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93" r:id="rId1"/>
    <p:sldMasterId id="2147484606" r:id="rId2"/>
  </p:sldMasterIdLst>
  <p:notesMasterIdLst>
    <p:notesMasterId r:id="rId138"/>
  </p:notesMasterIdLst>
  <p:handoutMasterIdLst>
    <p:handoutMasterId r:id="rId139"/>
  </p:handoutMasterIdLst>
  <p:sldIdLst>
    <p:sldId id="1182" r:id="rId3"/>
    <p:sldId id="1149" r:id="rId4"/>
    <p:sldId id="1160" r:id="rId5"/>
    <p:sldId id="1159" r:id="rId6"/>
    <p:sldId id="1158" r:id="rId7"/>
    <p:sldId id="1157" r:id="rId8"/>
    <p:sldId id="733" r:id="rId9"/>
    <p:sldId id="1162" r:id="rId10"/>
    <p:sldId id="1161" r:id="rId11"/>
    <p:sldId id="795" r:id="rId12"/>
    <p:sldId id="1164" r:id="rId13"/>
    <p:sldId id="1163" r:id="rId14"/>
    <p:sldId id="1025" r:id="rId15"/>
    <p:sldId id="1074" r:id="rId16"/>
    <p:sldId id="1027" r:id="rId17"/>
    <p:sldId id="1028" r:id="rId18"/>
    <p:sldId id="1030" r:id="rId19"/>
    <p:sldId id="1029" r:id="rId20"/>
    <p:sldId id="1084" r:id="rId21"/>
    <p:sldId id="1096" r:id="rId22"/>
    <p:sldId id="1165" r:id="rId23"/>
    <p:sldId id="1073" r:id="rId24"/>
    <p:sldId id="1108" r:id="rId25"/>
    <p:sldId id="1167" r:id="rId26"/>
    <p:sldId id="1166" r:id="rId27"/>
    <p:sldId id="670" r:id="rId28"/>
    <p:sldId id="936" r:id="rId29"/>
    <p:sldId id="937" r:id="rId30"/>
    <p:sldId id="938" r:id="rId31"/>
    <p:sldId id="939" r:id="rId32"/>
    <p:sldId id="940" r:id="rId33"/>
    <p:sldId id="941" r:id="rId34"/>
    <p:sldId id="942" r:id="rId35"/>
    <p:sldId id="943" r:id="rId36"/>
    <p:sldId id="1183" r:id="rId37"/>
    <p:sldId id="1087" r:id="rId38"/>
    <p:sldId id="1088" r:id="rId39"/>
    <p:sldId id="1089" r:id="rId40"/>
    <p:sldId id="1090" r:id="rId41"/>
    <p:sldId id="1091" r:id="rId42"/>
    <p:sldId id="1092" r:id="rId43"/>
    <p:sldId id="1093" r:id="rId44"/>
    <p:sldId id="1094" r:id="rId45"/>
    <p:sldId id="1184" r:id="rId46"/>
    <p:sldId id="374" r:id="rId47"/>
    <p:sldId id="951" r:id="rId48"/>
    <p:sldId id="952" r:id="rId49"/>
    <p:sldId id="953" r:id="rId50"/>
    <p:sldId id="954" r:id="rId51"/>
    <p:sldId id="955" r:id="rId52"/>
    <p:sldId id="956" r:id="rId53"/>
    <p:sldId id="957" r:id="rId54"/>
    <p:sldId id="958" r:id="rId55"/>
    <p:sldId id="1185" r:id="rId56"/>
    <p:sldId id="1040" r:id="rId57"/>
    <p:sldId id="1041" r:id="rId58"/>
    <p:sldId id="1042" r:id="rId59"/>
    <p:sldId id="1043" r:id="rId60"/>
    <p:sldId id="1044" r:id="rId61"/>
    <p:sldId id="1045" r:id="rId62"/>
    <p:sldId id="1046" r:id="rId63"/>
    <p:sldId id="1047" r:id="rId64"/>
    <p:sldId id="1048" r:id="rId65"/>
    <p:sldId id="1186" r:id="rId66"/>
    <p:sldId id="1154" r:id="rId67"/>
    <p:sldId id="1016" r:id="rId68"/>
    <p:sldId id="1056" r:id="rId69"/>
    <p:sldId id="1057" r:id="rId70"/>
    <p:sldId id="1058" r:id="rId71"/>
    <p:sldId id="1059" r:id="rId72"/>
    <p:sldId id="1060" r:id="rId73"/>
    <p:sldId id="1061" r:id="rId74"/>
    <p:sldId id="1062" r:id="rId75"/>
    <p:sldId id="1063" r:id="rId76"/>
    <p:sldId id="1196" r:id="rId77"/>
    <p:sldId id="1187" r:id="rId78"/>
    <p:sldId id="1188" r:id="rId79"/>
    <p:sldId id="1189" r:id="rId80"/>
    <p:sldId id="1190" r:id="rId81"/>
    <p:sldId id="1191" r:id="rId82"/>
    <p:sldId id="1192" r:id="rId83"/>
    <p:sldId id="1193" r:id="rId84"/>
    <p:sldId id="1194" r:id="rId85"/>
    <p:sldId id="1195" r:id="rId86"/>
    <p:sldId id="384" r:id="rId87"/>
    <p:sldId id="1064" r:id="rId88"/>
    <p:sldId id="1065" r:id="rId89"/>
    <p:sldId id="1066" r:id="rId90"/>
    <p:sldId id="1067" r:id="rId91"/>
    <p:sldId id="1068" r:id="rId92"/>
    <p:sldId id="1069" r:id="rId93"/>
    <p:sldId id="1070" r:id="rId94"/>
    <p:sldId id="394" r:id="rId95"/>
    <p:sldId id="1049" r:id="rId96"/>
    <p:sldId id="1050" r:id="rId97"/>
    <p:sldId id="1051" r:id="rId98"/>
    <p:sldId id="1052" r:id="rId99"/>
    <p:sldId id="1053" r:id="rId100"/>
    <p:sldId id="1054" r:id="rId101"/>
    <p:sldId id="1055" r:id="rId102"/>
    <p:sldId id="1197" r:id="rId103"/>
    <p:sldId id="499" r:id="rId104"/>
    <p:sldId id="998" r:id="rId105"/>
    <p:sldId id="999" r:id="rId106"/>
    <p:sldId id="1000" r:id="rId107"/>
    <p:sldId id="719" r:id="rId108"/>
    <p:sldId id="720" r:id="rId109"/>
    <p:sldId id="1003" r:id="rId110"/>
    <p:sldId id="1004" r:id="rId111"/>
    <p:sldId id="1005" r:id="rId112"/>
    <p:sldId id="1006" r:id="rId113"/>
    <p:sldId id="1013" r:id="rId114"/>
    <p:sldId id="1012" r:id="rId115"/>
    <p:sldId id="1011" r:id="rId116"/>
    <p:sldId id="1008" r:id="rId117"/>
    <p:sldId id="1009" r:id="rId118"/>
    <p:sldId id="1010" r:id="rId119"/>
    <p:sldId id="1114" r:id="rId120"/>
    <p:sldId id="1171" r:id="rId121"/>
    <p:sldId id="1170" r:id="rId122"/>
    <p:sldId id="1169" r:id="rId123"/>
    <p:sldId id="1168" r:id="rId124"/>
    <p:sldId id="727" r:id="rId125"/>
    <p:sldId id="1173" r:id="rId126"/>
    <p:sldId id="1172" r:id="rId127"/>
    <p:sldId id="1155" r:id="rId128"/>
    <p:sldId id="1086" r:id="rId129"/>
    <p:sldId id="1174" r:id="rId130"/>
    <p:sldId id="1175" r:id="rId131"/>
    <p:sldId id="1176" r:id="rId132"/>
    <p:sldId id="1177" r:id="rId133"/>
    <p:sldId id="1178" r:id="rId134"/>
    <p:sldId id="1179" r:id="rId135"/>
    <p:sldId id="1180" r:id="rId136"/>
    <p:sldId id="1181" r:id="rId137"/>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66" autoAdjust="0"/>
    <p:restoredTop sz="93783" autoAdjust="0"/>
  </p:normalViewPr>
  <p:slideViewPr>
    <p:cSldViewPr snapToGrid="0">
      <p:cViewPr varScale="1">
        <p:scale>
          <a:sx n="107" d="100"/>
          <a:sy n="107" d="100"/>
        </p:scale>
        <p:origin x="1014" y="192"/>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handoutMaster" Target="handoutMasters/handout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a:defRPr sz="1300">
                <a:latin typeface="Times New Roman" charset="0"/>
                <a:ea typeface="ＭＳ Ｐゴシック"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a:defRPr sz="1300"/>
            </a:lvl1pPr>
          </a:lstStyle>
          <a:p>
            <a:fld id="{E399FCD6-D47A-4F21-AC88-31ADC74EB9BE}" type="slidenum">
              <a:rPr lang="en-GB" altLang="de-DE"/>
              <a:pPr/>
              <a:t>‹#›</a:t>
            </a:fld>
            <a:endParaRPr lang="en-GB" altLang="de-DE"/>
          </a:p>
        </p:txBody>
      </p:sp>
    </p:spTree>
    <p:extLst>
      <p:ext uri="{BB962C8B-B14F-4D97-AF65-F5344CB8AC3E}">
        <p14:creationId xmlns:p14="http://schemas.microsoft.com/office/powerpoint/2010/main" val="74990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a:defRPr sz="1300">
                <a:latin typeface="Times New Roman" charset="0"/>
                <a:ea typeface="ＭＳ Ｐゴシック" charset="0"/>
                <a:cs typeface="+mn-cs"/>
              </a:defRPr>
            </a:lvl1pPr>
          </a:lstStyle>
          <a:p>
            <a:pPr>
              <a:defRPr/>
            </a:pPr>
            <a:endParaRPr lang="de-DE"/>
          </a:p>
        </p:txBody>
      </p:sp>
      <p:sp>
        <p:nvSpPr>
          <p:cNvPr id="1546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a:defRPr sz="1300">
                <a:latin typeface="Times New Roman" charset="0"/>
                <a:ea typeface="ＭＳ Ｐゴシック"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a:defRPr sz="1300"/>
            </a:lvl1pPr>
          </a:lstStyle>
          <a:p>
            <a:fld id="{E07AA87E-C5C0-4885-A017-18CE4E033A33}" type="slidenum">
              <a:rPr lang="de-DE" altLang="de-DE"/>
              <a:pPr/>
              <a:t>‹#›</a:t>
            </a:fld>
            <a:endParaRPr lang="de-DE" altLang="de-DE"/>
          </a:p>
        </p:txBody>
      </p:sp>
    </p:spTree>
    <p:extLst>
      <p:ext uri="{BB962C8B-B14F-4D97-AF65-F5344CB8AC3E}">
        <p14:creationId xmlns:p14="http://schemas.microsoft.com/office/powerpoint/2010/main" val="42207464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2</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3</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4</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5</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2D2505-8AE7-4617-9E15-5DD46CF13645}" type="slidenum">
              <a:rPr lang="de-DE" altLang="de-DE" sz="1300"/>
              <a:pPr eaLnBrk="1" hangingPunct="1">
                <a:spcBef>
                  <a:spcPct val="0"/>
                </a:spcBef>
              </a:pPr>
              <a:t>6</a:t>
            </a:fld>
            <a:endParaRPr lang="de-DE" altLang="de-DE" sz="1300"/>
          </a:p>
        </p:txBody>
      </p:sp>
      <p:sp>
        <p:nvSpPr>
          <p:cNvPr id="160771"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196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5C30A3-D7DF-454D-9C47-DBABFC7F72F5}" type="slidenum">
              <a:rPr lang="de-DE" altLang="de-DE" sz="1300"/>
              <a:pPr eaLnBrk="1" hangingPunct="1">
                <a:spcBef>
                  <a:spcPct val="0"/>
                </a:spcBef>
              </a:pPr>
              <a:t>7</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0037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5C30A3-D7DF-454D-9C47-DBABFC7F72F5}" type="slidenum">
              <a:rPr lang="de-DE" altLang="de-DE" sz="1300"/>
              <a:pPr eaLnBrk="1" hangingPunct="1">
                <a:spcBef>
                  <a:spcPct val="0"/>
                </a:spcBef>
              </a:pPr>
              <a:t>8</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00374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45C30A3-D7DF-454D-9C47-DBABFC7F72F5}" type="slidenum">
              <a:rPr lang="de-DE" altLang="de-DE" sz="1300"/>
              <a:pPr eaLnBrk="1" hangingPunct="1">
                <a:spcBef>
                  <a:spcPct val="0"/>
                </a:spcBef>
              </a:pPr>
              <a:t>9</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00374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288428-8C31-4226-AC75-9DFDA2D6D112}" type="slidenum">
              <a:rPr lang="de-DE" altLang="de-DE" sz="1300"/>
              <a:pPr eaLnBrk="1" hangingPunct="1">
                <a:spcBef>
                  <a:spcPct val="0"/>
                </a:spcBef>
              </a:pPr>
              <a:t>10</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9568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288428-8C31-4226-AC75-9DFDA2D6D112}" type="slidenum">
              <a:rPr lang="de-DE" altLang="de-DE" sz="1300"/>
              <a:pPr eaLnBrk="1" hangingPunct="1">
                <a:spcBef>
                  <a:spcPct val="0"/>
                </a:spcBef>
              </a:pPr>
              <a:t>11</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9568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288428-8C31-4226-AC75-9DFDA2D6D112}" type="slidenum">
              <a:rPr lang="de-DE" altLang="de-DE" sz="1300"/>
              <a:pPr eaLnBrk="1" hangingPunct="1">
                <a:spcBef>
                  <a:spcPct val="0"/>
                </a:spcBef>
              </a:pPr>
              <a:t>12</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956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0D5FD2E-B264-4DB6-A6E6-4B7607A4BEAD}"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2373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B31EA44-8F8A-4168-856A-2AE55D370A94}" type="slidenum">
              <a:rPr lang="de-DE" altLang="de-DE" sz="1300"/>
              <a:pP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41495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CD598EF-924B-4586-93A2-C1BE1EA4AB2B}" type="slidenum">
              <a:rPr lang="de-DE" altLang="de-DE" sz="1300"/>
              <a:pPr eaLnBrk="1" hangingPunct="1">
                <a:spcBef>
                  <a:spcPct val="0"/>
                </a:spcBef>
              </a:pPr>
              <a:t>15</a:t>
            </a:fld>
            <a:endParaRPr lang="de-DE" altLang="de-DE"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976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9692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D15F2D2-8914-47E4-A93F-5F43AA8C0519}" type="slidenum">
              <a:rPr lang="de-DE" altLang="de-DE" sz="1300"/>
              <a:pPr eaLnBrk="1" hangingPunct="1">
                <a:spcBef>
                  <a:spcPct val="0"/>
                </a:spcBef>
              </a:pPr>
              <a:t>16</a:t>
            </a:fld>
            <a:endParaRPr lang="de-DE" altLang="de-DE" sz="13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9789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575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3774E02-7A5C-4778-A789-489F94CBD820}" type="slidenum">
              <a:rPr lang="de-DE" altLang="de-DE" sz="1300"/>
              <a:pPr eaLnBrk="1" hangingPunct="1">
                <a:spcBef>
                  <a:spcPct val="0"/>
                </a:spcBef>
              </a:pPr>
              <a:t>17</a:t>
            </a:fld>
            <a:endParaRPr lang="de-DE" altLang="de-DE" sz="13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983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5748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AA8CF3-E3CA-4098-A766-03A5E6D161ED}" type="slidenum">
              <a:rPr lang="de-DE" altLang="de-DE" sz="1300"/>
              <a:pPr eaLnBrk="1" hangingPunct="1">
                <a:spcBef>
                  <a:spcPct val="0"/>
                </a:spcBef>
              </a:pPr>
              <a:t>18</a:t>
            </a:fld>
            <a:endParaRPr lang="de-DE" altLang="de-DE" sz="13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23640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2F5BAD4-95ED-462E-8626-3A6A91074C88}" type="slidenum">
              <a:rPr lang="de-DE" altLang="de-DE" sz="1300"/>
              <a:pPr eaLnBrk="1" hangingPunct="1">
                <a:spcBef>
                  <a:spcPct val="0"/>
                </a:spcBef>
              </a:pPr>
              <a:t>19</a:t>
            </a:fld>
            <a:endParaRPr lang="de-DE" altLang="de-DE" sz="13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170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6114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EB961E-5D80-42E7-BB17-C89DD6240217}" type="slidenum">
              <a:rPr lang="de-DE" altLang="de-DE" sz="1300"/>
              <a:pPr eaLnBrk="1" hangingPunct="1">
                <a:spcBef>
                  <a:spcPct val="0"/>
                </a:spcBef>
              </a:pPr>
              <a:t>20</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4205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EB961E-5D80-42E7-BB17-C89DD6240217}" type="slidenum">
              <a:rPr lang="de-DE" altLang="de-DE" sz="1300"/>
              <a:pPr eaLnBrk="1" hangingPunct="1">
                <a:spcBef>
                  <a:spcPct val="0"/>
                </a:spcBef>
              </a:pPr>
              <a:t>21</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4205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B59106A-9B7A-40B1-B571-DCF4EA79BC94}" type="slidenum">
              <a:rPr lang="de-DE" altLang="de-DE" sz="1300"/>
              <a:pPr eaLnBrk="1" hangingPunct="1">
                <a:spcBef>
                  <a:spcPct val="0"/>
                </a:spcBef>
              </a:pPr>
              <a:t>22</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145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06345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5066966-D26B-4FE7-95CA-C087C5E79151}" type="slidenum">
              <a:rPr lang="de-DE" altLang="de-DE" sz="1300"/>
              <a:pPr eaLnBrk="1" hangingPunct="1">
                <a:spcBef>
                  <a:spcPct val="0"/>
                </a:spcBef>
              </a:pPr>
              <a:t>23</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0741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5066966-D26B-4FE7-95CA-C087C5E79151}" type="slidenum">
              <a:rPr lang="de-DE" altLang="de-DE" sz="1300"/>
              <a:pPr eaLnBrk="1" hangingPunct="1">
                <a:spcBef>
                  <a:spcPct val="0"/>
                </a:spcBef>
              </a:pPr>
              <a:t>24</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0741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5066966-D26B-4FE7-95CA-C087C5E79151}" type="slidenum">
              <a:rPr lang="de-DE" altLang="de-DE" sz="1300"/>
              <a:pPr eaLnBrk="1" hangingPunct="1">
                <a:spcBef>
                  <a:spcPct val="0"/>
                </a:spcBef>
              </a:pPr>
              <a:t>25</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0741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DC5116D-D035-43D4-AD9F-0B3D5DFB1F83}" type="slidenum">
              <a:rPr lang="de-DE" altLang="de-DE" sz="1300"/>
              <a:pPr eaLnBrk="1" hangingPunct="1">
                <a:spcBef>
                  <a:spcPct val="0"/>
                </a:spcBef>
              </a:pPr>
              <a:t>26</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854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45081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507B7AA-BE26-4B5D-BE88-9C2180437D85}" type="slidenum">
              <a:rPr lang="de-DE" altLang="de-DE" sz="1300"/>
              <a:pPr eaLnBrk="1" hangingPunct="1">
                <a:spcBef>
                  <a:spcPct val="0"/>
                </a:spcBef>
              </a:pPr>
              <a:t>27</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855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4647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370610-16D8-4056-AA65-D3739D0F0156}" type="slidenum">
              <a:rPr lang="de-DE" altLang="de-DE" sz="1300"/>
              <a:pPr eaLnBrk="1" hangingPunct="1">
                <a:spcBef>
                  <a:spcPct val="0"/>
                </a:spcBef>
              </a:pPr>
              <a:t>28</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856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43394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75A558B-2B30-47B4-BAF3-E55FC52D5F98}" type="slidenum">
              <a:rPr lang="de-DE" altLang="de-DE" sz="1300"/>
              <a:pPr eaLnBrk="1" hangingPunct="1">
                <a:spcBef>
                  <a:spcPct val="0"/>
                </a:spcBef>
              </a:pPr>
              <a:t>29</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8570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88721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1542D4-3EB0-4C1A-BD11-2C48FF54A4D2}" type="slidenum">
              <a:rPr lang="de-DE" altLang="de-DE" sz="1300"/>
              <a:pPr eaLnBrk="1" hangingPunct="1">
                <a:spcBef>
                  <a:spcPct val="0"/>
                </a:spcBef>
              </a:pPr>
              <a:t>30</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8581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6951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73F7D62-1FFD-4D5B-A04E-3DA24E3AC021}" type="slidenum">
              <a:rPr lang="de-DE" altLang="de-DE" sz="1300"/>
              <a:pPr eaLnBrk="1" hangingPunct="1">
                <a:spcBef>
                  <a:spcPct val="0"/>
                </a:spcBef>
              </a:pPr>
              <a:t>31</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859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890286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C26D6FF-8788-41ED-AE7C-9203F6F66A06}" type="slidenum">
              <a:rPr lang="de-DE" altLang="de-DE" sz="1300"/>
              <a:pPr eaLnBrk="1" hangingPunct="1">
                <a:spcBef>
                  <a:spcPct val="0"/>
                </a:spcBef>
              </a:pPr>
              <a:t>32</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8601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78012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00F6E8A-3A26-4469-99AF-C21EF50F4E65}" type="slidenum">
              <a:rPr lang="de-DE" altLang="de-DE" sz="1300"/>
              <a:pPr eaLnBrk="1" hangingPunct="1">
                <a:spcBef>
                  <a:spcPct val="0"/>
                </a:spcBef>
              </a:pPr>
              <a:t>33</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861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988934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EED9724-E70D-4C16-9D28-B59521EDA691}" type="slidenum">
              <a:rPr lang="de-DE" altLang="de-DE" sz="1300"/>
              <a:pPr eaLnBrk="1" hangingPunct="1">
                <a:spcBef>
                  <a:spcPct val="0"/>
                </a:spcBef>
              </a:pPr>
              <a:t>34</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244427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EED9724-E70D-4C16-9D28-B59521EDA691}" type="slidenum">
              <a:rPr lang="de-DE" altLang="de-DE" sz="1300"/>
              <a:pPr eaLnBrk="1" hangingPunct="1">
                <a:spcBef>
                  <a:spcPct val="0"/>
                </a:spcBef>
              </a:pPr>
              <a:t>35</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24442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716D29-CD5B-4B0C-9616-24422059ADE0}" type="slidenum">
              <a:rPr lang="de-DE" altLang="de-DE" sz="1300"/>
              <a:pPr eaLnBrk="1" hangingPunct="1">
                <a:spcBef>
                  <a:spcPct val="0"/>
                </a:spcBef>
              </a:pPr>
              <a:t>36</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199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721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06776BC-8DDA-4BC2-85CF-E60D6621E38E}" type="slidenum">
              <a:rPr lang="de-DE" altLang="de-DE" sz="1300"/>
              <a:pPr eaLnBrk="1" hangingPunct="1">
                <a:spcBef>
                  <a:spcPct val="0"/>
                </a:spcBef>
              </a:pPr>
              <a:t>37</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201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105041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89140A9-16C8-4362-9325-E6685CF2B9D2}" type="slidenum">
              <a:rPr lang="de-DE" altLang="de-DE" sz="1300"/>
              <a:pPr eaLnBrk="1" hangingPunct="1">
                <a:spcBef>
                  <a:spcPct val="0"/>
                </a:spcBef>
              </a:pPr>
              <a:t>38</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20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792045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C97FCD5-75BD-4F54-9939-33806A986A9F}" type="slidenum">
              <a:rPr lang="de-DE" altLang="de-DE" sz="1300"/>
              <a:pPr eaLnBrk="1" hangingPunct="1">
                <a:spcBef>
                  <a:spcPct val="0"/>
                </a:spcBef>
              </a:pPr>
              <a:t>39</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20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53067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DAECB9-8050-4028-905D-255721E3D589}" type="slidenum">
              <a:rPr lang="de-DE" altLang="de-DE" sz="1300"/>
              <a:pPr eaLnBrk="1" hangingPunct="1">
                <a:spcBef>
                  <a:spcPct val="0"/>
                </a:spcBef>
              </a:pPr>
              <a:t>40</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207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07897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3548308-7B47-49EF-9988-500964A58E1A}" type="slidenum">
              <a:rPr lang="de-DE" altLang="de-DE" sz="1300"/>
              <a:pPr eaLnBrk="1" hangingPunct="1">
                <a:spcBef>
                  <a:spcPct val="0"/>
                </a:spcBef>
              </a:pPr>
              <a:t>41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209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09403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30143C0-65B7-4EB5-8165-1D1E686E9416}" type="slidenum">
              <a:rPr lang="de-DE" altLang="de-DE" sz="1300"/>
              <a:pPr eaLnBrk="1" hangingPunct="1">
                <a:spcBef>
                  <a:spcPct val="0"/>
                </a:spcBef>
              </a:pPr>
              <a:t>42</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2113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59944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E11010-0DDD-4D28-9A2A-3D861360689D}" type="slidenum">
              <a:rPr lang="de-DE" altLang="de-DE" sz="1300"/>
              <a:pPr eaLnBrk="1" hangingPunct="1">
                <a:spcBef>
                  <a:spcPct val="0"/>
                </a:spcBef>
              </a:pPr>
              <a:t>43</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54580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E11010-0DDD-4D28-9A2A-3D861360689D}" type="slidenum">
              <a:rPr lang="de-DE" altLang="de-DE" sz="1300"/>
              <a:pPr eaLnBrk="1" hangingPunct="1">
                <a:spcBef>
                  <a:spcPct val="0"/>
                </a:spcBef>
              </a:pPr>
              <a:t>44</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54580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26214E7-30A2-4F0A-86DF-2A7918C483CC}" type="slidenum">
              <a:rPr lang="de-DE" altLang="de-DE" sz="1300"/>
              <a:pPr eaLnBrk="1" hangingPunct="1">
                <a:spcBef>
                  <a:spcPct val="0"/>
                </a:spcBef>
              </a:pPr>
              <a:t>45</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871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40539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E46E117-3870-409E-A79A-9841407AFF83}" type="slidenum">
              <a:rPr lang="de-DE" altLang="de-DE" sz="1300"/>
              <a:pPr eaLnBrk="1" hangingPunct="1">
                <a:spcBef>
                  <a:spcPct val="0"/>
                </a:spcBef>
              </a:pPr>
              <a:t>46</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8724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55743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07CEC4-93E1-407A-95F9-73D0BE76AE09}" type="slidenum">
              <a:rPr lang="de-DE" altLang="de-DE" sz="1300"/>
              <a:pPr eaLnBrk="1" hangingPunct="1">
                <a:spcBef>
                  <a:spcPct val="0"/>
                </a:spcBef>
              </a:pPr>
              <a:t>47</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873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430188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45B59EE-4070-4F2F-BBCC-E0C9DC7229AB}" type="slidenum">
              <a:rPr lang="de-DE" altLang="de-DE" sz="1300"/>
              <a:pPr eaLnBrk="1" hangingPunct="1">
                <a:spcBef>
                  <a:spcPct val="0"/>
                </a:spcBef>
              </a:pPr>
              <a:t>48</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8744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361619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FD51D1-2878-4070-A33A-52F5E891E60E}" type="slidenum">
              <a:rPr lang="de-DE" altLang="de-DE" sz="1300"/>
              <a:pPr eaLnBrk="1" hangingPunct="1">
                <a:spcBef>
                  <a:spcPct val="0"/>
                </a:spcBef>
              </a:pPr>
              <a:t>49</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875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01059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82D9A4D-9504-47E1-AD15-12282F383E70}" type="slidenum">
              <a:rPr lang="de-DE" altLang="de-DE" sz="1300"/>
              <a:pPr eaLnBrk="1" hangingPunct="1">
                <a:spcBef>
                  <a:spcPct val="0"/>
                </a:spcBef>
              </a:pPr>
              <a:t>50</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876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856606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889B448-990C-4F55-98DB-C19B948C63A9}" type="slidenum">
              <a:rPr lang="de-DE" altLang="de-DE" sz="1300"/>
              <a:pPr eaLnBrk="1" hangingPunct="1">
                <a:spcBef>
                  <a:spcPct val="0"/>
                </a:spcBef>
              </a:pPr>
              <a:t>51</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877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16325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E16EE7B-FD39-41F9-8129-29D78C643960}" type="slidenum">
              <a:rPr lang="de-DE" altLang="de-DE" sz="1300"/>
              <a:pPr eaLnBrk="1" hangingPunct="1">
                <a:spcBef>
                  <a:spcPct val="0"/>
                </a:spcBef>
              </a:pPr>
              <a:t>52</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8785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15389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F0155B-559B-424D-A894-C118A10F13B2}" type="slidenum">
              <a:rPr lang="de-DE" altLang="de-DE" sz="1300"/>
              <a:pPr eaLnBrk="1" hangingPunct="1">
                <a:spcBef>
                  <a:spcPct val="0"/>
                </a:spcBef>
              </a:pPr>
              <a:t>53</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84230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F0155B-559B-424D-A894-C118A10F13B2}" type="slidenum">
              <a:rPr lang="de-DE" altLang="de-DE" sz="1300"/>
              <a:pPr eaLnBrk="1" hangingPunct="1">
                <a:spcBef>
                  <a:spcPct val="0"/>
                </a:spcBef>
              </a:pPr>
              <a:t>54</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84230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554435-B2A5-42BC-905F-120E93E77A56}" type="slidenum">
              <a:rPr lang="de-DE" altLang="de-DE" sz="1300"/>
              <a:pPr eaLnBrk="1" hangingPunct="1">
                <a:spcBef>
                  <a:spcPct val="0"/>
                </a:spcBef>
              </a:pPr>
              <a:t>55</a:t>
            </a:fld>
            <a:endParaRPr lang="de-DE" altLang="de-DE" sz="1300"/>
          </a:p>
        </p:txBody>
      </p:sp>
      <p:sp>
        <p:nvSpPr>
          <p:cNvPr id="207875" name="Rectangle 1026"/>
          <p:cNvSpPr>
            <a:spLocks noGrp="1" noRot="1" noChangeAspect="1" noChangeArrowheads="1" noTextEdit="1"/>
          </p:cNvSpPr>
          <p:nvPr>
            <p:ph type="sldImg"/>
          </p:nvPr>
        </p:nvSpPr>
        <p:spPr>
          <a:xfrm>
            <a:off x="139700" y="768350"/>
            <a:ext cx="6821488" cy="3836988"/>
          </a:xfrm>
          <a:ln/>
        </p:spPr>
      </p:sp>
      <p:sp>
        <p:nvSpPr>
          <p:cNvPr id="100454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530704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5842A50-B7E1-4AC0-A40F-378F2B2585E7}" type="slidenum">
              <a:rPr lang="de-DE" altLang="de-DE" sz="1300"/>
              <a:pPr eaLnBrk="1" hangingPunct="1">
                <a:spcBef>
                  <a:spcPct val="0"/>
                </a:spcBef>
              </a:pPr>
              <a:t>56</a:t>
            </a:fld>
            <a:endParaRPr lang="de-DE" altLang="de-DE" sz="1300"/>
          </a:p>
        </p:txBody>
      </p:sp>
      <p:sp>
        <p:nvSpPr>
          <p:cNvPr id="208899" name="Rectangle 2050"/>
          <p:cNvSpPr>
            <a:spLocks noGrp="1" noRot="1" noChangeAspect="1" noChangeArrowheads="1" noTextEdit="1"/>
          </p:cNvSpPr>
          <p:nvPr>
            <p:ph type="sldImg"/>
          </p:nvPr>
        </p:nvSpPr>
        <p:spPr>
          <a:xfrm>
            <a:off x="139700" y="768350"/>
            <a:ext cx="6821488" cy="3836988"/>
          </a:xfrm>
          <a:ln/>
        </p:spPr>
      </p:sp>
      <p:sp>
        <p:nvSpPr>
          <p:cNvPr id="1006595" name="Rectangle 2051"/>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662390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70A36FE-E3C7-4F03-A04E-3CD141BADDC7}" type="slidenum">
              <a:rPr lang="de-DE" altLang="de-DE" sz="1300"/>
              <a:pPr eaLnBrk="1" hangingPunct="1">
                <a:spcBef>
                  <a:spcPct val="0"/>
                </a:spcBef>
              </a:pPr>
              <a:t>57</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100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135038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A25D0A5-8F8E-4977-9921-F2FB0D42D56B}" type="slidenum">
              <a:rPr lang="de-DE" altLang="de-DE" sz="1300"/>
              <a:pPr eaLnBrk="1" hangingPunct="1">
                <a:spcBef>
                  <a:spcPct val="0"/>
                </a:spcBef>
              </a:pPr>
              <a:t>58</a:t>
            </a:fld>
            <a:endParaRPr lang="de-DE" altLang="de-DE" sz="1300"/>
          </a:p>
        </p:txBody>
      </p:sp>
      <p:sp>
        <p:nvSpPr>
          <p:cNvPr id="210947" name="Rectangle 1026"/>
          <p:cNvSpPr>
            <a:spLocks noGrp="1" noRot="1" noChangeAspect="1" noChangeArrowheads="1" noTextEdit="1"/>
          </p:cNvSpPr>
          <p:nvPr>
            <p:ph type="sldImg"/>
          </p:nvPr>
        </p:nvSpPr>
        <p:spPr>
          <a:xfrm>
            <a:off x="139700" y="768350"/>
            <a:ext cx="6821488" cy="3836988"/>
          </a:xfrm>
          <a:ln/>
        </p:spPr>
      </p:sp>
      <p:sp>
        <p:nvSpPr>
          <p:cNvPr id="101069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23141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ECDFBF-7DE1-4CB2-B343-29E482EC4538}" type="slidenum">
              <a:rPr lang="de-DE" altLang="de-DE" sz="1300"/>
              <a:pPr eaLnBrk="1" hangingPunct="1">
                <a:spcBef>
                  <a:spcPct val="0"/>
                </a:spcBef>
              </a:pPr>
              <a:t>59</a:t>
            </a:fld>
            <a:endParaRPr lang="de-DE" altLang="de-DE" sz="1300"/>
          </a:p>
        </p:txBody>
      </p:sp>
      <p:sp>
        <p:nvSpPr>
          <p:cNvPr id="211971" name="Rectangle 1026"/>
          <p:cNvSpPr>
            <a:spLocks noGrp="1" noRot="1" noChangeAspect="1" noChangeArrowheads="1" noTextEdit="1"/>
          </p:cNvSpPr>
          <p:nvPr>
            <p:ph type="sldImg"/>
          </p:nvPr>
        </p:nvSpPr>
        <p:spPr>
          <a:xfrm>
            <a:off x="139700" y="768350"/>
            <a:ext cx="6821488" cy="3836988"/>
          </a:xfrm>
          <a:ln/>
        </p:spPr>
      </p:sp>
      <p:sp>
        <p:nvSpPr>
          <p:cNvPr id="10127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58211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5FE32E-E60A-40E3-93DF-DBAA81DCD033}" type="slidenum">
              <a:rPr lang="de-DE" altLang="de-DE" sz="1300"/>
              <a:pPr eaLnBrk="1" hangingPunct="1">
                <a:spcBef>
                  <a:spcPct val="0"/>
                </a:spcBef>
              </a:pPr>
              <a:t>60</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101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36066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A4477CA-031B-4517-BB1F-8313DCD57DC0}" type="slidenum">
              <a:rPr lang="de-DE" altLang="de-DE" sz="1300"/>
              <a:pPr eaLnBrk="1" hangingPunct="1">
                <a:spcBef>
                  <a:spcPct val="0"/>
                </a:spcBef>
              </a:pPr>
              <a:t>61</a:t>
            </a:fld>
            <a:endParaRPr lang="de-DE" altLang="de-DE" sz="1300"/>
          </a:p>
        </p:txBody>
      </p:sp>
      <p:sp>
        <p:nvSpPr>
          <p:cNvPr id="214019" name="Rectangle 1026"/>
          <p:cNvSpPr>
            <a:spLocks noGrp="1" noRot="1" noChangeAspect="1" noChangeArrowheads="1" noTextEdit="1"/>
          </p:cNvSpPr>
          <p:nvPr>
            <p:ph type="sldImg"/>
          </p:nvPr>
        </p:nvSpPr>
        <p:spPr>
          <a:xfrm>
            <a:off x="139700" y="768350"/>
            <a:ext cx="6821488" cy="3836988"/>
          </a:xfrm>
          <a:ln/>
        </p:spPr>
      </p:sp>
      <p:sp>
        <p:nvSpPr>
          <p:cNvPr id="101683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06385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021158-0B43-4BFC-A6B2-29A9961C4185}" type="slidenum">
              <a:rPr lang="de-DE" altLang="de-DE" sz="1300"/>
              <a:pPr eaLnBrk="1" hangingPunct="1">
                <a:spcBef>
                  <a:spcPct val="0"/>
                </a:spcBef>
              </a:pPr>
              <a:t>62</a:t>
            </a:fld>
            <a:endParaRPr lang="de-DE" altLang="de-DE" sz="1300"/>
          </a:p>
        </p:txBody>
      </p:sp>
      <p:sp>
        <p:nvSpPr>
          <p:cNvPr id="215043" name="Rectangle 1026"/>
          <p:cNvSpPr>
            <a:spLocks noGrp="1" noRot="1" noChangeAspect="1" noChangeArrowheads="1" noTextEdit="1"/>
          </p:cNvSpPr>
          <p:nvPr>
            <p:ph type="sldImg"/>
          </p:nvPr>
        </p:nvSpPr>
        <p:spPr>
          <a:xfrm>
            <a:off x="139700" y="768350"/>
            <a:ext cx="6821488" cy="3836988"/>
          </a:xfrm>
          <a:ln/>
        </p:spPr>
      </p:sp>
      <p:sp>
        <p:nvSpPr>
          <p:cNvPr id="101888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640479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76A7C75-952B-4ABB-9B68-3A807AF358D1}" type="slidenum">
              <a:rPr lang="de-DE" altLang="de-DE" sz="1300"/>
              <a:pPr eaLnBrk="1" hangingPunct="1">
                <a:spcBef>
                  <a:spcPct val="0"/>
                </a:spcBef>
              </a:pPr>
              <a:t>63</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877651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76A7C75-952B-4ABB-9B68-3A807AF358D1}" type="slidenum">
              <a:rPr lang="de-DE" altLang="de-DE" sz="1300"/>
              <a:pPr eaLnBrk="1" hangingPunct="1">
                <a:spcBef>
                  <a:spcPct val="0"/>
                </a:spcBef>
              </a:pPr>
              <a:t>64</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877651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E183A7D-6CD0-4253-9197-96676EA763FD}" type="slidenum">
              <a:rPr lang="de-DE" altLang="de-DE" sz="1300"/>
              <a:pPr eaLnBrk="1" hangingPunct="1">
                <a:spcBef>
                  <a:spcPct val="0"/>
                </a:spcBef>
              </a:pPr>
              <a:t>66</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954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096159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DF40713-F54F-4E9B-9ADB-D5BAFA2A232A}" type="slidenum">
              <a:rPr lang="de-DE" altLang="de-DE" sz="1300"/>
              <a:pPr eaLnBrk="1" hangingPunct="1">
                <a:spcBef>
                  <a:spcPct val="0"/>
                </a:spcBef>
              </a:pPr>
              <a:t>67</a:t>
            </a:fld>
            <a:endParaRPr lang="de-DE" altLang="de-DE" sz="1300"/>
          </a:p>
        </p:txBody>
      </p:sp>
      <p:sp>
        <p:nvSpPr>
          <p:cNvPr id="218115" name="Rectangle 1026"/>
          <p:cNvSpPr>
            <a:spLocks noGrp="1" noRot="1" noChangeAspect="1" noChangeArrowheads="1" noTextEdit="1"/>
          </p:cNvSpPr>
          <p:nvPr>
            <p:ph type="sldImg"/>
          </p:nvPr>
        </p:nvSpPr>
        <p:spPr>
          <a:xfrm>
            <a:off x="139700" y="768350"/>
            <a:ext cx="6821488" cy="3836988"/>
          </a:xfrm>
          <a:ln/>
        </p:spPr>
      </p:sp>
      <p:sp>
        <p:nvSpPr>
          <p:cNvPr id="1037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60590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3B87FCA-D65E-48EB-8524-C52CC2F8773C}" type="slidenum">
              <a:rPr lang="de-DE" altLang="de-DE" sz="1300"/>
              <a:pPr eaLnBrk="1" hangingPunct="1">
                <a:spcBef>
                  <a:spcPct val="0"/>
                </a:spcBef>
              </a:pPr>
              <a:t>68</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103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307668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F6C7A9-832E-4F0C-9277-466BDC826CFE}" type="slidenum">
              <a:rPr lang="de-DE" altLang="de-DE" sz="1300"/>
              <a:pPr eaLnBrk="1" hangingPunct="1">
                <a:spcBef>
                  <a:spcPct val="0"/>
                </a:spcBef>
              </a:pPr>
              <a:t>69</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104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807291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3352F50-6D62-4CF6-87A3-7AD24BD0F9A3}" type="slidenum">
              <a:rPr lang="de-DE" altLang="de-DE" sz="1300"/>
              <a:pPr eaLnBrk="1" hangingPunct="1">
                <a:spcBef>
                  <a:spcPct val="0"/>
                </a:spcBef>
              </a:pPr>
              <a:t>70</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104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615261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79DE9C3-47E2-42C8-94C9-14CB3A7F3A26}" type="slidenum">
              <a:rPr lang="de-DE" altLang="de-DE" sz="1300"/>
              <a:pPr eaLnBrk="1" hangingPunct="1">
                <a:spcBef>
                  <a:spcPct val="0"/>
                </a:spcBef>
              </a:pPr>
              <a:t>71</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104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64667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DAD2AB-65E2-4994-97B2-1DFD004C58EB}" type="slidenum">
              <a:rPr lang="de-DE" altLang="de-DE" sz="1300"/>
              <a:pPr eaLnBrk="1" hangingPunct="1">
                <a:spcBef>
                  <a:spcPct val="0"/>
                </a:spcBef>
              </a:pPr>
              <a:t>72</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104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679093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17CC9D2-FDCE-4DE8-8A4B-5EC14EBF0082}" type="slidenum">
              <a:rPr lang="de-DE" altLang="de-DE" sz="1300"/>
              <a:pPr eaLnBrk="1" hangingPunct="1">
                <a:spcBef>
                  <a:spcPct val="0"/>
                </a:spcBef>
              </a:pPr>
              <a:t>73</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104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307394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E80F43-C148-4C86-9531-09437224E2B1}" type="slidenum">
              <a:rPr lang="de-DE" altLang="de-DE" sz="1300"/>
              <a:pPr eaLnBrk="1" hangingPunct="1">
                <a:spcBef>
                  <a:spcPct val="0"/>
                </a:spcBef>
              </a:pPr>
              <a:t>74</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973731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E80F43-C148-4C86-9531-09437224E2B1}" type="slidenum">
              <a:rPr lang="de-DE" altLang="de-DE" sz="1300"/>
              <a:pPr eaLnBrk="1" hangingPunct="1">
                <a:spcBef>
                  <a:spcPct val="0"/>
                </a:spcBef>
              </a:pPr>
              <a:t>75</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973731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2D69F-8391-FF70-7D95-013DE33514D1}"/>
            </a:ext>
          </a:extLst>
        </p:cNvPr>
        <p:cNvGrpSpPr/>
        <p:nvPr/>
      </p:nvGrpSpPr>
      <p:grpSpPr>
        <a:xfrm>
          <a:off x="0" y="0"/>
          <a:ext cx="0" cy="0"/>
          <a:chOff x="0" y="0"/>
          <a:chExt cx="0" cy="0"/>
        </a:xfrm>
      </p:grpSpPr>
      <p:sp>
        <p:nvSpPr>
          <p:cNvPr id="217090" name="Rectangle 7">
            <a:extLst>
              <a:ext uri="{FF2B5EF4-FFF2-40B4-BE49-F238E27FC236}">
                <a16:creationId xmlns:a16="http://schemas.microsoft.com/office/drawing/2014/main" id="{701F2E20-E3DF-7FFE-AF83-BD345A72843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E183A7D-6CD0-4253-9197-96676EA763FD}" type="slidenum">
              <a:rPr lang="de-DE" altLang="de-DE" sz="1300"/>
              <a:pPr eaLnBrk="1" hangingPunct="1">
                <a:spcBef>
                  <a:spcPct val="0"/>
                </a:spcBef>
              </a:pPr>
              <a:t>76</a:t>
            </a:fld>
            <a:endParaRPr lang="de-DE" altLang="de-DE" sz="1300"/>
          </a:p>
        </p:txBody>
      </p:sp>
      <p:sp>
        <p:nvSpPr>
          <p:cNvPr id="217091" name="Rectangle 2">
            <a:extLst>
              <a:ext uri="{FF2B5EF4-FFF2-40B4-BE49-F238E27FC236}">
                <a16:creationId xmlns:a16="http://schemas.microsoft.com/office/drawing/2014/main" id="{74CD418C-940C-6BD0-D098-BC65F8F2307D}"/>
              </a:ext>
            </a:extLst>
          </p:cNvPr>
          <p:cNvSpPr>
            <a:spLocks noGrp="1" noRot="1" noChangeAspect="1" noChangeArrowheads="1" noTextEdit="1"/>
          </p:cNvSpPr>
          <p:nvPr>
            <p:ph type="sldImg"/>
          </p:nvPr>
        </p:nvSpPr>
        <p:spPr>
          <a:xfrm>
            <a:off x="139700" y="768350"/>
            <a:ext cx="6821488" cy="3836988"/>
          </a:xfrm>
          <a:ln/>
        </p:spPr>
      </p:sp>
      <p:sp>
        <p:nvSpPr>
          <p:cNvPr id="954371" name="Rectangle 3">
            <a:extLst>
              <a:ext uri="{FF2B5EF4-FFF2-40B4-BE49-F238E27FC236}">
                <a16:creationId xmlns:a16="http://schemas.microsoft.com/office/drawing/2014/main" id="{E6251D15-C177-D7CA-674C-2EB72A0B2ACF}"/>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882774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1204E-16E4-B127-A15D-16605A6B2894}"/>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BC4DCCFC-01EB-5DA2-BB37-3E5AD7EBBEB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DF40713-F54F-4E9B-9ADB-D5BAFA2A232A}" type="slidenum">
              <a:rPr lang="de-DE" altLang="de-DE" sz="1300"/>
              <a:pPr eaLnBrk="1" hangingPunct="1">
                <a:spcBef>
                  <a:spcPct val="0"/>
                </a:spcBef>
              </a:pPr>
              <a:t>77</a:t>
            </a:fld>
            <a:endParaRPr lang="de-DE" altLang="de-DE" sz="1300"/>
          </a:p>
        </p:txBody>
      </p:sp>
      <p:sp>
        <p:nvSpPr>
          <p:cNvPr id="218115" name="Rectangle 1026">
            <a:extLst>
              <a:ext uri="{FF2B5EF4-FFF2-40B4-BE49-F238E27FC236}">
                <a16:creationId xmlns:a16="http://schemas.microsoft.com/office/drawing/2014/main" id="{69884059-DDE2-8E8B-BD8A-52300D667F2A}"/>
              </a:ext>
            </a:extLst>
          </p:cNvPr>
          <p:cNvSpPr>
            <a:spLocks noGrp="1" noRot="1" noChangeAspect="1" noChangeArrowheads="1" noTextEdit="1"/>
          </p:cNvSpPr>
          <p:nvPr>
            <p:ph type="sldImg"/>
          </p:nvPr>
        </p:nvSpPr>
        <p:spPr>
          <a:xfrm>
            <a:off x="139700" y="768350"/>
            <a:ext cx="6821488" cy="3836988"/>
          </a:xfrm>
          <a:ln/>
        </p:spPr>
      </p:sp>
      <p:sp>
        <p:nvSpPr>
          <p:cNvPr id="1037315" name="Rectangle 1027">
            <a:extLst>
              <a:ext uri="{FF2B5EF4-FFF2-40B4-BE49-F238E27FC236}">
                <a16:creationId xmlns:a16="http://schemas.microsoft.com/office/drawing/2014/main" id="{DFF67B91-0C69-D142-9AF8-91B5F7B9D102}"/>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40848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87BA-3558-5E61-BA20-57B849B79EB3}"/>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0ADE77CA-22A8-BA87-BA5D-6F8226149F3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3B87FCA-D65E-48EB-8524-C52CC2F8773C}" type="slidenum">
              <a:rPr lang="de-DE" altLang="de-DE" sz="1300"/>
              <a:pPr eaLnBrk="1" hangingPunct="1">
                <a:spcBef>
                  <a:spcPct val="0"/>
                </a:spcBef>
              </a:pPr>
              <a:t>78</a:t>
            </a:fld>
            <a:endParaRPr lang="de-DE" altLang="de-DE" sz="1300"/>
          </a:p>
        </p:txBody>
      </p:sp>
      <p:sp>
        <p:nvSpPr>
          <p:cNvPr id="219139" name="Rectangle 2">
            <a:extLst>
              <a:ext uri="{FF2B5EF4-FFF2-40B4-BE49-F238E27FC236}">
                <a16:creationId xmlns:a16="http://schemas.microsoft.com/office/drawing/2014/main" id="{C0A4EB58-84F9-05E3-2A11-4618779A0FA4}"/>
              </a:ext>
            </a:extLst>
          </p:cNvPr>
          <p:cNvSpPr>
            <a:spLocks noGrp="1" noRot="1" noChangeAspect="1" noChangeArrowheads="1" noTextEdit="1"/>
          </p:cNvSpPr>
          <p:nvPr>
            <p:ph type="sldImg"/>
          </p:nvPr>
        </p:nvSpPr>
        <p:spPr>
          <a:xfrm>
            <a:off x="139700" y="768350"/>
            <a:ext cx="6821488" cy="3836988"/>
          </a:xfrm>
          <a:ln/>
        </p:spPr>
      </p:sp>
      <p:sp>
        <p:nvSpPr>
          <p:cNvPr id="1039363" name="Rectangle 3">
            <a:extLst>
              <a:ext uri="{FF2B5EF4-FFF2-40B4-BE49-F238E27FC236}">
                <a16:creationId xmlns:a16="http://schemas.microsoft.com/office/drawing/2014/main" id="{847D3658-2C58-D70B-56B2-52E7B60C6842}"/>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11263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9B67B-1F3E-12A2-F710-1A1FB2CD7076}"/>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C3EEE35D-3D2F-B47D-4235-6336E967FF5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F6C7A9-832E-4F0C-9277-466BDC826CFE}" type="slidenum">
              <a:rPr lang="de-DE" altLang="de-DE" sz="1300"/>
              <a:pPr eaLnBrk="1" hangingPunct="1">
                <a:spcBef>
                  <a:spcPct val="0"/>
                </a:spcBef>
              </a:pPr>
              <a:t>79</a:t>
            </a:fld>
            <a:endParaRPr lang="de-DE" altLang="de-DE" sz="1300"/>
          </a:p>
        </p:txBody>
      </p:sp>
      <p:sp>
        <p:nvSpPr>
          <p:cNvPr id="220163" name="Rectangle 2">
            <a:extLst>
              <a:ext uri="{FF2B5EF4-FFF2-40B4-BE49-F238E27FC236}">
                <a16:creationId xmlns:a16="http://schemas.microsoft.com/office/drawing/2014/main" id="{6B30F70A-2F5A-0028-3047-EAA622ADEC43}"/>
              </a:ext>
            </a:extLst>
          </p:cNvPr>
          <p:cNvSpPr>
            <a:spLocks noGrp="1" noRot="1" noChangeAspect="1" noChangeArrowheads="1" noTextEdit="1"/>
          </p:cNvSpPr>
          <p:nvPr>
            <p:ph type="sldImg"/>
          </p:nvPr>
        </p:nvSpPr>
        <p:spPr>
          <a:xfrm>
            <a:off x="139700" y="768350"/>
            <a:ext cx="6821488" cy="3836988"/>
          </a:xfrm>
          <a:ln/>
        </p:spPr>
      </p:sp>
      <p:sp>
        <p:nvSpPr>
          <p:cNvPr id="1041411" name="Rectangle 3">
            <a:extLst>
              <a:ext uri="{FF2B5EF4-FFF2-40B4-BE49-F238E27FC236}">
                <a16:creationId xmlns:a16="http://schemas.microsoft.com/office/drawing/2014/main" id="{FD8978EB-AA22-0CFC-D5FA-9F3BEA77BD8B}"/>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7540164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FEA91-11E4-5045-399E-17BC7278D9CA}"/>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D336C326-9F4C-A8F2-D468-41B0F6F8E4D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3352F50-6D62-4CF6-87A3-7AD24BD0F9A3}" type="slidenum">
              <a:rPr lang="de-DE" altLang="de-DE" sz="1300"/>
              <a:pPr eaLnBrk="1" hangingPunct="1">
                <a:spcBef>
                  <a:spcPct val="0"/>
                </a:spcBef>
              </a:pPr>
              <a:t>80</a:t>
            </a:fld>
            <a:endParaRPr lang="de-DE" altLang="de-DE" sz="1300"/>
          </a:p>
        </p:txBody>
      </p:sp>
      <p:sp>
        <p:nvSpPr>
          <p:cNvPr id="221187" name="Rectangle 2">
            <a:extLst>
              <a:ext uri="{FF2B5EF4-FFF2-40B4-BE49-F238E27FC236}">
                <a16:creationId xmlns:a16="http://schemas.microsoft.com/office/drawing/2014/main" id="{E11C0F46-C956-396C-38AD-CB5E9F1FB563}"/>
              </a:ext>
            </a:extLst>
          </p:cNvPr>
          <p:cNvSpPr>
            <a:spLocks noGrp="1" noRot="1" noChangeAspect="1" noChangeArrowheads="1" noTextEdit="1"/>
          </p:cNvSpPr>
          <p:nvPr>
            <p:ph type="sldImg"/>
          </p:nvPr>
        </p:nvSpPr>
        <p:spPr>
          <a:xfrm>
            <a:off x="139700" y="768350"/>
            <a:ext cx="6821488" cy="3836988"/>
          </a:xfrm>
          <a:ln/>
        </p:spPr>
      </p:sp>
      <p:sp>
        <p:nvSpPr>
          <p:cNvPr id="1043459" name="Rectangle 3">
            <a:extLst>
              <a:ext uri="{FF2B5EF4-FFF2-40B4-BE49-F238E27FC236}">
                <a16:creationId xmlns:a16="http://schemas.microsoft.com/office/drawing/2014/main" id="{620D19BE-96ED-C4E6-D49C-5E7D7F2C80ED}"/>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481836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B27FA-C5FD-D906-8C4D-EF46F85820A2}"/>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84C3A817-5856-82E0-38BC-CC855228A02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79DE9C3-47E2-42C8-94C9-14CB3A7F3A26}" type="slidenum">
              <a:rPr lang="de-DE" altLang="de-DE" sz="1300"/>
              <a:pPr eaLnBrk="1" hangingPunct="1">
                <a:spcBef>
                  <a:spcPct val="0"/>
                </a:spcBef>
              </a:pPr>
              <a:t>81</a:t>
            </a:fld>
            <a:endParaRPr lang="de-DE" altLang="de-DE" sz="1300"/>
          </a:p>
        </p:txBody>
      </p:sp>
      <p:sp>
        <p:nvSpPr>
          <p:cNvPr id="222211" name="Rectangle 2">
            <a:extLst>
              <a:ext uri="{FF2B5EF4-FFF2-40B4-BE49-F238E27FC236}">
                <a16:creationId xmlns:a16="http://schemas.microsoft.com/office/drawing/2014/main" id="{FCCCA135-99EC-4F47-8986-8DD9AFE7A673}"/>
              </a:ext>
            </a:extLst>
          </p:cNvPr>
          <p:cNvSpPr>
            <a:spLocks noGrp="1" noRot="1" noChangeAspect="1" noChangeArrowheads="1" noTextEdit="1"/>
          </p:cNvSpPr>
          <p:nvPr>
            <p:ph type="sldImg"/>
          </p:nvPr>
        </p:nvSpPr>
        <p:spPr>
          <a:xfrm>
            <a:off x="139700" y="768350"/>
            <a:ext cx="6821488" cy="3836988"/>
          </a:xfrm>
          <a:ln/>
        </p:spPr>
      </p:sp>
      <p:sp>
        <p:nvSpPr>
          <p:cNvPr id="1045507" name="Rectangle 3">
            <a:extLst>
              <a:ext uri="{FF2B5EF4-FFF2-40B4-BE49-F238E27FC236}">
                <a16:creationId xmlns:a16="http://schemas.microsoft.com/office/drawing/2014/main" id="{F93FF3D1-A7FD-DC94-BB2B-49AC6214A69E}"/>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14475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6920D-AC63-5D9F-7C7A-4CE1A7229514}"/>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CDA1BB33-C334-15FD-B840-C9B5B914345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DAD2AB-65E2-4994-97B2-1DFD004C58EB}" type="slidenum">
              <a:rPr lang="de-DE" altLang="de-DE" sz="1300"/>
              <a:pPr eaLnBrk="1" hangingPunct="1">
                <a:spcBef>
                  <a:spcPct val="0"/>
                </a:spcBef>
              </a:pPr>
              <a:t>82</a:t>
            </a:fld>
            <a:endParaRPr lang="de-DE" altLang="de-DE" sz="1300"/>
          </a:p>
        </p:txBody>
      </p:sp>
      <p:sp>
        <p:nvSpPr>
          <p:cNvPr id="223235" name="Rectangle 2">
            <a:extLst>
              <a:ext uri="{FF2B5EF4-FFF2-40B4-BE49-F238E27FC236}">
                <a16:creationId xmlns:a16="http://schemas.microsoft.com/office/drawing/2014/main" id="{B134D3AD-5818-3856-D988-D53CA7464D33}"/>
              </a:ext>
            </a:extLst>
          </p:cNvPr>
          <p:cNvSpPr>
            <a:spLocks noGrp="1" noRot="1" noChangeAspect="1" noChangeArrowheads="1" noTextEdit="1"/>
          </p:cNvSpPr>
          <p:nvPr>
            <p:ph type="sldImg"/>
          </p:nvPr>
        </p:nvSpPr>
        <p:spPr>
          <a:xfrm>
            <a:off x="139700" y="768350"/>
            <a:ext cx="6821488" cy="3836988"/>
          </a:xfrm>
          <a:ln/>
        </p:spPr>
      </p:sp>
      <p:sp>
        <p:nvSpPr>
          <p:cNvPr id="1047555" name="Rectangle 3">
            <a:extLst>
              <a:ext uri="{FF2B5EF4-FFF2-40B4-BE49-F238E27FC236}">
                <a16:creationId xmlns:a16="http://schemas.microsoft.com/office/drawing/2014/main" id="{C1B87490-E9C8-ED9D-F00F-8B218D77CA29}"/>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589683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1CB4D-2724-E9AD-F20D-1996C294222A}"/>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68695472-BBD4-5DC7-B905-91E26D23EA8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17CC9D2-FDCE-4DE8-8A4B-5EC14EBF0082}" type="slidenum">
              <a:rPr lang="de-DE" altLang="de-DE" sz="1300"/>
              <a:pPr eaLnBrk="1" hangingPunct="1">
                <a:spcBef>
                  <a:spcPct val="0"/>
                </a:spcBef>
              </a:pPr>
              <a:t>83</a:t>
            </a:fld>
            <a:endParaRPr lang="de-DE" altLang="de-DE" sz="1300"/>
          </a:p>
        </p:txBody>
      </p:sp>
      <p:sp>
        <p:nvSpPr>
          <p:cNvPr id="224259" name="Rectangle 2">
            <a:extLst>
              <a:ext uri="{FF2B5EF4-FFF2-40B4-BE49-F238E27FC236}">
                <a16:creationId xmlns:a16="http://schemas.microsoft.com/office/drawing/2014/main" id="{1B430B11-A3C4-1948-242D-FABB9CDDC308}"/>
              </a:ext>
            </a:extLst>
          </p:cNvPr>
          <p:cNvSpPr>
            <a:spLocks noGrp="1" noRot="1" noChangeAspect="1" noChangeArrowheads="1" noTextEdit="1"/>
          </p:cNvSpPr>
          <p:nvPr>
            <p:ph type="sldImg"/>
          </p:nvPr>
        </p:nvSpPr>
        <p:spPr>
          <a:xfrm>
            <a:off x="139700" y="768350"/>
            <a:ext cx="6821488" cy="3836988"/>
          </a:xfrm>
          <a:ln/>
        </p:spPr>
      </p:sp>
      <p:sp>
        <p:nvSpPr>
          <p:cNvPr id="1049603" name="Rectangle 3">
            <a:extLst>
              <a:ext uri="{FF2B5EF4-FFF2-40B4-BE49-F238E27FC236}">
                <a16:creationId xmlns:a16="http://schemas.microsoft.com/office/drawing/2014/main" id="{2D22753C-C9B2-FBFA-5AD1-03F6360BD3AC}"/>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86350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9182A-6B84-0ED0-CFA7-DC4DF17123C1}"/>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E599AFF6-BA46-0557-CBA1-F2F6796F44A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E80F43-C148-4C86-9531-09437224E2B1}" type="slidenum">
              <a:rPr lang="de-DE" altLang="de-DE" sz="1300"/>
              <a:pPr eaLnBrk="1" hangingPunct="1">
                <a:spcBef>
                  <a:spcPct val="0"/>
                </a:spcBef>
              </a:pPr>
              <a:t>84</a:t>
            </a:fld>
            <a:endParaRPr lang="de-DE" altLang="de-DE" sz="1300"/>
          </a:p>
        </p:txBody>
      </p:sp>
      <p:sp>
        <p:nvSpPr>
          <p:cNvPr id="225283" name="Rectangle 2">
            <a:extLst>
              <a:ext uri="{FF2B5EF4-FFF2-40B4-BE49-F238E27FC236}">
                <a16:creationId xmlns:a16="http://schemas.microsoft.com/office/drawing/2014/main" id="{FDEF0BF5-981D-ACE8-45BA-56BA53A48B39}"/>
              </a:ext>
            </a:extLst>
          </p:cNvPr>
          <p:cNvSpPr>
            <a:spLocks noGrp="1" noRot="1" noChangeAspect="1" noChangeArrowheads="1" noTextEdit="1"/>
          </p:cNvSpPr>
          <p:nvPr>
            <p:ph type="sldImg"/>
          </p:nvPr>
        </p:nvSpPr>
        <p:spPr>
          <a:xfrm>
            <a:off x="139700" y="768350"/>
            <a:ext cx="6821488" cy="3836988"/>
          </a:xfrm>
          <a:ln/>
        </p:spPr>
      </p:sp>
      <p:sp>
        <p:nvSpPr>
          <p:cNvPr id="1051651" name="Rectangle 3">
            <a:extLst>
              <a:ext uri="{FF2B5EF4-FFF2-40B4-BE49-F238E27FC236}">
                <a16:creationId xmlns:a16="http://schemas.microsoft.com/office/drawing/2014/main" id="{822A1FB2-A12D-425A-2814-839C2E9B7AAC}"/>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178731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7904EA-04AB-4021-A6CE-6542945C3195}" type="slidenum">
              <a:rPr lang="de-DE" altLang="de-DE" sz="1300"/>
              <a:pPr eaLnBrk="1" hangingPunct="1">
                <a:spcBef>
                  <a:spcPct val="0"/>
                </a:spcBef>
              </a:pPr>
              <a:t>85</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898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49499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E081B0-7C9D-451F-A3DE-FC2C23F904B5}" type="slidenum">
              <a:rPr lang="de-DE" altLang="de-DE" sz="1300"/>
              <a:pPr eaLnBrk="1" hangingPunct="1">
                <a:spcBef>
                  <a:spcPct val="0"/>
                </a:spcBef>
              </a:pPr>
              <a:t>86</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1053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14048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C2FBFC1-D476-4FAB-87DF-A4EC8BC2E594}" type="slidenum">
              <a:rPr lang="de-DE" altLang="de-DE" sz="1300"/>
              <a:pPr eaLnBrk="1" hangingPunct="1">
                <a:spcBef>
                  <a:spcPct val="0"/>
                </a:spcBef>
              </a:pPr>
              <a:t>87</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105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8195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991B90-92D6-49AD-8B8D-602383CD1115}" type="slidenum">
              <a:rPr lang="de-DE" altLang="de-DE" sz="1300"/>
              <a:pPr eaLnBrk="1" hangingPunct="1">
                <a:spcBef>
                  <a:spcPct val="0"/>
                </a:spcBef>
              </a:pPr>
              <a:t>88</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1057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150773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5120FBC-1F60-4C25-B042-7E40A797DBD3}" type="slidenum">
              <a:rPr lang="de-DE" altLang="de-DE" sz="1300"/>
              <a:pPr eaLnBrk="1" hangingPunct="1">
                <a:spcBef>
                  <a:spcPct val="0"/>
                </a:spcBef>
              </a:pPr>
              <a:t>89</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10598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462119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E17EC2E-4C7F-4115-851C-166467CBC0B8}" type="slidenum">
              <a:rPr lang="de-DE" altLang="de-DE" sz="1300"/>
              <a:pPr eaLnBrk="1" hangingPunct="1">
                <a:spcBef>
                  <a:spcPct val="0"/>
                </a:spcBef>
              </a:pPr>
              <a:t>90</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1061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587821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6DFA134-B7DE-4DEB-8496-9A50120A101F}" type="slidenum">
              <a:rPr lang="de-DE" altLang="de-DE" sz="1300"/>
              <a:pPr eaLnBrk="1" hangingPunct="1">
                <a:spcBef>
                  <a:spcPct val="0"/>
                </a:spcBef>
              </a:pPr>
              <a:t>91</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1063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009324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57C6360-6683-49D0-8E1D-BB5054D163B0}" type="slidenum">
              <a:rPr lang="de-DE" altLang="de-DE" sz="1300"/>
              <a:pPr eaLnBrk="1" hangingPunct="1">
                <a:spcBef>
                  <a:spcPct val="0"/>
                </a:spcBef>
              </a:pPr>
              <a:t>92</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1065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217846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DA793A9-AED6-411C-B5BB-3D5DA87006ED}" type="slidenum">
              <a:rPr lang="de-DE" altLang="de-DE" sz="1300"/>
              <a:pPr eaLnBrk="1" hangingPunct="1">
                <a:spcBef>
                  <a:spcPct val="0"/>
                </a:spcBef>
              </a:pPr>
              <a:t>93</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907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2865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7BDE5B4-5120-4662-B1A5-620AB7DDC5DD}" type="slidenum">
              <a:rPr lang="de-DE" altLang="de-DE" sz="1300"/>
              <a:pPr eaLnBrk="1" hangingPunct="1">
                <a:spcBef>
                  <a:spcPct val="0"/>
                </a:spcBef>
              </a:pPr>
              <a:t>94</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102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877060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1C0AFD-07E9-4E3D-9DDE-368CAB86B690}" type="slidenum">
              <a:rPr lang="de-DE" altLang="de-DE" sz="1300"/>
              <a:pPr eaLnBrk="1" hangingPunct="1">
                <a:spcBef>
                  <a:spcPct val="0"/>
                </a:spcBef>
              </a:pPr>
              <a:t>95</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102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448003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AEF9FFB-6148-468F-B805-AFE2887BE9C9}" type="slidenum">
              <a:rPr lang="de-DE" altLang="de-DE" sz="1300"/>
              <a:pPr eaLnBrk="1" hangingPunct="1">
                <a:spcBef>
                  <a:spcPct val="0"/>
                </a:spcBef>
              </a:pPr>
              <a:t>96</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102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905428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D7A360-248B-43DC-8274-1E9D296B2721}" type="slidenum">
              <a:rPr lang="de-DE" altLang="de-DE" sz="1300"/>
              <a:pPr eaLnBrk="1" hangingPunct="1">
                <a:spcBef>
                  <a:spcPct val="0"/>
                </a:spcBef>
              </a:pPr>
              <a:t>97</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102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832570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3E8BA59-AD6F-4905-8BDE-084E9451D47D}" type="slidenum">
              <a:rPr lang="de-DE" altLang="de-DE" sz="1300"/>
              <a:pPr eaLnBrk="1" hangingPunct="1">
                <a:spcBef>
                  <a:spcPct val="0"/>
                </a:spcBef>
              </a:pPr>
              <a:t>98</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103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7453569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6DEBC9-EDB8-485F-8471-9D2728F48106}" type="slidenum">
              <a:rPr lang="de-DE" altLang="de-DE" sz="1300"/>
              <a:pPr eaLnBrk="1" hangingPunct="1">
                <a:spcBef>
                  <a:spcPct val="0"/>
                </a:spcBef>
              </a:pPr>
              <a:t>99</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103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74745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8A2A28A-0927-49FA-89A9-42014961B955}" type="slidenum">
              <a:rPr lang="de-DE" altLang="de-DE" sz="1300"/>
              <a:pPr eaLnBrk="1" hangingPunct="1">
                <a:spcBef>
                  <a:spcPct val="0"/>
                </a:spcBef>
              </a:pPr>
              <a:t>100</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86756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8A2A28A-0927-49FA-89A9-42014961B955}" type="slidenum">
              <a:rPr lang="de-DE" altLang="de-DE" sz="1300"/>
              <a:pPr eaLnBrk="1" hangingPunct="1">
                <a:spcBef>
                  <a:spcPct val="0"/>
                </a:spcBef>
              </a:pPr>
              <a:t>101</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86756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ED2791A-B45F-47C7-A1AC-57218DFC08B4}" type="slidenum">
              <a:rPr lang="de-DE" altLang="de-DE" sz="1300"/>
              <a:pPr eaLnBrk="1" hangingPunct="1">
                <a:spcBef>
                  <a:spcPct val="0"/>
                </a:spcBef>
              </a:pPr>
              <a:t>102</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925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3759697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AB8642-2A05-445D-A7BA-56AC88CAFAB0}" type="slidenum">
              <a:rPr lang="de-DE" altLang="de-DE" sz="1300"/>
              <a:pPr eaLnBrk="1" hangingPunct="1">
                <a:spcBef>
                  <a:spcPct val="0"/>
                </a:spcBef>
              </a:pPr>
              <a:t>103</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926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470378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84D77B-597C-4115-A3B0-0BF3E025F0A1}" type="slidenum">
              <a:rPr lang="de-DE" altLang="de-DE" sz="1300"/>
              <a:pPr eaLnBrk="1" hangingPunct="1">
                <a:spcBef>
                  <a:spcPct val="0"/>
                </a:spcBef>
              </a:pPr>
              <a:t>104</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92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016194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22EF9C-9384-402F-B79D-9F9EE619EFEB}" type="slidenum">
              <a:rPr lang="de-DE" altLang="de-DE" sz="1300"/>
              <a:pPr eaLnBrk="1" hangingPunct="1">
                <a:spcBef>
                  <a:spcPct val="0"/>
                </a:spcBef>
              </a:pPr>
              <a:t>105</a:t>
            </a:fld>
            <a:endParaRPr lang="de-DE" altLang="de-DE" sz="1300"/>
          </a:p>
        </p:txBody>
      </p:sp>
      <p:sp>
        <p:nvSpPr>
          <p:cNvPr id="246787" name="Rectangle 1026"/>
          <p:cNvSpPr>
            <a:spLocks noGrp="1" noRot="1" noChangeAspect="1" noChangeArrowheads="1" noTextEdit="1"/>
          </p:cNvSpPr>
          <p:nvPr>
            <p:ph type="sldImg"/>
          </p:nvPr>
        </p:nvSpPr>
        <p:spPr>
          <a:xfrm>
            <a:off x="139700" y="768350"/>
            <a:ext cx="6821488" cy="3836988"/>
          </a:xfrm>
          <a:ln/>
        </p:spPr>
      </p:sp>
      <p:sp>
        <p:nvSpPr>
          <p:cNvPr id="928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6449922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2317F06-219D-4565-BE0A-2F8CD3A50177}" type="slidenum">
              <a:rPr lang="de-DE" altLang="de-DE" sz="1300"/>
              <a:pPr eaLnBrk="1" hangingPunct="1">
                <a:spcBef>
                  <a:spcPct val="0"/>
                </a:spcBef>
              </a:pPr>
              <a:t>106</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929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8416410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D59ED07-C6B0-4F01-BB99-C929EEAA15B2}" type="slidenum">
              <a:rPr lang="de-DE" altLang="de-DE" sz="1300"/>
              <a:pPr eaLnBrk="1" hangingPunct="1">
                <a:spcBef>
                  <a:spcPct val="0"/>
                </a:spcBef>
              </a:pPr>
              <a:t>107</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93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065065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07A91CF-3174-443F-AA66-CC983123C6F5}" type="slidenum">
              <a:rPr lang="de-DE" altLang="de-DE" sz="1300"/>
              <a:pPr eaLnBrk="1" hangingPunct="1">
                <a:spcBef>
                  <a:spcPct val="0"/>
                </a:spcBef>
              </a:pPr>
              <a:t>108</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933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19151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6D7F30-5AD8-42DB-99A5-090194063F19}" type="slidenum">
              <a:rPr lang="de-DE" altLang="de-DE" sz="1300"/>
              <a:pPr eaLnBrk="1" hangingPunct="1">
                <a:spcBef>
                  <a:spcPct val="0"/>
                </a:spcBef>
              </a:pPr>
              <a:t>109</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934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36270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E33A74-A0EF-4D4B-B903-020DD3710591}" type="slidenum">
              <a:rPr lang="de-DE" altLang="de-DE" sz="1300"/>
              <a:pPr eaLnBrk="1" hangingPunct="1">
                <a:spcBef>
                  <a:spcPct val="0"/>
                </a:spcBef>
              </a:pPr>
              <a:t>110</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935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1086954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396186-DF92-4711-80CD-11133E55F031}" type="slidenum">
              <a:rPr lang="de-DE" altLang="de-DE" sz="1300"/>
              <a:pPr eaLnBrk="1" hangingPunct="1">
                <a:spcBef>
                  <a:spcPct val="0"/>
                </a:spcBef>
              </a:pPr>
              <a:t>111</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936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9415455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5718EEA-6889-48CB-9EA0-1C6B35F3079C}" type="slidenum">
              <a:rPr lang="de-DE" altLang="de-DE" sz="1300"/>
              <a:pPr eaLnBrk="1" hangingPunct="1">
                <a:spcBef>
                  <a:spcPct val="0"/>
                </a:spcBef>
              </a:pPr>
              <a:t>112</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6964024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E163049-CC3C-4171-B6BF-A3A9A2F74F87}" type="slidenum">
              <a:rPr lang="de-DE" altLang="de-DE" sz="1300"/>
              <a:pPr eaLnBrk="1" hangingPunct="1">
                <a:spcBef>
                  <a:spcPct val="0"/>
                </a:spcBef>
              </a:pPr>
              <a:t>113</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939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669576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EA27824-57B1-4183-881B-D3399772EE89}" type="slidenum">
              <a:rPr lang="de-DE" altLang="de-DE" sz="1300"/>
              <a:pPr eaLnBrk="1" hangingPunct="1">
                <a:spcBef>
                  <a:spcPct val="0"/>
                </a:spcBef>
              </a:pPr>
              <a:t>114</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94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9899589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761FE28-99BC-4ABD-B7D1-3AE260008BD6}" type="slidenum">
              <a:rPr lang="de-DE" altLang="de-DE" sz="1300"/>
              <a:pPr eaLnBrk="1" hangingPunct="1">
                <a:spcBef>
                  <a:spcPct val="0"/>
                </a:spcBef>
              </a:pPr>
              <a:t>115</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94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654913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BFB98A-E190-42B7-9399-5D76F5B86109}" type="slidenum">
              <a:rPr lang="de-DE" altLang="de-DE" sz="1300"/>
              <a:pPr eaLnBrk="1" hangingPunct="1">
                <a:spcBef>
                  <a:spcPct val="0"/>
                </a:spcBef>
              </a:pPr>
              <a:t>116</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94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0922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7E8849-9A48-4530-BD8B-E61908B06477}" type="slidenum">
              <a:rPr lang="de-DE" altLang="de-DE" sz="1300"/>
              <a:pPr eaLnBrk="1" hangingPunct="1">
                <a:spcBef>
                  <a:spcPct val="0"/>
                </a:spcBef>
              </a:pPr>
              <a:t>117</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943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528291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118</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119</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120</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121</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11871-8D5B-4284-A5D3-FF30FD036C2D}" type="slidenum">
              <a:rPr lang="de-DE" altLang="de-DE" sz="1300">
                <a:solidFill>
                  <a:srgbClr val="000000"/>
                </a:solidFill>
              </a:rPr>
              <a:pPr eaLnBrk="1" hangingPunct="1">
                <a:spcBef>
                  <a:spcPct val="0"/>
                </a:spcBef>
              </a:pPr>
              <a:t>122</a:t>
            </a:fld>
            <a:endParaRPr lang="de-DE" altLang="de-DE" sz="1300">
              <a:solidFill>
                <a:srgbClr val="000000"/>
              </a:solidFill>
            </a:endParaRPr>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77796999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F25FED-93C6-4A9C-9780-BAA96BC30EB2}" type="slidenum">
              <a:rPr lang="de-DE" altLang="de-DE" sz="1300"/>
              <a:pPr eaLnBrk="1" hangingPunct="1">
                <a:spcBef>
                  <a:spcPct val="0"/>
                </a:spcBef>
              </a:pPr>
              <a:t>123</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509201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F25FED-93C6-4A9C-9780-BAA96BC30EB2}" type="slidenum">
              <a:rPr lang="de-DE" altLang="de-DE" sz="1300"/>
              <a:pPr eaLnBrk="1" hangingPunct="1">
                <a:spcBef>
                  <a:spcPct val="0"/>
                </a:spcBef>
              </a:pPr>
              <a:t>124</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509201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F25FED-93C6-4A9C-9780-BAA96BC30EB2}" type="slidenum">
              <a:rPr lang="de-DE" altLang="de-DE" sz="1300"/>
              <a:pPr eaLnBrk="1" hangingPunct="1">
                <a:spcBef>
                  <a:spcPct val="0"/>
                </a:spcBef>
              </a:pPr>
              <a:t>125</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509201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B81225-4C75-488C-BE0F-2F3817581C83}" type="slidenum">
              <a:rPr lang="de-DE" altLang="de-DE" sz="1300"/>
              <a:pPr eaLnBrk="1" hangingPunct="1">
                <a:spcBef>
                  <a:spcPct val="0"/>
                </a:spcBef>
              </a:pPr>
              <a:t>127</a:t>
            </a:fld>
            <a:endParaRPr lang="de-DE"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1197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51047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E10A32-715F-4291-97E4-88FFF75BBA75}" type="slidenum">
              <a:rPr lang="de-DE" altLang="de-DE" sz="1300">
                <a:solidFill>
                  <a:srgbClr val="000000"/>
                </a:solidFill>
              </a:rPr>
              <a:pPr eaLnBrk="1" hangingPunct="1">
                <a:spcBef>
                  <a:spcPct val="0"/>
                </a:spcBef>
              </a:pPr>
              <a:t>128</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61711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9A2313-A1B3-45DE-927E-0E5C7B1726FD}" type="slidenum">
              <a:rPr lang="de-DE" altLang="de-DE" sz="1300">
                <a:solidFill>
                  <a:srgbClr val="000000"/>
                </a:solidFill>
              </a:rPr>
              <a:pPr eaLnBrk="1" hangingPunct="1">
                <a:spcBef>
                  <a:spcPct val="0"/>
                </a:spcBef>
              </a:pPr>
              <a:t>129</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052127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C427A3-6E7D-49B9-87C5-36945BD2B5D1}" type="slidenum">
              <a:rPr lang="de-DE" altLang="de-DE" sz="1300">
                <a:solidFill>
                  <a:srgbClr val="000000"/>
                </a:solidFill>
              </a:rPr>
              <a:pPr eaLnBrk="1" hangingPunct="1">
                <a:spcBef>
                  <a:spcPct val="0"/>
                </a:spcBef>
              </a:pPr>
              <a:t>130</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37531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7E99CE-AF15-4FCD-9B95-182A48FDD1C0}" type="slidenum">
              <a:rPr lang="de-DE" altLang="de-DE" sz="1300">
                <a:solidFill>
                  <a:srgbClr val="000000"/>
                </a:solidFill>
              </a:rPr>
              <a:pPr eaLnBrk="1" hangingPunct="1">
                <a:spcBef>
                  <a:spcPct val="0"/>
                </a:spcBef>
              </a:pPr>
              <a:t>131</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5820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78DE94-A147-40E6-803A-739AA76D203A}" type="slidenum">
              <a:rPr lang="de-DE" altLang="de-DE" sz="1300">
                <a:solidFill>
                  <a:srgbClr val="000000"/>
                </a:solidFill>
              </a:rPr>
              <a:pPr eaLnBrk="1" hangingPunct="1">
                <a:spcBef>
                  <a:spcPct val="0"/>
                </a:spcBef>
              </a:pPr>
              <a:t>132</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514048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3B81AE-9E47-4020-95D4-B1108A63C81F}" type="slidenum">
              <a:rPr lang="de-DE" altLang="de-DE" sz="1300">
                <a:solidFill>
                  <a:srgbClr val="000000"/>
                </a:solidFill>
              </a:rPr>
              <a:pPr eaLnBrk="1" hangingPunct="1">
                <a:spcBef>
                  <a:spcPct val="0"/>
                </a:spcBef>
              </a:pPr>
              <a:t>133</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805938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134</a:t>
            </a:fld>
            <a:endParaRPr lang="de-DE" altLang="de-DE"/>
          </a:p>
        </p:txBody>
      </p:sp>
    </p:spTree>
    <p:extLst>
      <p:ext uri="{BB962C8B-B14F-4D97-AF65-F5344CB8AC3E}">
        <p14:creationId xmlns:p14="http://schemas.microsoft.com/office/powerpoint/2010/main" val="31868207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135</a:t>
            </a:fld>
            <a:endParaRPr lang="de-DE" altLang="de-DE"/>
          </a:p>
        </p:txBody>
      </p:sp>
    </p:spTree>
    <p:extLst>
      <p:ext uri="{BB962C8B-B14F-4D97-AF65-F5344CB8AC3E}">
        <p14:creationId xmlns:p14="http://schemas.microsoft.com/office/powerpoint/2010/main" val="232578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E8B57CF7-A05D-4C0F-8618-01FD9DDB8F56}"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B2C1A6B2-006B-4D30-937F-A677746DEFB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E521C64C-C6E3-44D2-A2BC-879C7CEAA61F}"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E8B57CF7-A05D-4C0F-8618-01FD9DDB8F56}"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E8B57CF7-A05D-4C0F-8618-01FD9DDB8F56}"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5" name="Slide Number Placeholder 4"/>
          <p:cNvSpPr>
            <a:spLocks noGrp="1"/>
          </p:cNvSpPr>
          <p:nvPr>
            <p:ph type="sldNum" sz="quarter" idx="12"/>
          </p:nvPr>
        </p:nvSpPr>
        <p:spPr bwMode="gray"/>
        <p:txBody>
          <a:bodyPr/>
          <a:lstStyle>
            <a:lvl1pPr>
              <a:defRPr b="0"/>
            </a:lvl1pPr>
          </a:lstStyle>
          <a:p>
            <a:fld id="{347E20DA-09A0-4F3D-8331-6D498D3665F2}"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D0201713-DD9B-4F85-8271-CC570E0FA64A}"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802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4965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583016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33618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657780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275126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659617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324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06954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160076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693437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5744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8B57CF7-A05D-4C0F-8618-01FD9DDB8F56}"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94" r:id="rId1"/>
    <p:sldLayoutId id="2147484595" r:id="rId2"/>
    <p:sldLayoutId id="2147484596" r:id="rId3"/>
    <p:sldLayoutId id="2147484597" r:id="rId4"/>
    <p:sldLayoutId id="2147484598" r:id="rId5"/>
    <p:sldLayoutId id="2147484599" r:id="rId6"/>
    <p:sldLayoutId id="2147484600" r:id="rId7"/>
    <p:sldLayoutId id="2147484601" r:id="rId8"/>
    <p:sldLayoutId id="2147484602" r:id="rId9"/>
    <p:sldLayoutId id="2147484603" r:id="rId10"/>
    <p:sldLayoutId id="2147484604" r:id="rId11"/>
    <p:sldLayoutId id="214748460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552142247"/>
      </p:ext>
    </p:extLst>
  </p:cSld>
  <p:clrMap bg1="lt1" tx1="dk1" bg2="lt2" tx2="dk2" accent1="accent1" accent2="accent2" accent3="accent3" accent4="accent4" accent5="accent5" accent6="accent6" hlink="hlink" folHlink="folHlink"/>
  <p:sldLayoutIdLst>
    <p:sldLayoutId id="2147484607" r:id="rId1"/>
    <p:sldLayoutId id="2147484608" r:id="rId2"/>
    <p:sldLayoutId id="2147484609" r:id="rId3"/>
    <p:sldLayoutId id="2147484610" r:id="rId4"/>
    <p:sldLayoutId id="2147484611" r:id="rId5"/>
    <p:sldLayoutId id="2147484612" r:id="rId6"/>
    <p:sldLayoutId id="2147484613" r:id="rId7"/>
    <p:sldLayoutId id="2147484614" r:id="rId8"/>
    <p:sldLayoutId id="2147484615" r:id="rId9"/>
    <p:sldLayoutId id="2147484616" r:id="rId10"/>
    <p:sldLayoutId id="2147484617" r:id="rId11"/>
    <p:sldLayoutId id="21474846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4.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a:t>
            </a:r>
            <a:r>
              <a:rPr lang="en-US" altLang="ja-JP">
                <a:latin typeface="Calibri Light"/>
              </a:rPr>
              <a:t>2 B </a:t>
            </a:r>
            <a:r>
              <a:rPr lang="en-US" altLang="ja-JP" dirty="0">
                <a:latin typeface="Calibri Light"/>
              </a:rPr>
              <a:t>– </a:t>
            </a:r>
            <a:r>
              <a:rPr lang="az-Cyrl-AZ" altLang="ko-KR" dirty="0"/>
              <a:t>Преждевременные заключения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00656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73737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342900" indent="-342900" algn="l" eaLnBrk="1" hangingPunct="1">
              <a:buClr>
                <a:srgbClr val="333333"/>
              </a:buClr>
              <a:buFont typeface="WingDings"/>
              <a:buChar char=""/>
            </a:pPr>
            <a:r>
              <a:rPr lang="ru-RU" altLang="de-DE" sz="2200" dirty="0">
                <a:solidFill>
                  <a:srgbClr val="333333"/>
                </a:solidFill>
              </a:rPr>
              <a:t>Для наших суждений необходимо стремиться к </a:t>
            </a:r>
            <a:r>
              <a:rPr lang="ru-RU" altLang="de-DE" sz="2200" i="1" dirty="0">
                <a:solidFill>
                  <a:srgbClr val="333333"/>
                </a:solidFill>
              </a:rPr>
              <a:t>балансу</a:t>
            </a:r>
            <a:r>
              <a:rPr lang="ru-RU" altLang="de-DE" sz="2200" dirty="0">
                <a:solidFill>
                  <a:srgbClr val="333333"/>
                </a:solidFill>
              </a:rPr>
              <a:t> между:</a:t>
            </a:r>
            <a:endParaRPr lang="de-DE" altLang="de-DE" sz="2200" dirty="0">
              <a:solidFill>
                <a:srgbClr val="333333"/>
              </a:solidFill>
            </a:endParaRP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0816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342900" indent="-342900" algn="l" eaLnBrk="1" hangingPunct="1">
              <a:buClr>
                <a:srgbClr val="333333"/>
              </a:buClr>
              <a:buFont typeface="WingDings"/>
              <a:buChar char=""/>
            </a:pPr>
            <a:r>
              <a:rPr lang="ru-RU" altLang="de-DE" sz="2200" dirty="0">
                <a:solidFill>
                  <a:srgbClr val="333333"/>
                </a:solidFill>
              </a:rPr>
              <a:t>Для наших суждений необходимо стремиться к </a:t>
            </a:r>
            <a:r>
              <a:rPr lang="ru-RU" altLang="de-DE" sz="2200" i="1" dirty="0">
                <a:solidFill>
                  <a:srgbClr val="333333"/>
                </a:solidFill>
              </a:rPr>
              <a:t>балансу</a:t>
            </a:r>
            <a:r>
              <a:rPr lang="ru-RU" altLang="de-DE" sz="2200" dirty="0">
                <a:solidFill>
                  <a:srgbClr val="333333"/>
                </a:solidFill>
              </a:rPr>
              <a:t> между:</a:t>
            </a:r>
            <a:endParaRPr lang="de-DE" altLang="de-DE" sz="2200" dirty="0">
              <a:solidFill>
                <a:srgbClr val="333333"/>
              </a:solidFill>
            </a:endParaRPr>
          </a:p>
          <a:p>
            <a:pPr marL="774827" lvl="3" indent="-342900">
              <a:spcBef>
                <a:spcPts val="1999"/>
              </a:spcBef>
              <a:buClr>
                <a:srgbClr val="333333"/>
              </a:buClr>
              <a:buFont typeface="WingDings"/>
              <a:buChar char=""/>
            </a:pPr>
            <a:r>
              <a:rPr lang="ru-RU" altLang="de-DE" sz="2200" dirty="0">
                <a:solidFill>
                  <a:srgbClr val="333333"/>
                </a:solidFill>
                <a:latin typeface="+mn-lt"/>
              </a:rPr>
              <a:t>Очень быстрым решением</a:t>
            </a:r>
            <a:r>
              <a:rPr lang="en-US" altLang="de-DE" sz="2200" dirty="0">
                <a:solidFill>
                  <a:srgbClr val="333333"/>
                </a:solidFill>
                <a:latin typeface="+mn-lt"/>
              </a:rPr>
              <a:t> </a:t>
            </a:r>
            <a:r>
              <a:rPr lang="de-DE" altLang="de-DE" sz="2200" dirty="0">
                <a:solidFill>
                  <a:srgbClr val="333333"/>
                </a:solidFill>
                <a:latin typeface="+mn-lt"/>
              </a:rPr>
              <a:t>(</a:t>
            </a:r>
            <a:r>
              <a:rPr lang="ru-RU" altLang="de-DE" sz="2200" dirty="0">
                <a:solidFill>
                  <a:srgbClr val="004992"/>
                </a:solidFill>
                <a:latin typeface="+mn-lt"/>
              </a:rPr>
              <a:t>Риск:</a:t>
            </a:r>
            <a:r>
              <a:rPr lang="ru-RU" altLang="de-DE" sz="2200" dirty="0">
                <a:solidFill>
                  <a:srgbClr val="333333"/>
                </a:solidFill>
                <a:latin typeface="+mn-lt"/>
              </a:rPr>
              <a:t> неверное или плохое решение</a:t>
            </a:r>
            <a:r>
              <a:rPr lang="de-DE" altLang="de-DE" sz="2200" dirty="0">
                <a:solidFill>
                  <a:srgbClr val="333333"/>
                </a:solidFill>
                <a:latin typeface="+mn-lt"/>
              </a:rPr>
              <a:t>)</a:t>
            </a:r>
            <a:br>
              <a:rPr lang="de-DE" altLang="de-DE" sz="2200" dirty="0">
                <a:solidFill>
                  <a:srgbClr val="333333"/>
                </a:solidFill>
                <a:latin typeface="+mn-lt"/>
              </a:rPr>
            </a:br>
            <a:r>
              <a:rPr lang="ru-RU" altLang="de-DE" sz="2200" dirty="0">
                <a:solidFill>
                  <a:srgbClr val="333333"/>
                </a:solidFill>
                <a:latin typeface="+mn-lt"/>
              </a:rPr>
              <a:t>и</a:t>
            </a:r>
            <a:endParaRPr lang="de-DE" altLang="de-DE" sz="2200" dirty="0">
              <a:solidFill>
                <a:srgbClr val="333333"/>
              </a:solidFill>
              <a:latin typeface="+mn-lt"/>
            </a:endParaRPr>
          </a:p>
          <a:p>
            <a:pPr marL="774827" lvl="3" indent="-342900">
              <a:spcBef>
                <a:spcPts val="1999"/>
              </a:spcBef>
              <a:buClr>
                <a:srgbClr val="333333"/>
              </a:buClr>
              <a:buFont typeface="WingDings"/>
              <a:buChar char=""/>
            </a:pPr>
            <a:endParaRPr lang="de-DE" altLang="de-DE" sz="22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770751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ru-RU" altLang="de-DE" sz="2200" dirty="0">
                <a:solidFill>
                  <a:srgbClr val="333333"/>
                </a:solidFill>
              </a:rPr>
              <a:t>Иногда мы делаем поспешные выводы на основе обширного спектра информации, которая нас окружает.</a:t>
            </a:r>
          </a:p>
          <a:p>
            <a:pPr marL="342900" indent="-342900" algn="l" eaLnBrk="1" hangingPunct="1">
              <a:buClr>
                <a:srgbClr val="333333"/>
              </a:buClr>
              <a:buFont typeface="WingDings"/>
              <a:buChar char=""/>
            </a:pPr>
            <a:r>
              <a:rPr lang="ru-RU" altLang="de-DE" sz="2200" dirty="0">
                <a:solidFill>
                  <a:srgbClr val="333333"/>
                </a:solidFill>
              </a:rPr>
              <a:t>Иногда мы делаем выводы без доказательств на все 100%.</a:t>
            </a:r>
          </a:p>
          <a:p>
            <a:pPr marL="342900" indent="-342900" algn="l" eaLnBrk="1" hangingPunct="1">
              <a:buClr>
                <a:srgbClr val="333333"/>
              </a:buClr>
              <a:buFont typeface="WingDings"/>
              <a:buChar char=""/>
            </a:pPr>
            <a:r>
              <a:rPr lang="ru-RU" altLang="de-DE" sz="2200" dirty="0">
                <a:solidFill>
                  <a:srgbClr val="333333"/>
                </a:solidFill>
              </a:rPr>
              <a:t>Для наших суждений необходимо стремиться к </a:t>
            </a:r>
            <a:r>
              <a:rPr lang="ru-RU" altLang="de-DE" sz="2200" i="1" dirty="0">
                <a:solidFill>
                  <a:srgbClr val="333333"/>
                </a:solidFill>
              </a:rPr>
              <a:t>балансу</a:t>
            </a:r>
            <a:r>
              <a:rPr lang="ru-RU" altLang="de-DE" sz="2200" dirty="0">
                <a:solidFill>
                  <a:srgbClr val="333333"/>
                </a:solidFill>
              </a:rPr>
              <a:t> между:</a:t>
            </a:r>
            <a:endParaRPr lang="de-DE" altLang="de-DE" sz="2200" dirty="0">
              <a:solidFill>
                <a:srgbClr val="333333"/>
              </a:solidFill>
            </a:endParaRPr>
          </a:p>
          <a:p>
            <a:pPr marL="774827" lvl="3" indent="-342900">
              <a:spcBef>
                <a:spcPts val="1999"/>
              </a:spcBef>
              <a:buClr>
                <a:srgbClr val="333333"/>
              </a:buClr>
              <a:buFont typeface="WingDings"/>
              <a:buChar char=""/>
            </a:pPr>
            <a:r>
              <a:rPr lang="ru-RU" altLang="de-DE" sz="2200" dirty="0">
                <a:solidFill>
                  <a:srgbClr val="333333"/>
                </a:solidFill>
                <a:latin typeface="+mn-lt"/>
              </a:rPr>
              <a:t>Очень быстрым решением</a:t>
            </a:r>
            <a:r>
              <a:rPr lang="en-US" altLang="de-DE" sz="2200" dirty="0">
                <a:solidFill>
                  <a:srgbClr val="333333"/>
                </a:solidFill>
                <a:latin typeface="+mn-lt"/>
              </a:rPr>
              <a:t> </a:t>
            </a:r>
            <a:r>
              <a:rPr lang="de-DE" altLang="de-DE" sz="2200" dirty="0">
                <a:solidFill>
                  <a:srgbClr val="333333"/>
                </a:solidFill>
                <a:latin typeface="+mn-lt"/>
              </a:rPr>
              <a:t>(</a:t>
            </a:r>
            <a:r>
              <a:rPr lang="ru-RU" altLang="de-DE" sz="2200" dirty="0">
                <a:solidFill>
                  <a:srgbClr val="004992"/>
                </a:solidFill>
                <a:latin typeface="+mn-lt"/>
              </a:rPr>
              <a:t>Риск:</a:t>
            </a:r>
            <a:r>
              <a:rPr lang="ru-RU" altLang="de-DE" sz="2200" dirty="0">
                <a:solidFill>
                  <a:srgbClr val="333333"/>
                </a:solidFill>
                <a:latin typeface="+mn-lt"/>
              </a:rPr>
              <a:t> неверное или плохое решение</a:t>
            </a:r>
            <a:r>
              <a:rPr lang="de-DE" altLang="de-DE" sz="2200" dirty="0">
                <a:solidFill>
                  <a:srgbClr val="333333"/>
                </a:solidFill>
                <a:latin typeface="+mn-lt"/>
              </a:rPr>
              <a:t>)</a:t>
            </a:r>
            <a:br>
              <a:rPr lang="de-DE" altLang="de-DE" sz="2200" dirty="0">
                <a:solidFill>
                  <a:srgbClr val="333333"/>
                </a:solidFill>
                <a:latin typeface="+mn-lt"/>
              </a:rPr>
            </a:br>
            <a:r>
              <a:rPr lang="ru-RU" altLang="de-DE" sz="2200" dirty="0">
                <a:solidFill>
                  <a:srgbClr val="333333"/>
                </a:solidFill>
                <a:latin typeface="+mn-lt"/>
              </a:rPr>
              <a:t>и</a:t>
            </a:r>
            <a:endParaRPr lang="de-DE" altLang="de-DE" sz="2200" dirty="0">
              <a:solidFill>
                <a:srgbClr val="333333"/>
              </a:solidFill>
              <a:latin typeface="+mn-lt"/>
            </a:endParaRPr>
          </a:p>
          <a:p>
            <a:pPr marL="774827" lvl="3" indent="-342900">
              <a:spcBef>
                <a:spcPts val="1999"/>
              </a:spcBef>
              <a:buClr>
                <a:srgbClr val="333333"/>
              </a:buClr>
              <a:buFont typeface="WingDings"/>
              <a:buChar char=""/>
            </a:pPr>
            <a:r>
              <a:rPr lang="ru-RU" altLang="de-DE" sz="2200" dirty="0">
                <a:solidFill>
                  <a:srgbClr val="333333"/>
                </a:solidFill>
                <a:latin typeface="+mn-lt"/>
              </a:rPr>
              <a:t>слишком тщательному подходу к решениям</a:t>
            </a:r>
            <a:r>
              <a:rPr lang="en-US" altLang="de-DE" sz="2200" dirty="0">
                <a:solidFill>
                  <a:srgbClr val="333333"/>
                </a:solidFill>
                <a:latin typeface="+mn-lt"/>
              </a:rPr>
              <a:t> </a:t>
            </a:r>
            <a:r>
              <a:rPr lang="de-DE" altLang="de-DE" sz="2200" dirty="0">
                <a:solidFill>
                  <a:srgbClr val="333333"/>
                </a:solidFill>
                <a:latin typeface="+mn-lt"/>
              </a:rPr>
              <a:t>(</a:t>
            </a:r>
            <a:r>
              <a:rPr lang="ru-RU" altLang="de-DE" sz="2200" dirty="0">
                <a:solidFill>
                  <a:srgbClr val="004992"/>
                </a:solidFill>
                <a:latin typeface="+mn-lt"/>
              </a:rPr>
              <a:t>Недостаток:</a:t>
            </a:r>
            <a:r>
              <a:rPr lang="ru-RU" altLang="de-DE" sz="2200" dirty="0">
                <a:solidFill>
                  <a:srgbClr val="333333"/>
                </a:solidFill>
                <a:latin typeface="+mn-lt"/>
              </a:rPr>
              <a:t> большая потеря времени)</a:t>
            </a:r>
            <a:r>
              <a:rPr lang="de-DE" altLang="de-DE" sz="22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50618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Заключения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70176252"/>
              </p:ext>
            </p:extLst>
          </p:nvPr>
        </p:nvGraphicFramePr>
        <p:xfrm>
          <a:off x="408955" y="2029968"/>
          <a:ext cx="11376000" cy="4358652"/>
        </p:xfrm>
        <a:graphic>
          <a:graphicData uri="http://schemas.openxmlformats.org/drawingml/2006/table">
            <a:tbl>
              <a:tblPr>
                <a:tableStyleId>{21E4AEA4-8DFA-4A89-87EB-49C32662AFE0}</a:tableStyleId>
              </a:tblPr>
              <a:tblGrid>
                <a:gridCol w="32763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60834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Возможное объяснение </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Оправданное заключение?</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333333"/>
                          </a:solidFill>
                          <a:effectLst/>
                          <a:latin typeface="+mn-lt"/>
                          <a:ea typeface="+mn-ea"/>
                          <a:cs typeface="+mn-cs"/>
                        </a:rPr>
                        <a:t>Небольшой объект летит над утреннем небом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mn-lt"/>
                          <a:ea typeface="+mn-ea"/>
                          <a:cs typeface="+mn-cs"/>
                        </a:rPr>
                        <a:t>Птица?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Небольшой шелест ночью в вашем саду, после того, как на днях в окрестностях Вашего района взломали квартиру</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Грабитель?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Заключения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1314858986"/>
              </p:ext>
            </p:extLst>
          </p:nvPr>
        </p:nvGraphicFramePr>
        <p:xfrm>
          <a:off x="408955" y="2029968"/>
          <a:ext cx="11376000" cy="4358652"/>
        </p:xfrm>
        <a:graphic>
          <a:graphicData uri="http://schemas.openxmlformats.org/drawingml/2006/table">
            <a:tbl>
              <a:tblPr>
                <a:tableStyleId>{21E4AEA4-8DFA-4A89-87EB-49C32662AFE0}</a:tableStyleId>
              </a:tblPr>
              <a:tblGrid>
                <a:gridCol w="32763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60834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Возможное объяснение </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Оправданное заключение?</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333333"/>
                          </a:solidFill>
                          <a:effectLst/>
                          <a:latin typeface="+mn-lt"/>
                          <a:ea typeface="+mn-ea"/>
                          <a:cs typeface="+mn-cs"/>
                        </a:rPr>
                        <a:t>Небольшой объект летит над утреннем небом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mn-lt"/>
                          <a:ea typeface="+mn-ea"/>
                          <a:cs typeface="+mn-cs"/>
                        </a:rPr>
                        <a:t>Птица?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1" i="0" u="none" strike="noStrike" cap="none" normalizeH="0" baseline="0" dirty="0">
                          <a:ln>
                            <a:noFill/>
                          </a:ln>
                          <a:solidFill>
                            <a:srgbClr val="333333"/>
                          </a:solidFill>
                          <a:effectLst/>
                          <a:latin typeface="+mn-lt"/>
                          <a:ea typeface="+mn-ea"/>
                          <a:cs typeface="+mn-cs"/>
                        </a:rPr>
                        <a:t>вероятно –</a:t>
                      </a:r>
                      <a:r>
                        <a:rPr kumimoji="0" lang="ru-RU" sz="2000" b="0" i="0" u="none" strike="noStrike" cap="none" normalizeH="0" baseline="0" dirty="0">
                          <a:ln>
                            <a:noFill/>
                          </a:ln>
                          <a:solidFill>
                            <a:srgbClr val="333333"/>
                          </a:solidFill>
                          <a:effectLst/>
                          <a:latin typeface="+mn-lt"/>
                          <a:ea typeface="+mn-ea"/>
                          <a:cs typeface="+mn-cs"/>
                        </a:rPr>
                        <a:t> мало других объяснений (планер...); неправильное толкование в принецепи не несет за собой тяжелых последствий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Небольшой шелест ночью в вашем саду, после того, как на днях в окрестностях Вашего района взломали квартиру</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Грабитель?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19229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Заключения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169266221"/>
              </p:ext>
            </p:extLst>
          </p:nvPr>
        </p:nvGraphicFramePr>
        <p:xfrm>
          <a:off x="408955" y="2029968"/>
          <a:ext cx="11376000" cy="4358652"/>
        </p:xfrm>
        <a:graphic>
          <a:graphicData uri="http://schemas.openxmlformats.org/drawingml/2006/table">
            <a:tbl>
              <a:tblPr>
                <a:tableStyleId>{21E4AEA4-8DFA-4A89-87EB-49C32662AFE0}</a:tableStyleId>
              </a:tblPr>
              <a:tblGrid>
                <a:gridCol w="32763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60834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Возможное объяснение </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Оправданное заключение?</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333333"/>
                          </a:solidFill>
                          <a:effectLst/>
                          <a:latin typeface="+mn-lt"/>
                          <a:ea typeface="+mn-ea"/>
                          <a:cs typeface="+mn-cs"/>
                        </a:rPr>
                        <a:t>Небольшой объект летит над утреннем небом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mn-lt"/>
                          <a:ea typeface="+mn-ea"/>
                          <a:cs typeface="+mn-cs"/>
                        </a:rPr>
                        <a:t>Птица?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1" i="0" u="none" strike="noStrike" cap="none" normalizeH="0" baseline="0" dirty="0">
                          <a:ln>
                            <a:noFill/>
                          </a:ln>
                          <a:solidFill>
                            <a:srgbClr val="333333"/>
                          </a:solidFill>
                          <a:effectLst/>
                          <a:latin typeface="+mn-lt"/>
                          <a:ea typeface="+mn-ea"/>
                          <a:cs typeface="+mn-cs"/>
                        </a:rPr>
                        <a:t>вероятно –</a:t>
                      </a:r>
                      <a:r>
                        <a:rPr kumimoji="0" lang="ru-RU" sz="2000" b="0" i="0" u="none" strike="noStrike" cap="none" normalizeH="0" baseline="0" dirty="0">
                          <a:ln>
                            <a:noFill/>
                          </a:ln>
                          <a:solidFill>
                            <a:srgbClr val="333333"/>
                          </a:solidFill>
                          <a:effectLst/>
                          <a:latin typeface="+mn-lt"/>
                          <a:ea typeface="+mn-ea"/>
                          <a:cs typeface="+mn-cs"/>
                        </a:rPr>
                        <a:t> мало других объяснений (планер...); неправильное толкование в принецепи не несет за собой тяжелых последствий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Небольшой шелест ночью в вашем саду, после того, как на днях в окрестностях Вашего района взломали квартиру</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Грабитель?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1" i="0" u="none" strike="noStrike" cap="none" normalizeH="0" baseline="0" dirty="0">
                          <a:ln>
                            <a:noFill/>
                          </a:ln>
                          <a:solidFill>
                            <a:srgbClr val="333333"/>
                          </a:solidFill>
                          <a:effectLst/>
                          <a:latin typeface="+mn-lt"/>
                          <a:ea typeface="+mn-ea"/>
                          <a:cs typeface="+mn-cs"/>
                        </a:rPr>
                        <a:t>возможно –</a:t>
                      </a:r>
                      <a:r>
                        <a:rPr kumimoji="0" lang="ru-RU" sz="2000" b="0" i="0" u="none" strike="noStrike" cap="none" normalizeH="0" baseline="0" dirty="0">
                          <a:ln>
                            <a:noFill/>
                          </a:ln>
                          <a:solidFill>
                            <a:srgbClr val="333333"/>
                          </a:solidFill>
                          <a:effectLst/>
                          <a:latin typeface="+mn-lt"/>
                          <a:ea typeface="+mn-ea"/>
                          <a:cs typeface="+mn-cs"/>
                        </a:rPr>
                        <a:t> но также существует и ряд других причин (кошка в кустах, ветер).</a:t>
                      </a:r>
                      <a:br>
                        <a:rPr kumimoji="0" lang="ru-RU" sz="2000" b="0" i="0" u="none" strike="noStrike" cap="none" normalizeH="0" baseline="0" dirty="0">
                          <a:ln>
                            <a:noFill/>
                          </a:ln>
                          <a:solidFill>
                            <a:srgbClr val="333333"/>
                          </a:solidFill>
                          <a:effectLst/>
                          <a:latin typeface="+mn-lt"/>
                          <a:ea typeface="+mn-ea"/>
                          <a:cs typeface="+mn-cs"/>
                        </a:rPr>
                      </a:br>
                      <a:r>
                        <a:rPr kumimoji="0" lang="ru-RU" sz="2000" b="0" i="0" u="none" strike="noStrike" cap="none" normalizeH="0" baseline="0" dirty="0">
                          <a:ln>
                            <a:noFill/>
                          </a:ln>
                          <a:solidFill>
                            <a:srgbClr val="333333"/>
                          </a:solidFill>
                          <a:effectLst/>
                          <a:latin typeface="+mn-lt"/>
                          <a:ea typeface="+mn-ea"/>
                          <a:cs typeface="+mn-cs"/>
                        </a:rPr>
                        <a:t>Помните, что такие действия, как сразу бросать камни, может повлечь за собой ряд тяжелых последствий (напр., ранить животного)</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57815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заключения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038508719"/>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Область</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История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заключения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457627367"/>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Область</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История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Процессы с ведьмами в средневековье:</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Женщин часто принимали за ведьм только по причине пожелого возраста или по признаку красных волос.</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Маккарти́зм (США, 50е года):</a:t>
                      </a:r>
                      <a:r>
                        <a:rPr kumimoji="0" lang="ru-RU"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Высказывание либеральных идей в этот период приводил к слишком поспешным обвинениям в коммунизме.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65937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заключения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1137890036"/>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Область</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История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Процессы с ведьмами в средневековье:</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Женщин часто принимали за ведьм только по причине пожелого возраста или по признаку красных волос.</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Маккарти́зм (США, 50е года):</a:t>
                      </a:r>
                      <a:r>
                        <a:rPr kumimoji="0" lang="ru-RU"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ru-RU" sz="2000" b="0" i="0" u="none" strike="noStrike" cap="none" normalizeH="0" baseline="0" dirty="0">
                          <a:ln>
                            <a:noFill/>
                          </a:ln>
                          <a:solidFill>
                            <a:srgbClr val="333333"/>
                          </a:solidFill>
                          <a:effectLst/>
                          <a:latin typeface="+mn-lt"/>
                          <a:ea typeface="+mn-ea"/>
                          <a:cs typeface="+mn-cs"/>
                        </a:rPr>
                        <a:t>Высказывание либеральных идей в этот период приводил к слишком поспешным обвинениям в коммунизме.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5219" y="46531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4801443" y="4653136"/>
            <a:ext cx="6881116"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ru-RU" altLang="de-DE" sz="2000" dirty="0">
                <a:latin typeface="Calibri Light"/>
              </a:rPr>
              <a:t>В 1938г. радио с </a:t>
            </a:r>
            <a:r>
              <a:rPr lang="ru-RU" altLang="de-DE" sz="2000">
                <a:latin typeface="Calibri Light"/>
              </a:rPr>
              <a:t>повесткой “Война миров” </a:t>
            </a:r>
            <a:r>
              <a:rPr lang="ru-RU" altLang="de-DE" sz="2000" dirty="0">
                <a:latin typeface="Calibri Light"/>
              </a:rPr>
              <a:t>привела в США к массовой панике. Многие люди ошибочно полагали, что планета Земля подвержена нападению инопланетянами.</a:t>
            </a:r>
          </a:p>
          <a:p>
            <a:pPr eaLnBrk="1" hangingPunct="1">
              <a:spcBef>
                <a:spcPts val="1200"/>
              </a:spcBef>
              <a:buClrTx/>
              <a:buFontTx/>
              <a:buNone/>
            </a:pPr>
            <a:r>
              <a:rPr lang="ru-RU" altLang="de-DE" sz="2000" dirty="0">
                <a:solidFill>
                  <a:srgbClr val="004992"/>
                </a:solidFill>
                <a:latin typeface="Calibri Light"/>
              </a:rPr>
              <a:t>Неправильный предположение:</a:t>
            </a:r>
            <a:r>
              <a:rPr lang="ru-RU" altLang="de-DE" sz="2000" dirty="0">
                <a:latin typeface="Calibri Light"/>
              </a:rPr>
              <a:t> то, что передается по радио, соответствует действительности.</a:t>
            </a:r>
            <a:endParaRPr lang="de-DE" altLang="de-DE" sz="2000" dirty="0">
              <a:latin typeface="Calibri Light"/>
            </a:endParaRPr>
          </a:p>
        </p:txBody>
      </p:sp>
    </p:spTree>
    <p:extLst>
      <p:ext uri="{BB962C8B-B14F-4D97-AF65-F5344CB8AC3E}">
        <p14:creationId xmlns:p14="http://schemas.microsoft.com/office/powerpoint/2010/main" val="534926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 Box 2"/>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40966" name="Text Box 3"/>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FontTx/>
              <a:buNone/>
            </a:pPr>
            <a:endParaRPr lang="en-US" altLang="de-DE" sz="1600"/>
          </a:p>
        </p:txBody>
      </p:sp>
      <p:sp>
        <p:nvSpPr>
          <p:cNvPr id="40964" name="Text Box 19"/>
          <p:cNvSpPr txBox="1">
            <a:spLocks noChangeArrowheads="1"/>
          </p:cNvSpPr>
          <p:nvPr/>
        </p:nvSpPr>
        <p:spPr bwMode="auto">
          <a:xfrm>
            <a:off x="408955" y="6417332"/>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0"/>
              </a:spcBef>
              <a:buClrTx/>
              <a:buFontTx/>
              <a:buNone/>
            </a:pPr>
            <a:r>
              <a:rPr lang="en-US" altLang="de-DE" sz="1600" dirty="0">
                <a:solidFill>
                  <a:srgbClr val="333333"/>
                </a:solidFill>
                <a:latin typeface="+mn-lt"/>
                <a:ea typeface="+mn-ea"/>
              </a:rPr>
              <a:t>(</a:t>
            </a:r>
            <a:r>
              <a:rPr lang="ru-RU" altLang="de-DE" sz="1600" dirty="0">
                <a:solidFill>
                  <a:srgbClr val="333333"/>
                </a:solidFill>
                <a:latin typeface="+mn-lt"/>
                <a:ea typeface="+mn-ea"/>
              </a:rPr>
              <a:t>альтернативное упражнение см. в конце презентации</a:t>
            </a:r>
            <a:r>
              <a:rPr lang="en-US" altLang="de-DE" sz="1600" dirty="0">
                <a:solidFill>
                  <a:srgbClr val="333333"/>
                </a:solidFill>
                <a:latin typeface="+mn-lt"/>
                <a:ea typeface="+mn-ea"/>
              </a:rPr>
              <a:t>)</a:t>
            </a: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Найдите на 1$ купюре доказательства инфильтрации США тайными обществами?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13</a:t>
            </a:fld>
            <a:endParaRPr lang="de-DE" altLang="de-DE">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5" name="Line 22"/>
          <p:cNvSpPr>
            <a:spLocks noChangeShapeType="1"/>
          </p:cNvSpPr>
          <p:nvPr/>
        </p:nvSpPr>
        <p:spPr bwMode="auto">
          <a:xfrm>
            <a:off x="9074396" y="450850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2010" name="AutoShape 43"/>
          <p:cNvSpPr>
            <a:spLocks noChangeArrowheads="1"/>
          </p:cNvSpPr>
          <p:nvPr/>
        </p:nvSpPr>
        <p:spPr bwMode="auto">
          <a:xfrm>
            <a:off x="7948036" y="4899025"/>
            <a:ext cx="385334" cy="287338"/>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Преждевременные заключения “в действии”</a:t>
            </a:r>
            <a:br>
              <a:rPr lang="ru-RU" sz="3600">
                <a:solidFill>
                  <a:srgbClr val="004992"/>
                </a:solidFill>
                <a:latin typeface="+mn-lt"/>
                <a:ea typeface="+mn-ea"/>
                <a:cs typeface="+mn-cs"/>
              </a:rPr>
            </a:br>
            <a:r>
              <a:rPr lang="ru-RU">
                <a:solidFill>
                  <a:srgbClr val="004992"/>
                </a:solidFill>
                <a:latin typeface="+mn-lt"/>
                <a:ea typeface="+mn-ea"/>
                <a:cs typeface="+mn-cs"/>
              </a:rPr>
              <a:t>Найдите на 1$ купюре доказательства инфильтрации США тайными обществами?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14</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3625550244"/>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За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“Доказательства”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1: На обратной стороне можно увидеть множество символов ровно 13 раз (напр., полоски на гербе, оливковые листья, стрелы).</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2: Утверждается, что оценку изображает Адам Вейсгаупт, основатель тайного общества, а не Джордж Вашингтон.</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3: Вверху справа скрыта небольшая сова, которая некоторыми рассматривается как сатанинской символ.</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4: Пирамида на обратной стороне символизирует масонский символ.</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Преждевременные заключения “в действии”</a:t>
            </a:r>
            <a:br>
              <a:rPr lang="ru-RU" sz="3600">
                <a:solidFill>
                  <a:srgbClr val="004992"/>
                </a:solidFill>
                <a:latin typeface="+mn-lt"/>
                <a:ea typeface="+mn-ea"/>
                <a:cs typeface="+mn-cs"/>
              </a:rPr>
            </a:br>
            <a:r>
              <a:rPr lang="ru-RU">
                <a:solidFill>
                  <a:srgbClr val="004992"/>
                </a:solidFill>
                <a:latin typeface="+mn-lt"/>
                <a:ea typeface="+mn-ea"/>
                <a:cs typeface="+mn-cs"/>
              </a:rPr>
              <a:t>Найдите на 1$ купюре доказательства инфильтрации США тайными обществами?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15</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3460550488"/>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Против</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“Доказательства”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1: Число 13, т.к. раньше было 13 Штатов Америки!</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2: Вопреки легенде, нет сходства между Вашингтоном и Вейсгауптом.</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3: Сова не имеет четкого символического значения. Иногда она интерпретируется как зло, но зачастую как знак мудрости (многии издательства используют сову как символ).</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См. 4: Треугольник также используется как символ всевидящего ока Бога в христианской религии (картина из окна христианской церкви). </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ru-RU" altLang="de-DE" sz="2400">
                <a:solidFill>
                  <a:srgbClr val="333333"/>
                </a:solidFill>
              </a:rPr>
              <a:t>Найдите на 1$ купюре доказательства инфильтрации США тайными обществами?</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16</a:t>
            </a:fld>
            <a:endParaRPr lang="de-DE" altLang="de-DE">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az-Cyrl-AZ" altLang="de-DE" sz="3600" b="1">
                <a:solidFill>
                  <a:srgbClr val="FF0000"/>
                </a:solidFill>
                <a:latin typeface="+mn-lt"/>
                <a:ea typeface="+mn-ea"/>
              </a:rPr>
              <a:t>неверно</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az-Cyrl-AZ" sz="3600" dirty="0">
                <a:solidFill>
                  <a:srgbClr val="004992"/>
                </a:solidFill>
                <a:latin typeface="+mn-lt"/>
                <a:ea typeface="+mn-ea"/>
                <a:cs typeface="+mn-cs"/>
              </a:rPr>
              <a:t>Преждевременные заключения</a:t>
            </a:r>
            <a:br>
              <a:rPr lang="az-Cyrl-AZ" sz="3600" dirty="0">
                <a:solidFill>
                  <a:srgbClr val="004992"/>
                </a:solidFill>
                <a:latin typeface="+mn-lt"/>
                <a:ea typeface="+mn-ea"/>
                <a:cs typeface="+mn-cs"/>
              </a:rPr>
            </a:br>
            <a:r>
              <a:rPr lang="az-Cyrl-AZ" dirty="0">
                <a:solidFill>
                  <a:srgbClr val="004992"/>
                </a:solidFill>
                <a:latin typeface="+mn-lt"/>
                <a:ea typeface="+mn-ea"/>
                <a:cs typeface="+mn-cs"/>
              </a:rPr>
              <a:t>- Современная легенда -</a:t>
            </a:r>
            <a:endParaRPr lang="en-US" sz="36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r>
              <a:rPr lang="de-DE"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ru-RU" altLang="de-DE" sz="2000">
                <a:solidFill>
                  <a:srgbClr val="333333"/>
                </a:solidFill>
              </a:rPr>
              <a:t>Чаще всего они более захватывающие чем реальность!</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Они основаны на высказываниях, которые тяжело проверить или доказать (напр., что Вашингтон был на самом деле Вейсгаупт), которым люди с легкостью доверяют</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Они скрывают альтернативные объяснения </a:t>
            </a:r>
            <a:r>
              <a:rPr lang="de-DE" altLang="de-DE" sz="2000" dirty="0">
                <a:solidFill>
                  <a:srgbClr val="333333"/>
                </a:solidFill>
              </a:rPr>
              <a:t>(</a:t>
            </a:r>
            <a:r>
              <a:rPr lang="ru-RU" altLang="de-DE" sz="2000" dirty="0">
                <a:solidFill>
                  <a:srgbClr val="333333"/>
                </a:solidFill>
              </a:rPr>
              <a:t>напр., то, что частое использование числа 13 связанно напрямую с 13 Штатами Америки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Легенды иногда разрушают правдивые факты </a:t>
            </a:r>
            <a:r>
              <a:rPr lang="de-DE" altLang="de-DE" sz="2000" dirty="0">
                <a:solidFill>
                  <a:srgbClr val="333333"/>
                </a:solidFill>
              </a:rPr>
              <a:t>(</a:t>
            </a:r>
            <a:r>
              <a:rPr lang="ru-RU" altLang="de-DE" sz="2000" dirty="0">
                <a:solidFill>
                  <a:srgbClr val="333333"/>
                </a:solidFill>
              </a:rPr>
              <a:t>Вашингтон был масоном, что не означает, что государство находилось и находиться по-прежнему под угрозой</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Масонские и другие общества вызывали за счет своей скрытой деятельности недоверие многих людей и обществ. Девиз: у кого ничего скрывать не действует секретно.</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НО</a:t>
            </a:r>
            <a:r>
              <a:rPr lang="de-DE" altLang="de-DE" sz="2000" dirty="0">
                <a:solidFill>
                  <a:srgbClr val="333333"/>
                </a:solidFill>
              </a:rPr>
              <a:t>: </a:t>
            </a:r>
            <a:r>
              <a:rPr lang="ru-RU" altLang="de-DE" sz="2000" dirty="0">
                <a:solidFill>
                  <a:srgbClr val="333333"/>
                </a:solidFill>
              </a:rPr>
              <a:t>Масоны не поклоняются сатане и верят </a:t>
            </a:r>
            <a:r>
              <a:rPr lang="ru-RU" altLang="de-DE" sz="2000">
                <a:solidFill>
                  <a:srgbClr val="333333"/>
                </a:solidFill>
              </a:rPr>
              <a:t>в “высшее существо” </a:t>
            </a:r>
            <a:r>
              <a:rPr lang="ru-RU" altLang="de-DE" sz="2000" dirty="0">
                <a:solidFill>
                  <a:srgbClr val="333333"/>
                </a:solidFill>
              </a:rPr>
              <a:t>(напр., Бог, Аллах ...). Они не являются мятежниками и представляют либеральные идеи.</a:t>
            </a:r>
            <a:endParaRPr lang="en-US" sz="20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Существуeт множество примеров из истории, когда меньшинства или посторонние были обвинены в том, что якобы причиняли вред другим или влекли за собой всевозможные бедствия. Например в средние века часто подтвергались обвинениям предпологаемые ведьмы и евреи.</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Такие простые и необоснованные обвинения являлись причиной гнева в обшестве и давали тем самым ложное ощущение контроля.</a:t>
            </a:r>
            <a:endParaRPr lang="en-US" sz="20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lnSpc>
                <a:spcPct val="100000"/>
              </a:lnSpc>
              <a:spcBef>
                <a:spcPts val="1200"/>
              </a:spcBef>
              <a:buClr>
                <a:srgbClr val="000000"/>
              </a:buClr>
              <a:buFont typeface="WingDings"/>
              <a:buChar char=""/>
            </a:pPr>
            <a:r>
              <a:rPr lang="ru-RU" altLang="de-DE" sz="2000" dirty="0">
                <a:solidFill>
                  <a:srgbClr val="333333"/>
                </a:solidFill>
              </a:rPr>
              <a:t>Исследования показывают, что 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 страдащие психозом </a:t>
            </a:r>
            <a:r>
              <a:rPr lang="ru-RU" altLang="de-DE" sz="2000" dirty="0"/>
              <a:t>с</a:t>
            </a:r>
            <a:r>
              <a:rPr lang="ru-RU" altLang="de-DE" sz="2000" dirty="0">
                <a:solidFill>
                  <a:srgbClr val="004992"/>
                </a:solidFill>
              </a:rPr>
              <a:t>клонны к принятиям поспешных решений.</a:t>
            </a:r>
          </a:p>
          <a:p>
            <a:pPr marL="342900" indent="-342900">
              <a:lnSpc>
                <a:spcPct val="100000"/>
              </a:lnSpc>
              <a:spcBef>
                <a:spcPts val="1200"/>
              </a:spcBef>
              <a:buClr>
                <a:srgbClr val="000000"/>
              </a:buClr>
              <a:buFont typeface="WingDings"/>
              <a:buChar char=""/>
            </a:pPr>
            <a:endParaRPr lang="ru-RU" alt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B2C1A6B2-006B-4D30-937F-A677746DEFBE}"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lnSpc>
                <a:spcPct val="100000"/>
              </a:lnSpc>
              <a:spcBef>
                <a:spcPts val="1200"/>
              </a:spcBef>
              <a:buClr>
                <a:srgbClr val="000000"/>
              </a:buClr>
              <a:buFont typeface="WingDings"/>
              <a:buChar char=""/>
            </a:pPr>
            <a:r>
              <a:rPr lang="ru-RU" altLang="de-DE" sz="2000" dirty="0">
                <a:solidFill>
                  <a:srgbClr val="333333"/>
                </a:solidFill>
              </a:rPr>
              <a:t>Исследования показывают, что 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 страдащие психозом</a:t>
            </a:r>
            <a:r>
              <a:rPr lang="ru-RU" altLang="de-DE" sz="2000" dirty="0"/>
              <a:t> склонны </a:t>
            </a:r>
            <a:r>
              <a:rPr lang="ru-RU" altLang="de-DE" sz="2000" dirty="0">
                <a:solidFill>
                  <a:srgbClr val="004992"/>
                </a:solidFill>
              </a:rPr>
              <a:t>к принятиям поспешных решений.</a:t>
            </a:r>
          </a:p>
          <a:p>
            <a:pPr marL="342900" indent="-342900">
              <a:lnSpc>
                <a:spcPct val="100000"/>
              </a:lnSpc>
              <a:spcBef>
                <a:spcPts val="1200"/>
              </a:spcBef>
              <a:buClr>
                <a:srgbClr val="000000"/>
              </a:buClr>
              <a:buFont typeface="WingDings"/>
              <a:buChar char=""/>
            </a:pPr>
            <a:r>
              <a:rPr lang="ru-RU" altLang="de-DE" sz="2000" dirty="0">
                <a:solidFill>
                  <a:srgbClr val="333333"/>
                </a:solidFill>
              </a:rPr>
              <a:t>Такой подход часто приводит к неправильным решениям. Поэтому, особенно при серьезных вопросах и делах, важно </a:t>
            </a:r>
            <a:r>
              <a:rPr lang="ru-RU" altLang="de-DE" sz="2000" dirty="0"/>
              <a:t>со</a:t>
            </a:r>
            <a:r>
              <a:rPr lang="ru-RU" altLang="de-DE" sz="2000" dirty="0">
                <a:solidFill>
                  <a:srgbClr val="004992"/>
                </a:solidFill>
              </a:rPr>
              <a:t>брать и учесть как можно больше разносторонней информации.</a:t>
            </a: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B2C1A6B2-006B-4D30-937F-A677746DEFBE}"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3967904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 преждевременные заключения способствуют</a:t>
            </a:r>
            <a:br>
              <a:rPr lang="ru-RU" sz="3600">
                <a:solidFill>
                  <a:srgbClr val="004992"/>
                </a:solidFill>
                <a:latin typeface="+mn-lt"/>
                <a:ea typeface="+mn-ea"/>
                <a:cs typeface="+mn-cs"/>
              </a:rPr>
            </a:br>
            <a:r>
              <a:rPr lang="ru-RU">
                <a:solidFill>
                  <a:srgbClr val="004992"/>
                </a:solidFill>
                <a:latin typeface="+mn-lt"/>
                <a:ea typeface="+mn-ea"/>
                <a:cs typeface="+mn-cs"/>
              </a:rPr>
              <a:t>неверной оценки во время психоза - Примеры</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22</a:t>
            </a:fld>
            <a:endParaRPr lang="de-DE" altLang="de-DE">
              <a:latin typeface="+mn-lt"/>
              <a:ea typeface="+mn-ea"/>
            </a:endParaRPr>
          </a:p>
        </p:txBody>
      </p:sp>
      <p:sp>
        <p:nvSpPr>
          <p:cNvPr id="50202" name="Rechteck 1"/>
          <p:cNvSpPr>
            <a:spLocks noChangeArrowheads="1"/>
          </p:cNvSpPr>
          <p:nvPr/>
        </p:nvSpPr>
        <p:spPr bwMode="auto">
          <a:xfrm>
            <a:off x="408955" y="6345324"/>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a:buClr>
                <a:srgbClr val="336699"/>
              </a:buClr>
              <a:buFontTx/>
              <a:buNone/>
            </a:pPr>
            <a:r>
              <a:rPr lang="ru-RU" altLang="de-DE" sz="1800" dirty="0">
                <a:solidFill>
                  <a:srgbClr val="004992"/>
                </a:solidFill>
                <a:latin typeface="+mn-lt"/>
                <a:ea typeface="+mn-ea"/>
              </a:rPr>
              <a:t>Хочет может кто-нибудь поделиться своим личным опытом?</a:t>
            </a:r>
          </a:p>
        </p:txBody>
      </p:sp>
      <p:graphicFrame>
        <p:nvGraphicFramePr>
          <p:cNvPr id="7" name="Table 6"/>
          <p:cNvGraphicFramePr>
            <a:graphicFrameLocks noGrp="1"/>
          </p:cNvGraphicFramePr>
          <p:nvPr>
            <p:extLst>
              <p:ext uri="{D42A27DB-BD31-4B8C-83A1-F6EECF244321}">
                <p14:modId xmlns:p14="http://schemas.microsoft.com/office/powerpoint/2010/main" val="662203834"/>
              </p:ext>
            </p:extLst>
          </p:nvPr>
        </p:nvGraphicFramePr>
        <p:xfrm>
          <a:off x="408954" y="2204864"/>
          <a:ext cx="11376000" cy="406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Ситуация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Оценка во время психоза</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Другие объяснения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Тело болит после первой ночи в больнице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dirty="0">
                          <a:ln>
                            <a:noFill/>
                          </a:ln>
                          <a:solidFill>
                            <a:srgbClr val="333333"/>
                          </a:solidFill>
                          <a:effectLst/>
                          <a:latin typeface="+mn-lt"/>
                          <a:ea typeface="+mn-ea"/>
                          <a:cs typeface="+mn-cs"/>
                        </a:rPr>
                        <a:t>Уверенность в похищении этой ночью, при котором удалили органы тела; Пациент по палате навредил мне; Вуду</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Неудобная кровать; напряжение, в другой среде часто при первой ночи бывает плохой сон; защимило нерв</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После амбулаторной операции необходимо самому себе дома делать уколы гепарина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Из-за халатности врачей планируется теперь самоубийство путем введения смертельной инъекции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Стандартная профилактика тромбоза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На пути к втречи с другом три раза попадаешь на красный свет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Доказательства того, что приблежается опасность - кто-то мне ее предвещает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dirty="0">
                          <a:ln>
                            <a:noFill/>
                          </a:ln>
                          <a:solidFill>
                            <a:srgbClr val="333333"/>
                          </a:solidFill>
                          <a:effectLst/>
                          <a:latin typeface="+mn-lt"/>
                          <a:ea typeface="+mn-ea"/>
                          <a:cs typeface="+mn-cs"/>
                        </a:rPr>
                        <a:t>Случайность (находясь в спешке, мы сильнее обращаем внимание на краснй свет, чем тогда, когда у нас есть время), красная фаза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tabLst>
                <a:tab pos="92075" algn="l"/>
              </a:tabLst>
              <a:defRPr/>
            </a:pPr>
            <a:r>
              <a:rPr lang="ru-RU" altLang="de-DE" sz="2400" dirty="0">
                <a:solidFill>
                  <a:srgbClr val="333333"/>
                </a:solidFill>
              </a:rPr>
              <a:t>Вы увидите серии снимков. Сначала Вам будет показана первая деталь изображения, затем вторая. Это будет продолжаться до тех пор, пока Вы не увидите полную иллюстрацую изображения.  </a:t>
            </a:r>
          </a:p>
          <a:p>
            <a:pPr marL="342900" indent="-342900">
              <a:buClr>
                <a:srgbClr val="333333"/>
              </a:buClr>
              <a:buFont typeface="WingDings"/>
              <a:buChar char=""/>
              <a:tabLst>
                <a:tab pos="92075" algn="l"/>
              </a:tabLst>
              <a:defRPr/>
            </a:pPr>
            <a:endParaRPr lang="ru-R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tabLst>
                <a:tab pos="92075" algn="l"/>
              </a:tabLst>
              <a:defRPr/>
            </a:pPr>
            <a:r>
              <a:rPr lang="ru-RU" altLang="de-DE" sz="2400" dirty="0">
                <a:solidFill>
                  <a:srgbClr val="333333"/>
                </a:solidFill>
              </a:rPr>
              <a:t>Вы увидите серии снимков. Сначала Вам будет показана первая деталь изображения, затем вторая. Это будет продолжаться до тех пор, пока Вы не увидите полную иллюстрацую изображения.  </a:t>
            </a:r>
          </a:p>
          <a:p>
            <a:pPr marL="342900" indent="-342900">
              <a:buClr>
                <a:srgbClr val="333333"/>
              </a:buClr>
              <a:buFont typeface="WingDings"/>
              <a:buChar char=""/>
              <a:tabLst>
                <a:tab pos="92075" algn="l"/>
              </a:tabLst>
              <a:defRPr/>
            </a:pPr>
            <a:r>
              <a:rPr lang="ru-RU" altLang="de-DE" sz="2400" dirty="0">
                <a:solidFill>
                  <a:srgbClr val="333333"/>
                </a:solidFill>
              </a:rPr>
              <a:t>Ваше задание заключается в том, чтобы распознать этот объект.</a:t>
            </a:r>
            <a:endParaRPr lang="en-US" altLang="de-DE" sz="2400" dirty="0">
              <a:solidFill>
                <a:srgbClr val="333333"/>
              </a:solidFill>
            </a:endParaRPr>
          </a:p>
          <a:p>
            <a:pPr marL="342900" indent="-342900">
              <a:buClr>
                <a:srgbClr val="333333"/>
              </a:buClr>
              <a:buFont typeface="WingDings"/>
              <a:buChar char=""/>
              <a:tabLst>
                <a:tab pos="92075" algn="l"/>
              </a:tabLst>
              <a:defRPr/>
            </a:pPr>
            <a:endParaRPr lang="ru-R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3511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tabLst>
                <a:tab pos="92075" algn="l"/>
              </a:tabLst>
              <a:defRPr/>
            </a:pPr>
            <a:r>
              <a:rPr lang="ru-RU" altLang="de-DE" sz="2400" dirty="0">
                <a:solidFill>
                  <a:srgbClr val="333333"/>
                </a:solidFill>
              </a:rPr>
              <a:t>Вы увидите серии снимков. Сначала Вам будет показана первая деталь изображения, затем вторая. Это будет продолжаться до тех пор, пока Вы не увидите полную иллюстрацую изображения.  </a:t>
            </a:r>
          </a:p>
          <a:p>
            <a:pPr marL="342900" indent="-342900">
              <a:buClr>
                <a:srgbClr val="333333"/>
              </a:buClr>
              <a:buFont typeface="WingDings"/>
              <a:buChar char=""/>
              <a:tabLst>
                <a:tab pos="92075" algn="l"/>
              </a:tabLst>
              <a:defRPr/>
            </a:pPr>
            <a:r>
              <a:rPr lang="ru-RU" altLang="de-DE" sz="2400" dirty="0">
                <a:solidFill>
                  <a:srgbClr val="333333"/>
                </a:solidFill>
              </a:rPr>
              <a:t>Ваше задание заключается в том, чтобы распознать этот объект.</a:t>
            </a:r>
            <a:endParaRPr lang="en-US" altLang="de-DE" sz="2400" dirty="0">
              <a:solidFill>
                <a:srgbClr val="333333"/>
              </a:solidFill>
            </a:endParaRPr>
          </a:p>
          <a:p>
            <a:pPr marL="342900" indent="-342900">
              <a:buClr>
                <a:srgbClr val="333333"/>
              </a:buClr>
              <a:buFont typeface="WingDings"/>
              <a:buChar char=""/>
              <a:tabLst>
                <a:tab pos="92075" algn="l"/>
              </a:tabLst>
              <a:defRPr/>
            </a:pPr>
            <a:r>
              <a:rPr lang="ru-RU" altLang="de-DE" sz="2400" dirty="0">
                <a:solidFill>
                  <a:srgbClr val="333333"/>
                </a:solidFill>
              </a:rPr>
              <a:t>Избегайте при этом поспешные, а также слишком медленные решения. Обсудите все возможные варианты.</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444396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Обратите внимание на указанные варианты ответов. </a:t>
            </a:r>
            <a:r>
              <a:rPr lang="ru-RU" altLang="de-DE" sz="2400" dirty="0">
                <a:solidFill>
                  <a:srgbClr val="333333"/>
                </a:solidFill>
              </a:rPr>
              <a:t>Обсудите в группе вероятность Вашего выбора ответа и на сколько Вы уверенны в своем ответе.</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7087DC58-8F3B-5B52-110C-3AC71F2A0978}"/>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27</a:t>
            </a:fld>
            <a:endParaRPr lang="de-DE" altLang="de-DE">
              <a:latin typeface="+mn-lt"/>
              <a:ea typeface="+mn-ea"/>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240DBEA2-8D86-3DD3-E6F0-CDD243112286}"/>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FBC809E1-8F13-9136-8710-D22FD846C645}"/>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29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6729A941-147B-EB51-383B-5D642FA9A63D}"/>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727A594B-13B7-B199-8940-C59C2D82C507}"/>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5694EFFF-5300-E76C-0263-4704F20A721B}"/>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8B590202-DBC5-BAC8-439E-B2452A604060}"/>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6446C952-7F2D-AE71-0F8E-F3A3655812F8}"/>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7ACA059B-A564-A532-9B7E-9E53ACD24D40}"/>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35</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мост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плот</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железнодорожные пути</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флагшток</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охапка дров</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кисть</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2563466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В этом задании отсутствуют варианты ответов.</a:t>
            </a:r>
          </a:p>
          <a:p>
            <a:pPr lvl="0" defTabSz="914400" fontAlgn="base"/>
            <a:r>
              <a:rPr lang="ru-RU" altLang="de-DE" sz="2400" dirty="0">
                <a:solidFill>
                  <a:srgbClr val="333333"/>
                </a:solidFill>
              </a:rPr>
              <a:t>Пожалуйста, подумайте и придумайте сами всевозможные варианты. Обсудите свои идеи и предположения в группе.</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7AD98373-37D5-2384-618C-9566C558EFB9}"/>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32F6D924-6FDB-1451-D047-1A484FBDBAAA}"/>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53B2026F-306E-6574-70EF-9B6CF67EE0E8}"/>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39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FFEDADEC-ED33-40AF-CAD1-664D85D9618D}"/>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3793A342-C15A-9CE8-AB54-00CBA99C3DA8}"/>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C257507A-4564-1A78-A9A2-FA2F600FFAE9}"/>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5413C429-0D65-DE28-369E-3A618DB85204}"/>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6FD9C584-D42D-7467-D47B-36E5BFBEE346}"/>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347952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A61AB9FF-ECB5-DFFC-16E6-6206D3EE7AF4}"/>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46</a:t>
            </a:fld>
            <a:endParaRPr lang="de-DE" altLang="de-DE">
              <a:latin typeface="+mn-lt"/>
              <a:ea typeface="+mn-ea"/>
            </a:endParaRPr>
          </a:p>
        </p:txBody>
      </p:sp>
      <p:sp>
        <p:nvSpPr>
          <p:cNvPr id="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21DE9AC1-8F71-1F9A-96CE-0E2919EC3D47}"/>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131B9A8E-35B3-3B86-1AE6-3A69B5ECCD7E}"/>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D9844768-D0D9-ABAB-27FC-831B3E9B72BB}"/>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49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4E443432-5CF4-569E-D7C2-7012A66BD8A3}"/>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7AF99373-0C66-4597-4043-C1FD515CD71F}"/>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0FB98C00-C825-E29B-085F-ABE6F292F8E3}"/>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094BC6BE-34D9-AEE3-2898-2AEEBD92DEDD}"/>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7F071B01-11F4-6AD8-76B4-9214430DC071}"/>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груша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гитара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скрипка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замочная скважина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сова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язык</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лампочка</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след</a:t>
            </a:r>
            <a:endParaRPr lang="de-DE" altLang="de-DE" sz="2000">
              <a:solidFill>
                <a:srgbClr val="333333"/>
              </a:solidFill>
              <a:latin typeface="+mn-lt"/>
              <a:ea typeface="+mn-ea"/>
            </a:endParaRPr>
          </a:p>
        </p:txBody>
      </p:sp>
    </p:spTree>
    <p:extLst>
      <p:ext uri="{BB962C8B-B14F-4D97-AF65-F5344CB8AC3E}">
        <p14:creationId xmlns:p14="http://schemas.microsoft.com/office/powerpoint/2010/main" val="18785724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55</a:t>
            </a:fld>
            <a:endParaRPr lang="de-DE" altLang="de-DE">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299DFA2A-E505-1CBF-F909-834381476501}"/>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5A1CBC70-FDFE-5317-87F9-55FF4E3387D5}"/>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BA7A2466-54F7-5A06-5451-616A89091A3F}"/>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004523D6-A030-DAA7-3270-A6BF4401D00F}"/>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59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93756CF4-FB29-7004-D7B4-9C4F93906989}"/>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21EE9B1B-18CC-E849-5A96-B0E77E68D350}"/>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B517D32D-E972-6284-1B1F-83138947E255}"/>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E16F696E-0CE6-D107-B430-0001085AD5EE}"/>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C2E6A4A5-B3AC-6C90-B89B-466E3E95DE57}"/>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кубок</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женщина с декольте</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коптилка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палатка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герб</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карета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волшебная лампа</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чайник</a:t>
            </a:r>
          </a:p>
          <a:p>
            <a:pPr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лопата</a:t>
            </a:r>
            <a:endParaRPr lang="de-DE" altLang="de-DE" sz="2000">
              <a:solidFill>
                <a:srgbClr val="333333"/>
              </a:solidFill>
              <a:latin typeface="+mn-lt"/>
              <a:ea typeface="+mn-ea"/>
            </a:endParaRPr>
          </a:p>
        </p:txBody>
      </p:sp>
    </p:spTree>
    <p:extLst>
      <p:ext uri="{BB962C8B-B14F-4D97-AF65-F5344CB8AC3E}">
        <p14:creationId xmlns:p14="http://schemas.microsoft.com/office/powerpoint/2010/main" val="1586161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B2C1A6B2-006B-4D30-937F-A677746DEFBE}" type="slidenum">
              <a:rPr lang="de-DE" altLang="de-DE" smtClean="0">
                <a:latin typeface="+mn-lt"/>
                <a:ea typeface="+mn-ea"/>
              </a:rPr>
              <a:pPr/>
              <a:t>65</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az-Cyrl-AZ" altLang="ko-KR" sz="1800" i="1" spc="-5" dirty="0">
                <a:solidFill>
                  <a:srgbClr val="333333"/>
                </a:solidFill>
                <a:latin typeface="+mn-lt"/>
                <a:ea typeface="+mn-ea"/>
              </a:rPr>
              <a:t>для тренеров</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ru-RU" altLang="ko-KR" sz="180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6990516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A1DF9C61-596C-9C6A-3CA3-C8787E4350E5}"/>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67</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878C6EFB-581D-D5C9-97E1-AA80764C5546}"/>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68</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9FCC75E9-62DF-5774-0D80-240A1EA908E9}"/>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69</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A6119080-6AFD-35CE-9932-3C5C1FE71C1F}"/>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70</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1C553C94-FBCD-7098-99AC-ADEE0C73491E}"/>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71</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63C2CF58-B05B-39A1-8DA6-DF8A13F6AE31}"/>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72</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791D990D-638F-61C9-7139-5D35882DD5B4}"/>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73</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A7B6AF5F-DEBC-E62D-F40B-17B7CCCFD975}"/>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74</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7287FC9E-2AF7-B105-AA84-A7B2A2EC4380}"/>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75</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063488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E0421-079B-7F80-6CAA-E2A1E9F70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98E91-1E41-C7B3-FF91-689ABABAA7E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6</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015FBA2-DA0B-45AD-ADBD-2F9BD75AB28A}"/>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7D3C66E0-74B1-1059-08E1-D6DD5C468464}"/>
              </a:ext>
            </a:extLst>
          </p:cNvPr>
          <p:cNvSpPr>
            <a:spLocks noGrp="1"/>
          </p:cNvSpPr>
          <p:nvPr>
            <p:ph type="sldNum" sz="quarter" idx="12"/>
          </p:nvPr>
        </p:nvSpPr>
        <p:spPr/>
        <p:txBody>
          <a:bodyPr/>
          <a:lstStyle/>
          <a:p>
            <a:fld id="{347E20DA-09A0-4F3D-8331-6D498D3665F2}" type="slidenum">
              <a:rPr lang="de-DE" altLang="de-DE" smtClean="0">
                <a:latin typeface="+mn-lt"/>
                <a:ea typeface="+mn-ea"/>
              </a:rPr>
              <a:pPr/>
              <a:t>76</a:t>
            </a:fld>
            <a:endParaRPr lang="de-DE" altLang="de-DE">
              <a:latin typeface="+mn-lt"/>
              <a:ea typeface="+mn-ea"/>
            </a:endParaRPr>
          </a:p>
        </p:txBody>
      </p:sp>
    </p:spTree>
    <p:extLst>
      <p:ext uri="{BB962C8B-B14F-4D97-AF65-F5344CB8AC3E}">
        <p14:creationId xmlns:p14="http://schemas.microsoft.com/office/powerpoint/2010/main" val="5647354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88191-0A3C-208C-34B4-5351AD7C0E52}"/>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AFB2C9F7-C585-C4A0-970A-F8774854F7CC}"/>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4B7A04D-7CBB-2A98-4A26-FDF7133F9FD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3B49320-36CD-CC0C-A02A-73B5B5C59EC9}"/>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76C8D503-6BF9-1729-94E8-EAE27FA8D19A}"/>
              </a:ext>
            </a:extLst>
          </p:cNvPr>
          <p:cNvSpPr>
            <a:spLocks noGrp="1"/>
          </p:cNvSpPr>
          <p:nvPr>
            <p:ph type="sldNum" sz="quarter" idx="12"/>
          </p:nvPr>
        </p:nvSpPr>
        <p:spPr/>
        <p:txBody>
          <a:bodyPr/>
          <a:lstStyle/>
          <a:p>
            <a:fld id="{347E20DA-09A0-4F3D-8331-6D498D3665F2}" type="slidenum">
              <a:rPr lang="de-DE" altLang="de-DE" smtClean="0">
                <a:latin typeface="+mn-lt"/>
                <a:ea typeface="+mn-ea"/>
              </a:rPr>
              <a:pPr/>
              <a:t>77</a:t>
            </a:fld>
            <a:endParaRPr lang="de-DE" altLang="de-DE">
              <a:latin typeface="+mn-lt"/>
              <a:ea typeface="+mn-ea"/>
            </a:endParaRPr>
          </a:p>
        </p:txBody>
      </p:sp>
      <p:sp>
        <p:nvSpPr>
          <p:cNvPr id="13" name="Text Box 9">
            <a:extLst>
              <a:ext uri="{FF2B5EF4-FFF2-40B4-BE49-F238E27FC236}">
                <a16:creationId xmlns:a16="http://schemas.microsoft.com/office/drawing/2014/main" id="{6B4CAF04-5288-441A-1D33-3239A148474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693338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7F3C4-895D-B274-A5F4-7BDBEC248632}"/>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92AF6512-5B10-F122-D79B-992FA5549A46}"/>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CFF6580-F866-8D6C-65A7-0CC24EE953B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37F991E-6DAC-4F1F-46C3-840D6EFCF584}"/>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A74E57AD-37A5-1612-17D8-44ABC5AEC214}"/>
              </a:ext>
            </a:extLst>
          </p:cNvPr>
          <p:cNvSpPr>
            <a:spLocks noGrp="1"/>
          </p:cNvSpPr>
          <p:nvPr>
            <p:ph type="sldNum" sz="quarter" idx="12"/>
          </p:nvPr>
        </p:nvSpPr>
        <p:spPr/>
        <p:txBody>
          <a:bodyPr/>
          <a:lstStyle/>
          <a:p>
            <a:fld id="{347E20DA-09A0-4F3D-8331-6D498D3665F2}" type="slidenum">
              <a:rPr lang="de-DE" altLang="de-DE" smtClean="0">
                <a:latin typeface="+mn-lt"/>
                <a:ea typeface="+mn-ea"/>
              </a:rPr>
              <a:pPr/>
              <a:t>78</a:t>
            </a:fld>
            <a:endParaRPr lang="de-DE" altLang="de-DE">
              <a:latin typeface="+mn-lt"/>
              <a:ea typeface="+mn-ea"/>
            </a:endParaRPr>
          </a:p>
        </p:txBody>
      </p:sp>
      <p:sp>
        <p:nvSpPr>
          <p:cNvPr id="13" name="Text Box 9">
            <a:extLst>
              <a:ext uri="{FF2B5EF4-FFF2-40B4-BE49-F238E27FC236}">
                <a16:creationId xmlns:a16="http://schemas.microsoft.com/office/drawing/2014/main" id="{640E6F0C-3F1D-93C5-D910-BCFFA8D5368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594379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B72A4-D979-2D9C-6718-27ED396EB00A}"/>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0F42170E-5406-3505-B9DD-F6AA57DF3AC1}"/>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13C60C6-2583-736E-CAA9-145B086185B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181B41A-F5F3-0B65-11E2-1D70EE486000}"/>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26285446-6BC9-6F2B-7AB8-142BF171AC8C}"/>
              </a:ext>
            </a:extLst>
          </p:cNvPr>
          <p:cNvSpPr>
            <a:spLocks noGrp="1"/>
          </p:cNvSpPr>
          <p:nvPr>
            <p:ph type="sldNum" sz="quarter" idx="12"/>
          </p:nvPr>
        </p:nvSpPr>
        <p:spPr/>
        <p:txBody>
          <a:bodyPr/>
          <a:lstStyle/>
          <a:p>
            <a:fld id="{347E20DA-09A0-4F3D-8331-6D498D3665F2}" type="slidenum">
              <a:rPr lang="de-DE" altLang="de-DE" smtClean="0">
                <a:latin typeface="+mn-lt"/>
                <a:ea typeface="+mn-ea"/>
              </a:rPr>
              <a:pPr/>
              <a:t>79</a:t>
            </a:fld>
            <a:endParaRPr lang="de-DE" altLang="de-DE">
              <a:latin typeface="+mn-lt"/>
              <a:ea typeface="+mn-ea"/>
            </a:endParaRPr>
          </a:p>
        </p:txBody>
      </p:sp>
      <p:sp>
        <p:nvSpPr>
          <p:cNvPr id="13" name="Text Box 9">
            <a:extLst>
              <a:ext uri="{FF2B5EF4-FFF2-40B4-BE49-F238E27FC236}">
                <a16:creationId xmlns:a16="http://schemas.microsoft.com/office/drawing/2014/main" id="{09A4BC67-0686-2775-6287-A0A0D8E69BB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72123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A5108-08D2-8038-5527-9F8DD1A571B2}"/>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D15E17A9-76FE-3449-EFA7-3D267AF7DF86}"/>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744234C-B006-2CFA-7592-D201EC073EB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E565D09-44ED-36AF-9DE5-A5BD40696D23}"/>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AD53D787-BE60-21A9-ADBE-A55B750022D3}"/>
              </a:ext>
            </a:extLst>
          </p:cNvPr>
          <p:cNvSpPr>
            <a:spLocks noGrp="1"/>
          </p:cNvSpPr>
          <p:nvPr>
            <p:ph type="sldNum" sz="quarter" idx="12"/>
          </p:nvPr>
        </p:nvSpPr>
        <p:spPr/>
        <p:txBody>
          <a:bodyPr/>
          <a:lstStyle/>
          <a:p>
            <a:fld id="{347E20DA-09A0-4F3D-8331-6D498D3665F2}" type="slidenum">
              <a:rPr lang="de-DE" altLang="de-DE" smtClean="0">
                <a:latin typeface="+mn-lt"/>
                <a:ea typeface="+mn-ea"/>
              </a:rPr>
              <a:pPr/>
              <a:t>80</a:t>
            </a:fld>
            <a:endParaRPr lang="de-DE" altLang="de-DE">
              <a:latin typeface="+mn-lt"/>
              <a:ea typeface="+mn-ea"/>
            </a:endParaRPr>
          </a:p>
        </p:txBody>
      </p:sp>
      <p:sp>
        <p:nvSpPr>
          <p:cNvPr id="13" name="Text Box 9">
            <a:extLst>
              <a:ext uri="{FF2B5EF4-FFF2-40B4-BE49-F238E27FC236}">
                <a16:creationId xmlns:a16="http://schemas.microsoft.com/office/drawing/2014/main" id="{261B4304-106C-E235-697C-2568452765F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267798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3A76D-FB74-5FB9-846C-558EDDFD6D8B}"/>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7E0664F6-8EBD-860E-0CE8-170F8EB47FAD}"/>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40C30A3-FE90-3259-0B93-1DA10582EA9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 </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6A20520-700F-9BDE-E559-0F099EB0F598}"/>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7EF4AA43-007E-78B9-409F-9B770B693BAD}"/>
              </a:ext>
            </a:extLst>
          </p:cNvPr>
          <p:cNvSpPr>
            <a:spLocks noGrp="1"/>
          </p:cNvSpPr>
          <p:nvPr>
            <p:ph type="sldNum" sz="quarter" idx="12"/>
          </p:nvPr>
        </p:nvSpPr>
        <p:spPr/>
        <p:txBody>
          <a:bodyPr/>
          <a:lstStyle/>
          <a:p>
            <a:fld id="{347E20DA-09A0-4F3D-8331-6D498D3665F2}" type="slidenum">
              <a:rPr lang="de-DE" altLang="de-DE" smtClean="0">
                <a:latin typeface="+mn-lt"/>
                <a:ea typeface="+mn-ea"/>
              </a:rPr>
              <a:pPr/>
              <a:t>81</a:t>
            </a:fld>
            <a:endParaRPr lang="de-DE" altLang="de-DE">
              <a:latin typeface="+mn-lt"/>
              <a:ea typeface="+mn-ea"/>
            </a:endParaRPr>
          </a:p>
        </p:txBody>
      </p:sp>
      <p:sp>
        <p:nvSpPr>
          <p:cNvPr id="13" name="Text Box 9">
            <a:extLst>
              <a:ext uri="{FF2B5EF4-FFF2-40B4-BE49-F238E27FC236}">
                <a16:creationId xmlns:a16="http://schemas.microsoft.com/office/drawing/2014/main" id="{5F780CCD-62FE-6CF2-5612-5B0B6324B96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659024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92EBC-0902-F2D5-6904-9EB0CE3734F4}"/>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3D6726A2-5955-85A8-48D0-6E5DF69A7E9B}"/>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CFA8DE1-6152-0B37-A357-9499D85F097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1AF9027-865A-A28A-62AF-40BE58DE772A}"/>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2FEFBBFE-1071-6590-15BF-97E69C713125}"/>
              </a:ext>
            </a:extLst>
          </p:cNvPr>
          <p:cNvSpPr>
            <a:spLocks noGrp="1"/>
          </p:cNvSpPr>
          <p:nvPr>
            <p:ph type="sldNum" sz="quarter" idx="12"/>
          </p:nvPr>
        </p:nvSpPr>
        <p:spPr/>
        <p:txBody>
          <a:bodyPr/>
          <a:lstStyle/>
          <a:p>
            <a:fld id="{347E20DA-09A0-4F3D-8331-6D498D3665F2}" type="slidenum">
              <a:rPr lang="de-DE" altLang="de-DE" smtClean="0">
                <a:latin typeface="+mn-lt"/>
                <a:ea typeface="+mn-ea"/>
              </a:rPr>
              <a:pPr/>
              <a:t>82</a:t>
            </a:fld>
            <a:endParaRPr lang="de-DE" altLang="de-DE">
              <a:latin typeface="+mn-lt"/>
              <a:ea typeface="+mn-ea"/>
            </a:endParaRPr>
          </a:p>
        </p:txBody>
      </p:sp>
      <p:sp>
        <p:nvSpPr>
          <p:cNvPr id="13" name="Text Box 9">
            <a:extLst>
              <a:ext uri="{FF2B5EF4-FFF2-40B4-BE49-F238E27FC236}">
                <a16:creationId xmlns:a16="http://schemas.microsoft.com/office/drawing/2014/main" id="{63363E4E-A198-7A28-C82C-783D8DE6B05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187196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9F74-DFB5-EAC5-2C2C-5A4929E3F984}"/>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2078CF4C-F994-39F7-A876-2EF530E5D171}"/>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C3BD516-FC6B-0C5D-CA3A-DBA384334EC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01108B3-5CFE-FEB9-D596-955619AC8E8A}"/>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93E25814-81C0-9C7F-C88C-E252E301A425}"/>
              </a:ext>
            </a:extLst>
          </p:cNvPr>
          <p:cNvSpPr>
            <a:spLocks noGrp="1"/>
          </p:cNvSpPr>
          <p:nvPr>
            <p:ph type="sldNum" sz="quarter" idx="12"/>
          </p:nvPr>
        </p:nvSpPr>
        <p:spPr/>
        <p:txBody>
          <a:bodyPr/>
          <a:lstStyle/>
          <a:p>
            <a:fld id="{347E20DA-09A0-4F3D-8331-6D498D3665F2}" type="slidenum">
              <a:rPr lang="de-DE" altLang="de-DE" smtClean="0">
                <a:latin typeface="+mn-lt"/>
                <a:ea typeface="+mn-ea"/>
              </a:rPr>
              <a:pPr/>
              <a:t>83</a:t>
            </a:fld>
            <a:endParaRPr lang="de-DE" altLang="de-DE">
              <a:latin typeface="+mn-lt"/>
              <a:ea typeface="+mn-ea"/>
            </a:endParaRPr>
          </a:p>
        </p:txBody>
      </p:sp>
      <p:sp>
        <p:nvSpPr>
          <p:cNvPr id="13" name="Text Box 9">
            <a:extLst>
              <a:ext uri="{FF2B5EF4-FFF2-40B4-BE49-F238E27FC236}">
                <a16:creationId xmlns:a16="http://schemas.microsoft.com/office/drawing/2014/main" id="{477A37EC-BA99-E0A5-C613-A216A9FFAA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424922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54C25-A2CF-4810-D394-8A9D1663E629}"/>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F18E831C-682C-E37F-471D-2DB99792AE42}"/>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B956881-FB9E-F76A-B2B1-C0E1B6A646E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DBE89B2-8C0A-6A77-12EA-B1B6E3118A45}"/>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E546AEA5-ECFB-34B6-05C2-D6943EC0CC8E}"/>
              </a:ext>
            </a:extLst>
          </p:cNvPr>
          <p:cNvSpPr>
            <a:spLocks noGrp="1"/>
          </p:cNvSpPr>
          <p:nvPr>
            <p:ph type="sldNum" sz="quarter" idx="12"/>
          </p:nvPr>
        </p:nvSpPr>
        <p:spPr/>
        <p:txBody>
          <a:bodyPr/>
          <a:lstStyle/>
          <a:p>
            <a:fld id="{347E20DA-09A0-4F3D-8331-6D498D3665F2}" type="slidenum">
              <a:rPr lang="de-DE" altLang="de-DE" smtClean="0">
                <a:latin typeface="+mn-lt"/>
                <a:ea typeface="+mn-ea"/>
              </a:rPr>
              <a:pPr/>
              <a:t>84</a:t>
            </a:fld>
            <a:endParaRPr lang="de-DE" altLang="de-DE">
              <a:latin typeface="+mn-lt"/>
              <a:ea typeface="+mn-ea"/>
            </a:endParaRPr>
          </a:p>
        </p:txBody>
      </p:sp>
      <p:sp>
        <p:nvSpPr>
          <p:cNvPr id="13" name="Text Box 9">
            <a:extLst>
              <a:ext uri="{FF2B5EF4-FFF2-40B4-BE49-F238E27FC236}">
                <a16:creationId xmlns:a16="http://schemas.microsoft.com/office/drawing/2014/main" id="{9A60EFAE-F0C5-13C4-13B6-807EEB84BA6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770083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7</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11B5A05B-9057-E261-6E74-C9F559C59C62}"/>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1C4CA8CB-CE51-F60D-3A22-63714D4D2F33}"/>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01BBAD71-D027-C34F-3909-9147F3881AE5}"/>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CADDA0E7-5DCD-F697-DC0D-4748D18647C6}"/>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89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FB508984-BCF3-1756-8578-9AE94A47C652}"/>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BC5CE60B-3AB6-6E3F-6A39-4353E156DEFE}"/>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F04613BC-86FF-3924-ADF7-FF24917FAD75}"/>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картошка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солнце</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рыба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таракан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антена телевизора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толстый мужчина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НЛО</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паук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дерево</a:t>
            </a:r>
            <a:endParaRPr lang="de-DE" altLang="de-DE" sz="2000">
              <a:solidFill>
                <a:srgbClr val="333333"/>
              </a:solidFill>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93</a:t>
            </a:fld>
            <a:endParaRPr lang="de-DE" altLang="de-DE">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E3271B6E-7365-07C1-26F3-AB946119C448}"/>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A3E9A3E6-B343-234C-472E-A2A16338D10B}"/>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AF839179-9B16-8DC6-96D5-75FFFB1D1DE4}"/>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5EB2CC3C-219E-8674-5383-17AA941C9092}"/>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9CCFA714-CC00-EE63-B59B-4144B8B42D2F}"/>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214AE782-FB4E-05B9-E463-65F18522A279}"/>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99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7CED990B-0115-07B7-691D-A6A0A55D0071}"/>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2FAFD33B-65E2-8BEE-8A1F-EA07025B733D}"/>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674143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Групповое задание 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102</a:t>
            </a:fld>
            <a:endParaRPr lang="de-DE" altLang="de-DE">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103</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 сейчас?</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105</a:t>
            </a:fld>
            <a:endParaRPr lang="de-DE" altLang="de-DE">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ru-RU" altLang="de-DE" sz="2400">
                <a:solidFill>
                  <a:srgbClr val="333333"/>
                </a:solidFill>
              </a:rPr>
              <a:t>Быстрые решения не всегда приводят к неправильным решениям. </a:t>
            </a:r>
            <a:r>
              <a:rPr lang="ru-RU" altLang="de-DE" sz="2400" dirty="0">
                <a:solidFill>
                  <a:srgbClr val="333333"/>
                </a:solidFill>
              </a:rPr>
              <a:t>Но иногда человек распознает </a:t>
            </a:r>
            <a:r>
              <a:rPr lang="ru-RU" altLang="de-DE" sz="2400">
                <a:solidFill>
                  <a:srgbClr val="333333"/>
                </a:solidFill>
              </a:rPr>
              <a:t>только “половину правды”!</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106</a:t>
            </a:fld>
            <a:endParaRPr lang="de-DE" altLang="de-DE">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ru-RU" altLang="de-DE" sz="2400" dirty="0">
                <a:solidFill>
                  <a:srgbClr val="333333"/>
                </a:solidFill>
              </a:rPr>
              <a:t>Быстрые решения не всегда приводят к неправильным решениям. Но иногда человек распознает только “половину правды”!</a:t>
            </a:r>
          </a:p>
          <a:p>
            <a:pPr lvl="0" defTabSz="914400" fontAlgn="base"/>
            <a:r>
              <a:rPr lang="ru-RU" altLang="de-DE" sz="2400" dirty="0"/>
              <a:t>П</a:t>
            </a:r>
            <a:r>
              <a:rPr lang="ru-RU" altLang="de-DE" sz="2400" dirty="0">
                <a:solidFill>
                  <a:srgbClr val="004992"/>
                </a:solidFill>
              </a:rPr>
              <a:t>опробуйте распознать все формы в следующих изображениях</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107</a:t>
            </a:fld>
            <a:endParaRPr lang="de-DE" altLang="de-DE">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108</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109</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Девушку или саксофонист?</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110</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111</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Утка или кролик?</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112</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113</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Лицо или всадник?</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114</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115</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Иисус или распятие на кресте?</a:t>
            </a:r>
            <a:endParaRPr lang="en-US" sz="2400" dirty="0">
              <a:solidFill>
                <a:srgbClr val="333333"/>
              </a:solidFill>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116</a:t>
            </a:fld>
            <a:endParaRPr lang="de-DE" altLang="de-DE">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117</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Calibri Light"/>
                <a:ea typeface="+mj-ea"/>
                <a:cs typeface="+mj-cs"/>
              </a:rPr>
              <a:t>Мадонна или воспроизведения музыки эльф?</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118</a:t>
            </a:fld>
            <a:endParaRPr lang="de-DE" altLang="de-DE">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119</a:t>
            </a:fld>
            <a:endParaRPr lang="de-DE" altLang="de-DE">
              <a:latin typeface="+mn-lt"/>
              <a:ea typeface="+mn-ea"/>
            </a:endParaRPr>
          </a:p>
        </p:txBody>
      </p:sp>
    </p:spTree>
    <p:extLst>
      <p:ext uri="{BB962C8B-B14F-4D97-AF65-F5344CB8AC3E}">
        <p14:creationId xmlns:p14="http://schemas.microsoft.com/office/powerpoint/2010/main" val="42760423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сорт торта в кафе, цифры в лотто).</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120</a:t>
            </a:fld>
            <a:endParaRPr lang="de-DE" altLang="de-DE">
              <a:latin typeface="+mn-lt"/>
              <a:ea typeface="+mn-ea"/>
            </a:endParaRPr>
          </a:p>
        </p:txBody>
      </p:sp>
    </p:spTree>
    <p:extLst>
      <p:ext uri="{BB962C8B-B14F-4D97-AF65-F5344CB8AC3E}">
        <p14:creationId xmlns:p14="http://schemas.microsoft.com/office/powerpoint/2010/main" val="27647488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сорт торта в кафе, цифры в лотто).</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Человеку свойственно ошибаться: Всегда учитывайте возможность того, что и Вы могли принять неверное решение.</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121</a:t>
            </a:fld>
            <a:endParaRPr lang="de-DE" altLang="de-DE">
              <a:latin typeface="+mn-lt"/>
              <a:ea typeface="+mn-ea"/>
            </a:endParaRPr>
          </a:p>
        </p:txBody>
      </p:sp>
    </p:spTree>
    <p:extLst>
      <p:ext uri="{BB962C8B-B14F-4D97-AF65-F5344CB8AC3E}">
        <p14:creationId xmlns:p14="http://schemas.microsoft.com/office/powerpoint/2010/main" val="193806394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Суть пройденных примеров предназначены в качестве наглядных объяснений: быстрые решения часто приводят к ошибкам и мы часто распознаем </a:t>
            </a:r>
            <a:r>
              <a:rPr lang="ru-RU" altLang="de-DE">
                <a:solidFill>
                  <a:srgbClr val="333333"/>
                </a:solidFill>
              </a:rPr>
              <a:t>только “половину правды”.</a:t>
            </a:r>
            <a:endParaRPr lang="ru-RU"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Постарайтесь обращать внимание на другие возможные источники информации </a:t>
            </a:r>
            <a:r>
              <a:rPr lang="ru-RU" altLang="de-DE" dirty="0">
                <a:solidFill>
                  <a:srgbClr val="333333"/>
                </a:solidFill>
              </a:rPr>
              <a:t>и при принятии решений, которые могут нести за собой сложные последствия, обсудите возможные варианты с другими людьми </a:t>
            </a:r>
            <a:r>
              <a:rPr lang="de-DE" altLang="de-DE" dirty="0">
                <a:solidFill>
                  <a:srgbClr val="333333"/>
                </a:solidFill>
              </a:rPr>
              <a:t>(</a:t>
            </a:r>
            <a:r>
              <a:rPr lang="ru-RU" altLang="de-DE" dirty="0">
                <a:solidFill>
                  <a:srgbClr val="333333"/>
                </a:solidFill>
              </a:rPr>
              <a:t>напр.,</a:t>
            </a:r>
            <a:r>
              <a:rPr lang="de-DE" altLang="de-DE" dirty="0">
                <a:solidFill>
                  <a:srgbClr val="333333"/>
                </a:solidFill>
              </a:rPr>
              <a:t> </a:t>
            </a:r>
            <a:r>
              <a:rPr lang="ru-RU" altLang="de-DE" dirty="0">
                <a:solidFill>
                  <a:srgbClr val="333333"/>
                </a:solidFill>
              </a:rPr>
              <a:t>ощущения, что соседи преследуют </a:t>
            </a:r>
            <a:r>
              <a:rPr lang="ru-RU" altLang="de-DE">
                <a:solidFill>
                  <a:srgbClr val="333333"/>
                </a:solidFill>
              </a:rPr>
              <a:t>вас</a:t>
            </a:r>
            <a:r>
              <a:rPr lang="de-DE" altLang="de-DE">
                <a:solidFill>
                  <a:srgbClr val="333333"/>
                </a:solidFill>
              </a:rPr>
              <a:t> </a:t>
            </a:r>
            <a:r>
              <a:rPr lang="de-DE" altLang="de-DE">
                <a:solidFill>
                  <a:srgbClr val="333333"/>
                </a:solidFill>
                <a:latin typeface="Times New Roman"/>
                <a:sym typeface="Wingdings" panose="05000000000000000000" pitchFamily="2" charset="2"/>
              </a:rPr>
              <a:t>→</a:t>
            </a:r>
            <a:r>
              <a:rPr lang="de-DE" altLang="de-DE">
                <a:solidFill>
                  <a:srgbClr val="333333"/>
                </a:solidFill>
                <a:sym typeface="Wingdings" panose="05000000000000000000" pitchFamily="2" charset="2"/>
              </a:rPr>
              <a:t> </a:t>
            </a:r>
            <a:r>
              <a:rPr lang="ru-RU" altLang="de-DE" dirty="0">
                <a:solidFill>
                  <a:srgbClr val="333333"/>
                </a:solidFill>
              </a:rPr>
              <a:t>насильственно нападая на предпологаемого противника</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сорт торта в кафе, цифры в лотто).</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Человеку свойственно ошибаться: Всегда учитывайте возможность того, что и Вы могли принять неверное решение.</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Важные решения должны основываться на фактах. Простые </a:t>
            </a:r>
            <a:r>
              <a:rPr lang="ru-RU" altLang="de-DE">
                <a:solidFill>
                  <a:srgbClr val="333333"/>
                </a:solidFill>
              </a:rPr>
              <a:t>догадки “плохие советчики”. </a:t>
            </a:r>
            <a:r>
              <a:rPr lang="ru-RU" altLang="de-DE" dirty="0">
                <a:solidFill>
                  <a:srgbClr val="333333"/>
                </a:solidFill>
              </a:rPr>
              <a:t>Всегда учитывайте последствия неправильного решения.</a:t>
            </a:r>
            <a:endParaRPr lang="en-US"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12650057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r>
              <a:rPr lang="ru-RU" altLang="de-DE" sz="2400" dirty="0">
                <a:solidFill>
                  <a:srgbClr val="004992"/>
                </a:solidFill>
              </a:rPr>
              <a:t>Пример</a:t>
            </a:r>
            <a:r>
              <a:rPr lang="de-DE" altLang="de-DE" sz="2400" dirty="0">
                <a:solidFill>
                  <a:srgbClr val="004992"/>
                </a:solidFill>
              </a:rPr>
              <a:t>:</a:t>
            </a:r>
            <a:r>
              <a:rPr lang="ru-RU" altLang="de-DE" sz="2400" dirty="0">
                <a:solidFill>
                  <a:srgbClr val="333333"/>
                </a:solidFill>
              </a:rPr>
              <a:t> Грегор обвиняет пациента по палате, Херберта, что он его отравил</a:t>
            </a:r>
            <a:r>
              <a:rPr lang="de-DE" altLang="de-DE" sz="2400" dirty="0">
                <a:solidFill>
                  <a:srgbClr val="333333"/>
                </a:solidFill>
              </a:rPr>
              <a:t>!</a:t>
            </a:r>
          </a:p>
          <a:p>
            <a:pPr lvl="0" defTabSz="914400" fontAlgn="base"/>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Еда неочень вкусная. Грегор и Херберт недолюбливают друг друга.</a:t>
            </a:r>
          </a:p>
          <a:p>
            <a:pPr lvl="0" defTabSz="914400" fontAlgn="base"/>
            <a:r>
              <a:rPr lang="ru-RU" altLang="de-DE" sz="2400" dirty="0">
                <a:solidFill>
                  <a:srgbClr val="004992"/>
                </a:solidFill>
              </a:rPr>
              <a:t>Но</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Откуда Херберт знает, с какого серверовачного стала Грегор возмет себе еду. Вряд ли кто-то совершает убийство по причине антипатии или из-за разногласий.</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124</a:t>
            </a:fld>
            <a:endParaRPr lang="de-DE" altLang="de-DE">
              <a:latin typeface="+mn-lt"/>
              <a:ea typeface="+mn-ea"/>
            </a:endParaRPr>
          </a:p>
        </p:txBody>
      </p:sp>
    </p:spTree>
    <p:extLst>
      <p:ext uri="{BB962C8B-B14F-4D97-AF65-F5344CB8AC3E}">
        <p14:creationId xmlns:p14="http://schemas.microsoft.com/office/powerpoint/2010/main" val="10548837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r>
              <a:rPr lang="ru-RU" altLang="de-DE" sz="2400" dirty="0">
                <a:solidFill>
                  <a:srgbClr val="004992"/>
                </a:solidFill>
              </a:rPr>
              <a:t>Пример</a:t>
            </a:r>
            <a:r>
              <a:rPr lang="de-DE" altLang="de-DE" sz="2400" dirty="0">
                <a:solidFill>
                  <a:srgbClr val="004992"/>
                </a:solidFill>
              </a:rPr>
              <a:t>:</a:t>
            </a:r>
            <a:r>
              <a:rPr lang="ru-RU" altLang="de-DE" sz="2400" dirty="0">
                <a:solidFill>
                  <a:srgbClr val="333333"/>
                </a:solidFill>
              </a:rPr>
              <a:t> Грегор обвиняет пациента по палате, Херберта, что он его отравил</a:t>
            </a:r>
            <a:r>
              <a:rPr lang="de-DE" altLang="de-DE" sz="2400" dirty="0">
                <a:solidFill>
                  <a:srgbClr val="333333"/>
                </a:solidFill>
              </a:rPr>
              <a:t>!</a:t>
            </a:r>
          </a:p>
          <a:p>
            <a:pPr lvl="0" defTabSz="914400" fontAlgn="base"/>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Еда неочень вкусная. Грегор и Херберт недолюбливают друг друга.</a:t>
            </a:r>
          </a:p>
          <a:p>
            <a:pPr lvl="0" defTabSz="914400" fontAlgn="base"/>
            <a:r>
              <a:rPr lang="ru-RU" altLang="de-DE" sz="2400" dirty="0">
                <a:solidFill>
                  <a:srgbClr val="004992"/>
                </a:solidFill>
              </a:rPr>
              <a:t>Но</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Откуда Херберт знает, с какого серверовачного стала Грегор возмет себе еду. Вряд ли кто-то совершает убийство по причине антипатии или из-за разногласий.</a:t>
            </a:r>
            <a:endParaRPr lang="de-DE" altLang="de-DE" sz="2400" dirty="0">
              <a:solidFill>
                <a:srgbClr val="333333"/>
              </a:solidFill>
            </a:endParaRPr>
          </a:p>
          <a:p>
            <a:pPr lvl="0" defTabSz="914400" fontAlgn="base"/>
            <a:r>
              <a:rPr lang="ru-RU" altLang="de-DE" sz="2400" dirty="0">
                <a:solidFill>
                  <a:srgbClr val="333333"/>
                </a:solidFill>
              </a:rPr>
              <a:t>Следует рассмотреть как можно больше информации, а так-же другие возможные объяснения и, по возможности, обсудить их с другими!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125</a:t>
            </a:fld>
            <a:endParaRPr lang="de-DE" altLang="de-DE">
              <a:latin typeface="+mn-lt"/>
              <a:ea typeface="+mn-ea"/>
            </a:endParaRPr>
          </a:p>
        </p:txBody>
      </p:sp>
    </p:spTree>
    <p:extLst>
      <p:ext uri="{BB962C8B-B14F-4D97-AF65-F5344CB8AC3E}">
        <p14:creationId xmlns:p14="http://schemas.microsoft.com/office/powerpoint/2010/main" val="32274743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B2C1A6B2-006B-4D30-937F-A677746DEFBE}" type="slidenum">
              <a:rPr lang="de-DE" altLang="de-DE" smtClean="0">
                <a:latin typeface="+mn-lt"/>
                <a:ea typeface="+mn-ea"/>
              </a:rPr>
              <a:pPr/>
              <a:t>126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37530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347E20DA-09A0-4F3D-8331-6D498D3665F2}" type="slidenum">
              <a:rPr lang="de-DE" altLang="de-DE" smtClean="0">
                <a:latin typeface="+mn-lt"/>
                <a:ea typeface="+mn-ea"/>
              </a:rPr>
              <a:pPr/>
              <a:t>127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71649619"/>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cobalt123</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err="1">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Different pictures/</a:t>
                      </a:r>
                      <a:r>
                        <a:rPr kumimoji="0" lang="en-US" sz="1000" b="0" i="0" u="none" strike="noStrike" cap="none" normalizeH="0" baseline="0" dirty="0" err="1">
                          <a:ln>
                            <a:noFill/>
                          </a:ln>
                          <a:solidFill>
                            <a:schemeClr val="tx1"/>
                          </a:solidFill>
                          <a:effectLst/>
                          <a:latin typeface="+mn-lt"/>
                          <a:ea typeface="+mn-ea"/>
                          <a:cs typeface="+mn-cs"/>
                        </a:rPr>
                        <a:t>Verschiedene</a:t>
                      </a:r>
                      <a:r>
                        <a:rPr kumimoji="0" lang="en-US" sz="1000" b="0" i="0" u="none" strike="noStrike" cap="none" normalizeH="0" baseline="0" dirty="0">
                          <a:ln>
                            <a:noFill/>
                          </a:ln>
                          <a:solidFill>
                            <a:schemeClr val="tx1"/>
                          </a:solidFill>
                          <a:effectLst/>
                          <a:latin typeface="+mn-lt"/>
                          <a:ea typeface="+mn-ea"/>
                          <a:cs typeface="+mn-cs"/>
                        </a:rPr>
                        <a:t> </a:t>
                      </a:r>
                      <a:r>
                        <a:rPr kumimoji="0" lang="en-US" sz="1000" b="0" i="0" u="none" strike="noStrike" cap="none" normalizeH="0" baseline="0" dirty="0" err="1">
                          <a:ln>
                            <a:noFill/>
                          </a:ln>
                          <a:solidFill>
                            <a:schemeClr val="tx1"/>
                          </a:solidFill>
                          <a:effectLst/>
                          <a:latin typeface="+mn-lt"/>
                          <a:ea typeface="+mn-ea"/>
                          <a:cs typeface="+mn-cs"/>
                        </a:rPr>
                        <a:t>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PP by </a:t>
                      </a:r>
                      <a:r>
                        <a:rPr kumimoji="0" lang="en-US" sz="1000" b="0" i="0" u="none" strike="noStrike" cap="none" normalizeH="0" baseline="0" dirty="0" err="1">
                          <a:ln>
                            <a:noFill/>
                          </a:ln>
                          <a:solidFill>
                            <a:schemeClr val="tx1"/>
                          </a:solidFill>
                          <a:effectLst/>
                          <a:latin typeface="+mn-lt"/>
                          <a:ea typeface="+mn-ea"/>
                          <a:cs typeface="+mn-cs"/>
                        </a:rPr>
                        <a:t>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128</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55766008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2000" dirty="0">
                          <a:solidFill>
                            <a:srgbClr val="333333"/>
                          </a:solidFill>
                          <a:latin typeface="+mn-lt"/>
                          <a:ea typeface="+mn-ea"/>
                          <a:cs typeface="+mn-cs"/>
                        </a:rPr>
                        <a:t>Предполагаемые мотивы США:</a:t>
                      </a:r>
                    </a:p>
                    <a:p>
                      <a:pPr marL="457200" indent="-457200">
                        <a:lnSpc>
                          <a:spcPct val="100000"/>
                        </a:lnSpc>
                        <a:spcBef>
                          <a:spcPts val="1200"/>
                        </a:spcBef>
                        <a:buFont typeface="+mj-lt"/>
                        <a:buAutoNum type="arabicPeriod"/>
                      </a:pPr>
                      <a:r>
                        <a:rPr lang="ru-RU" sz="2000">
                          <a:solidFill>
                            <a:srgbClr val="333333"/>
                          </a:solidFill>
                          <a:latin typeface="+mn-lt"/>
                          <a:ea typeface="+mn-ea"/>
                          <a:cs typeface="+mn-cs"/>
                        </a:rPr>
                        <a:t>“Технологические победы” </a:t>
                      </a:r>
                      <a:r>
                        <a:rPr lang="ru-RU" sz="2000" dirty="0">
                          <a:solidFill>
                            <a:srgbClr val="333333"/>
                          </a:solidFill>
                          <a:latin typeface="+mn-lt"/>
                          <a:ea typeface="+mn-ea"/>
                          <a:cs typeface="+mn-cs"/>
                        </a:rPr>
                        <a:t>в конкуренции с космическими миссиями с Советским Союзом, который успешно запустил спутник в космос раньше.</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Отвлекающий фактор в войне с Вьетнамом.</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НАСА сфальсифицировал высадку на Луну, опасаясь сокращения бюджета со стороны правительства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862893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129</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201637230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За: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7771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130</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27946556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a:ln>
                            <a:noFill/>
                          </a:ln>
                          <a:solidFill>
                            <a:srgbClr val="333333"/>
                          </a:solidFill>
                          <a:effectLst/>
                          <a:latin typeface="+mn-lt"/>
                          <a:ea typeface="+mn-ea"/>
                          <a:cs typeface="+mn-cs"/>
                        </a:rPr>
                        <a:t>“Размахивание </a:t>
                      </a:r>
                      <a:r>
                        <a:rPr kumimoji="0" lang="ru-RU" sz="1800" b="0" i="0" u="none" strike="noStrike" cap="none" normalizeH="0" baseline="0" dirty="0">
                          <a:ln>
                            <a:noFill/>
                          </a:ln>
                          <a:solidFill>
                            <a:srgbClr val="333333"/>
                          </a:solidFill>
                          <a:effectLst/>
                          <a:latin typeface="+mn-lt"/>
                          <a:ea typeface="+mn-ea"/>
                          <a:cs typeface="+mn-cs"/>
                        </a:rPr>
                        <a:t>флагом </a:t>
                      </a:r>
                      <a:r>
                        <a:rPr kumimoji="0" lang="ru-RU" sz="1800" b="0" i="0" u="none" strike="noStrike" cap="none" normalizeH="0" baseline="0">
                          <a:ln>
                            <a:noFill/>
                          </a:ln>
                          <a:solidFill>
                            <a:srgbClr val="333333"/>
                          </a:solidFill>
                          <a:effectLst/>
                          <a:latin typeface="+mn-lt"/>
                          <a:ea typeface="+mn-ea"/>
                          <a:cs typeface="+mn-cs"/>
                        </a:rPr>
                        <a:t>в вакууме”: </a:t>
                      </a:r>
                      <a:r>
                        <a:rPr kumimoji="0" lang="ru-RU" sz="1800" b="0" i="0" u="none" strike="noStrike" cap="none" normalizeH="0" baseline="0" dirty="0">
                          <a:ln>
                            <a:noFill/>
                          </a:ln>
                          <a:solidFill>
                            <a:srgbClr val="333333"/>
                          </a:solidFill>
                          <a:effectLst/>
                          <a:latin typeface="+mn-lt"/>
                          <a:ea typeface="+mn-ea"/>
                          <a:cs typeface="+mn-cs"/>
                        </a:rPr>
                        <a:t>невозможно, т.к. на Луне нет атмосферы.</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Отсутствие звёзд на фотографиях с поверхности Луны и различные тени указывают на производства киностудии.</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Радиограмма астронавта Армстронга: он слишком быстро передаёт последнее предложение президенту Никсону. Для передачи радиосигналов на Землю требуется намного больше времени, чем потребовалось Армстронгу для его ответа.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06655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131</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83941943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Против: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69509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132</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19575328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1800" b="1" dirty="0">
                          <a:latin typeface="+mn-lt"/>
                          <a:ea typeface="+mn-ea"/>
                          <a:cs typeface="+mn-cs"/>
                        </a:rPr>
                        <a:t>Против:</a:t>
                      </a:r>
                      <a:r>
                        <a:rPr lang="ru-RU" sz="1800" b="0" dirty="0">
                          <a:latin typeface="+mn-lt"/>
                          <a:ea typeface="+mn-ea"/>
                          <a:cs typeface="+mn-cs"/>
                        </a:rPr>
                        <a:t> </a:t>
                      </a:r>
                    </a:p>
                    <a:p>
                      <a:pPr marL="342900" indent="-342900">
                        <a:lnSpc>
                          <a:spcPct val="100000"/>
                        </a:lnSpc>
                        <a:spcBef>
                          <a:spcPts val="1200"/>
                        </a:spcBef>
                        <a:buFont typeface="+mj-lt"/>
                        <a:buAutoNum type="arabicPeriod"/>
                      </a:pPr>
                      <a:r>
                        <a:rPr lang="ru-RU" sz="1800" b="0" dirty="0">
                          <a:latin typeface="+mn-lt"/>
                          <a:ea typeface="+mn-ea"/>
                          <a:cs typeface="+mn-cs"/>
                        </a:rPr>
                        <a:t>Размахивание флагом было вызвано длительными колебаниями в вакууме после контакта с флагштоком.</a:t>
                      </a:r>
                    </a:p>
                    <a:p>
                      <a:pPr marL="342900" indent="-342900">
                        <a:lnSpc>
                          <a:spcPct val="100000"/>
                        </a:lnSpc>
                        <a:spcBef>
                          <a:spcPts val="1200"/>
                        </a:spcBef>
                        <a:buFont typeface="+mj-lt"/>
                        <a:buAutoNum type="arabicPeriod"/>
                      </a:pPr>
                      <a:r>
                        <a:rPr lang="ru-RU" sz="1800" b="0" dirty="0">
                          <a:latin typeface="+mn-lt"/>
                          <a:ea typeface="+mn-ea"/>
                          <a:cs typeface="+mn-cs"/>
                        </a:rPr>
                        <a:t>При ночном свете фотографов не может захватить слабые источники света из-за местоположения </a:t>
                      </a:r>
                      <a:r>
                        <a:rPr lang="ru-RU" sz="1800" b="0" dirty="0">
                          <a:latin typeface="Times New Roman"/>
                          <a:ea typeface="+mn-ea"/>
                          <a:cs typeface="+mn-cs"/>
                        </a:rPr>
                        <a:t>→</a:t>
                      </a:r>
                      <a:r>
                        <a:rPr lang="ru-RU" sz="1800" b="0" dirty="0">
                          <a:latin typeface="+mn-lt"/>
                          <a:ea typeface="+mn-ea"/>
                          <a:cs typeface="+mn-cs"/>
                        </a:rPr>
                        <a:t> беззвездие.</a:t>
                      </a:r>
                    </a:p>
                    <a:p>
                      <a:pPr marL="342900" indent="-342900">
                        <a:lnSpc>
                          <a:spcPct val="100000"/>
                        </a:lnSpc>
                        <a:spcBef>
                          <a:spcPts val="1200"/>
                        </a:spcBef>
                        <a:buFont typeface="+mj-lt"/>
                        <a:buAutoNum type="arabicPeriod"/>
                      </a:pPr>
                      <a:r>
                        <a:rPr lang="ru-RU" sz="1800" b="0" dirty="0">
                          <a:latin typeface="+mn-lt"/>
                          <a:ea typeface="+mn-ea"/>
                          <a:cs typeface="+mn-cs"/>
                        </a:rPr>
                        <a:t>Различные тени были вызваны неровностью на поверхности Луны.</a:t>
                      </a:r>
                    </a:p>
                    <a:p>
                      <a:pPr marL="342900" indent="-342900">
                        <a:lnSpc>
                          <a:spcPct val="100000"/>
                        </a:lnSpc>
                        <a:spcBef>
                          <a:spcPts val="1200"/>
                        </a:spcBef>
                        <a:buFont typeface="+mj-lt"/>
                        <a:buAutoNum type="arabicPeriod"/>
                      </a:pPr>
                      <a:r>
                        <a:rPr lang="ru-RU" sz="1800" b="0" dirty="0">
                          <a:latin typeface="+mn-lt"/>
                          <a:ea typeface="+mn-ea"/>
                          <a:cs typeface="+mn-cs"/>
                        </a:rPr>
                        <a:t>Оригинальное интервью было отредактировано из-за помех и задержек диалога между Никсоном и Армстронгом</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96534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133</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ru-RU" sz="2200">
                <a:solidFill>
                  <a:srgbClr val="000000"/>
                </a:solidFill>
                <a:latin typeface="+mn-lt"/>
                <a:ea typeface="+mn-ea"/>
              </a:rPr>
              <a:t>Так была ли на самом деле высадка на Луну сфальсифицирована правительством США?</a:t>
            </a:r>
            <a:endParaRPr lang="de-DE" sz="2200" dirty="0">
              <a:solidFill>
                <a:srgbClr val="000000"/>
              </a:solidFill>
              <a:latin typeface="+mn-lt"/>
              <a:ea typeface="+mn-ea"/>
            </a:endParaRPr>
          </a:p>
        </p:txBody>
      </p:sp>
      <p:sp>
        <p:nvSpPr>
          <p:cNvPr id="13" name="Caption_14"/>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ea typeface="+mn-ea"/>
              </a:rPr>
              <a:t>Source: German television station ZDF</a:t>
            </a:r>
            <a:r>
              <a:rPr lang="de-DE" altLang="de-DE" sz="1200">
                <a:latin typeface="+mn-lt"/>
                <a:ea typeface="+mn-ea"/>
              </a:rPr>
              <a:t>: “Vorsicht Verschwörung” </a:t>
            </a:r>
            <a:r>
              <a:rPr lang="de-DE" altLang="de-DE" sz="1200" dirty="0">
                <a:latin typeface="+mn-lt"/>
                <a:ea typeface="+mn-ea"/>
              </a:rPr>
              <a:t>(Beware conspiracy) </a:t>
            </a:r>
          </a:p>
        </p:txBody>
      </p:sp>
      <p:sp>
        <p:nvSpPr>
          <p:cNvPr id="14"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a:latin typeface="+mn-lt"/>
                <a:ea typeface="+mn-ea"/>
              </a:rPr>
              <a:t>Директор Роланд Эммерих (День независимости):</a:t>
            </a:r>
            <a:br>
              <a:rPr lang="ru-RU" altLang="de-DE" sz="2400">
                <a:latin typeface="+mn-lt"/>
                <a:ea typeface="+mn-ea"/>
              </a:rPr>
            </a:br>
            <a:r>
              <a:rPr lang="ru-RU" altLang="de-DE" sz="2400">
                <a:latin typeface="+mn-lt"/>
                <a:ea typeface="+mn-ea"/>
              </a:rPr>
              <a:t>“Посадка на Луну (...) прошла слишком успешно. </a:t>
            </a:r>
            <a:r>
              <a:rPr lang="ru-RU" altLang="de-DE" sz="2400" dirty="0">
                <a:latin typeface="+mn-lt"/>
                <a:ea typeface="+mn-ea"/>
              </a:rPr>
              <a:t>В 1960-х годах это было просто невозможно. Даже с имеющимся оборудованием на сегодняшний день могли бы возникнуть проблемы.”</a:t>
            </a:r>
            <a:endParaRPr lang="de-DE" altLang="de-DE" sz="2400" i="1" dirty="0">
              <a:latin typeface="+mn-lt"/>
              <a:ea typeface="+mn-ea"/>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az-Cyrl-AZ" altLang="de-DE" sz="4000">
                <a:solidFill>
                  <a:srgbClr val="FF0000"/>
                </a:solidFill>
                <a:latin typeface="Calibri Light"/>
              </a:rPr>
              <a:t>Нет! </a:t>
            </a:r>
            <a:endParaRPr lang="de-DE" altLang="de-DE" sz="4000" dirty="0">
              <a:latin typeface="Calibri Light"/>
            </a:endParaRPr>
          </a:p>
        </p:txBody>
      </p:sp>
    </p:spTree>
    <p:extLst>
      <p:ext uri="{BB962C8B-B14F-4D97-AF65-F5344CB8AC3E}">
        <p14:creationId xmlns:p14="http://schemas.microsoft.com/office/powerpoint/2010/main" val="25667680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134</a:t>
            </a:fld>
            <a:endParaRPr lang="de-DE" altLang="de-DE">
              <a:latin typeface="+mn-lt"/>
              <a:ea typeface="+mn-ea"/>
            </a:endParaRPr>
          </a:p>
        </p:txBody>
      </p:sp>
    </p:spTree>
    <p:extLst>
      <p:ext uri="{BB962C8B-B14F-4D97-AF65-F5344CB8AC3E}">
        <p14:creationId xmlns:p14="http://schemas.microsoft.com/office/powerpoint/2010/main" val="9866488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p>
          <a:p>
            <a:pPr marL="342900" lvl="0" indent="-342900" defTabSz="914400" fontAlgn="base">
              <a:buClr>
                <a:srgbClr val="333333"/>
              </a:buClr>
              <a:buFont typeface="WingDings"/>
              <a:buChar char=""/>
            </a:pPr>
            <a:r>
              <a:rPr lang="ru-RU" altLang="de-DE" sz="2400" dirty="0">
                <a:solidFill>
                  <a:srgbClr val="333333"/>
                </a:solidFill>
              </a:rPr>
              <a:t>Они основаны на фактах, которые тяжело проверить или тяжело доказать (напр</a:t>
            </a:r>
            <a:r>
              <a:rPr lang="de-DE" altLang="de-DE" sz="2400" dirty="0">
                <a:solidFill>
                  <a:srgbClr val="333333"/>
                </a:solidFill>
              </a:rPr>
              <a:t>.,</a:t>
            </a:r>
            <a:r>
              <a:rPr lang="ru-RU" altLang="de-DE" sz="2400" dirty="0">
                <a:solidFill>
                  <a:srgbClr val="333333"/>
                </a:solidFill>
              </a:rPr>
              <a:t> развевающийся флаг предполагает съемку фотографии на Земле).</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 (напр., беззвёздное небо можно объяснить техническими ограничениями ночной съемки).</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135</a:t>
            </a:fld>
            <a:endParaRPr lang="de-DE" altLang="de-DE">
              <a:latin typeface="+mn-lt"/>
              <a:ea typeface="+mn-ea"/>
            </a:endParaRPr>
          </a:p>
        </p:txBody>
      </p:sp>
    </p:spTree>
    <p:extLst>
      <p:ext uri="{BB962C8B-B14F-4D97-AF65-F5344CB8AC3E}">
        <p14:creationId xmlns:p14="http://schemas.microsoft.com/office/powerpoint/2010/main" val="131894129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6104</Words>
  <Application>Microsoft Office PowerPoint</Application>
  <PresentationFormat>Custom</PresentationFormat>
  <Paragraphs>1203</Paragraphs>
  <Slides>135</Slides>
  <Notes>135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135</vt:i4>
      </vt:variant>
    </vt:vector>
  </HeadingPairs>
  <TitlesOfParts>
    <vt:vector size="144" baseType="lpstr">
      <vt:lpstr>ＭＳ Ｐゴシック</vt:lpstr>
      <vt:lpstr>Arial</vt:lpstr>
      <vt:lpstr>Calibri Light</vt:lpstr>
      <vt:lpstr>Symbol</vt:lpstr>
      <vt:lpstr>Times New Roman</vt:lpstr>
      <vt:lpstr>Wingdings</vt:lpstr>
      <vt:lpstr>Wingdings</vt:lpstr>
      <vt:lpstr>UKE_PPT-Vorlage_16zu9</vt:lpstr>
      <vt:lpstr>1_UKE_PPT-Vorlage_16zu9</vt:lpstr>
      <vt:lpstr>MKT 2 B – Преждевременные заключения I</vt:lpstr>
      <vt:lpstr>Преждевременные заключения</vt:lpstr>
      <vt:lpstr>Преждевременные заключения</vt:lpstr>
      <vt:lpstr>Преждевременные заключения</vt:lpstr>
      <vt:lpstr>Преждевременные заключения</vt:lpstr>
      <vt:lpstr>Преждевременные заключения</vt:lpstr>
      <vt:lpstr>Заключения без 100%- го доказательства</vt:lpstr>
      <vt:lpstr>Заключения без 100%- го доказательства</vt:lpstr>
      <vt:lpstr>Заключения без 100%- го доказательства</vt:lpstr>
      <vt:lpstr>Поспешные заключения “в действии”</vt:lpstr>
      <vt:lpstr>Поспешные заключения “в действии”</vt:lpstr>
      <vt:lpstr>Поспешные заключения “в действии”</vt:lpstr>
      <vt:lpstr>Найдите на 1$ купюре доказательства инфильтрации США тайными обществами? - Современная легенда -</vt:lpstr>
      <vt:lpstr>Преждевременные заключения “в действии” Найдите на 1$ купюре доказательства инфильтрации США тайными обществами?</vt:lpstr>
      <vt:lpstr>Преждевременные заключения “в действии” Найдите на 1$ купюре доказательства инфильтрации США тайными обществами?</vt:lpstr>
      <vt:lpstr>Преждевременные заключения - Современная легенда -</vt:lpstr>
      <vt:lpstr>Каковы причины тех или инных теорий заговора?</vt:lpstr>
      <vt:lpstr>Каковы причины тех или инных теорий заговора?</vt:lpstr>
      <vt:lpstr>Каковы причины тех или инных теорий заговора?</vt:lpstr>
      <vt:lpstr>Какой в этом смысл?</vt:lpstr>
      <vt:lpstr>Какой в этом смысл?</vt:lpstr>
      <vt:lpstr>Как преждевременные заключения способствуют неверной оценки во время психоза - Примеры</vt:lpstr>
      <vt:lpstr>Задание (1)</vt:lpstr>
      <vt:lpstr>Задание (1)</vt:lpstr>
      <vt:lpstr>Задание (1)</vt:lpstr>
      <vt:lpstr>Изображение 1</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2</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3</vt:lpstr>
      <vt:lpstr>Что может быть изображено на этой картинке?</vt:lpstr>
      <vt:lpstr>Что может быть изображено на этой картинке?</vt:lpstr>
      <vt:lpstr>Что может быть изображено на этой картинке? </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4</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Факультативно: видеоклип</vt:lpstr>
      <vt:lpstr>Изображение 5</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 </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6</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 </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7</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8</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Групповое задание 2:</vt:lpstr>
      <vt:lpstr>Что Вы видите?</vt:lpstr>
      <vt:lpstr>Что Вы видите сейчас?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 Presentation</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Каковы причины тех или инных теорий заговора?</vt:lpstr>
      <vt:lpstr>Каковы причины тех или инных теорий заговора?</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418</cp:revision>
  <dcterms:created xsi:type="dcterms:W3CDTF">2002-10-15T10:55:06Z</dcterms:created>
  <dcterms:modified xsi:type="dcterms:W3CDTF">2025-02-23T11:04:00Z</dcterms:modified>
</cp:coreProperties>
</file>