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5" r:id="rId1"/>
    <p:sldMasterId id="2147483858" r:id="rId2"/>
  </p:sldMasterIdLst>
  <p:notesMasterIdLst>
    <p:notesMasterId r:id="rId125"/>
  </p:notesMasterIdLst>
  <p:handoutMasterIdLst>
    <p:handoutMasterId r:id="rId126"/>
  </p:handoutMasterIdLst>
  <p:sldIdLst>
    <p:sldId id="811" r:id="rId3"/>
    <p:sldId id="428" r:id="rId4"/>
    <p:sldId id="783" r:id="rId5"/>
    <p:sldId id="792" r:id="rId6"/>
    <p:sldId id="791" r:id="rId7"/>
    <p:sldId id="790" r:id="rId8"/>
    <p:sldId id="789" r:id="rId9"/>
    <p:sldId id="788" r:id="rId10"/>
    <p:sldId id="787" r:id="rId11"/>
    <p:sldId id="720" r:id="rId12"/>
    <p:sldId id="793" r:id="rId13"/>
    <p:sldId id="638" r:id="rId14"/>
    <p:sldId id="419" r:id="rId15"/>
    <p:sldId id="426" r:id="rId16"/>
    <p:sldId id="425" r:id="rId17"/>
    <p:sldId id="627" r:id="rId18"/>
    <p:sldId id="594" r:id="rId19"/>
    <p:sldId id="626" r:id="rId20"/>
    <p:sldId id="625" r:id="rId21"/>
    <p:sldId id="604" r:id="rId22"/>
    <p:sldId id="597" r:id="rId23"/>
    <p:sldId id="797" r:id="rId24"/>
    <p:sldId id="802" r:id="rId25"/>
    <p:sldId id="801" r:id="rId26"/>
    <p:sldId id="800" r:id="rId27"/>
    <p:sldId id="427" r:id="rId28"/>
    <p:sldId id="481" r:id="rId29"/>
    <p:sldId id="639" r:id="rId30"/>
    <p:sldId id="636" r:id="rId31"/>
    <p:sldId id="643" r:id="rId32"/>
    <p:sldId id="725" r:id="rId33"/>
    <p:sldId id="726" r:id="rId34"/>
    <p:sldId id="475" r:id="rId35"/>
    <p:sldId id="642" r:id="rId36"/>
    <p:sldId id="477" r:id="rId37"/>
    <p:sldId id="653" r:id="rId38"/>
    <p:sldId id="781" r:id="rId39"/>
    <p:sldId id="416" r:id="rId40"/>
    <p:sldId id="645" r:id="rId41"/>
    <p:sldId id="430" r:id="rId42"/>
    <p:sldId id="646" r:id="rId43"/>
    <p:sldId id="452" r:id="rId44"/>
    <p:sldId id="648" r:id="rId45"/>
    <p:sldId id="454" r:id="rId46"/>
    <p:sldId id="649" r:id="rId47"/>
    <p:sldId id="618" r:id="rId48"/>
    <p:sldId id="650" r:id="rId49"/>
    <p:sldId id="622" r:id="rId50"/>
    <p:sldId id="651" r:id="rId51"/>
    <p:sldId id="775" r:id="rId52"/>
    <p:sldId id="804" r:id="rId53"/>
    <p:sldId id="803" r:id="rId54"/>
    <p:sldId id="659" r:id="rId55"/>
    <p:sldId id="660" r:id="rId56"/>
    <p:sldId id="661" r:id="rId57"/>
    <p:sldId id="662" r:id="rId58"/>
    <p:sldId id="663" r:id="rId59"/>
    <p:sldId id="664" r:id="rId60"/>
    <p:sldId id="665" r:id="rId61"/>
    <p:sldId id="666" r:id="rId62"/>
    <p:sldId id="667" r:id="rId63"/>
    <p:sldId id="668" r:id="rId64"/>
    <p:sldId id="669" r:id="rId65"/>
    <p:sldId id="670" r:id="rId66"/>
    <p:sldId id="671" r:id="rId67"/>
    <p:sldId id="672" r:id="rId68"/>
    <p:sldId id="673" r:id="rId69"/>
    <p:sldId id="674" r:id="rId70"/>
    <p:sldId id="675" r:id="rId71"/>
    <p:sldId id="676" r:id="rId72"/>
    <p:sldId id="677" r:id="rId73"/>
    <p:sldId id="678" r:id="rId74"/>
    <p:sldId id="679" r:id="rId75"/>
    <p:sldId id="680" r:id="rId76"/>
    <p:sldId id="681" r:id="rId77"/>
    <p:sldId id="682" r:id="rId78"/>
    <p:sldId id="683" r:id="rId79"/>
    <p:sldId id="684" r:id="rId80"/>
    <p:sldId id="685" r:id="rId81"/>
    <p:sldId id="686" r:id="rId82"/>
    <p:sldId id="687" r:id="rId83"/>
    <p:sldId id="688" r:id="rId84"/>
    <p:sldId id="689" r:id="rId85"/>
    <p:sldId id="690" r:id="rId86"/>
    <p:sldId id="691" r:id="rId87"/>
    <p:sldId id="692" r:id="rId88"/>
    <p:sldId id="693" r:id="rId89"/>
    <p:sldId id="694" r:id="rId90"/>
    <p:sldId id="695" r:id="rId91"/>
    <p:sldId id="696" r:id="rId92"/>
    <p:sldId id="697" r:id="rId93"/>
    <p:sldId id="698" r:id="rId94"/>
    <p:sldId id="699" r:id="rId95"/>
    <p:sldId id="750" r:id="rId96"/>
    <p:sldId id="806" r:id="rId97"/>
    <p:sldId id="805" r:id="rId98"/>
    <p:sldId id="703" r:id="rId99"/>
    <p:sldId id="704" r:id="rId100"/>
    <p:sldId id="705" r:id="rId101"/>
    <p:sldId id="706" r:id="rId102"/>
    <p:sldId id="707" r:id="rId103"/>
    <p:sldId id="708" r:id="rId104"/>
    <p:sldId id="709" r:id="rId105"/>
    <p:sldId id="710" r:id="rId106"/>
    <p:sldId id="711" r:id="rId107"/>
    <p:sldId id="712" r:id="rId108"/>
    <p:sldId id="713" r:id="rId109"/>
    <p:sldId id="714" r:id="rId110"/>
    <p:sldId id="715" r:id="rId111"/>
    <p:sldId id="716" r:id="rId112"/>
    <p:sldId id="717" r:id="rId113"/>
    <p:sldId id="718" r:id="rId114"/>
    <p:sldId id="777" r:id="rId115"/>
    <p:sldId id="809" r:id="rId116"/>
    <p:sldId id="808" r:id="rId117"/>
    <p:sldId id="807" r:id="rId118"/>
    <p:sldId id="719" r:id="rId119"/>
    <p:sldId id="810" r:id="rId120"/>
    <p:sldId id="782" r:id="rId121"/>
    <p:sldId id="628" r:id="rId122"/>
    <p:sldId id="629" r:id="rId123"/>
    <p:sldId id="723" r:id="rId124"/>
  </p:sldIdLst>
  <p:sldSz cx="12195175" cy="6858000"/>
  <p:notesSz cx="7099300" cy="10234613"/>
  <p:defaultTextStyle>
    <a:defPPr>
      <a:defRPr lang="de-DE"/>
    </a:defPPr>
    <a:lvl1pPr algn="l"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l"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1207">
          <p15:clr>
            <a:srgbClr val="A4A3A4"/>
          </p15:clr>
        </p15:guide>
        <p15:guide id="2" pos="431">
          <p15:clr>
            <a:srgbClr val="A4A3A4"/>
          </p15:clr>
        </p15:guide>
        <p15:guide id="3" pos="57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99"/>
    <a:srgbClr val="006699"/>
    <a:srgbClr val="66CCFF"/>
    <a:srgbClr val="33CCFF"/>
    <a:srgbClr val="FFFF00"/>
    <a:srgbClr val="DDDDDD"/>
    <a:srgbClr val="C0C0C0"/>
    <a:srgbClr val="33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800" autoAdjust="0"/>
    <p:restoredTop sz="94660"/>
  </p:normalViewPr>
  <p:slideViewPr>
    <p:cSldViewPr>
      <p:cViewPr varScale="1">
        <p:scale>
          <a:sx n="63" d="100"/>
          <a:sy n="63" d="100"/>
        </p:scale>
        <p:origin x="888" y="76"/>
      </p:cViewPr>
      <p:guideLst>
        <p:guide orient="horz" pos="1207"/>
        <p:guide pos="431"/>
        <p:guide pos="575"/>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846"/>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viewProps" Target="viewProps.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theme" Target="theme/theme1.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tableStyles" Target="tableStyles.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notesMaster" Target="notesMasters/notesMaster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handoutMaster" Target="handoutMasters/handoutMaster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presProps" Target="presProps.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064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charset="0"/>
                <a:ea typeface="+mn-ea"/>
                <a:cs typeface="+mn-cs"/>
              </a:defRPr>
            </a:lvl1pPr>
          </a:lstStyle>
          <a:p>
            <a:pPr>
              <a:defRPr/>
            </a:pPr>
            <a:endParaRPr lang="en-GB"/>
          </a:p>
        </p:txBody>
      </p:sp>
      <p:sp>
        <p:nvSpPr>
          <p:cNvPr id="240643"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charset="0"/>
                <a:ea typeface="+mn-ea"/>
                <a:cs typeface="+mn-cs"/>
              </a:defRPr>
            </a:lvl1pPr>
          </a:lstStyle>
          <a:p>
            <a:pPr>
              <a:defRPr/>
            </a:pPr>
            <a:endParaRPr lang="en-GB"/>
          </a:p>
        </p:txBody>
      </p:sp>
      <p:sp>
        <p:nvSpPr>
          <p:cNvPr id="240644"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charset="0"/>
                <a:ea typeface="+mn-ea"/>
                <a:cs typeface="+mn-cs"/>
              </a:defRPr>
            </a:lvl1pPr>
          </a:lstStyle>
          <a:p>
            <a:pPr>
              <a:defRPr/>
            </a:pPr>
            <a:endParaRPr lang="en-GB"/>
          </a:p>
        </p:txBody>
      </p:sp>
      <p:sp>
        <p:nvSpPr>
          <p:cNvPr id="240645"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15381604-02E2-4D24-8FCB-B3C507A8A897}" type="slidenum">
              <a:rPr lang="en-GB" altLang="de-DE"/>
              <a:pPr/>
              <a:t>‹Nr.›</a:t>
            </a:fld>
            <a:endParaRPr lang="en-GB" altLang="de-DE"/>
          </a:p>
        </p:txBody>
      </p:sp>
    </p:spTree>
    <p:extLst>
      <p:ext uri="{BB962C8B-B14F-4D97-AF65-F5344CB8AC3E}">
        <p14:creationId xmlns:p14="http://schemas.microsoft.com/office/powerpoint/2010/main" val="14569167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charset="0"/>
                <a:ea typeface="+mn-ea"/>
                <a:cs typeface="+mn-cs"/>
              </a:defRPr>
            </a:lvl1pPr>
          </a:lstStyle>
          <a:p>
            <a:pPr>
              <a:defRPr/>
            </a:pPr>
            <a:endParaRPr lang="en-US"/>
          </a:p>
        </p:txBody>
      </p:sp>
      <p:sp>
        <p:nvSpPr>
          <p:cNvPr id="14233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charset="0"/>
                <a:ea typeface="+mn-ea"/>
                <a:cs typeface="+mn-cs"/>
              </a:defRPr>
            </a:lvl1pPr>
          </a:lstStyle>
          <a:p>
            <a:pPr>
              <a:defRPr/>
            </a:pPr>
            <a:endParaRPr lang="en-US"/>
          </a:p>
        </p:txBody>
      </p:sp>
      <p:sp>
        <p:nvSpPr>
          <p:cNvPr id="14131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4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4234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charset="0"/>
                <a:ea typeface="+mn-ea"/>
                <a:cs typeface="+mn-cs"/>
              </a:defRPr>
            </a:lvl1pPr>
          </a:lstStyle>
          <a:p>
            <a:pPr>
              <a:defRPr/>
            </a:pPr>
            <a:endParaRPr lang="en-US"/>
          </a:p>
        </p:txBody>
      </p:sp>
      <p:sp>
        <p:nvSpPr>
          <p:cNvPr id="14234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7AE30923-2D77-4283-B53A-9C4B1E94105E}" type="slidenum">
              <a:rPr lang="en-US" altLang="de-DE"/>
              <a:pPr/>
              <a:t>‹Nr.›</a:t>
            </a:fld>
            <a:endParaRPr lang="en-US" altLang="de-DE"/>
          </a:p>
        </p:txBody>
      </p:sp>
    </p:spTree>
    <p:extLst>
      <p:ext uri="{BB962C8B-B14F-4D97-AF65-F5344CB8AC3E}">
        <p14:creationId xmlns:p14="http://schemas.microsoft.com/office/powerpoint/2010/main" val="300676148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29A1630F-0594-4619-B9B6-633169FC5119}" type="slidenum">
              <a:rPr lang="en-US" altLang="de-DE" sz="1300">
                <a:cs typeface="Times New Roman" panose="02020603050405020304" pitchFamily="18" charset="0"/>
              </a:rPr>
              <a:pPr eaLnBrk="1" hangingPunct="1">
                <a:spcBef>
                  <a:spcPct val="0"/>
                </a:spcBef>
              </a:pPr>
              <a:t>2</a:t>
            </a:fld>
            <a:endParaRPr lang="en-US" altLang="de-DE" sz="1300">
              <a:cs typeface="Times New Roman" panose="02020603050405020304" pitchFamily="18" charset="0"/>
            </a:endParaRPr>
          </a:p>
        </p:txBody>
      </p:sp>
      <p:sp>
        <p:nvSpPr>
          <p:cNvPr id="143363" name="Rectangle 2"/>
          <p:cNvSpPr>
            <a:spLocks noGrp="1" noRot="1" noChangeAspect="1" noChangeArrowheads="1" noTextEdit="1"/>
          </p:cNvSpPr>
          <p:nvPr>
            <p:ph type="sldImg"/>
          </p:nvPr>
        </p:nvSpPr>
        <p:spPr>
          <a:xfrm>
            <a:off x="138113" y="768350"/>
            <a:ext cx="6823075" cy="3836988"/>
          </a:xfrm>
          <a:ln/>
        </p:spPr>
      </p:sp>
      <p:sp>
        <p:nvSpPr>
          <p:cNvPr id="129028"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9824375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12287831-B7B0-47BC-A06D-0F669A0295E0}" type="slidenum">
              <a:rPr lang="en-US" altLang="de-DE" sz="1300">
                <a:cs typeface="Times New Roman" panose="02020603050405020304" pitchFamily="18" charset="0"/>
              </a:rPr>
              <a:pPr eaLnBrk="1" hangingPunct="1">
                <a:spcBef>
                  <a:spcPct val="0"/>
                </a:spcBef>
              </a:pPr>
              <a:t>3</a:t>
            </a:fld>
            <a:endParaRPr lang="en-US" altLang="de-DE" sz="1300">
              <a:cs typeface="Times New Roman" panose="02020603050405020304" pitchFamily="18" charset="0"/>
            </a:endParaRPr>
          </a:p>
        </p:txBody>
      </p:sp>
      <p:sp>
        <p:nvSpPr>
          <p:cNvPr id="150531" name="Rectangle 2"/>
          <p:cNvSpPr>
            <a:spLocks noGrp="1" noRot="1" noChangeAspect="1" noChangeArrowheads="1" noTextEdit="1"/>
          </p:cNvSpPr>
          <p:nvPr>
            <p:ph type="sldImg"/>
          </p:nvPr>
        </p:nvSpPr>
        <p:spPr>
          <a:xfrm>
            <a:off x="138113" y="768350"/>
            <a:ext cx="6823075" cy="3836988"/>
          </a:xfrm>
          <a:ln/>
        </p:spPr>
      </p:sp>
      <p:sp>
        <p:nvSpPr>
          <p:cNvPr id="136196"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18963740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12287831-B7B0-47BC-A06D-0F669A0295E0}" type="slidenum">
              <a:rPr lang="en-US" altLang="de-DE" sz="1300">
                <a:cs typeface="Times New Roman" panose="02020603050405020304" pitchFamily="18" charset="0"/>
              </a:rPr>
              <a:pPr eaLnBrk="1" hangingPunct="1">
                <a:spcBef>
                  <a:spcPct val="0"/>
                </a:spcBef>
              </a:pPr>
              <a:t>4</a:t>
            </a:fld>
            <a:endParaRPr lang="en-US" altLang="de-DE" sz="1300">
              <a:cs typeface="Times New Roman" panose="02020603050405020304" pitchFamily="18" charset="0"/>
            </a:endParaRPr>
          </a:p>
        </p:txBody>
      </p:sp>
      <p:sp>
        <p:nvSpPr>
          <p:cNvPr id="150531" name="Rectangle 2"/>
          <p:cNvSpPr>
            <a:spLocks noGrp="1" noRot="1" noChangeAspect="1" noChangeArrowheads="1" noTextEdit="1"/>
          </p:cNvSpPr>
          <p:nvPr>
            <p:ph type="sldImg"/>
          </p:nvPr>
        </p:nvSpPr>
        <p:spPr>
          <a:xfrm>
            <a:off x="138113" y="768350"/>
            <a:ext cx="6823075" cy="3836988"/>
          </a:xfrm>
          <a:ln/>
        </p:spPr>
      </p:sp>
      <p:sp>
        <p:nvSpPr>
          <p:cNvPr id="136196"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18963740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12287831-B7B0-47BC-A06D-0F669A0295E0}" type="slidenum">
              <a:rPr lang="en-US" altLang="de-DE" sz="1300">
                <a:cs typeface="Times New Roman" panose="02020603050405020304" pitchFamily="18" charset="0"/>
              </a:rPr>
              <a:pPr eaLnBrk="1" hangingPunct="1">
                <a:spcBef>
                  <a:spcPct val="0"/>
                </a:spcBef>
              </a:pPr>
              <a:t>5</a:t>
            </a:fld>
            <a:endParaRPr lang="en-US" altLang="de-DE" sz="1300">
              <a:cs typeface="Times New Roman" panose="02020603050405020304" pitchFamily="18" charset="0"/>
            </a:endParaRPr>
          </a:p>
        </p:txBody>
      </p:sp>
      <p:sp>
        <p:nvSpPr>
          <p:cNvPr id="150531" name="Rectangle 2"/>
          <p:cNvSpPr>
            <a:spLocks noGrp="1" noRot="1" noChangeAspect="1" noChangeArrowheads="1" noTextEdit="1"/>
          </p:cNvSpPr>
          <p:nvPr>
            <p:ph type="sldImg"/>
          </p:nvPr>
        </p:nvSpPr>
        <p:spPr>
          <a:xfrm>
            <a:off x="138113" y="768350"/>
            <a:ext cx="6823075" cy="3836988"/>
          </a:xfrm>
          <a:ln/>
        </p:spPr>
      </p:sp>
      <p:sp>
        <p:nvSpPr>
          <p:cNvPr id="136196"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18963740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12287831-B7B0-47BC-A06D-0F669A0295E0}" type="slidenum">
              <a:rPr lang="en-US" altLang="de-DE" sz="1300">
                <a:cs typeface="Times New Roman" panose="02020603050405020304" pitchFamily="18" charset="0"/>
              </a:rPr>
              <a:pPr eaLnBrk="1" hangingPunct="1">
                <a:spcBef>
                  <a:spcPct val="0"/>
                </a:spcBef>
              </a:pPr>
              <a:t>6</a:t>
            </a:fld>
            <a:endParaRPr lang="en-US" altLang="de-DE" sz="1300">
              <a:cs typeface="Times New Roman" panose="02020603050405020304" pitchFamily="18" charset="0"/>
            </a:endParaRPr>
          </a:p>
        </p:txBody>
      </p:sp>
      <p:sp>
        <p:nvSpPr>
          <p:cNvPr id="150531" name="Rectangle 2"/>
          <p:cNvSpPr>
            <a:spLocks noGrp="1" noRot="1" noChangeAspect="1" noChangeArrowheads="1" noTextEdit="1"/>
          </p:cNvSpPr>
          <p:nvPr>
            <p:ph type="sldImg"/>
          </p:nvPr>
        </p:nvSpPr>
        <p:spPr>
          <a:xfrm>
            <a:off x="138113" y="768350"/>
            <a:ext cx="6823075" cy="3836988"/>
          </a:xfrm>
          <a:ln/>
        </p:spPr>
      </p:sp>
      <p:sp>
        <p:nvSpPr>
          <p:cNvPr id="136196"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18963740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12287831-B7B0-47BC-A06D-0F669A0295E0}" type="slidenum">
              <a:rPr lang="en-US" altLang="de-DE" sz="1300">
                <a:cs typeface="Times New Roman" panose="02020603050405020304" pitchFamily="18" charset="0"/>
              </a:rPr>
              <a:pPr eaLnBrk="1" hangingPunct="1">
                <a:spcBef>
                  <a:spcPct val="0"/>
                </a:spcBef>
              </a:pPr>
              <a:t>7</a:t>
            </a:fld>
            <a:endParaRPr lang="en-US" altLang="de-DE" sz="1300">
              <a:cs typeface="Times New Roman" panose="02020603050405020304" pitchFamily="18" charset="0"/>
            </a:endParaRPr>
          </a:p>
        </p:txBody>
      </p:sp>
      <p:sp>
        <p:nvSpPr>
          <p:cNvPr id="150531" name="Rectangle 2"/>
          <p:cNvSpPr>
            <a:spLocks noGrp="1" noRot="1" noChangeAspect="1" noChangeArrowheads="1" noTextEdit="1"/>
          </p:cNvSpPr>
          <p:nvPr>
            <p:ph type="sldImg"/>
          </p:nvPr>
        </p:nvSpPr>
        <p:spPr>
          <a:xfrm>
            <a:off x="138113" y="768350"/>
            <a:ext cx="6823075" cy="3836988"/>
          </a:xfrm>
          <a:ln/>
        </p:spPr>
      </p:sp>
      <p:sp>
        <p:nvSpPr>
          <p:cNvPr id="136196"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18963740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12287831-B7B0-47BC-A06D-0F669A0295E0}" type="slidenum">
              <a:rPr lang="en-US" altLang="de-DE" sz="1300">
                <a:cs typeface="Times New Roman" panose="02020603050405020304" pitchFamily="18" charset="0"/>
              </a:rPr>
              <a:pPr eaLnBrk="1" hangingPunct="1">
                <a:spcBef>
                  <a:spcPct val="0"/>
                </a:spcBef>
              </a:pPr>
              <a:t>8</a:t>
            </a:fld>
            <a:endParaRPr lang="en-US" altLang="de-DE" sz="1300">
              <a:cs typeface="Times New Roman" panose="02020603050405020304" pitchFamily="18" charset="0"/>
            </a:endParaRPr>
          </a:p>
        </p:txBody>
      </p:sp>
      <p:sp>
        <p:nvSpPr>
          <p:cNvPr id="150531" name="Rectangle 2"/>
          <p:cNvSpPr>
            <a:spLocks noGrp="1" noRot="1" noChangeAspect="1" noChangeArrowheads="1" noTextEdit="1"/>
          </p:cNvSpPr>
          <p:nvPr>
            <p:ph type="sldImg"/>
          </p:nvPr>
        </p:nvSpPr>
        <p:spPr>
          <a:xfrm>
            <a:off x="138113" y="768350"/>
            <a:ext cx="6823075" cy="3836988"/>
          </a:xfrm>
          <a:ln/>
        </p:spPr>
      </p:sp>
      <p:sp>
        <p:nvSpPr>
          <p:cNvPr id="136196"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18963740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12287831-B7B0-47BC-A06D-0F669A0295E0}" type="slidenum">
              <a:rPr lang="en-US" altLang="de-DE" sz="1300">
                <a:cs typeface="Times New Roman" panose="02020603050405020304" pitchFamily="18" charset="0"/>
              </a:rPr>
              <a:pPr eaLnBrk="1" hangingPunct="1">
                <a:spcBef>
                  <a:spcPct val="0"/>
                </a:spcBef>
              </a:pPr>
              <a:t>9</a:t>
            </a:fld>
            <a:endParaRPr lang="en-US" altLang="de-DE" sz="1300">
              <a:cs typeface="Times New Roman" panose="02020603050405020304" pitchFamily="18" charset="0"/>
            </a:endParaRPr>
          </a:p>
        </p:txBody>
      </p:sp>
      <p:sp>
        <p:nvSpPr>
          <p:cNvPr id="150531" name="Rectangle 2"/>
          <p:cNvSpPr>
            <a:spLocks noGrp="1" noRot="1" noChangeAspect="1" noChangeArrowheads="1" noTextEdit="1"/>
          </p:cNvSpPr>
          <p:nvPr>
            <p:ph type="sldImg"/>
          </p:nvPr>
        </p:nvSpPr>
        <p:spPr>
          <a:xfrm>
            <a:off x="138113" y="768350"/>
            <a:ext cx="6823075" cy="3836988"/>
          </a:xfrm>
          <a:ln/>
        </p:spPr>
      </p:sp>
      <p:sp>
        <p:nvSpPr>
          <p:cNvPr id="136196"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18963740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C491FF40-01AB-486E-9251-C50DF3747984}" type="slidenum">
              <a:rPr lang="en-US" altLang="de-DE" sz="1300">
                <a:cs typeface="Times New Roman" panose="02020603050405020304" pitchFamily="18" charset="0"/>
              </a:rPr>
              <a:pPr eaLnBrk="1" hangingPunct="1">
                <a:spcBef>
                  <a:spcPct val="0"/>
                </a:spcBef>
              </a:pPr>
              <a:t>10</a:t>
            </a:fld>
            <a:endParaRPr lang="en-US" altLang="de-DE" sz="1300">
              <a:cs typeface="Times New Roman" panose="02020603050405020304" pitchFamily="18" charset="0"/>
            </a:endParaRPr>
          </a:p>
        </p:txBody>
      </p:sp>
      <p:sp>
        <p:nvSpPr>
          <p:cNvPr id="152579" name="Rectangle 2"/>
          <p:cNvSpPr>
            <a:spLocks noGrp="1" noRot="1" noChangeAspect="1" noChangeArrowheads="1" noTextEdit="1"/>
          </p:cNvSpPr>
          <p:nvPr>
            <p:ph type="sldImg"/>
          </p:nvPr>
        </p:nvSpPr>
        <p:spPr>
          <a:xfrm>
            <a:off x="138113" y="768350"/>
            <a:ext cx="6823075" cy="3836988"/>
          </a:xfrm>
          <a:ln/>
        </p:spPr>
      </p:sp>
      <p:sp>
        <p:nvSpPr>
          <p:cNvPr id="138244"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0386223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C491FF40-01AB-486E-9251-C50DF3747984}" type="slidenum">
              <a:rPr lang="en-US" altLang="de-DE" sz="1300">
                <a:cs typeface="Times New Roman" panose="02020603050405020304" pitchFamily="18" charset="0"/>
              </a:rPr>
              <a:pPr eaLnBrk="1" hangingPunct="1">
                <a:spcBef>
                  <a:spcPct val="0"/>
                </a:spcBef>
              </a:pPr>
              <a:t>11</a:t>
            </a:fld>
            <a:endParaRPr lang="en-US" altLang="de-DE" sz="1300">
              <a:cs typeface="Times New Roman" panose="02020603050405020304" pitchFamily="18" charset="0"/>
            </a:endParaRPr>
          </a:p>
        </p:txBody>
      </p:sp>
      <p:sp>
        <p:nvSpPr>
          <p:cNvPr id="152579" name="Rectangle 2"/>
          <p:cNvSpPr>
            <a:spLocks noGrp="1" noRot="1" noChangeAspect="1" noChangeArrowheads="1" noTextEdit="1"/>
          </p:cNvSpPr>
          <p:nvPr>
            <p:ph type="sldImg"/>
          </p:nvPr>
        </p:nvSpPr>
        <p:spPr>
          <a:xfrm>
            <a:off x="138113" y="768350"/>
            <a:ext cx="6823075" cy="3836988"/>
          </a:xfrm>
          <a:ln/>
        </p:spPr>
      </p:sp>
      <p:sp>
        <p:nvSpPr>
          <p:cNvPr id="138244"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0386223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87368473-1458-4C66-91E7-70FCE689C232}" type="slidenum">
              <a:rPr lang="en-US" altLang="de-DE" sz="1300">
                <a:cs typeface="Times New Roman" panose="02020603050405020304" pitchFamily="18" charset="0"/>
              </a:rPr>
              <a:pPr eaLnBrk="1" hangingPunct="1">
                <a:spcBef>
                  <a:spcPct val="0"/>
                </a:spcBef>
              </a:pPr>
              <a:t>12</a:t>
            </a:fld>
            <a:endParaRPr lang="en-US" altLang="de-DE" sz="1300">
              <a:cs typeface="Times New Roman" panose="02020603050405020304" pitchFamily="18" charset="0"/>
            </a:endParaRPr>
          </a:p>
        </p:txBody>
      </p:sp>
      <p:sp>
        <p:nvSpPr>
          <p:cNvPr id="153603" name="Rectangle 2"/>
          <p:cNvSpPr>
            <a:spLocks noGrp="1" noRot="1" noChangeAspect="1" noChangeArrowheads="1" noTextEdit="1"/>
          </p:cNvSpPr>
          <p:nvPr>
            <p:ph type="sldImg"/>
          </p:nvPr>
        </p:nvSpPr>
        <p:spPr>
          <a:xfrm>
            <a:off x="139700" y="768350"/>
            <a:ext cx="6821488" cy="3836988"/>
          </a:xfrm>
          <a:ln/>
        </p:spPr>
      </p:sp>
      <p:sp>
        <p:nvSpPr>
          <p:cNvPr id="139268"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18711218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8F04244B-9959-44E6-880D-22532761E187}" type="slidenum">
              <a:rPr lang="en-US" altLang="de-DE" sz="1300">
                <a:cs typeface="Times New Roman" panose="02020603050405020304" pitchFamily="18" charset="0"/>
              </a:rPr>
              <a:pPr eaLnBrk="1" hangingPunct="1">
                <a:spcBef>
                  <a:spcPct val="0"/>
                </a:spcBef>
              </a:pPr>
              <a:t>13</a:t>
            </a:fld>
            <a:endParaRPr lang="en-US" altLang="de-DE" sz="1300">
              <a:cs typeface="Times New Roman" panose="02020603050405020304" pitchFamily="18" charset="0"/>
            </a:endParaRPr>
          </a:p>
        </p:txBody>
      </p:sp>
      <p:sp>
        <p:nvSpPr>
          <p:cNvPr id="154627" name="Rectangle 2"/>
          <p:cNvSpPr>
            <a:spLocks noGrp="1" noRot="1" noChangeAspect="1" noChangeArrowheads="1" noTextEdit="1"/>
          </p:cNvSpPr>
          <p:nvPr>
            <p:ph type="sldImg"/>
          </p:nvPr>
        </p:nvSpPr>
        <p:spPr>
          <a:xfrm>
            <a:off x="138113" y="768350"/>
            <a:ext cx="6823075" cy="3836988"/>
          </a:xfrm>
          <a:ln/>
        </p:spPr>
      </p:sp>
      <p:sp>
        <p:nvSpPr>
          <p:cNvPr id="140292"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2265830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0CDF5CE3-6D52-4488-B7C0-B9568CF5347E}" type="slidenum">
              <a:rPr lang="en-US" altLang="de-DE" sz="1300">
                <a:cs typeface="Times New Roman" panose="02020603050405020304" pitchFamily="18" charset="0"/>
              </a:rPr>
              <a:pPr eaLnBrk="1" hangingPunct="1">
                <a:spcBef>
                  <a:spcPct val="0"/>
                </a:spcBef>
              </a:pPr>
              <a:t>14</a:t>
            </a:fld>
            <a:endParaRPr lang="en-US" altLang="de-DE" sz="1300">
              <a:cs typeface="Times New Roman" panose="02020603050405020304" pitchFamily="18" charset="0"/>
            </a:endParaRPr>
          </a:p>
        </p:txBody>
      </p:sp>
      <p:sp>
        <p:nvSpPr>
          <p:cNvPr id="155651" name="Rectangle 2"/>
          <p:cNvSpPr>
            <a:spLocks noGrp="1" noRot="1" noChangeAspect="1" noChangeArrowheads="1" noTextEdit="1"/>
          </p:cNvSpPr>
          <p:nvPr>
            <p:ph type="sldImg"/>
          </p:nvPr>
        </p:nvSpPr>
        <p:spPr>
          <a:xfrm>
            <a:off x="138113" y="768350"/>
            <a:ext cx="6823075" cy="3836988"/>
          </a:xfrm>
          <a:ln/>
        </p:spPr>
      </p:sp>
      <p:sp>
        <p:nvSpPr>
          <p:cNvPr id="141316"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30362783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56704550-440B-4C6E-B6D8-13B7D0FBFCC9}" type="slidenum">
              <a:rPr lang="en-US" altLang="de-DE" sz="1300">
                <a:cs typeface="Times New Roman" panose="02020603050405020304" pitchFamily="18" charset="0"/>
              </a:rPr>
              <a:pPr eaLnBrk="1" hangingPunct="1">
                <a:spcBef>
                  <a:spcPct val="0"/>
                </a:spcBef>
              </a:pPr>
              <a:t>15</a:t>
            </a:fld>
            <a:endParaRPr lang="en-US" altLang="de-DE" sz="1300">
              <a:cs typeface="Times New Roman" panose="02020603050405020304" pitchFamily="18" charset="0"/>
            </a:endParaRPr>
          </a:p>
        </p:txBody>
      </p:sp>
      <p:sp>
        <p:nvSpPr>
          <p:cNvPr id="156675" name="Rectangle 2"/>
          <p:cNvSpPr>
            <a:spLocks noGrp="1" noRot="1" noChangeAspect="1" noChangeArrowheads="1" noTextEdit="1"/>
          </p:cNvSpPr>
          <p:nvPr>
            <p:ph type="sldImg"/>
          </p:nvPr>
        </p:nvSpPr>
        <p:spPr>
          <a:xfrm>
            <a:off x="138113" y="768350"/>
            <a:ext cx="6823075" cy="3836988"/>
          </a:xfrm>
          <a:ln/>
        </p:spPr>
      </p:sp>
      <p:sp>
        <p:nvSpPr>
          <p:cNvPr id="142340"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5604716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8F7444FD-896E-459C-A101-00009186DCDD}" type="slidenum">
              <a:rPr lang="en-US" altLang="de-DE" sz="1300">
                <a:cs typeface="Times New Roman" panose="02020603050405020304" pitchFamily="18" charset="0"/>
              </a:rPr>
              <a:pPr eaLnBrk="1" hangingPunct="1">
                <a:spcBef>
                  <a:spcPct val="0"/>
                </a:spcBef>
              </a:pPr>
              <a:t>16</a:t>
            </a:fld>
            <a:endParaRPr lang="en-US" altLang="de-DE" sz="1300">
              <a:cs typeface="Times New Roman" panose="02020603050405020304" pitchFamily="18" charset="0"/>
            </a:endParaRPr>
          </a:p>
        </p:txBody>
      </p:sp>
      <p:sp>
        <p:nvSpPr>
          <p:cNvPr id="157699" name="Rectangle 2"/>
          <p:cNvSpPr>
            <a:spLocks noGrp="1" noRot="1" noChangeAspect="1" noChangeArrowheads="1" noTextEdit="1"/>
          </p:cNvSpPr>
          <p:nvPr>
            <p:ph type="sldImg"/>
          </p:nvPr>
        </p:nvSpPr>
        <p:spPr>
          <a:xfrm>
            <a:off x="138113" y="768350"/>
            <a:ext cx="6823075" cy="3836988"/>
          </a:xfrm>
          <a:ln/>
        </p:spPr>
      </p:sp>
      <p:sp>
        <p:nvSpPr>
          <p:cNvPr id="143364"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3993902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48997DE1-03E4-4AB0-9CF8-91E2D8F0F4B8}" type="slidenum">
              <a:rPr lang="en-US" altLang="de-DE" sz="1300">
                <a:cs typeface="Times New Roman" panose="02020603050405020304" pitchFamily="18" charset="0"/>
              </a:rPr>
              <a:pPr eaLnBrk="1" hangingPunct="1">
                <a:spcBef>
                  <a:spcPct val="0"/>
                </a:spcBef>
              </a:pPr>
              <a:t>17</a:t>
            </a:fld>
            <a:endParaRPr lang="en-US" altLang="de-DE" sz="1300">
              <a:cs typeface="Times New Roman" panose="02020603050405020304" pitchFamily="18" charset="0"/>
            </a:endParaRPr>
          </a:p>
        </p:txBody>
      </p:sp>
      <p:sp>
        <p:nvSpPr>
          <p:cNvPr id="158723" name="Rectangle 2"/>
          <p:cNvSpPr>
            <a:spLocks noGrp="1" noRot="1" noChangeAspect="1" noChangeArrowheads="1" noTextEdit="1"/>
          </p:cNvSpPr>
          <p:nvPr>
            <p:ph type="sldImg"/>
          </p:nvPr>
        </p:nvSpPr>
        <p:spPr>
          <a:xfrm>
            <a:off x="138113" y="768350"/>
            <a:ext cx="6823075" cy="3836988"/>
          </a:xfrm>
          <a:ln/>
        </p:spPr>
      </p:sp>
      <p:sp>
        <p:nvSpPr>
          <p:cNvPr id="144388"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9408688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9E9F6B0E-AE7D-4A3B-AE9B-C599B3ABFED6}" type="slidenum">
              <a:rPr lang="en-US" altLang="de-DE" sz="1300">
                <a:cs typeface="Times New Roman" panose="02020603050405020304" pitchFamily="18" charset="0"/>
              </a:rPr>
              <a:pPr eaLnBrk="1" hangingPunct="1">
                <a:spcBef>
                  <a:spcPct val="0"/>
                </a:spcBef>
              </a:pPr>
              <a:t>18</a:t>
            </a:fld>
            <a:endParaRPr lang="en-US" altLang="de-DE" sz="1300">
              <a:cs typeface="Times New Roman" panose="02020603050405020304" pitchFamily="18" charset="0"/>
            </a:endParaRPr>
          </a:p>
        </p:txBody>
      </p:sp>
      <p:sp>
        <p:nvSpPr>
          <p:cNvPr id="159747" name="Rectangle 2"/>
          <p:cNvSpPr>
            <a:spLocks noGrp="1" noRot="1" noChangeAspect="1" noChangeArrowheads="1" noTextEdit="1"/>
          </p:cNvSpPr>
          <p:nvPr>
            <p:ph type="sldImg"/>
          </p:nvPr>
        </p:nvSpPr>
        <p:spPr>
          <a:xfrm>
            <a:off x="138113" y="768350"/>
            <a:ext cx="6823075" cy="3836988"/>
          </a:xfrm>
          <a:ln/>
        </p:spPr>
      </p:sp>
      <p:sp>
        <p:nvSpPr>
          <p:cNvPr id="145412"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10695797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0EF4873D-65F6-40A9-AA45-4BC2D6FF354B}" type="slidenum">
              <a:rPr lang="en-US" altLang="de-DE" sz="1300">
                <a:cs typeface="Times New Roman" panose="02020603050405020304" pitchFamily="18" charset="0"/>
              </a:rPr>
              <a:pPr eaLnBrk="1" hangingPunct="1">
                <a:spcBef>
                  <a:spcPct val="0"/>
                </a:spcBef>
              </a:pPr>
              <a:t>19</a:t>
            </a:fld>
            <a:endParaRPr lang="en-US" altLang="de-DE" sz="1300">
              <a:cs typeface="Times New Roman" panose="02020603050405020304" pitchFamily="18" charset="0"/>
            </a:endParaRPr>
          </a:p>
        </p:txBody>
      </p:sp>
      <p:sp>
        <p:nvSpPr>
          <p:cNvPr id="160771" name="Rectangle 2"/>
          <p:cNvSpPr>
            <a:spLocks noGrp="1" noRot="1" noChangeAspect="1" noChangeArrowheads="1" noTextEdit="1"/>
          </p:cNvSpPr>
          <p:nvPr>
            <p:ph type="sldImg"/>
          </p:nvPr>
        </p:nvSpPr>
        <p:spPr>
          <a:xfrm>
            <a:off x="138113" y="768350"/>
            <a:ext cx="6823075" cy="3836988"/>
          </a:xfrm>
          <a:ln/>
        </p:spPr>
      </p:sp>
      <p:sp>
        <p:nvSpPr>
          <p:cNvPr id="146436"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30715791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FAB4611A-C56E-4840-A88C-375D68F47ECA}" type="slidenum">
              <a:rPr lang="en-US" altLang="de-DE" sz="1300">
                <a:cs typeface="Times New Roman" panose="02020603050405020304" pitchFamily="18" charset="0"/>
              </a:rPr>
              <a:pPr eaLnBrk="1" hangingPunct="1">
                <a:spcBef>
                  <a:spcPct val="0"/>
                </a:spcBef>
              </a:pPr>
              <a:t>20</a:t>
            </a:fld>
            <a:endParaRPr lang="en-US" altLang="de-DE" sz="1300">
              <a:cs typeface="Times New Roman" panose="02020603050405020304" pitchFamily="18" charset="0"/>
            </a:endParaRPr>
          </a:p>
        </p:txBody>
      </p:sp>
      <p:sp>
        <p:nvSpPr>
          <p:cNvPr id="161795" name="Rectangle 2"/>
          <p:cNvSpPr>
            <a:spLocks noGrp="1" noRot="1" noChangeAspect="1" noChangeArrowheads="1" noTextEdit="1"/>
          </p:cNvSpPr>
          <p:nvPr>
            <p:ph type="sldImg"/>
          </p:nvPr>
        </p:nvSpPr>
        <p:spPr>
          <a:xfrm>
            <a:off x="138113" y="768350"/>
            <a:ext cx="6823075" cy="3836988"/>
          </a:xfrm>
          <a:ln/>
        </p:spPr>
      </p:sp>
      <p:sp>
        <p:nvSpPr>
          <p:cNvPr id="147460"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6535907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56613AB3-FD55-4978-B3D2-4EC71A5A96AF}" type="slidenum">
              <a:rPr lang="en-US" altLang="de-DE" sz="1300">
                <a:cs typeface="Times New Roman" panose="02020603050405020304" pitchFamily="18" charset="0"/>
              </a:rPr>
              <a:pPr eaLnBrk="1" hangingPunct="1">
                <a:spcBef>
                  <a:spcPct val="0"/>
                </a:spcBef>
              </a:pPr>
              <a:t>21</a:t>
            </a:fld>
            <a:endParaRPr lang="en-US" altLang="de-DE" sz="1300">
              <a:cs typeface="Times New Roman" panose="02020603050405020304" pitchFamily="18" charset="0"/>
            </a:endParaRPr>
          </a:p>
        </p:txBody>
      </p:sp>
      <p:sp>
        <p:nvSpPr>
          <p:cNvPr id="162819" name="Rectangle 2"/>
          <p:cNvSpPr>
            <a:spLocks noGrp="1" noRot="1" noChangeAspect="1" noChangeArrowheads="1" noTextEdit="1"/>
          </p:cNvSpPr>
          <p:nvPr>
            <p:ph type="sldImg"/>
          </p:nvPr>
        </p:nvSpPr>
        <p:spPr>
          <a:xfrm>
            <a:off x="138113" y="768350"/>
            <a:ext cx="6823075" cy="3836988"/>
          </a:xfrm>
          <a:ln/>
        </p:spPr>
      </p:sp>
      <p:sp>
        <p:nvSpPr>
          <p:cNvPr id="148484"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35316702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42D8F846-356B-48A3-96B1-86C31981CAB5}" type="slidenum">
              <a:rPr lang="en-US" altLang="de-DE" sz="1300">
                <a:cs typeface="Times New Roman" panose="02020603050405020304" pitchFamily="18" charset="0"/>
              </a:rPr>
              <a:pPr eaLnBrk="1" hangingPunct="1">
                <a:spcBef>
                  <a:spcPct val="0"/>
                </a:spcBef>
              </a:pPr>
              <a:t>22</a:t>
            </a:fld>
            <a:endParaRPr lang="en-US" altLang="de-DE" sz="1300">
              <a:cs typeface="Times New Roman" panose="02020603050405020304" pitchFamily="18" charset="0"/>
            </a:endParaRPr>
          </a:p>
        </p:txBody>
      </p:sp>
      <p:sp>
        <p:nvSpPr>
          <p:cNvPr id="166915" name="Rectangle 2"/>
          <p:cNvSpPr>
            <a:spLocks noGrp="1" noRot="1" noChangeAspect="1" noChangeArrowheads="1" noTextEdit="1"/>
          </p:cNvSpPr>
          <p:nvPr>
            <p:ph type="sldImg"/>
          </p:nvPr>
        </p:nvSpPr>
        <p:spPr>
          <a:xfrm>
            <a:off x="138113" y="768350"/>
            <a:ext cx="6823075" cy="3836988"/>
          </a:xfrm>
          <a:ln/>
        </p:spPr>
      </p:sp>
      <p:sp>
        <p:nvSpPr>
          <p:cNvPr id="152580"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7886953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42D8F846-356B-48A3-96B1-86C31981CAB5}" type="slidenum">
              <a:rPr lang="en-US" altLang="de-DE" sz="1300">
                <a:cs typeface="Times New Roman" panose="02020603050405020304" pitchFamily="18" charset="0"/>
              </a:rPr>
              <a:pPr eaLnBrk="1" hangingPunct="1">
                <a:spcBef>
                  <a:spcPct val="0"/>
                </a:spcBef>
              </a:pPr>
              <a:t>23</a:t>
            </a:fld>
            <a:endParaRPr lang="en-US" altLang="de-DE" sz="1300">
              <a:cs typeface="Times New Roman" panose="02020603050405020304" pitchFamily="18" charset="0"/>
            </a:endParaRPr>
          </a:p>
        </p:txBody>
      </p:sp>
      <p:sp>
        <p:nvSpPr>
          <p:cNvPr id="166915" name="Rectangle 2"/>
          <p:cNvSpPr>
            <a:spLocks noGrp="1" noRot="1" noChangeAspect="1" noChangeArrowheads="1" noTextEdit="1"/>
          </p:cNvSpPr>
          <p:nvPr>
            <p:ph type="sldImg"/>
          </p:nvPr>
        </p:nvSpPr>
        <p:spPr>
          <a:xfrm>
            <a:off x="138113" y="768350"/>
            <a:ext cx="6823075" cy="3836988"/>
          </a:xfrm>
          <a:ln/>
        </p:spPr>
      </p:sp>
      <p:sp>
        <p:nvSpPr>
          <p:cNvPr id="152580"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7886953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42D8F846-356B-48A3-96B1-86C31981CAB5}" type="slidenum">
              <a:rPr lang="en-US" altLang="de-DE" sz="1300">
                <a:cs typeface="Times New Roman" panose="02020603050405020304" pitchFamily="18" charset="0"/>
              </a:rPr>
              <a:pPr eaLnBrk="1" hangingPunct="1">
                <a:spcBef>
                  <a:spcPct val="0"/>
                </a:spcBef>
              </a:pPr>
              <a:t>24</a:t>
            </a:fld>
            <a:endParaRPr lang="en-US" altLang="de-DE" sz="1300">
              <a:cs typeface="Times New Roman" panose="02020603050405020304" pitchFamily="18" charset="0"/>
            </a:endParaRPr>
          </a:p>
        </p:txBody>
      </p:sp>
      <p:sp>
        <p:nvSpPr>
          <p:cNvPr id="166915" name="Rectangle 2"/>
          <p:cNvSpPr>
            <a:spLocks noGrp="1" noRot="1" noChangeAspect="1" noChangeArrowheads="1" noTextEdit="1"/>
          </p:cNvSpPr>
          <p:nvPr>
            <p:ph type="sldImg"/>
          </p:nvPr>
        </p:nvSpPr>
        <p:spPr>
          <a:xfrm>
            <a:off x="138113" y="768350"/>
            <a:ext cx="6823075" cy="3836988"/>
          </a:xfrm>
          <a:ln/>
        </p:spPr>
      </p:sp>
      <p:sp>
        <p:nvSpPr>
          <p:cNvPr id="152580"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7886953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42D8F846-356B-48A3-96B1-86C31981CAB5}" type="slidenum">
              <a:rPr lang="en-US" altLang="de-DE" sz="1300">
                <a:cs typeface="Times New Roman" panose="02020603050405020304" pitchFamily="18" charset="0"/>
              </a:rPr>
              <a:pPr eaLnBrk="1" hangingPunct="1">
                <a:spcBef>
                  <a:spcPct val="0"/>
                </a:spcBef>
              </a:pPr>
              <a:t>25</a:t>
            </a:fld>
            <a:endParaRPr lang="en-US" altLang="de-DE" sz="1300">
              <a:cs typeface="Times New Roman" panose="02020603050405020304" pitchFamily="18" charset="0"/>
            </a:endParaRPr>
          </a:p>
        </p:txBody>
      </p:sp>
      <p:sp>
        <p:nvSpPr>
          <p:cNvPr id="166915" name="Rectangle 2"/>
          <p:cNvSpPr>
            <a:spLocks noGrp="1" noRot="1" noChangeAspect="1" noChangeArrowheads="1" noTextEdit="1"/>
          </p:cNvSpPr>
          <p:nvPr>
            <p:ph type="sldImg"/>
          </p:nvPr>
        </p:nvSpPr>
        <p:spPr>
          <a:xfrm>
            <a:off x="138113" y="768350"/>
            <a:ext cx="6823075" cy="3836988"/>
          </a:xfrm>
          <a:ln/>
        </p:spPr>
      </p:sp>
      <p:sp>
        <p:nvSpPr>
          <p:cNvPr id="152580"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78869530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4F9EB161-9034-455F-98FC-3AD60A3C3811}" type="slidenum">
              <a:rPr lang="en-US" altLang="de-DE" sz="1300">
                <a:cs typeface="Times New Roman" panose="02020603050405020304" pitchFamily="18" charset="0"/>
              </a:rPr>
              <a:pPr eaLnBrk="1" hangingPunct="1">
                <a:spcBef>
                  <a:spcPct val="0"/>
                </a:spcBef>
              </a:pPr>
              <a:t>26</a:t>
            </a:fld>
            <a:endParaRPr lang="en-US" altLang="de-DE" sz="1300">
              <a:cs typeface="Times New Roman" panose="02020603050405020304" pitchFamily="18" charset="0"/>
            </a:endParaRPr>
          </a:p>
        </p:txBody>
      </p:sp>
      <p:sp>
        <p:nvSpPr>
          <p:cNvPr id="167939" name="Rectangle 2"/>
          <p:cNvSpPr>
            <a:spLocks noGrp="1" noRot="1" noChangeAspect="1" noChangeArrowheads="1" noTextEdit="1"/>
          </p:cNvSpPr>
          <p:nvPr>
            <p:ph type="sldImg"/>
          </p:nvPr>
        </p:nvSpPr>
        <p:spPr>
          <a:xfrm>
            <a:off x="138113" y="768350"/>
            <a:ext cx="6823075" cy="3836988"/>
          </a:xfrm>
          <a:ln/>
        </p:spPr>
      </p:sp>
      <p:sp>
        <p:nvSpPr>
          <p:cNvPr id="153604"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11059977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6EA399E3-9D92-47E2-91F7-00101DA011D3}" type="slidenum">
              <a:rPr lang="en-US" altLang="de-DE" sz="1300">
                <a:cs typeface="Times New Roman" panose="02020603050405020304" pitchFamily="18" charset="0"/>
              </a:rPr>
              <a:pPr eaLnBrk="1" hangingPunct="1">
                <a:spcBef>
                  <a:spcPct val="0"/>
                </a:spcBef>
              </a:pPr>
              <a:t>27</a:t>
            </a:fld>
            <a:endParaRPr lang="en-US" altLang="de-DE" sz="1300">
              <a:cs typeface="Times New Roman" panose="02020603050405020304" pitchFamily="18" charset="0"/>
            </a:endParaRPr>
          </a:p>
        </p:txBody>
      </p:sp>
      <p:sp>
        <p:nvSpPr>
          <p:cNvPr id="168963" name="Rectangle 2"/>
          <p:cNvSpPr>
            <a:spLocks noGrp="1" noRot="1" noChangeAspect="1" noChangeArrowheads="1" noTextEdit="1"/>
          </p:cNvSpPr>
          <p:nvPr>
            <p:ph type="sldImg"/>
          </p:nvPr>
        </p:nvSpPr>
        <p:spPr>
          <a:xfrm>
            <a:off x="138113" y="768350"/>
            <a:ext cx="6823075" cy="3836988"/>
          </a:xfrm>
          <a:ln/>
        </p:spPr>
      </p:sp>
      <p:sp>
        <p:nvSpPr>
          <p:cNvPr id="154628"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49075507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CA8530BE-5E2A-48C3-8998-2D7F536584A3}" type="slidenum">
              <a:rPr lang="en-US" altLang="de-DE" sz="1300">
                <a:cs typeface="Times New Roman" panose="02020603050405020304" pitchFamily="18" charset="0"/>
              </a:rPr>
              <a:pPr eaLnBrk="1" hangingPunct="1">
                <a:spcBef>
                  <a:spcPct val="0"/>
                </a:spcBef>
              </a:pPr>
              <a:t>28</a:t>
            </a:fld>
            <a:endParaRPr lang="en-US" altLang="de-DE" sz="1300">
              <a:cs typeface="Times New Roman" panose="02020603050405020304" pitchFamily="18" charset="0"/>
            </a:endParaRPr>
          </a:p>
        </p:txBody>
      </p:sp>
      <p:sp>
        <p:nvSpPr>
          <p:cNvPr id="169987" name="Rectangle 2"/>
          <p:cNvSpPr>
            <a:spLocks noGrp="1" noRot="1" noChangeAspect="1" noChangeArrowheads="1" noTextEdit="1"/>
          </p:cNvSpPr>
          <p:nvPr>
            <p:ph type="sldImg"/>
          </p:nvPr>
        </p:nvSpPr>
        <p:spPr>
          <a:xfrm>
            <a:off x="138113" y="768350"/>
            <a:ext cx="6823075" cy="3836988"/>
          </a:xfrm>
          <a:ln/>
        </p:spPr>
      </p:sp>
      <p:sp>
        <p:nvSpPr>
          <p:cNvPr id="155652"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123393451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88AA6E29-F7DC-43EA-8600-480FB5341FF9}" type="slidenum">
              <a:rPr lang="en-US" altLang="de-DE" sz="1300">
                <a:cs typeface="Times New Roman" panose="02020603050405020304" pitchFamily="18" charset="0"/>
              </a:rPr>
              <a:pPr eaLnBrk="1" hangingPunct="1">
                <a:spcBef>
                  <a:spcPct val="0"/>
                </a:spcBef>
              </a:pPr>
              <a:t>29</a:t>
            </a:fld>
            <a:endParaRPr lang="en-US" altLang="de-DE" sz="1300">
              <a:cs typeface="Times New Roman" panose="02020603050405020304" pitchFamily="18" charset="0"/>
            </a:endParaRPr>
          </a:p>
        </p:txBody>
      </p:sp>
      <p:sp>
        <p:nvSpPr>
          <p:cNvPr id="171011" name="Rectangle 2"/>
          <p:cNvSpPr>
            <a:spLocks noGrp="1" noRot="1" noChangeAspect="1" noChangeArrowheads="1" noTextEdit="1"/>
          </p:cNvSpPr>
          <p:nvPr>
            <p:ph type="sldImg"/>
          </p:nvPr>
        </p:nvSpPr>
        <p:spPr>
          <a:xfrm>
            <a:off x="138113" y="768350"/>
            <a:ext cx="6823075" cy="3836988"/>
          </a:xfrm>
          <a:ln/>
        </p:spPr>
      </p:sp>
      <p:sp>
        <p:nvSpPr>
          <p:cNvPr id="156676"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173853680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42A89D01-54AD-47E3-A350-4340EBA1331A}" type="slidenum">
              <a:rPr lang="en-US" altLang="de-DE" sz="1300">
                <a:cs typeface="Times New Roman" panose="02020603050405020304" pitchFamily="18" charset="0"/>
              </a:rPr>
              <a:pPr eaLnBrk="1" hangingPunct="1">
                <a:spcBef>
                  <a:spcPct val="0"/>
                </a:spcBef>
              </a:pPr>
              <a:t>30</a:t>
            </a:fld>
            <a:endParaRPr lang="en-US" altLang="de-DE" sz="1300">
              <a:cs typeface="Times New Roman" panose="02020603050405020304" pitchFamily="18" charset="0"/>
            </a:endParaRPr>
          </a:p>
        </p:txBody>
      </p:sp>
      <p:sp>
        <p:nvSpPr>
          <p:cNvPr id="172035" name="Rectangle 2"/>
          <p:cNvSpPr>
            <a:spLocks noGrp="1" noRot="1" noChangeAspect="1" noChangeArrowheads="1" noTextEdit="1"/>
          </p:cNvSpPr>
          <p:nvPr>
            <p:ph type="sldImg"/>
          </p:nvPr>
        </p:nvSpPr>
        <p:spPr>
          <a:xfrm>
            <a:off x="138113" y="768350"/>
            <a:ext cx="6823075" cy="3836988"/>
          </a:xfrm>
          <a:ln/>
        </p:spPr>
      </p:sp>
      <p:sp>
        <p:nvSpPr>
          <p:cNvPr id="157700"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361270851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C90F8897-A409-43BA-B08C-937F9FEACF4A}" type="slidenum">
              <a:rPr lang="en-US" altLang="de-DE" sz="1300">
                <a:cs typeface="Times New Roman" panose="02020603050405020304" pitchFamily="18" charset="0"/>
              </a:rPr>
              <a:pPr eaLnBrk="1" hangingPunct="1">
                <a:spcBef>
                  <a:spcPct val="0"/>
                </a:spcBef>
              </a:pPr>
              <a:t>31</a:t>
            </a:fld>
            <a:endParaRPr lang="en-US" altLang="de-DE" sz="1300">
              <a:cs typeface="Times New Roman" panose="02020603050405020304" pitchFamily="18" charset="0"/>
            </a:endParaRPr>
          </a:p>
        </p:txBody>
      </p:sp>
      <p:sp>
        <p:nvSpPr>
          <p:cNvPr id="173059"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nchor="b"/>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pPr>
            <a:fld id="{9085C090-8837-4C54-BCAD-381C998024AD}" type="slidenum">
              <a:rPr lang="en-US" altLang="de-DE" sz="1300">
                <a:cs typeface="Times New Roman" panose="02020603050405020304" pitchFamily="18" charset="0"/>
              </a:rPr>
              <a:pPr algn="r" eaLnBrk="1" hangingPunct="1">
                <a:spcBef>
                  <a:spcPct val="0"/>
                </a:spcBef>
              </a:pPr>
              <a:t>31</a:t>
            </a:fld>
            <a:endParaRPr lang="en-US" altLang="de-DE" sz="1300">
              <a:cs typeface="Times New Roman" panose="02020603050405020304" pitchFamily="18" charset="0"/>
            </a:endParaRPr>
          </a:p>
        </p:txBody>
      </p:sp>
      <p:sp>
        <p:nvSpPr>
          <p:cNvPr id="173060" name="Rectangle 2"/>
          <p:cNvSpPr>
            <a:spLocks noGrp="1" noRot="1" noChangeAspect="1" noChangeArrowheads="1" noTextEdit="1"/>
          </p:cNvSpPr>
          <p:nvPr>
            <p:ph type="sldImg"/>
          </p:nvPr>
        </p:nvSpPr>
        <p:spPr>
          <a:xfrm>
            <a:off x="139700" y="768350"/>
            <a:ext cx="6821488" cy="3836988"/>
          </a:xfrm>
          <a:ln/>
        </p:spPr>
      </p:sp>
      <p:sp>
        <p:nvSpPr>
          <p:cNvPr id="158725" name="Rectangle 3"/>
          <p:cNvSpPr>
            <a:spLocks noGrp="1" noChangeArrowheads="1"/>
          </p:cNvSpPr>
          <p:nvPr>
            <p:ph type="body" idx="1"/>
          </p:nvPr>
        </p:nvSpPr>
        <p:spPr/>
        <p:txBody>
          <a:bodyPr lIns="99032" tIns="49516" rIns="99032" bIns="49516"/>
          <a:lstStyle/>
          <a:p>
            <a:pPr eaLnBrk="1" hangingPunct="1">
              <a:defRPr/>
            </a:pPr>
            <a:endParaRPr lang="en-US">
              <a:cs typeface="+mn-cs"/>
            </a:endParaRPr>
          </a:p>
        </p:txBody>
      </p:sp>
    </p:spTree>
    <p:extLst>
      <p:ext uri="{BB962C8B-B14F-4D97-AF65-F5344CB8AC3E}">
        <p14:creationId xmlns:p14="http://schemas.microsoft.com/office/powerpoint/2010/main" val="278499286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2B573D24-6020-4669-B72C-C796A5463C25}" type="slidenum">
              <a:rPr lang="en-US" altLang="de-DE" sz="1300">
                <a:cs typeface="Times New Roman" panose="02020603050405020304" pitchFamily="18" charset="0"/>
              </a:rPr>
              <a:pPr eaLnBrk="1" hangingPunct="1">
                <a:spcBef>
                  <a:spcPct val="0"/>
                </a:spcBef>
              </a:pPr>
              <a:t>32</a:t>
            </a:fld>
            <a:endParaRPr lang="en-US" altLang="de-DE" sz="1300">
              <a:cs typeface="Times New Roman" panose="02020603050405020304" pitchFamily="18" charset="0"/>
            </a:endParaRPr>
          </a:p>
        </p:txBody>
      </p:sp>
      <p:sp>
        <p:nvSpPr>
          <p:cNvPr id="174083"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pPr>
            <a:fld id="{0D6721EA-D880-49C3-B555-7E7602077E6B}" type="slidenum">
              <a:rPr lang="en-US" altLang="de-DE" sz="1300">
                <a:cs typeface="Times New Roman" panose="02020603050405020304" pitchFamily="18" charset="0"/>
              </a:rPr>
              <a:pPr algn="r" eaLnBrk="1" hangingPunct="1">
                <a:spcBef>
                  <a:spcPct val="0"/>
                </a:spcBef>
              </a:pPr>
              <a:t>32</a:t>
            </a:fld>
            <a:endParaRPr lang="en-US" altLang="de-DE" sz="1300">
              <a:cs typeface="Times New Roman" panose="02020603050405020304" pitchFamily="18" charset="0"/>
            </a:endParaRPr>
          </a:p>
        </p:txBody>
      </p:sp>
      <p:sp>
        <p:nvSpPr>
          <p:cNvPr id="174084" name="Rectangle 2"/>
          <p:cNvSpPr>
            <a:spLocks noGrp="1" noRot="1" noChangeAspect="1" noChangeArrowheads="1" noTextEdit="1"/>
          </p:cNvSpPr>
          <p:nvPr>
            <p:ph type="sldImg"/>
          </p:nvPr>
        </p:nvSpPr>
        <p:spPr>
          <a:xfrm>
            <a:off x="138113" y="768350"/>
            <a:ext cx="6823075" cy="3836988"/>
          </a:xfrm>
          <a:ln/>
        </p:spPr>
      </p:sp>
      <p:sp>
        <p:nvSpPr>
          <p:cNvPr id="159749"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30521135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BCBE1F9F-8DBC-4D29-8E34-49081E2A4F15}" type="slidenum">
              <a:rPr lang="en-US" altLang="de-DE" sz="1300">
                <a:cs typeface="Times New Roman" panose="02020603050405020304" pitchFamily="18" charset="0"/>
              </a:rPr>
              <a:pPr eaLnBrk="1" hangingPunct="1">
                <a:spcBef>
                  <a:spcPct val="0"/>
                </a:spcBef>
              </a:pPr>
              <a:t>33</a:t>
            </a:fld>
            <a:endParaRPr lang="en-US" altLang="de-DE" sz="1300">
              <a:cs typeface="Times New Roman" panose="02020603050405020304" pitchFamily="18" charset="0"/>
            </a:endParaRPr>
          </a:p>
        </p:txBody>
      </p:sp>
      <p:sp>
        <p:nvSpPr>
          <p:cNvPr id="175107" name="Rectangle 2"/>
          <p:cNvSpPr>
            <a:spLocks noGrp="1" noRot="1" noChangeAspect="1" noChangeArrowheads="1" noTextEdit="1"/>
          </p:cNvSpPr>
          <p:nvPr>
            <p:ph type="sldImg"/>
          </p:nvPr>
        </p:nvSpPr>
        <p:spPr>
          <a:xfrm>
            <a:off x="138113" y="768350"/>
            <a:ext cx="6823075" cy="3836988"/>
          </a:xfrm>
          <a:ln/>
        </p:spPr>
      </p:sp>
      <p:sp>
        <p:nvSpPr>
          <p:cNvPr id="160772"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40308663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780C6EFE-6CC0-4E6E-9EBD-DB8F6E3C5B7C}" type="slidenum">
              <a:rPr lang="en-US" altLang="de-DE" sz="1300">
                <a:cs typeface="Times New Roman" panose="02020603050405020304" pitchFamily="18" charset="0"/>
              </a:rPr>
              <a:pPr eaLnBrk="1" hangingPunct="1">
                <a:spcBef>
                  <a:spcPct val="0"/>
                </a:spcBef>
              </a:pPr>
              <a:t>34</a:t>
            </a:fld>
            <a:endParaRPr lang="en-US" altLang="de-DE" sz="1300">
              <a:cs typeface="Times New Roman" panose="02020603050405020304" pitchFamily="18" charset="0"/>
            </a:endParaRPr>
          </a:p>
        </p:txBody>
      </p:sp>
      <p:sp>
        <p:nvSpPr>
          <p:cNvPr id="176131" name="Rectangle 2"/>
          <p:cNvSpPr>
            <a:spLocks noGrp="1" noRot="1" noChangeAspect="1" noChangeArrowheads="1" noTextEdit="1"/>
          </p:cNvSpPr>
          <p:nvPr>
            <p:ph type="sldImg"/>
          </p:nvPr>
        </p:nvSpPr>
        <p:spPr>
          <a:xfrm>
            <a:off x="138113" y="768350"/>
            <a:ext cx="6823075" cy="3836988"/>
          </a:xfrm>
          <a:ln/>
        </p:spPr>
      </p:sp>
      <p:sp>
        <p:nvSpPr>
          <p:cNvPr id="161796"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70180334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EAFE32C3-C079-427D-A27C-E4D660D1DD02}" type="slidenum">
              <a:rPr lang="en-US" altLang="de-DE" sz="1300">
                <a:cs typeface="Times New Roman" panose="02020603050405020304" pitchFamily="18" charset="0"/>
              </a:rPr>
              <a:pPr eaLnBrk="1" hangingPunct="1">
                <a:spcBef>
                  <a:spcPct val="0"/>
                </a:spcBef>
              </a:pPr>
              <a:t>35</a:t>
            </a:fld>
            <a:endParaRPr lang="en-US" altLang="de-DE" sz="1300">
              <a:cs typeface="Times New Roman" panose="02020603050405020304" pitchFamily="18" charset="0"/>
            </a:endParaRPr>
          </a:p>
        </p:txBody>
      </p:sp>
      <p:sp>
        <p:nvSpPr>
          <p:cNvPr id="177155" name="Rectangle 2"/>
          <p:cNvSpPr>
            <a:spLocks noGrp="1" noRot="1" noChangeAspect="1" noChangeArrowheads="1" noTextEdit="1"/>
          </p:cNvSpPr>
          <p:nvPr>
            <p:ph type="sldImg"/>
          </p:nvPr>
        </p:nvSpPr>
        <p:spPr>
          <a:xfrm>
            <a:off x="138113" y="768350"/>
            <a:ext cx="6823075" cy="3836988"/>
          </a:xfrm>
          <a:ln/>
        </p:spPr>
      </p:sp>
      <p:sp>
        <p:nvSpPr>
          <p:cNvPr id="162820"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34198446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08D15133-42CE-40FA-8FC2-8E5B86F631CC}" type="slidenum">
              <a:rPr lang="en-US" altLang="de-DE" sz="1300">
                <a:cs typeface="Times New Roman" panose="02020603050405020304" pitchFamily="18" charset="0"/>
              </a:rPr>
              <a:pPr eaLnBrk="1" hangingPunct="1">
                <a:spcBef>
                  <a:spcPct val="0"/>
                </a:spcBef>
              </a:pPr>
              <a:t>36</a:t>
            </a:fld>
            <a:endParaRPr lang="en-US" altLang="de-DE" sz="1300">
              <a:cs typeface="Times New Roman" panose="02020603050405020304" pitchFamily="18" charset="0"/>
            </a:endParaRPr>
          </a:p>
        </p:txBody>
      </p:sp>
      <p:sp>
        <p:nvSpPr>
          <p:cNvPr id="178179" name="Rectangle 2"/>
          <p:cNvSpPr>
            <a:spLocks noGrp="1" noRot="1" noChangeAspect="1" noChangeArrowheads="1" noTextEdit="1"/>
          </p:cNvSpPr>
          <p:nvPr>
            <p:ph type="sldImg"/>
          </p:nvPr>
        </p:nvSpPr>
        <p:spPr>
          <a:xfrm>
            <a:off x="138113" y="768350"/>
            <a:ext cx="6823075" cy="3836988"/>
          </a:xfrm>
          <a:ln/>
        </p:spPr>
      </p:sp>
      <p:sp>
        <p:nvSpPr>
          <p:cNvPr id="163844"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110873061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37</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A60F07F7-BBB5-4133-AB5D-9DC28812E14C}" type="slidenum">
              <a:rPr lang="en-US" altLang="de-DE" sz="1300">
                <a:cs typeface="Times New Roman" panose="02020603050405020304" pitchFamily="18" charset="0"/>
              </a:rPr>
              <a:pPr eaLnBrk="1" hangingPunct="1">
                <a:spcBef>
                  <a:spcPct val="0"/>
                </a:spcBef>
              </a:pPr>
              <a:t>38</a:t>
            </a:fld>
            <a:endParaRPr lang="en-US" altLang="de-DE" sz="1300">
              <a:cs typeface="Times New Roman" panose="02020603050405020304" pitchFamily="18" charset="0"/>
            </a:endParaRPr>
          </a:p>
        </p:txBody>
      </p:sp>
      <p:sp>
        <p:nvSpPr>
          <p:cNvPr id="179203" name="Rectangle 2"/>
          <p:cNvSpPr>
            <a:spLocks noGrp="1" noRot="1" noChangeAspect="1" noChangeArrowheads="1" noTextEdit="1"/>
          </p:cNvSpPr>
          <p:nvPr>
            <p:ph type="sldImg"/>
          </p:nvPr>
        </p:nvSpPr>
        <p:spPr>
          <a:xfrm>
            <a:off x="138113" y="768350"/>
            <a:ext cx="6823075" cy="3836988"/>
          </a:xfrm>
          <a:ln/>
        </p:spPr>
      </p:sp>
      <p:sp>
        <p:nvSpPr>
          <p:cNvPr id="164868"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131047365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41E23245-24C6-4BF9-B328-F68BE221043C}" type="slidenum">
              <a:rPr lang="en-US" altLang="de-DE" sz="1300">
                <a:cs typeface="Times New Roman" panose="02020603050405020304" pitchFamily="18" charset="0"/>
              </a:rPr>
              <a:pPr eaLnBrk="1" hangingPunct="1">
                <a:spcBef>
                  <a:spcPct val="0"/>
                </a:spcBef>
              </a:pPr>
              <a:t>39</a:t>
            </a:fld>
            <a:endParaRPr lang="en-US" altLang="de-DE" sz="1300">
              <a:cs typeface="Times New Roman" panose="02020603050405020304" pitchFamily="18" charset="0"/>
            </a:endParaRPr>
          </a:p>
        </p:txBody>
      </p:sp>
      <p:sp>
        <p:nvSpPr>
          <p:cNvPr id="180227" name="Rectangle 2"/>
          <p:cNvSpPr>
            <a:spLocks noGrp="1" noRot="1" noChangeAspect="1" noChangeArrowheads="1" noTextEdit="1"/>
          </p:cNvSpPr>
          <p:nvPr>
            <p:ph type="sldImg"/>
          </p:nvPr>
        </p:nvSpPr>
        <p:spPr>
          <a:xfrm>
            <a:off x="138113" y="768350"/>
            <a:ext cx="6823075" cy="3836988"/>
          </a:xfrm>
          <a:ln/>
        </p:spPr>
      </p:sp>
      <p:sp>
        <p:nvSpPr>
          <p:cNvPr id="165892"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51079834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1B1EEF34-D119-44E6-A062-D7FC0B3635EB}" type="slidenum">
              <a:rPr lang="en-US" altLang="de-DE" sz="1300">
                <a:cs typeface="Times New Roman" panose="02020603050405020304" pitchFamily="18" charset="0"/>
              </a:rPr>
              <a:pPr eaLnBrk="1" hangingPunct="1">
                <a:spcBef>
                  <a:spcPct val="0"/>
                </a:spcBef>
              </a:pPr>
              <a:t>40</a:t>
            </a:fld>
            <a:endParaRPr lang="en-US" altLang="de-DE" sz="1300">
              <a:cs typeface="Times New Roman" panose="02020603050405020304" pitchFamily="18" charset="0"/>
            </a:endParaRPr>
          </a:p>
        </p:txBody>
      </p:sp>
      <p:sp>
        <p:nvSpPr>
          <p:cNvPr id="181251" name="Rectangle 2"/>
          <p:cNvSpPr>
            <a:spLocks noGrp="1" noRot="1" noChangeAspect="1" noChangeArrowheads="1" noTextEdit="1"/>
          </p:cNvSpPr>
          <p:nvPr>
            <p:ph type="sldImg"/>
          </p:nvPr>
        </p:nvSpPr>
        <p:spPr>
          <a:xfrm>
            <a:off x="138113" y="768350"/>
            <a:ext cx="6823075" cy="3836988"/>
          </a:xfrm>
          <a:ln/>
        </p:spPr>
      </p:sp>
      <p:sp>
        <p:nvSpPr>
          <p:cNvPr id="166916"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46856017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D74984A6-8828-4121-AD86-3DCBBDD53D83}" type="slidenum">
              <a:rPr lang="en-US" altLang="de-DE" sz="1300">
                <a:cs typeface="Times New Roman" panose="02020603050405020304" pitchFamily="18" charset="0"/>
              </a:rPr>
              <a:pPr eaLnBrk="1" hangingPunct="1">
                <a:spcBef>
                  <a:spcPct val="0"/>
                </a:spcBef>
              </a:pPr>
              <a:t>41</a:t>
            </a:fld>
            <a:endParaRPr lang="en-US" altLang="de-DE" sz="1300">
              <a:cs typeface="Times New Roman" panose="02020603050405020304" pitchFamily="18" charset="0"/>
            </a:endParaRPr>
          </a:p>
        </p:txBody>
      </p:sp>
      <p:sp>
        <p:nvSpPr>
          <p:cNvPr id="182275" name="Rectangle 2"/>
          <p:cNvSpPr>
            <a:spLocks noGrp="1" noRot="1" noChangeAspect="1" noChangeArrowheads="1" noTextEdit="1"/>
          </p:cNvSpPr>
          <p:nvPr>
            <p:ph type="sldImg"/>
          </p:nvPr>
        </p:nvSpPr>
        <p:spPr>
          <a:xfrm>
            <a:off x="138113" y="768350"/>
            <a:ext cx="6823075" cy="3836988"/>
          </a:xfrm>
          <a:ln/>
        </p:spPr>
      </p:sp>
      <p:sp>
        <p:nvSpPr>
          <p:cNvPr id="167940"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05731693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21B0B6C2-9945-4E2E-A76A-2AAAFF139E46}" type="slidenum">
              <a:rPr lang="en-US" altLang="de-DE" sz="1300">
                <a:cs typeface="Times New Roman" panose="02020603050405020304" pitchFamily="18" charset="0"/>
              </a:rPr>
              <a:pPr eaLnBrk="1" hangingPunct="1">
                <a:spcBef>
                  <a:spcPct val="0"/>
                </a:spcBef>
              </a:pPr>
              <a:t>42</a:t>
            </a:fld>
            <a:endParaRPr lang="en-US" altLang="de-DE" sz="1300">
              <a:cs typeface="Times New Roman" panose="02020603050405020304" pitchFamily="18" charset="0"/>
            </a:endParaRPr>
          </a:p>
        </p:txBody>
      </p:sp>
      <p:sp>
        <p:nvSpPr>
          <p:cNvPr id="183299" name="Rectangle 2"/>
          <p:cNvSpPr>
            <a:spLocks noGrp="1" noRot="1" noChangeAspect="1" noChangeArrowheads="1" noTextEdit="1"/>
          </p:cNvSpPr>
          <p:nvPr>
            <p:ph type="sldImg"/>
          </p:nvPr>
        </p:nvSpPr>
        <p:spPr>
          <a:xfrm>
            <a:off x="138113" y="768350"/>
            <a:ext cx="6823075" cy="3836988"/>
          </a:xfrm>
          <a:ln/>
        </p:spPr>
      </p:sp>
      <p:sp>
        <p:nvSpPr>
          <p:cNvPr id="168964"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146914827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2992579B-554F-4D2B-90A5-0F5EC579320C}" type="slidenum">
              <a:rPr lang="en-US" altLang="de-DE" sz="1300">
                <a:cs typeface="Times New Roman" panose="02020603050405020304" pitchFamily="18" charset="0"/>
              </a:rPr>
              <a:pPr eaLnBrk="1" hangingPunct="1">
                <a:spcBef>
                  <a:spcPct val="0"/>
                </a:spcBef>
              </a:pPr>
              <a:t>43</a:t>
            </a:fld>
            <a:endParaRPr lang="en-US" altLang="de-DE" sz="1300">
              <a:cs typeface="Times New Roman" panose="02020603050405020304" pitchFamily="18" charset="0"/>
            </a:endParaRPr>
          </a:p>
        </p:txBody>
      </p:sp>
      <p:sp>
        <p:nvSpPr>
          <p:cNvPr id="184323" name="Rectangle 2"/>
          <p:cNvSpPr>
            <a:spLocks noGrp="1" noRot="1" noChangeAspect="1" noChangeArrowheads="1" noTextEdit="1"/>
          </p:cNvSpPr>
          <p:nvPr>
            <p:ph type="sldImg"/>
          </p:nvPr>
        </p:nvSpPr>
        <p:spPr>
          <a:xfrm>
            <a:off x="138113" y="768350"/>
            <a:ext cx="6823075" cy="3836988"/>
          </a:xfrm>
          <a:ln/>
        </p:spPr>
      </p:sp>
      <p:sp>
        <p:nvSpPr>
          <p:cNvPr id="169988"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363779177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5C00EE5C-A63C-4BC3-8EE7-445FDAA00F2C}" type="slidenum">
              <a:rPr lang="en-US" altLang="de-DE" sz="1300">
                <a:cs typeface="Times New Roman" panose="02020603050405020304" pitchFamily="18" charset="0"/>
              </a:rPr>
              <a:pPr eaLnBrk="1" hangingPunct="1">
                <a:spcBef>
                  <a:spcPct val="0"/>
                </a:spcBef>
              </a:pPr>
              <a:t>44</a:t>
            </a:fld>
            <a:endParaRPr lang="en-US" altLang="de-DE" sz="1300">
              <a:cs typeface="Times New Roman" panose="02020603050405020304" pitchFamily="18" charset="0"/>
            </a:endParaRPr>
          </a:p>
        </p:txBody>
      </p:sp>
      <p:sp>
        <p:nvSpPr>
          <p:cNvPr id="185347" name="Rectangle 2"/>
          <p:cNvSpPr>
            <a:spLocks noGrp="1" noRot="1" noChangeAspect="1" noChangeArrowheads="1" noTextEdit="1"/>
          </p:cNvSpPr>
          <p:nvPr>
            <p:ph type="sldImg"/>
          </p:nvPr>
        </p:nvSpPr>
        <p:spPr>
          <a:xfrm>
            <a:off x="138113" y="768350"/>
            <a:ext cx="6823075" cy="3836988"/>
          </a:xfrm>
          <a:ln/>
        </p:spPr>
      </p:sp>
      <p:sp>
        <p:nvSpPr>
          <p:cNvPr id="171012"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195305306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16B485FC-2B73-4690-A436-E521BBCDD8A8}" type="slidenum">
              <a:rPr lang="en-US" altLang="de-DE" sz="1300">
                <a:cs typeface="Times New Roman" panose="02020603050405020304" pitchFamily="18" charset="0"/>
              </a:rPr>
              <a:pPr eaLnBrk="1" hangingPunct="1">
                <a:spcBef>
                  <a:spcPct val="0"/>
                </a:spcBef>
              </a:pPr>
              <a:t>45</a:t>
            </a:fld>
            <a:endParaRPr lang="en-US" altLang="de-DE" sz="1300">
              <a:cs typeface="Times New Roman" panose="02020603050405020304" pitchFamily="18" charset="0"/>
            </a:endParaRPr>
          </a:p>
        </p:txBody>
      </p:sp>
      <p:sp>
        <p:nvSpPr>
          <p:cNvPr id="186371" name="Rectangle 2"/>
          <p:cNvSpPr>
            <a:spLocks noGrp="1" noRot="1" noChangeAspect="1" noChangeArrowheads="1" noTextEdit="1"/>
          </p:cNvSpPr>
          <p:nvPr>
            <p:ph type="sldImg"/>
          </p:nvPr>
        </p:nvSpPr>
        <p:spPr>
          <a:xfrm>
            <a:off x="138113" y="768350"/>
            <a:ext cx="6823075" cy="3836988"/>
          </a:xfrm>
          <a:ln/>
        </p:spPr>
      </p:sp>
      <p:sp>
        <p:nvSpPr>
          <p:cNvPr id="172036"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70659663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79A13563-CA61-411A-9721-E2703231CBB1}" type="slidenum">
              <a:rPr lang="en-US" altLang="de-DE" sz="1300">
                <a:cs typeface="Times New Roman" panose="02020603050405020304" pitchFamily="18" charset="0"/>
              </a:rPr>
              <a:pPr eaLnBrk="1" hangingPunct="1">
                <a:spcBef>
                  <a:spcPct val="0"/>
                </a:spcBef>
              </a:pPr>
              <a:t>46</a:t>
            </a:fld>
            <a:endParaRPr lang="en-US" altLang="de-DE" sz="1300">
              <a:cs typeface="Times New Roman" panose="02020603050405020304" pitchFamily="18" charset="0"/>
            </a:endParaRPr>
          </a:p>
        </p:txBody>
      </p:sp>
      <p:sp>
        <p:nvSpPr>
          <p:cNvPr id="187395" name="Rectangle 2"/>
          <p:cNvSpPr>
            <a:spLocks noGrp="1" noRot="1" noChangeAspect="1" noChangeArrowheads="1" noTextEdit="1"/>
          </p:cNvSpPr>
          <p:nvPr>
            <p:ph type="sldImg"/>
          </p:nvPr>
        </p:nvSpPr>
        <p:spPr>
          <a:xfrm>
            <a:off x="138113" y="768350"/>
            <a:ext cx="6823075" cy="3836988"/>
          </a:xfrm>
          <a:ln/>
        </p:spPr>
      </p:sp>
      <p:sp>
        <p:nvSpPr>
          <p:cNvPr id="173060"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426421305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088DEBCE-86DB-4EEB-B6CE-83B515DFF2BB}" type="slidenum">
              <a:rPr lang="en-US" altLang="de-DE" sz="1300">
                <a:cs typeface="Times New Roman" panose="02020603050405020304" pitchFamily="18" charset="0"/>
              </a:rPr>
              <a:pPr eaLnBrk="1" hangingPunct="1">
                <a:spcBef>
                  <a:spcPct val="0"/>
                </a:spcBef>
              </a:pPr>
              <a:t>47</a:t>
            </a:fld>
            <a:endParaRPr lang="en-US" altLang="de-DE" sz="1300">
              <a:cs typeface="Times New Roman" panose="02020603050405020304" pitchFamily="18" charset="0"/>
            </a:endParaRPr>
          </a:p>
        </p:txBody>
      </p:sp>
      <p:sp>
        <p:nvSpPr>
          <p:cNvPr id="188419" name="Rectangle 2"/>
          <p:cNvSpPr>
            <a:spLocks noGrp="1" noRot="1" noChangeAspect="1" noChangeArrowheads="1" noTextEdit="1"/>
          </p:cNvSpPr>
          <p:nvPr>
            <p:ph type="sldImg"/>
          </p:nvPr>
        </p:nvSpPr>
        <p:spPr>
          <a:xfrm>
            <a:off x="138113" y="768350"/>
            <a:ext cx="6823075" cy="3836988"/>
          </a:xfrm>
          <a:ln/>
        </p:spPr>
      </p:sp>
      <p:sp>
        <p:nvSpPr>
          <p:cNvPr id="174084"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320007885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AD599A4D-0D72-488A-AD89-3F99C7C64595}" type="slidenum">
              <a:rPr lang="en-US" altLang="de-DE" sz="1300">
                <a:cs typeface="Times New Roman" panose="02020603050405020304" pitchFamily="18" charset="0"/>
              </a:rPr>
              <a:pPr eaLnBrk="1" hangingPunct="1">
                <a:spcBef>
                  <a:spcPct val="0"/>
                </a:spcBef>
              </a:pPr>
              <a:t>48</a:t>
            </a:fld>
            <a:endParaRPr lang="en-US" altLang="de-DE" sz="1300">
              <a:cs typeface="Times New Roman" panose="02020603050405020304" pitchFamily="18" charset="0"/>
            </a:endParaRPr>
          </a:p>
        </p:txBody>
      </p:sp>
      <p:sp>
        <p:nvSpPr>
          <p:cNvPr id="189443" name="Rectangle 2"/>
          <p:cNvSpPr>
            <a:spLocks noGrp="1" noRot="1" noChangeAspect="1" noChangeArrowheads="1" noTextEdit="1"/>
          </p:cNvSpPr>
          <p:nvPr>
            <p:ph type="sldImg"/>
          </p:nvPr>
        </p:nvSpPr>
        <p:spPr>
          <a:xfrm>
            <a:off x="138113" y="768350"/>
            <a:ext cx="6823075" cy="3836988"/>
          </a:xfrm>
          <a:ln/>
        </p:spPr>
      </p:sp>
      <p:sp>
        <p:nvSpPr>
          <p:cNvPr id="175108"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374888511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0820B527-8FE2-42FB-B634-6DEE6E4AA073}" type="slidenum">
              <a:rPr lang="en-US" altLang="de-DE" sz="1300">
                <a:cs typeface="Times New Roman" panose="02020603050405020304" pitchFamily="18" charset="0"/>
              </a:rPr>
              <a:pPr eaLnBrk="1" hangingPunct="1">
                <a:spcBef>
                  <a:spcPct val="0"/>
                </a:spcBef>
              </a:pPr>
              <a:t>49</a:t>
            </a:fld>
            <a:endParaRPr lang="en-US" altLang="de-DE" sz="1300">
              <a:cs typeface="Times New Roman" panose="02020603050405020304" pitchFamily="18" charset="0"/>
            </a:endParaRPr>
          </a:p>
        </p:txBody>
      </p:sp>
      <p:sp>
        <p:nvSpPr>
          <p:cNvPr id="190467" name="Rectangle 2"/>
          <p:cNvSpPr>
            <a:spLocks noGrp="1" noRot="1" noChangeAspect="1" noChangeArrowheads="1" noTextEdit="1"/>
          </p:cNvSpPr>
          <p:nvPr>
            <p:ph type="sldImg"/>
          </p:nvPr>
        </p:nvSpPr>
        <p:spPr>
          <a:xfrm>
            <a:off x="138113" y="768350"/>
            <a:ext cx="6823075" cy="3836988"/>
          </a:xfrm>
          <a:ln/>
        </p:spPr>
      </p:sp>
      <p:sp>
        <p:nvSpPr>
          <p:cNvPr id="176132"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36664198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65674F50-84C7-4474-B4FC-945D717456AA}" type="slidenum">
              <a:rPr lang="en-US" altLang="de-DE" sz="1300">
                <a:cs typeface="Times New Roman" panose="02020603050405020304" pitchFamily="18" charset="0"/>
              </a:rPr>
              <a:pPr eaLnBrk="1" hangingPunct="1">
                <a:spcBef>
                  <a:spcPct val="0"/>
                </a:spcBef>
              </a:pPr>
              <a:t>50</a:t>
            </a:fld>
            <a:endParaRPr lang="en-US" altLang="de-DE" sz="1300">
              <a:cs typeface="Times New Roman" panose="02020603050405020304" pitchFamily="18" charset="0"/>
            </a:endParaRPr>
          </a:p>
        </p:txBody>
      </p:sp>
      <p:sp>
        <p:nvSpPr>
          <p:cNvPr id="193539" name="Rectangle 2"/>
          <p:cNvSpPr>
            <a:spLocks noGrp="1" noRot="1" noChangeAspect="1" noChangeArrowheads="1" noTextEdit="1"/>
          </p:cNvSpPr>
          <p:nvPr>
            <p:ph type="sldImg"/>
          </p:nvPr>
        </p:nvSpPr>
        <p:spPr>
          <a:xfrm>
            <a:off x="138113" y="768350"/>
            <a:ext cx="6823075" cy="3836988"/>
          </a:xfrm>
          <a:ln/>
        </p:spPr>
      </p:sp>
      <p:sp>
        <p:nvSpPr>
          <p:cNvPr id="179204"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88069088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65674F50-84C7-4474-B4FC-945D717456AA}" type="slidenum">
              <a:rPr lang="en-US" altLang="de-DE" sz="1300">
                <a:cs typeface="Times New Roman" panose="02020603050405020304" pitchFamily="18" charset="0"/>
              </a:rPr>
              <a:pPr eaLnBrk="1" hangingPunct="1">
                <a:spcBef>
                  <a:spcPct val="0"/>
                </a:spcBef>
              </a:pPr>
              <a:t>51</a:t>
            </a:fld>
            <a:endParaRPr lang="en-US" altLang="de-DE" sz="1300">
              <a:cs typeface="Times New Roman" panose="02020603050405020304" pitchFamily="18" charset="0"/>
            </a:endParaRPr>
          </a:p>
        </p:txBody>
      </p:sp>
      <p:sp>
        <p:nvSpPr>
          <p:cNvPr id="193539" name="Rectangle 2"/>
          <p:cNvSpPr>
            <a:spLocks noGrp="1" noRot="1" noChangeAspect="1" noChangeArrowheads="1" noTextEdit="1"/>
          </p:cNvSpPr>
          <p:nvPr>
            <p:ph type="sldImg"/>
          </p:nvPr>
        </p:nvSpPr>
        <p:spPr>
          <a:xfrm>
            <a:off x="138113" y="768350"/>
            <a:ext cx="6823075" cy="3836988"/>
          </a:xfrm>
          <a:ln/>
        </p:spPr>
      </p:sp>
      <p:sp>
        <p:nvSpPr>
          <p:cNvPr id="179204"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88069088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65674F50-84C7-4474-B4FC-945D717456AA}" type="slidenum">
              <a:rPr lang="en-US" altLang="de-DE" sz="1300">
                <a:cs typeface="Times New Roman" panose="02020603050405020304" pitchFamily="18" charset="0"/>
              </a:rPr>
              <a:pPr eaLnBrk="1" hangingPunct="1">
                <a:spcBef>
                  <a:spcPct val="0"/>
                </a:spcBef>
              </a:pPr>
              <a:t>52</a:t>
            </a:fld>
            <a:endParaRPr lang="en-US" altLang="de-DE" sz="1300">
              <a:cs typeface="Times New Roman" panose="02020603050405020304" pitchFamily="18" charset="0"/>
            </a:endParaRPr>
          </a:p>
        </p:txBody>
      </p:sp>
      <p:sp>
        <p:nvSpPr>
          <p:cNvPr id="193539" name="Rectangle 2"/>
          <p:cNvSpPr>
            <a:spLocks noGrp="1" noRot="1" noChangeAspect="1" noChangeArrowheads="1" noTextEdit="1"/>
          </p:cNvSpPr>
          <p:nvPr>
            <p:ph type="sldImg"/>
          </p:nvPr>
        </p:nvSpPr>
        <p:spPr>
          <a:xfrm>
            <a:off x="138113" y="768350"/>
            <a:ext cx="6823075" cy="3836988"/>
          </a:xfrm>
          <a:ln/>
        </p:spPr>
      </p:sp>
      <p:sp>
        <p:nvSpPr>
          <p:cNvPr id="179204"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88069088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6BFED6EC-905A-4010-B841-F50DA7D7349E}" type="slidenum">
              <a:rPr lang="en-US" altLang="de-DE" sz="1300">
                <a:cs typeface="Times New Roman" panose="02020603050405020304" pitchFamily="18" charset="0"/>
              </a:rPr>
              <a:pPr eaLnBrk="1" hangingPunct="1">
                <a:spcBef>
                  <a:spcPct val="0"/>
                </a:spcBef>
              </a:pPr>
              <a:t>53</a:t>
            </a:fld>
            <a:endParaRPr lang="en-US" altLang="de-DE" sz="1300">
              <a:cs typeface="Times New Roman" panose="02020603050405020304" pitchFamily="18" charset="0"/>
            </a:endParaRPr>
          </a:p>
        </p:txBody>
      </p:sp>
      <p:sp>
        <p:nvSpPr>
          <p:cNvPr id="194563" name="Rectangle 2"/>
          <p:cNvSpPr>
            <a:spLocks noGrp="1" noRot="1" noChangeAspect="1" noChangeArrowheads="1" noTextEdit="1"/>
          </p:cNvSpPr>
          <p:nvPr>
            <p:ph type="sldImg"/>
          </p:nvPr>
        </p:nvSpPr>
        <p:spPr>
          <a:xfrm>
            <a:off x="138113" y="768350"/>
            <a:ext cx="6823075" cy="3836988"/>
          </a:xfrm>
          <a:ln/>
        </p:spPr>
      </p:sp>
      <p:sp>
        <p:nvSpPr>
          <p:cNvPr id="180228"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68468993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89B4F79F-A174-4B29-82C7-D460E35A3C11}" type="slidenum">
              <a:rPr lang="en-US" altLang="de-DE" sz="1300">
                <a:cs typeface="Times New Roman" panose="02020603050405020304" pitchFamily="18" charset="0"/>
              </a:rPr>
              <a:pPr eaLnBrk="1" hangingPunct="1">
                <a:spcBef>
                  <a:spcPct val="0"/>
                </a:spcBef>
              </a:pPr>
              <a:t>54</a:t>
            </a:fld>
            <a:endParaRPr lang="en-US" altLang="de-DE" sz="1300">
              <a:cs typeface="Times New Roman" panose="02020603050405020304" pitchFamily="18" charset="0"/>
            </a:endParaRPr>
          </a:p>
        </p:txBody>
      </p:sp>
      <p:sp>
        <p:nvSpPr>
          <p:cNvPr id="195587" name="Rectangle 2"/>
          <p:cNvSpPr>
            <a:spLocks noGrp="1" noRot="1" noChangeAspect="1" noChangeArrowheads="1" noTextEdit="1"/>
          </p:cNvSpPr>
          <p:nvPr>
            <p:ph type="sldImg"/>
          </p:nvPr>
        </p:nvSpPr>
        <p:spPr>
          <a:xfrm>
            <a:off x="138113" y="768350"/>
            <a:ext cx="6823075" cy="3836988"/>
          </a:xfrm>
          <a:ln/>
        </p:spPr>
      </p:sp>
      <p:sp>
        <p:nvSpPr>
          <p:cNvPr id="181252"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33976381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B606DABC-FEC5-4856-A905-C3E3342DAFFB}" type="slidenum">
              <a:rPr lang="en-US" altLang="de-DE" sz="1300">
                <a:cs typeface="Times New Roman" panose="02020603050405020304" pitchFamily="18" charset="0"/>
              </a:rPr>
              <a:pPr eaLnBrk="1" hangingPunct="1">
                <a:spcBef>
                  <a:spcPct val="0"/>
                </a:spcBef>
              </a:pPr>
              <a:t>55</a:t>
            </a:fld>
            <a:endParaRPr lang="en-US" altLang="de-DE" sz="1300">
              <a:cs typeface="Times New Roman" panose="02020603050405020304" pitchFamily="18" charset="0"/>
            </a:endParaRPr>
          </a:p>
        </p:txBody>
      </p:sp>
      <p:sp>
        <p:nvSpPr>
          <p:cNvPr id="196611" name="Rectangle 2"/>
          <p:cNvSpPr>
            <a:spLocks noGrp="1" noRot="1" noChangeAspect="1" noChangeArrowheads="1" noTextEdit="1"/>
          </p:cNvSpPr>
          <p:nvPr>
            <p:ph type="sldImg"/>
          </p:nvPr>
        </p:nvSpPr>
        <p:spPr>
          <a:xfrm>
            <a:off x="138113" y="768350"/>
            <a:ext cx="6823075" cy="3836988"/>
          </a:xfrm>
          <a:ln/>
        </p:spPr>
      </p:sp>
      <p:sp>
        <p:nvSpPr>
          <p:cNvPr id="182276"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164447148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D29F0A6E-71C3-4588-A5CE-94A27DB94EF2}" type="slidenum">
              <a:rPr lang="en-US" altLang="de-DE" sz="1300">
                <a:cs typeface="Times New Roman" panose="02020603050405020304" pitchFamily="18" charset="0"/>
              </a:rPr>
              <a:pPr eaLnBrk="1" hangingPunct="1">
                <a:spcBef>
                  <a:spcPct val="0"/>
                </a:spcBef>
              </a:pPr>
              <a:t>56</a:t>
            </a:fld>
            <a:endParaRPr lang="en-US" altLang="de-DE" sz="1300">
              <a:cs typeface="Times New Roman" panose="02020603050405020304" pitchFamily="18" charset="0"/>
            </a:endParaRPr>
          </a:p>
        </p:txBody>
      </p:sp>
      <p:sp>
        <p:nvSpPr>
          <p:cNvPr id="197635" name="Rectangle 2"/>
          <p:cNvSpPr>
            <a:spLocks noGrp="1" noRot="1" noChangeAspect="1" noChangeArrowheads="1" noTextEdit="1"/>
          </p:cNvSpPr>
          <p:nvPr>
            <p:ph type="sldImg"/>
          </p:nvPr>
        </p:nvSpPr>
        <p:spPr>
          <a:xfrm>
            <a:off x="138113" y="768350"/>
            <a:ext cx="6823075" cy="3836988"/>
          </a:xfrm>
          <a:ln/>
        </p:spPr>
      </p:sp>
      <p:sp>
        <p:nvSpPr>
          <p:cNvPr id="183300"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98191296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567E2034-93BE-477D-BA8E-DDEB4F499365}" type="slidenum">
              <a:rPr lang="en-US" altLang="de-DE" sz="1300">
                <a:cs typeface="Times New Roman" panose="02020603050405020304" pitchFamily="18" charset="0"/>
              </a:rPr>
              <a:pPr eaLnBrk="1" hangingPunct="1">
                <a:spcBef>
                  <a:spcPct val="0"/>
                </a:spcBef>
              </a:pPr>
              <a:t>57</a:t>
            </a:fld>
            <a:endParaRPr lang="en-US" altLang="de-DE" sz="1300">
              <a:cs typeface="Times New Roman" panose="02020603050405020304" pitchFamily="18" charset="0"/>
            </a:endParaRPr>
          </a:p>
        </p:txBody>
      </p:sp>
      <p:sp>
        <p:nvSpPr>
          <p:cNvPr id="198659" name="Rectangle 2"/>
          <p:cNvSpPr>
            <a:spLocks noGrp="1" noRot="1" noChangeAspect="1" noChangeArrowheads="1" noTextEdit="1"/>
          </p:cNvSpPr>
          <p:nvPr>
            <p:ph type="sldImg"/>
          </p:nvPr>
        </p:nvSpPr>
        <p:spPr>
          <a:xfrm>
            <a:off x="138113" y="768350"/>
            <a:ext cx="6823075" cy="3836988"/>
          </a:xfrm>
          <a:ln/>
        </p:spPr>
      </p:sp>
      <p:sp>
        <p:nvSpPr>
          <p:cNvPr id="184324"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3456774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23524C90-E741-44E2-9D9C-417310873E0F}" type="slidenum">
              <a:rPr lang="en-US" altLang="de-DE" sz="1300">
                <a:cs typeface="Times New Roman" panose="02020603050405020304" pitchFamily="18" charset="0"/>
              </a:rPr>
              <a:pPr eaLnBrk="1" hangingPunct="1">
                <a:spcBef>
                  <a:spcPct val="0"/>
                </a:spcBef>
              </a:pPr>
              <a:t>58</a:t>
            </a:fld>
            <a:endParaRPr lang="en-US" altLang="de-DE" sz="1300">
              <a:cs typeface="Times New Roman" panose="02020603050405020304" pitchFamily="18" charset="0"/>
            </a:endParaRPr>
          </a:p>
        </p:txBody>
      </p:sp>
      <p:sp>
        <p:nvSpPr>
          <p:cNvPr id="199683" name="Rectangle 2"/>
          <p:cNvSpPr>
            <a:spLocks noGrp="1" noRot="1" noChangeAspect="1" noChangeArrowheads="1" noTextEdit="1"/>
          </p:cNvSpPr>
          <p:nvPr>
            <p:ph type="sldImg"/>
          </p:nvPr>
        </p:nvSpPr>
        <p:spPr>
          <a:xfrm>
            <a:off x="138113" y="768350"/>
            <a:ext cx="6823075" cy="3836988"/>
          </a:xfrm>
          <a:ln/>
        </p:spPr>
      </p:sp>
      <p:sp>
        <p:nvSpPr>
          <p:cNvPr id="185348"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5545781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EC775608-BEBF-40B9-B75D-D4BFC19BAA7E}" type="slidenum">
              <a:rPr lang="en-US" altLang="de-DE" sz="1300">
                <a:cs typeface="Times New Roman" panose="02020603050405020304" pitchFamily="18" charset="0"/>
              </a:rPr>
              <a:pPr eaLnBrk="1" hangingPunct="1">
                <a:spcBef>
                  <a:spcPct val="0"/>
                </a:spcBef>
              </a:pPr>
              <a:t>59</a:t>
            </a:fld>
            <a:endParaRPr lang="en-US" altLang="de-DE" sz="1300">
              <a:cs typeface="Times New Roman" panose="02020603050405020304" pitchFamily="18" charset="0"/>
            </a:endParaRPr>
          </a:p>
        </p:txBody>
      </p:sp>
      <p:sp>
        <p:nvSpPr>
          <p:cNvPr id="200707" name="Rectangle 2"/>
          <p:cNvSpPr>
            <a:spLocks noGrp="1" noRot="1" noChangeAspect="1" noChangeArrowheads="1" noTextEdit="1"/>
          </p:cNvSpPr>
          <p:nvPr>
            <p:ph type="sldImg"/>
          </p:nvPr>
        </p:nvSpPr>
        <p:spPr>
          <a:xfrm>
            <a:off x="138113" y="768350"/>
            <a:ext cx="6823075" cy="3836988"/>
          </a:xfrm>
          <a:ln/>
        </p:spPr>
      </p:sp>
      <p:sp>
        <p:nvSpPr>
          <p:cNvPr id="186372"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86223780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D4FB4512-E8C6-4AB9-A7A5-795A15121339}" type="slidenum">
              <a:rPr lang="en-US" altLang="de-DE" sz="1300">
                <a:cs typeface="Times New Roman" panose="02020603050405020304" pitchFamily="18" charset="0"/>
              </a:rPr>
              <a:pPr eaLnBrk="1" hangingPunct="1">
                <a:spcBef>
                  <a:spcPct val="0"/>
                </a:spcBef>
              </a:pPr>
              <a:t>60</a:t>
            </a:fld>
            <a:endParaRPr lang="en-US" altLang="de-DE" sz="1300">
              <a:cs typeface="Times New Roman" panose="02020603050405020304" pitchFamily="18" charset="0"/>
            </a:endParaRPr>
          </a:p>
        </p:txBody>
      </p:sp>
      <p:sp>
        <p:nvSpPr>
          <p:cNvPr id="201731" name="Rectangle 2"/>
          <p:cNvSpPr>
            <a:spLocks noGrp="1" noRot="1" noChangeAspect="1" noChangeArrowheads="1" noTextEdit="1"/>
          </p:cNvSpPr>
          <p:nvPr>
            <p:ph type="sldImg"/>
          </p:nvPr>
        </p:nvSpPr>
        <p:spPr>
          <a:xfrm>
            <a:off x="138113" y="768350"/>
            <a:ext cx="6823075" cy="3836988"/>
          </a:xfrm>
          <a:ln/>
        </p:spPr>
      </p:sp>
      <p:sp>
        <p:nvSpPr>
          <p:cNvPr id="187396"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71942876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99A30206-D554-44B5-93BC-DFBA41F0B014}" type="slidenum">
              <a:rPr lang="en-US" altLang="de-DE" sz="1300">
                <a:cs typeface="Times New Roman" panose="02020603050405020304" pitchFamily="18" charset="0"/>
              </a:rPr>
              <a:pPr eaLnBrk="1" hangingPunct="1">
                <a:spcBef>
                  <a:spcPct val="0"/>
                </a:spcBef>
              </a:pPr>
              <a:t>61</a:t>
            </a:fld>
            <a:endParaRPr lang="en-US" altLang="de-DE" sz="1300">
              <a:cs typeface="Times New Roman" panose="02020603050405020304" pitchFamily="18" charset="0"/>
            </a:endParaRPr>
          </a:p>
        </p:txBody>
      </p:sp>
      <p:sp>
        <p:nvSpPr>
          <p:cNvPr id="202755" name="Rectangle 2"/>
          <p:cNvSpPr>
            <a:spLocks noGrp="1" noRot="1" noChangeAspect="1" noChangeArrowheads="1" noTextEdit="1"/>
          </p:cNvSpPr>
          <p:nvPr>
            <p:ph type="sldImg"/>
          </p:nvPr>
        </p:nvSpPr>
        <p:spPr>
          <a:xfrm>
            <a:off x="138113" y="768350"/>
            <a:ext cx="6823075" cy="3836988"/>
          </a:xfrm>
          <a:ln/>
        </p:spPr>
      </p:sp>
      <p:sp>
        <p:nvSpPr>
          <p:cNvPr id="188420"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306698573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3172C796-8522-4AA3-8D63-8FF667EE03B9}" type="slidenum">
              <a:rPr lang="en-US" altLang="de-DE" sz="1300">
                <a:cs typeface="Times New Roman" panose="02020603050405020304" pitchFamily="18" charset="0"/>
              </a:rPr>
              <a:pPr eaLnBrk="1" hangingPunct="1">
                <a:spcBef>
                  <a:spcPct val="0"/>
                </a:spcBef>
              </a:pPr>
              <a:t>62</a:t>
            </a:fld>
            <a:endParaRPr lang="en-US" altLang="de-DE" sz="1300">
              <a:cs typeface="Times New Roman" panose="02020603050405020304" pitchFamily="18" charset="0"/>
            </a:endParaRPr>
          </a:p>
        </p:txBody>
      </p:sp>
      <p:sp>
        <p:nvSpPr>
          <p:cNvPr id="203779" name="Rectangle 2"/>
          <p:cNvSpPr>
            <a:spLocks noGrp="1" noRot="1" noChangeAspect="1" noChangeArrowheads="1" noTextEdit="1"/>
          </p:cNvSpPr>
          <p:nvPr>
            <p:ph type="sldImg"/>
          </p:nvPr>
        </p:nvSpPr>
        <p:spPr>
          <a:xfrm>
            <a:off x="138113" y="768350"/>
            <a:ext cx="6823075" cy="3836988"/>
          </a:xfrm>
          <a:ln/>
        </p:spPr>
      </p:sp>
      <p:sp>
        <p:nvSpPr>
          <p:cNvPr id="189444"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6066707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6FD621E3-E666-4284-9B28-29367CB46AD7}" type="slidenum">
              <a:rPr lang="en-US" altLang="de-DE" sz="1300">
                <a:cs typeface="Times New Roman" panose="02020603050405020304" pitchFamily="18" charset="0"/>
              </a:rPr>
              <a:pPr eaLnBrk="1" hangingPunct="1">
                <a:spcBef>
                  <a:spcPct val="0"/>
                </a:spcBef>
              </a:pPr>
              <a:t>63</a:t>
            </a:fld>
            <a:endParaRPr lang="en-US" altLang="de-DE" sz="1300">
              <a:cs typeface="Times New Roman" panose="02020603050405020304" pitchFamily="18" charset="0"/>
            </a:endParaRPr>
          </a:p>
        </p:txBody>
      </p:sp>
      <p:sp>
        <p:nvSpPr>
          <p:cNvPr id="204803" name="Rectangle 2"/>
          <p:cNvSpPr>
            <a:spLocks noGrp="1" noRot="1" noChangeAspect="1" noChangeArrowheads="1" noTextEdit="1"/>
          </p:cNvSpPr>
          <p:nvPr>
            <p:ph type="sldImg"/>
          </p:nvPr>
        </p:nvSpPr>
        <p:spPr>
          <a:xfrm>
            <a:off x="138113" y="768350"/>
            <a:ext cx="6823075" cy="3836988"/>
          </a:xfrm>
          <a:ln/>
        </p:spPr>
      </p:sp>
      <p:sp>
        <p:nvSpPr>
          <p:cNvPr id="190468"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4290550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CA2ACA8E-27E5-4B36-84E8-44FAD91A75AE}" type="slidenum">
              <a:rPr lang="en-US" altLang="de-DE" sz="1300">
                <a:cs typeface="Times New Roman" panose="02020603050405020304" pitchFamily="18" charset="0"/>
              </a:rPr>
              <a:pPr eaLnBrk="1" hangingPunct="1">
                <a:spcBef>
                  <a:spcPct val="0"/>
                </a:spcBef>
              </a:pPr>
              <a:t>64</a:t>
            </a:fld>
            <a:endParaRPr lang="en-US" altLang="de-DE" sz="1300">
              <a:cs typeface="Times New Roman" panose="02020603050405020304" pitchFamily="18" charset="0"/>
            </a:endParaRPr>
          </a:p>
        </p:txBody>
      </p:sp>
      <p:sp>
        <p:nvSpPr>
          <p:cNvPr id="205827" name="Rectangle 2"/>
          <p:cNvSpPr>
            <a:spLocks noGrp="1" noRot="1" noChangeAspect="1" noChangeArrowheads="1" noTextEdit="1"/>
          </p:cNvSpPr>
          <p:nvPr>
            <p:ph type="sldImg"/>
          </p:nvPr>
        </p:nvSpPr>
        <p:spPr>
          <a:xfrm>
            <a:off x="138113" y="768350"/>
            <a:ext cx="6823075" cy="3836988"/>
          </a:xfrm>
          <a:ln/>
        </p:spPr>
      </p:sp>
      <p:sp>
        <p:nvSpPr>
          <p:cNvPr id="191492"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160998762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53340B67-FF2E-452E-B4B4-834C9CAA2D49}" type="slidenum">
              <a:rPr lang="en-US" altLang="de-DE" sz="1300">
                <a:cs typeface="Times New Roman" panose="02020603050405020304" pitchFamily="18" charset="0"/>
              </a:rPr>
              <a:pPr eaLnBrk="1" hangingPunct="1">
                <a:spcBef>
                  <a:spcPct val="0"/>
                </a:spcBef>
              </a:pPr>
              <a:t>65</a:t>
            </a:fld>
            <a:endParaRPr lang="en-US" altLang="de-DE" sz="1300">
              <a:cs typeface="Times New Roman" panose="02020603050405020304" pitchFamily="18" charset="0"/>
            </a:endParaRPr>
          </a:p>
        </p:txBody>
      </p:sp>
      <p:sp>
        <p:nvSpPr>
          <p:cNvPr id="206851" name="Rectangle 2"/>
          <p:cNvSpPr>
            <a:spLocks noGrp="1" noRot="1" noChangeAspect="1" noChangeArrowheads="1" noTextEdit="1"/>
          </p:cNvSpPr>
          <p:nvPr>
            <p:ph type="sldImg"/>
          </p:nvPr>
        </p:nvSpPr>
        <p:spPr>
          <a:xfrm>
            <a:off x="138113" y="768350"/>
            <a:ext cx="6823075" cy="3836988"/>
          </a:xfrm>
          <a:ln/>
        </p:spPr>
      </p:sp>
      <p:sp>
        <p:nvSpPr>
          <p:cNvPr id="192516"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66346852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5409B787-0AE8-4B84-A059-2F97B223688D}" type="slidenum">
              <a:rPr lang="en-US" altLang="de-DE" sz="1300">
                <a:cs typeface="Times New Roman" panose="02020603050405020304" pitchFamily="18" charset="0"/>
              </a:rPr>
              <a:pPr eaLnBrk="1" hangingPunct="1">
                <a:spcBef>
                  <a:spcPct val="0"/>
                </a:spcBef>
              </a:pPr>
              <a:t>66</a:t>
            </a:fld>
            <a:endParaRPr lang="en-US" altLang="de-DE" sz="1300">
              <a:cs typeface="Times New Roman" panose="02020603050405020304" pitchFamily="18" charset="0"/>
            </a:endParaRPr>
          </a:p>
        </p:txBody>
      </p:sp>
      <p:sp>
        <p:nvSpPr>
          <p:cNvPr id="207875" name="Rectangle 2"/>
          <p:cNvSpPr>
            <a:spLocks noGrp="1" noRot="1" noChangeAspect="1" noChangeArrowheads="1" noTextEdit="1"/>
          </p:cNvSpPr>
          <p:nvPr>
            <p:ph type="sldImg"/>
          </p:nvPr>
        </p:nvSpPr>
        <p:spPr>
          <a:xfrm>
            <a:off x="138113" y="768350"/>
            <a:ext cx="6823075" cy="3836988"/>
          </a:xfrm>
          <a:ln/>
        </p:spPr>
      </p:sp>
      <p:sp>
        <p:nvSpPr>
          <p:cNvPr id="193540"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375983039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E684EA8C-7C93-4A7C-84AD-B53DD8DD9581}" type="slidenum">
              <a:rPr lang="en-US" altLang="de-DE" sz="1300">
                <a:cs typeface="Times New Roman" panose="02020603050405020304" pitchFamily="18" charset="0"/>
              </a:rPr>
              <a:pPr eaLnBrk="1" hangingPunct="1">
                <a:spcBef>
                  <a:spcPct val="0"/>
                </a:spcBef>
              </a:pPr>
              <a:t>67</a:t>
            </a:fld>
            <a:endParaRPr lang="en-US" altLang="de-DE" sz="1300">
              <a:cs typeface="Times New Roman" panose="02020603050405020304" pitchFamily="18" charset="0"/>
            </a:endParaRPr>
          </a:p>
        </p:txBody>
      </p:sp>
      <p:sp>
        <p:nvSpPr>
          <p:cNvPr id="208899" name="Rectangle 2"/>
          <p:cNvSpPr>
            <a:spLocks noGrp="1" noRot="1" noChangeAspect="1" noChangeArrowheads="1" noTextEdit="1"/>
          </p:cNvSpPr>
          <p:nvPr>
            <p:ph type="sldImg"/>
          </p:nvPr>
        </p:nvSpPr>
        <p:spPr>
          <a:xfrm>
            <a:off x="138113" y="768350"/>
            <a:ext cx="6823075" cy="3836988"/>
          </a:xfrm>
          <a:ln/>
        </p:spPr>
      </p:sp>
      <p:sp>
        <p:nvSpPr>
          <p:cNvPr id="194564"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347406179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C70BD171-DAC4-4D5F-A91E-1B7E2C0E2D6A}" type="slidenum">
              <a:rPr lang="en-US" altLang="de-DE" sz="1300">
                <a:cs typeface="Times New Roman" panose="02020603050405020304" pitchFamily="18" charset="0"/>
              </a:rPr>
              <a:pPr eaLnBrk="1" hangingPunct="1">
                <a:spcBef>
                  <a:spcPct val="0"/>
                </a:spcBef>
              </a:pPr>
              <a:t>68</a:t>
            </a:fld>
            <a:endParaRPr lang="en-US" altLang="de-DE" sz="1300">
              <a:cs typeface="Times New Roman" panose="02020603050405020304" pitchFamily="18" charset="0"/>
            </a:endParaRPr>
          </a:p>
        </p:txBody>
      </p:sp>
      <p:sp>
        <p:nvSpPr>
          <p:cNvPr id="209923" name="Rectangle 2"/>
          <p:cNvSpPr>
            <a:spLocks noGrp="1" noRot="1" noChangeAspect="1" noChangeArrowheads="1" noTextEdit="1"/>
          </p:cNvSpPr>
          <p:nvPr>
            <p:ph type="sldImg"/>
          </p:nvPr>
        </p:nvSpPr>
        <p:spPr>
          <a:xfrm>
            <a:off x="138113" y="768350"/>
            <a:ext cx="6823075" cy="3836988"/>
          </a:xfrm>
          <a:ln/>
        </p:spPr>
      </p:sp>
      <p:sp>
        <p:nvSpPr>
          <p:cNvPr id="195588"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12203738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28494FA6-19CF-4477-9376-05B060FE7DA0}" type="slidenum">
              <a:rPr lang="en-US" altLang="de-DE" sz="1300">
                <a:cs typeface="Times New Roman" panose="02020603050405020304" pitchFamily="18" charset="0"/>
              </a:rPr>
              <a:pPr eaLnBrk="1" hangingPunct="1">
                <a:spcBef>
                  <a:spcPct val="0"/>
                </a:spcBef>
              </a:pPr>
              <a:t>69</a:t>
            </a:fld>
            <a:endParaRPr lang="en-US" altLang="de-DE" sz="1300">
              <a:cs typeface="Times New Roman" panose="02020603050405020304" pitchFamily="18" charset="0"/>
            </a:endParaRPr>
          </a:p>
        </p:txBody>
      </p:sp>
      <p:sp>
        <p:nvSpPr>
          <p:cNvPr id="210947" name="Rectangle 2"/>
          <p:cNvSpPr>
            <a:spLocks noGrp="1" noRot="1" noChangeAspect="1" noChangeArrowheads="1" noTextEdit="1"/>
          </p:cNvSpPr>
          <p:nvPr>
            <p:ph type="sldImg"/>
          </p:nvPr>
        </p:nvSpPr>
        <p:spPr>
          <a:xfrm>
            <a:off x="138113" y="768350"/>
            <a:ext cx="6823075" cy="3836988"/>
          </a:xfrm>
          <a:ln/>
        </p:spPr>
      </p:sp>
      <p:sp>
        <p:nvSpPr>
          <p:cNvPr id="196612"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381863170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FE5FCEB9-96B5-474D-8FC0-5A2F986891A6}" type="slidenum">
              <a:rPr lang="en-US" altLang="de-DE" sz="1300">
                <a:cs typeface="Times New Roman" panose="02020603050405020304" pitchFamily="18" charset="0"/>
              </a:rPr>
              <a:pPr eaLnBrk="1" hangingPunct="1">
                <a:spcBef>
                  <a:spcPct val="0"/>
                </a:spcBef>
              </a:pPr>
              <a:t>70</a:t>
            </a:fld>
            <a:endParaRPr lang="en-US" altLang="de-DE" sz="1300">
              <a:cs typeface="Times New Roman" panose="02020603050405020304" pitchFamily="18" charset="0"/>
            </a:endParaRPr>
          </a:p>
        </p:txBody>
      </p:sp>
      <p:sp>
        <p:nvSpPr>
          <p:cNvPr id="211971" name="Rectangle 2"/>
          <p:cNvSpPr>
            <a:spLocks noGrp="1" noRot="1" noChangeAspect="1" noChangeArrowheads="1" noTextEdit="1"/>
          </p:cNvSpPr>
          <p:nvPr>
            <p:ph type="sldImg"/>
          </p:nvPr>
        </p:nvSpPr>
        <p:spPr>
          <a:xfrm>
            <a:off x="138113" y="768350"/>
            <a:ext cx="6823075" cy="3836988"/>
          </a:xfrm>
          <a:ln/>
        </p:spPr>
      </p:sp>
      <p:sp>
        <p:nvSpPr>
          <p:cNvPr id="197636"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7900980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8C4A948D-C345-41F4-85DE-F7AD72F54FFA}" type="slidenum">
              <a:rPr lang="en-US" altLang="de-DE" sz="1300">
                <a:cs typeface="Times New Roman" panose="02020603050405020304" pitchFamily="18" charset="0"/>
              </a:rPr>
              <a:pPr eaLnBrk="1" hangingPunct="1">
                <a:spcBef>
                  <a:spcPct val="0"/>
                </a:spcBef>
              </a:pPr>
              <a:t>71</a:t>
            </a:fld>
            <a:endParaRPr lang="en-US" altLang="de-DE" sz="1300">
              <a:cs typeface="Times New Roman" panose="02020603050405020304" pitchFamily="18" charset="0"/>
            </a:endParaRPr>
          </a:p>
        </p:txBody>
      </p:sp>
      <p:sp>
        <p:nvSpPr>
          <p:cNvPr id="212995" name="Rectangle 2"/>
          <p:cNvSpPr>
            <a:spLocks noGrp="1" noRot="1" noChangeAspect="1" noChangeArrowheads="1" noTextEdit="1"/>
          </p:cNvSpPr>
          <p:nvPr>
            <p:ph type="sldImg"/>
          </p:nvPr>
        </p:nvSpPr>
        <p:spPr>
          <a:xfrm>
            <a:off x="138113" y="768350"/>
            <a:ext cx="6823075" cy="3836988"/>
          </a:xfrm>
          <a:ln/>
        </p:spPr>
      </p:sp>
      <p:sp>
        <p:nvSpPr>
          <p:cNvPr id="198660"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128288646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FD49384E-DE4B-4BC0-B71D-B3BC33A8CCCD}" type="slidenum">
              <a:rPr lang="en-US" altLang="de-DE" sz="1300">
                <a:cs typeface="Times New Roman" panose="02020603050405020304" pitchFamily="18" charset="0"/>
              </a:rPr>
              <a:pPr eaLnBrk="1" hangingPunct="1">
                <a:spcBef>
                  <a:spcPct val="0"/>
                </a:spcBef>
              </a:pPr>
              <a:t>72</a:t>
            </a:fld>
            <a:endParaRPr lang="en-US" altLang="de-DE" sz="1300">
              <a:cs typeface="Times New Roman" panose="02020603050405020304" pitchFamily="18" charset="0"/>
            </a:endParaRPr>
          </a:p>
        </p:txBody>
      </p:sp>
      <p:sp>
        <p:nvSpPr>
          <p:cNvPr id="214019" name="Rectangle 2"/>
          <p:cNvSpPr>
            <a:spLocks noGrp="1" noRot="1" noChangeAspect="1" noChangeArrowheads="1" noTextEdit="1"/>
          </p:cNvSpPr>
          <p:nvPr>
            <p:ph type="sldImg"/>
          </p:nvPr>
        </p:nvSpPr>
        <p:spPr>
          <a:xfrm>
            <a:off x="138113" y="768350"/>
            <a:ext cx="6823075" cy="3836988"/>
          </a:xfrm>
          <a:ln/>
        </p:spPr>
      </p:sp>
      <p:sp>
        <p:nvSpPr>
          <p:cNvPr id="199684"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68607063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F474D9E9-E3F2-4B1B-BC61-A53007400BF4}" type="slidenum">
              <a:rPr lang="en-US" altLang="de-DE" sz="1300">
                <a:cs typeface="Times New Roman" panose="02020603050405020304" pitchFamily="18" charset="0"/>
              </a:rPr>
              <a:pPr eaLnBrk="1" hangingPunct="1">
                <a:spcBef>
                  <a:spcPct val="0"/>
                </a:spcBef>
              </a:pPr>
              <a:t>73</a:t>
            </a:fld>
            <a:endParaRPr lang="en-US" altLang="de-DE" sz="1300">
              <a:cs typeface="Times New Roman" panose="02020603050405020304" pitchFamily="18" charset="0"/>
            </a:endParaRPr>
          </a:p>
        </p:txBody>
      </p:sp>
      <p:sp>
        <p:nvSpPr>
          <p:cNvPr id="215043" name="Rectangle 2"/>
          <p:cNvSpPr>
            <a:spLocks noGrp="1" noRot="1" noChangeAspect="1" noChangeArrowheads="1" noTextEdit="1"/>
          </p:cNvSpPr>
          <p:nvPr>
            <p:ph type="sldImg"/>
          </p:nvPr>
        </p:nvSpPr>
        <p:spPr>
          <a:xfrm>
            <a:off x="138113" y="768350"/>
            <a:ext cx="6823075" cy="3836988"/>
          </a:xfrm>
          <a:ln/>
        </p:spPr>
      </p:sp>
      <p:sp>
        <p:nvSpPr>
          <p:cNvPr id="200708"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12399948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FAC4E411-A8F3-4495-80A0-AE2B1D8BDF97}" type="slidenum">
              <a:rPr lang="en-US" altLang="de-DE" sz="1300">
                <a:cs typeface="Times New Roman" panose="02020603050405020304" pitchFamily="18" charset="0"/>
              </a:rPr>
              <a:pPr eaLnBrk="1" hangingPunct="1">
                <a:spcBef>
                  <a:spcPct val="0"/>
                </a:spcBef>
              </a:pPr>
              <a:t>74</a:t>
            </a:fld>
            <a:endParaRPr lang="en-US" altLang="de-DE" sz="1300">
              <a:cs typeface="Times New Roman" panose="02020603050405020304" pitchFamily="18" charset="0"/>
            </a:endParaRPr>
          </a:p>
        </p:txBody>
      </p:sp>
      <p:sp>
        <p:nvSpPr>
          <p:cNvPr id="216067" name="Rectangle 2"/>
          <p:cNvSpPr>
            <a:spLocks noGrp="1" noRot="1" noChangeAspect="1" noChangeArrowheads="1" noTextEdit="1"/>
          </p:cNvSpPr>
          <p:nvPr>
            <p:ph type="sldImg"/>
          </p:nvPr>
        </p:nvSpPr>
        <p:spPr>
          <a:xfrm>
            <a:off x="138113" y="768350"/>
            <a:ext cx="6823075" cy="3836988"/>
          </a:xfrm>
          <a:ln/>
        </p:spPr>
      </p:sp>
      <p:sp>
        <p:nvSpPr>
          <p:cNvPr id="201732"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348256623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8095EFD4-ABCC-4444-97D2-57E9DF674BDB}" type="slidenum">
              <a:rPr lang="en-US" altLang="de-DE" sz="1300">
                <a:cs typeface="Times New Roman" panose="02020603050405020304" pitchFamily="18" charset="0"/>
              </a:rPr>
              <a:pPr eaLnBrk="1" hangingPunct="1">
                <a:spcBef>
                  <a:spcPct val="0"/>
                </a:spcBef>
              </a:pPr>
              <a:t>75</a:t>
            </a:fld>
            <a:endParaRPr lang="en-US" altLang="de-DE" sz="1300">
              <a:cs typeface="Times New Roman" panose="02020603050405020304" pitchFamily="18" charset="0"/>
            </a:endParaRPr>
          </a:p>
        </p:txBody>
      </p:sp>
      <p:sp>
        <p:nvSpPr>
          <p:cNvPr id="217091" name="Rectangle 2"/>
          <p:cNvSpPr>
            <a:spLocks noGrp="1" noRot="1" noChangeAspect="1" noChangeArrowheads="1" noTextEdit="1"/>
          </p:cNvSpPr>
          <p:nvPr>
            <p:ph type="sldImg"/>
          </p:nvPr>
        </p:nvSpPr>
        <p:spPr>
          <a:xfrm>
            <a:off x="138113" y="768350"/>
            <a:ext cx="6823075" cy="3836988"/>
          </a:xfrm>
          <a:ln/>
        </p:spPr>
      </p:sp>
      <p:sp>
        <p:nvSpPr>
          <p:cNvPr id="202756"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419037940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D7EDB6C7-7085-47A2-90A0-20BD4DC74AAA}" type="slidenum">
              <a:rPr lang="en-US" altLang="de-DE" sz="1300">
                <a:cs typeface="Times New Roman" panose="02020603050405020304" pitchFamily="18" charset="0"/>
              </a:rPr>
              <a:pPr eaLnBrk="1" hangingPunct="1">
                <a:spcBef>
                  <a:spcPct val="0"/>
                </a:spcBef>
              </a:pPr>
              <a:t>76</a:t>
            </a:fld>
            <a:endParaRPr lang="en-US" altLang="de-DE" sz="1300">
              <a:cs typeface="Times New Roman" panose="02020603050405020304" pitchFamily="18" charset="0"/>
            </a:endParaRPr>
          </a:p>
        </p:txBody>
      </p:sp>
      <p:sp>
        <p:nvSpPr>
          <p:cNvPr id="218115" name="Rectangle 2"/>
          <p:cNvSpPr>
            <a:spLocks noGrp="1" noRot="1" noChangeAspect="1" noChangeArrowheads="1" noTextEdit="1"/>
          </p:cNvSpPr>
          <p:nvPr>
            <p:ph type="sldImg"/>
          </p:nvPr>
        </p:nvSpPr>
        <p:spPr>
          <a:xfrm>
            <a:off x="138113" y="768350"/>
            <a:ext cx="6823075" cy="3836988"/>
          </a:xfrm>
          <a:ln/>
        </p:spPr>
      </p:sp>
      <p:sp>
        <p:nvSpPr>
          <p:cNvPr id="203780"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346516376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1FDF7EE8-ABCD-4B1A-BCA3-26BD498F3695}" type="slidenum">
              <a:rPr lang="en-US" altLang="de-DE" sz="1300">
                <a:cs typeface="Times New Roman" panose="02020603050405020304" pitchFamily="18" charset="0"/>
              </a:rPr>
              <a:pPr eaLnBrk="1" hangingPunct="1">
                <a:spcBef>
                  <a:spcPct val="0"/>
                </a:spcBef>
              </a:pPr>
              <a:t>77</a:t>
            </a:fld>
            <a:endParaRPr lang="en-US" altLang="de-DE" sz="1300">
              <a:cs typeface="Times New Roman" panose="02020603050405020304" pitchFamily="18" charset="0"/>
            </a:endParaRPr>
          </a:p>
        </p:txBody>
      </p:sp>
      <p:sp>
        <p:nvSpPr>
          <p:cNvPr id="219139" name="Rectangle 2"/>
          <p:cNvSpPr>
            <a:spLocks noGrp="1" noRot="1" noChangeAspect="1" noChangeArrowheads="1" noTextEdit="1"/>
          </p:cNvSpPr>
          <p:nvPr>
            <p:ph type="sldImg"/>
          </p:nvPr>
        </p:nvSpPr>
        <p:spPr>
          <a:xfrm>
            <a:off x="138113" y="768350"/>
            <a:ext cx="6823075" cy="3836988"/>
          </a:xfrm>
          <a:ln/>
        </p:spPr>
      </p:sp>
      <p:sp>
        <p:nvSpPr>
          <p:cNvPr id="204804"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44936036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D006CCFB-103D-47BC-95A5-8A9672572A81}" type="slidenum">
              <a:rPr lang="en-US" altLang="de-DE" sz="1300">
                <a:cs typeface="Times New Roman" panose="02020603050405020304" pitchFamily="18" charset="0"/>
              </a:rPr>
              <a:pPr eaLnBrk="1" hangingPunct="1">
                <a:spcBef>
                  <a:spcPct val="0"/>
                </a:spcBef>
              </a:pPr>
              <a:t>78</a:t>
            </a:fld>
            <a:endParaRPr lang="en-US" altLang="de-DE" sz="1300">
              <a:cs typeface="Times New Roman" panose="02020603050405020304" pitchFamily="18" charset="0"/>
            </a:endParaRPr>
          </a:p>
        </p:txBody>
      </p:sp>
      <p:sp>
        <p:nvSpPr>
          <p:cNvPr id="220163" name="Rectangle 2"/>
          <p:cNvSpPr>
            <a:spLocks noGrp="1" noRot="1" noChangeAspect="1" noChangeArrowheads="1" noTextEdit="1"/>
          </p:cNvSpPr>
          <p:nvPr>
            <p:ph type="sldImg"/>
          </p:nvPr>
        </p:nvSpPr>
        <p:spPr>
          <a:xfrm>
            <a:off x="138113" y="768350"/>
            <a:ext cx="6823075" cy="3836988"/>
          </a:xfrm>
          <a:ln/>
        </p:spPr>
      </p:sp>
      <p:sp>
        <p:nvSpPr>
          <p:cNvPr id="205828"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77143796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6365B0D0-837E-4B26-847F-C08C822731AD}" type="slidenum">
              <a:rPr lang="en-US" altLang="de-DE" sz="1300">
                <a:cs typeface="Times New Roman" panose="02020603050405020304" pitchFamily="18" charset="0"/>
              </a:rPr>
              <a:pPr eaLnBrk="1" hangingPunct="1">
                <a:spcBef>
                  <a:spcPct val="0"/>
                </a:spcBef>
              </a:pPr>
              <a:t>79</a:t>
            </a:fld>
            <a:endParaRPr lang="en-US" altLang="de-DE" sz="1300">
              <a:cs typeface="Times New Roman" panose="02020603050405020304" pitchFamily="18" charset="0"/>
            </a:endParaRPr>
          </a:p>
        </p:txBody>
      </p:sp>
      <p:sp>
        <p:nvSpPr>
          <p:cNvPr id="221187" name="Rectangle 2"/>
          <p:cNvSpPr>
            <a:spLocks noGrp="1" noRot="1" noChangeAspect="1" noChangeArrowheads="1" noTextEdit="1"/>
          </p:cNvSpPr>
          <p:nvPr>
            <p:ph type="sldImg"/>
          </p:nvPr>
        </p:nvSpPr>
        <p:spPr>
          <a:xfrm>
            <a:off x="138113" y="768350"/>
            <a:ext cx="6823075" cy="3836988"/>
          </a:xfrm>
          <a:ln/>
        </p:spPr>
      </p:sp>
      <p:sp>
        <p:nvSpPr>
          <p:cNvPr id="206852"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317464931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DD132892-44A6-480E-9F37-A52B0AB3538E}" type="slidenum">
              <a:rPr lang="en-US" altLang="de-DE" sz="1300">
                <a:cs typeface="Times New Roman" panose="02020603050405020304" pitchFamily="18" charset="0"/>
              </a:rPr>
              <a:pPr eaLnBrk="1" hangingPunct="1">
                <a:spcBef>
                  <a:spcPct val="0"/>
                </a:spcBef>
              </a:pPr>
              <a:t>80</a:t>
            </a:fld>
            <a:endParaRPr lang="en-US" altLang="de-DE" sz="1300">
              <a:cs typeface="Times New Roman" panose="02020603050405020304" pitchFamily="18" charset="0"/>
            </a:endParaRPr>
          </a:p>
        </p:txBody>
      </p:sp>
      <p:sp>
        <p:nvSpPr>
          <p:cNvPr id="222211" name="Rectangle 2"/>
          <p:cNvSpPr>
            <a:spLocks noGrp="1" noRot="1" noChangeAspect="1" noChangeArrowheads="1" noTextEdit="1"/>
          </p:cNvSpPr>
          <p:nvPr>
            <p:ph type="sldImg"/>
          </p:nvPr>
        </p:nvSpPr>
        <p:spPr>
          <a:xfrm>
            <a:off x="138113" y="768350"/>
            <a:ext cx="6823075" cy="3836988"/>
          </a:xfrm>
          <a:ln/>
        </p:spPr>
      </p:sp>
      <p:sp>
        <p:nvSpPr>
          <p:cNvPr id="207876"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118587530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5E64E5B5-F767-4F5F-B3C3-49D72F568C6F}" type="slidenum">
              <a:rPr lang="en-US" altLang="de-DE" sz="1300">
                <a:cs typeface="Times New Roman" panose="02020603050405020304" pitchFamily="18" charset="0"/>
              </a:rPr>
              <a:pPr eaLnBrk="1" hangingPunct="1">
                <a:spcBef>
                  <a:spcPct val="0"/>
                </a:spcBef>
              </a:pPr>
              <a:t>81</a:t>
            </a:fld>
            <a:endParaRPr lang="en-US" altLang="de-DE" sz="1300">
              <a:cs typeface="Times New Roman" panose="02020603050405020304" pitchFamily="18" charset="0"/>
            </a:endParaRPr>
          </a:p>
        </p:txBody>
      </p:sp>
      <p:sp>
        <p:nvSpPr>
          <p:cNvPr id="223235" name="Rectangle 2"/>
          <p:cNvSpPr>
            <a:spLocks noGrp="1" noRot="1" noChangeAspect="1" noChangeArrowheads="1" noTextEdit="1"/>
          </p:cNvSpPr>
          <p:nvPr>
            <p:ph type="sldImg"/>
          </p:nvPr>
        </p:nvSpPr>
        <p:spPr>
          <a:xfrm>
            <a:off x="138113" y="768350"/>
            <a:ext cx="6823075" cy="3836988"/>
          </a:xfrm>
          <a:ln/>
        </p:spPr>
      </p:sp>
      <p:sp>
        <p:nvSpPr>
          <p:cNvPr id="208900"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310737810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274D6775-7814-4079-91F7-DF4F1BEC32BD}" type="slidenum">
              <a:rPr lang="en-US" altLang="de-DE" sz="1300">
                <a:cs typeface="Times New Roman" panose="02020603050405020304" pitchFamily="18" charset="0"/>
              </a:rPr>
              <a:pPr eaLnBrk="1" hangingPunct="1">
                <a:spcBef>
                  <a:spcPct val="0"/>
                </a:spcBef>
              </a:pPr>
              <a:t>82</a:t>
            </a:fld>
            <a:endParaRPr lang="en-US" altLang="de-DE" sz="1300">
              <a:cs typeface="Times New Roman" panose="02020603050405020304" pitchFamily="18" charset="0"/>
            </a:endParaRPr>
          </a:p>
        </p:txBody>
      </p:sp>
      <p:sp>
        <p:nvSpPr>
          <p:cNvPr id="224259" name="Rectangle 2"/>
          <p:cNvSpPr>
            <a:spLocks noGrp="1" noRot="1" noChangeAspect="1" noChangeArrowheads="1" noTextEdit="1"/>
          </p:cNvSpPr>
          <p:nvPr>
            <p:ph type="sldImg"/>
          </p:nvPr>
        </p:nvSpPr>
        <p:spPr>
          <a:xfrm>
            <a:off x="138113" y="768350"/>
            <a:ext cx="6823075" cy="3836988"/>
          </a:xfrm>
          <a:ln/>
        </p:spPr>
      </p:sp>
      <p:sp>
        <p:nvSpPr>
          <p:cNvPr id="209924"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307484293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169D8E6F-B5F8-49C6-9E44-DFBA4C48482D}" type="slidenum">
              <a:rPr lang="en-US" altLang="de-DE" sz="1300">
                <a:cs typeface="Times New Roman" panose="02020603050405020304" pitchFamily="18" charset="0"/>
              </a:rPr>
              <a:pPr eaLnBrk="1" hangingPunct="1">
                <a:spcBef>
                  <a:spcPct val="0"/>
                </a:spcBef>
              </a:pPr>
              <a:t>83</a:t>
            </a:fld>
            <a:endParaRPr lang="en-US" altLang="de-DE" sz="1300">
              <a:cs typeface="Times New Roman" panose="02020603050405020304" pitchFamily="18" charset="0"/>
            </a:endParaRPr>
          </a:p>
        </p:txBody>
      </p:sp>
      <p:sp>
        <p:nvSpPr>
          <p:cNvPr id="225283" name="Rectangle 2"/>
          <p:cNvSpPr>
            <a:spLocks noGrp="1" noRot="1" noChangeAspect="1" noChangeArrowheads="1" noTextEdit="1"/>
          </p:cNvSpPr>
          <p:nvPr>
            <p:ph type="sldImg"/>
          </p:nvPr>
        </p:nvSpPr>
        <p:spPr>
          <a:xfrm>
            <a:off x="138113" y="768350"/>
            <a:ext cx="6823075" cy="3836988"/>
          </a:xfrm>
          <a:ln/>
        </p:spPr>
      </p:sp>
      <p:sp>
        <p:nvSpPr>
          <p:cNvPr id="210948"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13613384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3C9E603C-B6D5-41AD-8A5E-D50D669CDE7D}" type="slidenum">
              <a:rPr lang="en-US" altLang="de-DE" sz="1300">
                <a:cs typeface="Times New Roman" panose="02020603050405020304" pitchFamily="18" charset="0"/>
              </a:rPr>
              <a:pPr eaLnBrk="1" hangingPunct="1">
                <a:spcBef>
                  <a:spcPct val="0"/>
                </a:spcBef>
              </a:pPr>
              <a:t>84</a:t>
            </a:fld>
            <a:endParaRPr lang="en-US" altLang="de-DE" sz="1300">
              <a:cs typeface="Times New Roman" panose="02020603050405020304" pitchFamily="18" charset="0"/>
            </a:endParaRPr>
          </a:p>
        </p:txBody>
      </p:sp>
      <p:sp>
        <p:nvSpPr>
          <p:cNvPr id="226307" name="Rectangle 2"/>
          <p:cNvSpPr>
            <a:spLocks noGrp="1" noRot="1" noChangeAspect="1" noChangeArrowheads="1" noTextEdit="1"/>
          </p:cNvSpPr>
          <p:nvPr>
            <p:ph type="sldImg"/>
          </p:nvPr>
        </p:nvSpPr>
        <p:spPr>
          <a:xfrm>
            <a:off x="138113" y="768350"/>
            <a:ext cx="6823075" cy="3836988"/>
          </a:xfrm>
          <a:ln/>
        </p:spPr>
      </p:sp>
      <p:sp>
        <p:nvSpPr>
          <p:cNvPr id="211972"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135034801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5D9D2F6D-B6F1-4D0A-BD6D-8568BCDFE171}" type="slidenum">
              <a:rPr lang="en-US" altLang="de-DE" sz="1300">
                <a:cs typeface="Times New Roman" panose="02020603050405020304" pitchFamily="18" charset="0"/>
              </a:rPr>
              <a:pPr eaLnBrk="1" hangingPunct="1">
                <a:spcBef>
                  <a:spcPct val="0"/>
                </a:spcBef>
              </a:pPr>
              <a:t>85</a:t>
            </a:fld>
            <a:endParaRPr lang="en-US" altLang="de-DE" sz="1300">
              <a:cs typeface="Times New Roman" panose="02020603050405020304" pitchFamily="18" charset="0"/>
            </a:endParaRPr>
          </a:p>
        </p:txBody>
      </p:sp>
      <p:sp>
        <p:nvSpPr>
          <p:cNvPr id="227331" name="Rectangle 2"/>
          <p:cNvSpPr>
            <a:spLocks noGrp="1" noRot="1" noChangeAspect="1" noChangeArrowheads="1" noTextEdit="1"/>
          </p:cNvSpPr>
          <p:nvPr>
            <p:ph type="sldImg"/>
          </p:nvPr>
        </p:nvSpPr>
        <p:spPr>
          <a:xfrm>
            <a:off x="138113" y="768350"/>
            <a:ext cx="6823075" cy="3836988"/>
          </a:xfrm>
          <a:ln/>
        </p:spPr>
      </p:sp>
      <p:sp>
        <p:nvSpPr>
          <p:cNvPr id="212996"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3050096508"/>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3C11A25E-3528-4202-890E-0824C5BA97AA}" type="slidenum">
              <a:rPr lang="en-US" altLang="de-DE" sz="1300">
                <a:cs typeface="Times New Roman" panose="02020603050405020304" pitchFamily="18" charset="0"/>
              </a:rPr>
              <a:pPr eaLnBrk="1" hangingPunct="1">
                <a:spcBef>
                  <a:spcPct val="0"/>
                </a:spcBef>
              </a:pPr>
              <a:t>86</a:t>
            </a:fld>
            <a:endParaRPr lang="en-US" altLang="de-DE" sz="1300">
              <a:cs typeface="Times New Roman" panose="02020603050405020304" pitchFamily="18" charset="0"/>
            </a:endParaRPr>
          </a:p>
        </p:txBody>
      </p:sp>
      <p:sp>
        <p:nvSpPr>
          <p:cNvPr id="228355" name="Rectangle 2"/>
          <p:cNvSpPr>
            <a:spLocks noGrp="1" noRot="1" noChangeAspect="1" noChangeArrowheads="1" noTextEdit="1"/>
          </p:cNvSpPr>
          <p:nvPr>
            <p:ph type="sldImg"/>
          </p:nvPr>
        </p:nvSpPr>
        <p:spPr>
          <a:xfrm>
            <a:off x="138113" y="768350"/>
            <a:ext cx="6823075" cy="3836988"/>
          </a:xfrm>
          <a:ln/>
        </p:spPr>
      </p:sp>
      <p:sp>
        <p:nvSpPr>
          <p:cNvPr id="214020"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1980659928"/>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FBE6381F-012E-4363-831C-EABEF423374F}" type="slidenum">
              <a:rPr lang="en-US" altLang="de-DE" sz="1300">
                <a:cs typeface="Times New Roman" panose="02020603050405020304" pitchFamily="18" charset="0"/>
              </a:rPr>
              <a:pPr eaLnBrk="1" hangingPunct="1">
                <a:spcBef>
                  <a:spcPct val="0"/>
                </a:spcBef>
              </a:pPr>
              <a:t>87</a:t>
            </a:fld>
            <a:endParaRPr lang="en-US" altLang="de-DE" sz="1300">
              <a:cs typeface="Times New Roman" panose="02020603050405020304" pitchFamily="18" charset="0"/>
            </a:endParaRPr>
          </a:p>
        </p:txBody>
      </p:sp>
      <p:sp>
        <p:nvSpPr>
          <p:cNvPr id="229379" name="Rectangle 2"/>
          <p:cNvSpPr>
            <a:spLocks noGrp="1" noRot="1" noChangeAspect="1" noChangeArrowheads="1" noTextEdit="1"/>
          </p:cNvSpPr>
          <p:nvPr>
            <p:ph type="sldImg"/>
          </p:nvPr>
        </p:nvSpPr>
        <p:spPr>
          <a:xfrm>
            <a:off x="138113" y="768350"/>
            <a:ext cx="6823075" cy="3836988"/>
          </a:xfrm>
          <a:ln/>
        </p:spPr>
      </p:sp>
      <p:sp>
        <p:nvSpPr>
          <p:cNvPr id="215044"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3217657913"/>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2FA69D6E-67CE-42B4-B331-4C6B1BCCEBD0}" type="slidenum">
              <a:rPr lang="en-US" altLang="de-DE" sz="1300">
                <a:cs typeface="Times New Roman" panose="02020603050405020304" pitchFamily="18" charset="0"/>
              </a:rPr>
              <a:pPr eaLnBrk="1" hangingPunct="1">
                <a:spcBef>
                  <a:spcPct val="0"/>
                </a:spcBef>
              </a:pPr>
              <a:t>88</a:t>
            </a:fld>
            <a:endParaRPr lang="en-US" altLang="de-DE" sz="1300">
              <a:cs typeface="Times New Roman" panose="02020603050405020304" pitchFamily="18" charset="0"/>
            </a:endParaRPr>
          </a:p>
        </p:txBody>
      </p:sp>
      <p:sp>
        <p:nvSpPr>
          <p:cNvPr id="230403" name="Rectangle 2"/>
          <p:cNvSpPr>
            <a:spLocks noGrp="1" noRot="1" noChangeAspect="1" noChangeArrowheads="1" noTextEdit="1"/>
          </p:cNvSpPr>
          <p:nvPr>
            <p:ph type="sldImg"/>
          </p:nvPr>
        </p:nvSpPr>
        <p:spPr>
          <a:xfrm>
            <a:off x="138113" y="768350"/>
            <a:ext cx="6823075" cy="3836988"/>
          </a:xfrm>
          <a:ln/>
        </p:spPr>
      </p:sp>
      <p:sp>
        <p:nvSpPr>
          <p:cNvPr id="216068"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376966036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F4BD371D-B904-4B65-A94A-4658F4E7C253}" type="slidenum">
              <a:rPr lang="en-US" altLang="de-DE" sz="1300">
                <a:cs typeface="Times New Roman" panose="02020603050405020304" pitchFamily="18" charset="0"/>
              </a:rPr>
              <a:pPr eaLnBrk="1" hangingPunct="1">
                <a:spcBef>
                  <a:spcPct val="0"/>
                </a:spcBef>
              </a:pPr>
              <a:t>89</a:t>
            </a:fld>
            <a:endParaRPr lang="en-US" altLang="de-DE" sz="1300">
              <a:cs typeface="Times New Roman" panose="02020603050405020304" pitchFamily="18" charset="0"/>
            </a:endParaRPr>
          </a:p>
        </p:txBody>
      </p:sp>
      <p:sp>
        <p:nvSpPr>
          <p:cNvPr id="231427" name="Rectangle 2"/>
          <p:cNvSpPr>
            <a:spLocks noGrp="1" noRot="1" noChangeAspect="1" noChangeArrowheads="1" noTextEdit="1"/>
          </p:cNvSpPr>
          <p:nvPr>
            <p:ph type="sldImg"/>
          </p:nvPr>
        </p:nvSpPr>
        <p:spPr>
          <a:xfrm>
            <a:off x="138113" y="768350"/>
            <a:ext cx="6823075" cy="3836988"/>
          </a:xfrm>
          <a:ln/>
        </p:spPr>
      </p:sp>
      <p:sp>
        <p:nvSpPr>
          <p:cNvPr id="217092"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3994992139"/>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8EDBF341-2D8D-4788-B3A4-D83916AA39FA}" type="slidenum">
              <a:rPr lang="en-US" altLang="de-DE" sz="1300">
                <a:cs typeface="Times New Roman" panose="02020603050405020304" pitchFamily="18" charset="0"/>
              </a:rPr>
              <a:pPr eaLnBrk="1" hangingPunct="1">
                <a:spcBef>
                  <a:spcPct val="0"/>
                </a:spcBef>
              </a:pPr>
              <a:t>90</a:t>
            </a:fld>
            <a:endParaRPr lang="en-US" altLang="de-DE" sz="1300">
              <a:cs typeface="Times New Roman" panose="02020603050405020304" pitchFamily="18" charset="0"/>
            </a:endParaRPr>
          </a:p>
        </p:txBody>
      </p:sp>
      <p:sp>
        <p:nvSpPr>
          <p:cNvPr id="232451" name="Rectangle 2"/>
          <p:cNvSpPr>
            <a:spLocks noGrp="1" noRot="1" noChangeAspect="1" noChangeArrowheads="1" noTextEdit="1"/>
          </p:cNvSpPr>
          <p:nvPr>
            <p:ph type="sldImg"/>
          </p:nvPr>
        </p:nvSpPr>
        <p:spPr>
          <a:xfrm>
            <a:off x="138113" y="768350"/>
            <a:ext cx="6823075" cy="3836988"/>
          </a:xfrm>
          <a:ln/>
        </p:spPr>
      </p:sp>
      <p:sp>
        <p:nvSpPr>
          <p:cNvPr id="218116"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3556439208"/>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544702A3-9F0B-4D2A-8959-4A6806947083}" type="slidenum">
              <a:rPr lang="en-US" altLang="de-DE" sz="1300">
                <a:cs typeface="Times New Roman" panose="02020603050405020304" pitchFamily="18" charset="0"/>
              </a:rPr>
              <a:pPr eaLnBrk="1" hangingPunct="1">
                <a:spcBef>
                  <a:spcPct val="0"/>
                </a:spcBef>
              </a:pPr>
              <a:t>91</a:t>
            </a:fld>
            <a:endParaRPr lang="en-US" altLang="de-DE" sz="1300">
              <a:cs typeface="Times New Roman" panose="02020603050405020304" pitchFamily="18" charset="0"/>
            </a:endParaRPr>
          </a:p>
        </p:txBody>
      </p:sp>
      <p:sp>
        <p:nvSpPr>
          <p:cNvPr id="233475" name="Rectangle 2"/>
          <p:cNvSpPr>
            <a:spLocks noGrp="1" noRot="1" noChangeAspect="1" noChangeArrowheads="1" noTextEdit="1"/>
          </p:cNvSpPr>
          <p:nvPr>
            <p:ph type="sldImg"/>
          </p:nvPr>
        </p:nvSpPr>
        <p:spPr>
          <a:xfrm>
            <a:off x="138113" y="768350"/>
            <a:ext cx="6823075" cy="3836988"/>
          </a:xfrm>
          <a:ln/>
        </p:spPr>
      </p:sp>
      <p:sp>
        <p:nvSpPr>
          <p:cNvPr id="219140"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437769607"/>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0CFC0FAA-1BDF-4C59-B812-7ACE98A459B5}" type="slidenum">
              <a:rPr lang="en-US" altLang="de-DE" sz="1300">
                <a:cs typeface="Times New Roman" panose="02020603050405020304" pitchFamily="18" charset="0"/>
              </a:rPr>
              <a:pPr eaLnBrk="1" hangingPunct="1">
                <a:spcBef>
                  <a:spcPct val="0"/>
                </a:spcBef>
              </a:pPr>
              <a:t>92</a:t>
            </a:fld>
            <a:endParaRPr lang="en-US" altLang="de-DE" sz="1300">
              <a:cs typeface="Times New Roman" panose="02020603050405020304" pitchFamily="18" charset="0"/>
            </a:endParaRPr>
          </a:p>
        </p:txBody>
      </p:sp>
      <p:sp>
        <p:nvSpPr>
          <p:cNvPr id="234499" name="Rectangle 2"/>
          <p:cNvSpPr>
            <a:spLocks noGrp="1" noRot="1" noChangeAspect="1" noChangeArrowheads="1" noTextEdit="1"/>
          </p:cNvSpPr>
          <p:nvPr>
            <p:ph type="sldImg"/>
          </p:nvPr>
        </p:nvSpPr>
        <p:spPr>
          <a:xfrm>
            <a:off x="138113" y="768350"/>
            <a:ext cx="6823075" cy="3836988"/>
          </a:xfrm>
          <a:ln/>
        </p:spPr>
      </p:sp>
      <p:sp>
        <p:nvSpPr>
          <p:cNvPr id="220164"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196228830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A4FD0FBC-1311-4905-86EF-274622510EA8}" type="slidenum">
              <a:rPr lang="en-US" altLang="de-DE" sz="1300">
                <a:cs typeface="Times New Roman" panose="02020603050405020304" pitchFamily="18" charset="0"/>
              </a:rPr>
              <a:pPr eaLnBrk="1" hangingPunct="1">
                <a:spcBef>
                  <a:spcPct val="0"/>
                </a:spcBef>
              </a:pPr>
              <a:t>93</a:t>
            </a:fld>
            <a:endParaRPr lang="en-US" altLang="de-DE" sz="1300">
              <a:cs typeface="Times New Roman" panose="02020603050405020304" pitchFamily="18" charset="0"/>
            </a:endParaRPr>
          </a:p>
        </p:txBody>
      </p:sp>
      <p:sp>
        <p:nvSpPr>
          <p:cNvPr id="235523" name="Rectangle 2"/>
          <p:cNvSpPr>
            <a:spLocks noGrp="1" noRot="1" noChangeAspect="1" noChangeArrowheads="1" noTextEdit="1"/>
          </p:cNvSpPr>
          <p:nvPr>
            <p:ph type="sldImg"/>
          </p:nvPr>
        </p:nvSpPr>
        <p:spPr>
          <a:xfrm>
            <a:off x="138113" y="768350"/>
            <a:ext cx="6823075" cy="3836988"/>
          </a:xfrm>
          <a:ln/>
        </p:spPr>
      </p:sp>
      <p:sp>
        <p:nvSpPr>
          <p:cNvPr id="221188"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121281777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36B670C6-46C5-455D-B440-0100D5D591BE}" type="slidenum">
              <a:rPr lang="en-US" altLang="de-DE" sz="1300">
                <a:cs typeface="Times New Roman" panose="02020603050405020304" pitchFamily="18" charset="0"/>
              </a:rPr>
              <a:pPr eaLnBrk="1" hangingPunct="1">
                <a:spcBef>
                  <a:spcPct val="0"/>
                </a:spcBef>
              </a:pPr>
              <a:t>94</a:t>
            </a:fld>
            <a:endParaRPr lang="en-US" altLang="de-DE" sz="1300">
              <a:cs typeface="Times New Roman" panose="02020603050405020304" pitchFamily="18" charset="0"/>
            </a:endParaRPr>
          </a:p>
        </p:txBody>
      </p:sp>
      <p:sp>
        <p:nvSpPr>
          <p:cNvPr id="238595" name="Rectangle 2"/>
          <p:cNvSpPr>
            <a:spLocks noGrp="1" noRot="1" noChangeAspect="1" noChangeArrowheads="1" noTextEdit="1"/>
          </p:cNvSpPr>
          <p:nvPr>
            <p:ph type="sldImg"/>
          </p:nvPr>
        </p:nvSpPr>
        <p:spPr>
          <a:xfrm>
            <a:off x="138113" y="768350"/>
            <a:ext cx="6823075" cy="3836988"/>
          </a:xfrm>
          <a:ln/>
        </p:spPr>
      </p:sp>
      <p:sp>
        <p:nvSpPr>
          <p:cNvPr id="224260"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418062122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36B670C6-46C5-455D-B440-0100D5D591BE}" type="slidenum">
              <a:rPr lang="en-US" altLang="de-DE" sz="1300">
                <a:cs typeface="Times New Roman" panose="02020603050405020304" pitchFamily="18" charset="0"/>
              </a:rPr>
              <a:pPr eaLnBrk="1" hangingPunct="1">
                <a:spcBef>
                  <a:spcPct val="0"/>
                </a:spcBef>
              </a:pPr>
              <a:t>95</a:t>
            </a:fld>
            <a:endParaRPr lang="en-US" altLang="de-DE" sz="1300">
              <a:cs typeface="Times New Roman" panose="02020603050405020304" pitchFamily="18" charset="0"/>
            </a:endParaRPr>
          </a:p>
        </p:txBody>
      </p:sp>
      <p:sp>
        <p:nvSpPr>
          <p:cNvPr id="238595" name="Rectangle 2"/>
          <p:cNvSpPr>
            <a:spLocks noGrp="1" noRot="1" noChangeAspect="1" noChangeArrowheads="1" noTextEdit="1"/>
          </p:cNvSpPr>
          <p:nvPr>
            <p:ph type="sldImg"/>
          </p:nvPr>
        </p:nvSpPr>
        <p:spPr>
          <a:xfrm>
            <a:off x="138113" y="768350"/>
            <a:ext cx="6823075" cy="3836988"/>
          </a:xfrm>
          <a:ln/>
        </p:spPr>
      </p:sp>
      <p:sp>
        <p:nvSpPr>
          <p:cNvPr id="224260"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418062122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36B670C6-46C5-455D-B440-0100D5D591BE}" type="slidenum">
              <a:rPr lang="en-US" altLang="de-DE" sz="1300">
                <a:cs typeface="Times New Roman" panose="02020603050405020304" pitchFamily="18" charset="0"/>
              </a:rPr>
              <a:pPr eaLnBrk="1" hangingPunct="1">
                <a:spcBef>
                  <a:spcPct val="0"/>
                </a:spcBef>
              </a:pPr>
              <a:t>96</a:t>
            </a:fld>
            <a:endParaRPr lang="en-US" altLang="de-DE" sz="1300">
              <a:cs typeface="Times New Roman" panose="02020603050405020304" pitchFamily="18" charset="0"/>
            </a:endParaRPr>
          </a:p>
        </p:txBody>
      </p:sp>
      <p:sp>
        <p:nvSpPr>
          <p:cNvPr id="238595" name="Rectangle 2"/>
          <p:cNvSpPr>
            <a:spLocks noGrp="1" noRot="1" noChangeAspect="1" noChangeArrowheads="1" noTextEdit="1"/>
          </p:cNvSpPr>
          <p:nvPr>
            <p:ph type="sldImg"/>
          </p:nvPr>
        </p:nvSpPr>
        <p:spPr>
          <a:xfrm>
            <a:off x="138113" y="768350"/>
            <a:ext cx="6823075" cy="3836988"/>
          </a:xfrm>
          <a:ln/>
        </p:spPr>
      </p:sp>
      <p:sp>
        <p:nvSpPr>
          <p:cNvPr id="224260"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418062122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E9437EAB-4367-4B5B-858C-9C11AA991611}" type="slidenum">
              <a:rPr lang="en-US" altLang="de-DE" sz="1300">
                <a:cs typeface="Times New Roman" panose="02020603050405020304" pitchFamily="18" charset="0"/>
              </a:rPr>
              <a:pPr eaLnBrk="1" hangingPunct="1">
                <a:spcBef>
                  <a:spcPct val="0"/>
                </a:spcBef>
              </a:pPr>
              <a:t>97</a:t>
            </a:fld>
            <a:endParaRPr lang="en-US" altLang="de-DE" sz="1300">
              <a:cs typeface="Times New Roman" panose="02020603050405020304" pitchFamily="18" charset="0"/>
            </a:endParaRPr>
          </a:p>
        </p:txBody>
      </p:sp>
      <p:sp>
        <p:nvSpPr>
          <p:cNvPr id="239619" name="Rectangle 2"/>
          <p:cNvSpPr>
            <a:spLocks noGrp="1" noRot="1" noChangeAspect="1" noChangeArrowheads="1" noTextEdit="1"/>
          </p:cNvSpPr>
          <p:nvPr>
            <p:ph type="sldImg"/>
          </p:nvPr>
        </p:nvSpPr>
        <p:spPr>
          <a:xfrm>
            <a:off x="138113" y="768350"/>
            <a:ext cx="6823075" cy="3836988"/>
          </a:xfrm>
          <a:ln/>
        </p:spPr>
      </p:sp>
      <p:sp>
        <p:nvSpPr>
          <p:cNvPr id="225284"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1412538605"/>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D26810FD-1A8E-4A7E-9E98-EE1FE86E0755}" type="slidenum">
              <a:rPr lang="en-US" altLang="de-DE" sz="1300">
                <a:cs typeface="Times New Roman" panose="02020603050405020304" pitchFamily="18" charset="0"/>
              </a:rPr>
              <a:pPr eaLnBrk="1" hangingPunct="1">
                <a:spcBef>
                  <a:spcPct val="0"/>
                </a:spcBef>
              </a:pPr>
              <a:t>98</a:t>
            </a:fld>
            <a:endParaRPr lang="en-US" altLang="de-DE" sz="1300">
              <a:cs typeface="Times New Roman" panose="02020603050405020304" pitchFamily="18" charset="0"/>
            </a:endParaRPr>
          </a:p>
        </p:txBody>
      </p:sp>
      <p:sp>
        <p:nvSpPr>
          <p:cNvPr id="240643" name="Rectangle 2"/>
          <p:cNvSpPr>
            <a:spLocks noGrp="1" noRot="1" noChangeAspect="1" noChangeArrowheads="1" noTextEdit="1"/>
          </p:cNvSpPr>
          <p:nvPr>
            <p:ph type="sldImg"/>
          </p:nvPr>
        </p:nvSpPr>
        <p:spPr>
          <a:xfrm>
            <a:off x="138113" y="768350"/>
            <a:ext cx="6823075" cy="3836988"/>
          </a:xfrm>
          <a:ln/>
        </p:spPr>
      </p:sp>
      <p:sp>
        <p:nvSpPr>
          <p:cNvPr id="226308"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1272758086"/>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26FBCD42-49D6-475A-8FA1-4822A147469A}" type="slidenum">
              <a:rPr lang="en-US" altLang="de-DE" sz="1300">
                <a:cs typeface="Times New Roman" panose="02020603050405020304" pitchFamily="18" charset="0"/>
              </a:rPr>
              <a:pPr eaLnBrk="1" hangingPunct="1">
                <a:spcBef>
                  <a:spcPct val="0"/>
                </a:spcBef>
              </a:pPr>
              <a:t>99</a:t>
            </a:fld>
            <a:endParaRPr lang="en-US" altLang="de-DE" sz="1300">
              <a:cs typeface="Times New Roman" panose="02020603050405020304" pitchFamily="18" charset="0"/>
            </a:endParaRPr>
          </a:p>
        </p:txBody>
      </p:sp>
      <p:sp>
        <p:nvSpPr>
          <p:cNvPr id="241667" name="Rectangle 2"/>
          <p:cNvSpPr>
            <a:spLocks noGrp="1" noRot="1" noChangeAspect="1" noChangeArrowheads="1" noTextEdit="1"/>
          </p:cNvSpPr>
          <p:nvPr>
            <p:ph type="sldImg"/>
          </p:nvPr>
        </p:nvSpPr>
        <p:spPr>
          <a:xfrm>
            <a:off x="138113" y="768350"/>
            <a:ext cx="6823075" cy="3836988"/>
          </a:xfrm>
          <a:ln/>
        </p:spPr>
      </p:sp>
      <p:sp>
        <p:nvSpPr>
          <p:cNvPr id="227332"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1874601130"/>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DED7F627-810A-48AB-9358-CA5E2124E7DD}" type="slidenum">
              <a:rPr lang="en-US" altLang="de-DE" sz="1300">
                <a:cs typeface="Times New Roman" panose="02020603050405020304" pitchFamily="18" charset="0"/>
              </a:rPr>
              <a:pPr eaLnBrk="1" hangingPunct="1">
                <a:spcBef>
                  <a:spcPct val="0"/>
                </a:spcBef>
              </a:pPr>
              <a:t>100</a:t>
            </a:fld>
            <a:endParaRPr lang="en-US" altLang="de-DE" sz="1300">
              <a:cs typeface="Times New Roman" panose="02020603050405020304" pitchFamily="18" charset="0"/>
            </a:endParaRPr>
          </a:p>
        </p:txBody>
      </p:sp>
      <p:sp>
        <p:nvSpPr>
          <p:cNvPr id="242691" name="Rectangle 2"/>
          <p:cNvSpPr>
            <a:spLocks noGrp="1" noRot="1" noChangeAspect="1" noChangeArrowheads="1" noTextEdit="1"/>
          </p:cNvSpPr>
          <p:nvPr>
            <p:ph type="sldImg"/>
          </p:nvPr>
        </p:nvSpPr>
        <p:spPr>
          <a:xfrm>
            <a:off x="138113" y="768350"/>
            <a:ext cx="6823075" cy="3836988"/>
          </a:xfrm>
          <a:ln/>
        </p:spPr>
      </p:sp>
      <p:sp>
        <p:nvSpPr>
          <p:cNvPr id="228356"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384429699"/>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52D2548A-11B9-4145-B986-57053B61F6FE}" type="slidenum">
              <a:rPr lang="en-US" altLang="de-DE" sz="1300">
                <a:cs typeface="Times New Roman" panose="02020603050405020304" pitchFamily="18" charset="0"/>
              </a:rPr>
              <a:pPr eaLnBrk="1" hangingPunct="1">
                <a:spcBef>
                  <a:spcPct val="0"/>
                </a:spcBef>
              </a:pPr>
              <a:t>101</a:t>
            </a:fld>
            <a:endParaRPr lang="en-US" altLang="de-DE" sz="1300">
              <a:cs typeface="Times New Roman" panose="02020603050405020304" pitchFamily="18" charset="0"/>
            </a:endParaRPr>
          </a:p>
        </p:txBody>
      </p:sp>
      <p:sp>
        <p:nvSpPr>
          <p:cNvPr id="243715" name="Rectangle 2"/>
          <p:cNvSpPr>
            <a:spLocks noGrp="1" noRot="1" noChangeAspect="1" noChangeArrowheads="1" noTextEdit="1"/>
          </p:cNvSpPr>
          <p:nvPr>
            <p:ph type="sldImg"/>
          </p:nvPr>
        </p:nvSpPr>
        <p:spPr>
          <a:xfrm>
            <a:off x="138113" y="768350"/>
            <a:ext cx="6823075" cy="3836988"/>
          </a:xfrm>
          <a:ln/>
        </p:spPr>
      </p:sp>
      <p:sp>
        <p:nvSpPr>
          <p:cNvPr id="229380"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3211824747"/>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D350246D-E1F7-4591-893F-B5307B73542A}" type="slidenum">
              <a:rPr lang="en-US" altLang="de-DE" sz="1300">
                <a:cs typeface="Times New Roman" panose="02020603050405020304" pitchFamily="18" charset="0"/>
              </a:rPr>
              <a:pPr eaLnBrk="1" hangingPunct="1">
                <a:spcBef>
                  <a:spcPct val="0"/>
                </a:spcBef>
              </a:pPr>
              <a:t>102</a:t>
            </a:fld>
            <a:endParaRPr lang="en-US" altLang="de-DE" sz="1300">
              <a:cs typeface="Times New Roman" panose="02020603050405020304" pitchFamily="18" charset="0"/>
            </a:endParaRPr>
          </a:p>
        </p:txBody>
      </p:sp>
      <p:sp>
        <p:nvSpPr>
          <p:cNvPr id="244739" name="Rectangle 2"/>
          <p:cNvSpPr>
            <a:spLocks noGrp="1" noRot="1" noChangeAspect="1" noChangeArrowheads="1" noTextEdit="1"/>
          </p:cNvSpPr>
          <p:nvPr>
            <p:ph type="sldImg"/>
          </p:nvPr>
        </p:nvSpPr>
        <p:spPr>
          <a:xfrm>
            <a:off x="138113" y="768350"/>
            <a:ext cx="6823075" cy="3836988"/>
          </a:xfrm>
          <a:ln/>
        </p:spPr>
      </p:sp>
      <p:sp>
        <p:nvSpPr>
          <p:cNvPr id="230404"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3083832697"/>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50642E24-3F66-4D9C-96B4-18F16016A080}" type="slidenum">
              <a:rPr lang="en-US" altLang="de-DE" sz="1300">
                <a:cs typeface="Times New Roman" panose="02020603050405020304" pitchFamily="18" charset="0"/>
              </a:rPr>
              <a:pPr eaLnBrk="1" hangingPunct="1">
                <a:spcBef>
                  <a:spcPct val="0"/>
                </a:spcBef>
              </a:pPr>
              <a:t>103</a:t>
            </a:fld>
            <a:endParaRPr lang="en-US" altLang="de-DE" sz="1300">
              <a:cs typeface="Times New Roman" panose="02020603050405020304" pitchFamily="18" charset="0"/>
            </a:endParaRPr>
          </a:p>
        </p:txBody>
      </p:sp>
      <p:sp>
        <p:nvSpPr>
          <p:cNvPr id="245763" name="Rectangle 2"/>
          <p:cNvSpPr>
            <a:spLocks noGrp="1" noRot="1" noChangeAspect="1" noChangeArrowheads="1" noTextEdit="1"/>
          </p:cNvSpPr>
          <p:nvPr>
            <p:ph type="sldImg"/>
          </p:nvPr>
        </p:nvSpPr>
        <p:spPr>
          <a:xfrm>
            <a:off x="138113" y="768350"/>
            <a:ext cx="6823075" cy="3836988"/>
          </a:xfrm>
          <a:ln/>
        </p:spPr>
      </p:sp>
      <p:sp>
        <p:nvSpPr>
          <p:cNvPr id="231428"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373054320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B237D7B4-D346-42EE-878C-9EB5C3F21D8C}" type="slidenum">
              <a:rPr lang="en-US" altLang="de-DE" sz="1300">
                <a:cs typeface="Times New Roman" panose="02020603050405020304" pitchFamily="18" charset="0"/>
              </a:rPr>
              <a:pPr eaLnBrk="1" hangingPunct="1">
                <a:spcBef>
                  <a:spcPct val="0"/>
                </a:spcBef>
              </a:pPr>
              <a:t>104</a:t>
            </a:fld>
            <a:endParaRPr lang="en-US" altLang="de-DE" sz="1300">
              <a:cs typeface="Times New Roman" panose="02020603050405020304" pitchFamily="18" charset="0"/>
            </a:endParaRPr>
          </a:p>
        </p:txBody>
      </p:sp>
      <p:sp>
        <p:nvSpPr>
          <p:cNvPr id="246787" name="Rectangle 2"/>
          <p:cNvSpPr>
            <a:spLocks noGrp="1" noRot="1" noChangeAspect="1" noChangeArrowheads="1" noTextEdit="1"/>
          </p:cNvSpPr>
          <p:nvPr>
            <p:ph type="sldImg"/>
          </p:nvPr>
        </p:nvSpPr>
        <p:spPr>
          <a:xfrm>
            <a:off x="138113" y="768350"/>
            <a:ext cx="6823075" cy="3836988"/>
          </a:xfrm>
          <a:ln/>
        </p:spPr>
      </p:sp>
      <p:sp>
        <p:nvSpPr>
          <p:cNvPr id="232452"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689925406"/>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8298054F-258D-4158-9060-4B97FF5F74D4}" type="slidenum">
              <a:rPr lang="en-US" altLang="de-DE" sz="1300">
                <a:cs typeface="Times New Roman" panose="02020603050405020304" pitchFamily="18" charset="0"/>
              </a:rPr>
              <a:pPr eaLnBrk="1" hangingPunct="1">
                <a:spcBef>
                  <a:spcPct val="0"/>
                </a:spcBef>
              </a:pPr>
              <a:t>105</a:t>
            </a:fld>
            <a:endParaRPr lang="en-US" altLang="de-DE" sz="1300">
              <a:cs typeface="Times New Roman" panose="02020603050405020304" pitchFamily="18" charset="0"/>
            </a:endParaRPr>
          </a:p>
        </p:txBody>
      </p:sp>
      <p:sp>
        <p:nvSpPr>
          <p:cNvPr id="247811" name="Rectangle 2"/>
          <p:cNvSpPr>
            <a:spLocks noGrp="1" noRot="1" noChangeAspect="1" noChangeArrowheads="1" noTextEdit="1"/>
          </p:cNvSpPr>
          <p:nvPr>
            <p:ph type="sldImg"/>
          </p:nvPr>
        </p:nvSpPr>
        <p:spPr>
          <a:xfrm>
            <a:off x="138113" y="768350"/>
            <a:ext cx="6823075" cy="3836988"/>
          </a:xfrm>
          <a:ln/>
        </p:spPr>
      </p:sp>
      <p:sp>
        <p:nvSpPr>
          <p:cNvPr id="233476"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412982312"/>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6C6F0115-FA66-4A16-9BC0-601C603FBD7C}" type="slidenum">
              <a:rPr lang="en-US" altLang="de-DE" sz="1300">
                <a:cs typeface="Times New Roman" panose="02020603050405020304" pitchFamily="18" charset="0"/>
              </a:rPr>
              <a:pPr eaLnBrk="1" hangingPunct="1">
                <a:spcBef>
                  <a:spcPct val="0"/>
                </a:spcBef>
              </a:pPr>
              <a:t>106</a:t>
            </a:fld>
            <a:endParaRPr lang="en-US" altLang="de-DE" sz="1300">
              <a:cs typeface="Times New Roman" panose="02020603050405020304" pitchFamily="18" charset="0"/>
            </a:endParaRPr>
          </a:p>
        </p:txBody>
      </p:sp>
      <p:sp>
        <p:nvSpPr>
          <p:cNvPr id="248835" name="Rectangle 2"/>
          <p:cNvSpPr>
            <a:spLocks noGrp="1" noRot="1" noChangeAspect="1" noChangeArrowheads="1" noTextEdit="1"/>
          </p:cNvSpPr>
          <p:nvPr>
            <p:ph type="sldImg"/>
          </p:nvPr>
        </p:nvSpPr>
        <p:spPr>
          <a:xfrm>
            <a:off x="138113" y="768350"/>
            <a:ext cx="6823075" cy="3836988"/>
          </a:xfrm>
          <a:ln/>
        </p:spPr>
      </p:sp>
      <p:sp>
        <p:nvSpPr>
          <p:cNvPr id="234500"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838107087"/>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0F0657DC-3422-40CE-9BED-D98937F0833B}" type="slidenum">
              <a:rPr lang="en-US" altLang="de-DE" sz="1300">
                <a:cs typeface="Times New Roman" panose="02020603050405020304" pitchFamily="18" charset="0"/>
              </a:rPr>
              <a:pPr eaLnBrk="1" hangingPunct="1">
                <a:spcBef>
                  <a:spcPct val="0"/>
                </a:spcBef>
              </a:pPr>
              <a:t>107</a:t>
            </a:fld>
            <a:endParaRPr lang="en-US" altLang="de-DE" sz="1300">
              <a:cs typeface="Times New Roman" panose="02020603050405020304" pitchFamily="18" charset="0"/>
            </a:endParaRPr>
          </a:p>
        </p:txBody>
      </p:sp>
      <p:sp>
        <p:nvSpPr>
          <p:cNvPr id="249859" name="Rectangle 2"/>
          <p:cNvSpPr>
            <a:spLocks noGrp="1" noRot="1" noChangeAspect="1" noChangeArrowheads="1" noTextEdit="1"/>
          </p:cNvSpPr>
          <p:nvPr>
            <p:ph type="sldImg"/>
          </p:nvPr>
        </p:nvSpPr>
        <p:spPr>
          <a:xfrm>
            <a:off x="138113" y="768350"/>
            <a:ext cx="6823075" cy="3836988"/>
          </a:xfrm>
          <a:ln/>
        </p:spPr>
      </p:sp>
      <p:sp>
        <p:nvSpPr>
          <p:cNvPr id="235524"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745947243"/>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F29602FE-DF5F-4645-9744-CCB6846CA18A}" type="slidenum">
              <a:rPr lang="en-US" altLang="de-DE" sz="1300">
                <a:cs typeface="Times New Roman" panose="02020603050405020304" pitchFamily="18" charset="0"/>
              </a:rPr>
              <a:pPr eaLnBrk="1" hangingPunct="1">
                <a:spcBef>
                  <a:spcPct val="0"/>
                </a:spcBef>
              </a:pPr>
              <a:t>108</a:t>
            </a:fld>
            <a:endParaRPr lang="en-US" altLang="de-DE" sz="1300">
              <a:cs typeface="Times New Roman" panose="02020603050405020304" pitchFamily="18" charset="0"/>
            </a:endParaRPr>
          </a:p>
        </p:txBody>
      </p:sp>
      <p:sp>
        <p:nvSpPr>
          <p:cNvPr id="250883" name="Rectangle 2"/>
          <p:cNvSpPr>
            <a:spLocks noGrp="1" noRot="1" noChangeAspect="1" noChangeArrowheads="1" noTextEdit="1"/>
          </p:cNvSpPr>
          <p:nvPr>
            <p:ph type="sldImg"/>
          </p:nvPr>
        </p:nvSpPr>
        <p:spPr>
          <a:xfrm>
            <a:off x="138113" y="768350"/>
            <a:ext cx="6823075" cy="3836988"/>
          </a:xfrm>
          <a:ln/>
        </p:spPr>
      </p:sp>
      <p:sp>
        <p:nvSpPr>
          <p:cNvPr id="236548"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3016745081"/>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BD90702A-6746-4ACB-A6E5-7BFCBFAF3A5D}" type="slidenum">
              <a:rPr lang="en-US" altLang="de-DE" sz="1300">
                <a:cs typeface="Times New Roman" panose="02020603050405020304" pitchFamily="18" charset="0"/>
              </a:rPr>
              <a:pPr eaLnBrk="1" hangingPunct="1">
                <a:spcBef>
                  <a:spcPct val="0"/>
                </a:spcBef>
              </a:pPr>
              <a:t>109</a:t>
            </a:fld>
            <a:endParaRPr lang="en-US" altLang="de-DE" sz="1300">
              <a:cs typeface="Times New Roman" panose="02020603050405020304" pitchFamily="18" charset="0"/>
            </a:endParaRPr>
          </a:p>
        </p:txBody>
      </p:sp>
      <p:sp>
        <p:nvSpPr>
          <p:cNvPr id="251907" name="Rectangle 2"/>
          <p:cNvSpPr>
            <a:spLocks noGrp="1" noRot="1" noChangeAspect="1" noChangeArrowheads="1" noTextEdit="1"/>
          </p:cNvSpPr>
          <p:nvPr>
            <p:ph type="sldImg"/>
          </p:nvPr>
        </p:nvSpPr>
        <p:spPr>
          <a:xfrm>
            <a:off x="138113" y="768350"/>
            <a:ext cx="6823075" cy="3836988"/>
          </a:xfrm>
          <a:ln/>
        </p:spPr>
      </p:sp>
      <p:sp>
        <p:nvSpPr>
          <p:cNvPr id="237572"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3454749737"/>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30B7882D-8C9D-49AD-B517-91366345C624}" type="slidenum">
              <a:rPr lang="en-US" altLang="de-DE" sz="1300">
                <a:cs typeface="Times New Roman" panose="02020603050405020304" pitchFamily="18" charset="0"/>
              </a:rPr>
              <a:pPr eaLnBrk="1" hangingPunct="1">
                <a:spcBef>
                  <a:spcPct val="0"/>
                </a:spcBef>
              </a:pPr>
              <a:t>110</a:t>
            </a:fld>
            <a:endParaRPr lang="en-US" altLang="de-DE" sz="1300">
              <a:cs typeface="Times New Roman" panose="02020603050405020304" pitchFamily="18" charset="0"/>
            </a:endParaRPr>
          </a:p>
        </p:txBody>
      </p:sp>
      <p:sp>
        <p:nvSpPr>
          <p:cNvPr id="252931" name="Rectangle 2"/>
          <p:cNvSpPr>
            <a:spLocks noGrp="1" noRot="1" noChangeAspect="1" noChangeArrowheads="1" noTextEdit="1"/>
          </p:cNvSpPr>
          <p:nvPr>
            <p:ph type="sldImg"/>
          </p:nvPr>
        </p:nvSpPr>
        <p:spPr>
          <a:xfrm>
            <a:off x="138113" y="768350"/>
            <a:ext cx="6823075" cy="3836988"/>
          </a:xfrm>
          <a:ln/>
        </p:spPr>
      </p:sp>
      <p:sp>
        <p:nvSpPr>
          <p:cNvPr id="238596"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1375588503"/>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0707734E-D28A-4A9E-BB86-9DE8DB9E8B0D}" type="slidenum">
              <a:rPr lang="en-US" altLang="de-DE" sz="1300">
                <a:cs typeface="Times New Roman" panose="02020603050405020304" pitchFamily="18" charset="0"/>
              </a:rPr>
              <a:pPr eaLnBrk="1" hangingPunct="1">
                <a:spcBef>
                  <a:spcPct val="0"/>
                </a:spcBef>
              </a:pPr>
              <a:t>111</a:t>
            </a:fld>
            <a:endParaRPr lang="en-US" altLang="de-DE" sz="1300">
              <a:cs typeface="Times New Roman" panose="02020603050405020304" pitchFamily="18" charset="0"/>
            </a:endParaRPr>
          </a:p>
        </p:txBody>
      </p:sp>
      <p:sp>
        <p:nvSpPr>
          <p:cNvPr id="253955" name="Rectangle 2"/>
          <p:cNvSpPr>
            <a:spLocks noGrp="1" noRot="1" noChangeAspect="1" noChangeArrowheads="1" noTextEdit="1"/>
          </p:cNvSpPr>
          <p:nvPr>
            <p:ph type="sldImg"/>
          </p:nvPr>
        </p:nvSpPr>
        <p:spPr>
          <a:xfrm>
            <a:off x="138113" y="768350"/>
            <a:ext cx="6823075" cy="3836988"/>
          </a:xfrm>
          <a:ln/>
        </p:spPr>
      </p:sp>
      <p:sp>
        <p:nvSpPr>
          <p:cNvPr id="239620"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1049803931"/>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A577EE0D-D34F-474F-A642-B29F5710EEED}" type="slidenum">
              <a:rPr lang="en-US" altLang="de-DE" sz="1300">
                <a:cs typeface="Times New Roman" panose="02020603050405020304" pitchFamily="18" charset="0"/>
              </a:rPr>
              <a:pPr eaLnBrk="1" hangingPunct="1">
                <a:spcBef>
                  <a:spcPct val="0"/>
                </a:spcBef>
              </a:pPr>
              <a:t>112</a:t>
            </a:fld>
            <a:endParaRPr lang="en-US" altLang="de-DE" sz="1300">
              <a:cs typeface="Times New Roman" panose="02020603050405020304" pitchFamily="18" charset="0"/>
            </a:endParaRPr>
          </a:p>
        </p:txBody>
      </p:sp>
      <p:sp>
        <p:nvSpPr>
          <p:cNvPr id="254979" name="Rectangle 2"/>
          <p:cNvSpPr>
            <a:spLocks noGrp="1" noRot="1" noChangeAspect="1" noChangeArrowheads="1" noTextEdit="1"/>
          </p:cNvSpPr>
          <p:nvPr>
            <p:ph type="sldImg"/>
          </p:nvPr>
        </p:nvSpPr>
        <p:spPr>
          <a:xfrm>
            <a:off x="138113" y="768350"/>
            <a:ext cx="6823075" cy="3836988"/>
          </a:xfrm>
          <a:ln/>
        </p:spPr>
      </p:sp>
      <p:sp>
        <p:nvSpPr>
          <p:cNvPr id="240644"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354120294"/>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9B7745E8-AFB3-43D3-87D0-49728B666A97}" type="slidenum">
              <a:rPr lang="en-US" altLang="de-DE" sz="1300">
                <a:cs typeface="Times New Roman" panose="02020603050405020304" pitchFamily="18" charset="0"/>
              </a:rPr>
              <a:pPr eaLnBrk="1" hangingPunct="1">
                <a:spcBef>
                  <a:spcPct val="0"/>
                </a:spcBef>
              </a:pPr>
              <a:t>113</a:t>
            </a:fld>
            <a:endParaRPr lang="en-US" altLang="de-DE" sz="1300">
              <a:cs typeface="Times New Roman" panose="02020603050405020304" pitchFamily="18" charset="0"/>
            </a:endParaRPr>
          </a:p>
        </p:txBody>
      </p:sp>
      <p:sp>
        <p:nvSpPr>
          <p:cNvPr id="259075" name="Rectangle 2"/>
          <p:cNvSpPr>
            <a:spLocks noGrp="1" noRot="1" noChangeAspect="1" noChangeArrowheads="1" noTextEdit="1"/>
          </p:cNvSpPr>
          <p:nvPr>
            <p:ph type="sldImg"/>
          </p:nvPr>
        </p:nvSpPr>
        <p:spPr>
          <a:xfrm>
            <a:off x="138113" y="768350"/>
            <a:ext cx="6823075" cy="3836988"/>
          </a:xfrm>
          <a:ln/>
        </p:spPr>
      </p:sp>
      <p:sp>
        <p:nvSpPr>
          <p:cNvPr id="244740"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4246130021"/>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9B7745E8-AFB3-43D3-87D0-49728B666A97}" type="slidenum">
              <a:rPr lang="en-US" altLang="de-DE" sz="1300">
                <a:cs typeface="Times New Roman" panose="02020603050405020304" pitchFamily="18" charset="0"/>
              </a:rPr>
              <a:pPr eaLnBrk="1" hangingPunct="1">
                <a:spcBef>
                  <a:spcPct val="0"/>
                </a:spcBef>
              </a:pPr>
              <a:t>114</a:t>
            </a:fld>
            <a:endParaRPr lang="en-US" altLang="de-DE" sz="1300">
              <a:cs typeface="Times New Roman" panose="02020603050405020304" pitchFamily="18" charset="0"/>
            </a:endParaRPr>
          </a:p>
        </p:txBody>
      </p:sp>
      <p:sp>
        <p:nvSpPr>
          <p:cNvPr id="259075" name="Rectangle 2"/>
          <p:cNvSpPr>
            <a:spLocks noGrp="1" noRot="1" noChangeAspect="1" noChangeArrowheads="1" noTextEdit="1"/>
          </p:cNvSpPr>
          <p:nvPr>
            <p:ph type="sldImg"/>
          </p:nvPr>
        </p:nvSpPr>
        <p:spPr>
          <a:xfrm>
            <a:off x="138113" y="768350"/>
            <a:ext cx="6823075" cy="3836988"/>
          </a:xfrm>
          <a:ln/>
        </p:spPr>
      </p:sp>
      <p:sp>
        <p:nvSpPr>
          <p:cNvPr id="244740"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4246130021"/>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9B7745E8-AFB3-43D3-87D0-49728B666A97}" type="slidenum">
              <a:rPr lang="en-US" altLang="de-DE" sz="1300">
                <a:cs typeface="Times New Roman" panose="02020603050405020304" pitchFamily="18" charset="0"/>
              </a:rPr>
              <a:pPr eaLnBrk="1" hangingPunct="1">
                <a:spcBef>
                  <a:spcPct val="0"/>
                </a:spcBef>
              </a:pPr>
              <a:t>115</a:t>
            </a:fld>
            <a:endParaRPr lang="en-US" altLang="de-DE" sz="1300">
              <a:cs typeface="Times New Roman" panose="02020603050405020304" pitchFamily="18" charset="0"/>
            </a:endParaRPr>
          </a:p>
        </p:txBody>
      </p:sp>
      <p:sp>
        <p:nvSpPr>
          <p:cNvPr id="259075" name="Rectangle 2"/>
          <p:cNvSpPr>
            <a:spLocks noGrp="1" noRot="1" noChangeAspect="1" noChangeArrowheads="1" noTextEdit="1"/>
          </p:cNvSpPr>
          <p:nvPr>
            <p:ph type="sldImg"/>
          </p:nvPr>
        </p:nvSpPr>
        <p:spPr>
          <a:xfrm>
            <a:off x="138113" y="768350"/>
            <a:ext cx="6823075" cy="3836988"/>
          </a:xfrm>
          <a:ln/>
        </p:spPr>
      </p:sp>
      <p:sp>
        <p:nvSpPr>
          <p:cNvPr id="244740"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4246130021"/>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9B7745E8-AFB3-43D3-87D0-49728B666A97}" type="slidenum">
              <a:rPr lang="en-US" altLang="de-DE" sz="1300">
                <a:cs typeface="Times New Roman" panose="02020603050405020304" pitchFamily="18" charset="0"/>
              </a:rPr>
              <a:pPr eaLnBrk="1" hangingPunct="1">
                <a:spcBef>
                  <a:spcPct val="0"/>
                </a:spcBef>
              </a:pPr>
              <a:t>116</a:t>
            </a:fld>
            <a:endParaRPr lang="en-US" altLang="de-DE" sz="1300">
              <a:cs typeface="Times New Roman" panose="02020603050405020304" pitchFamily="18" charset="0"/>
            </a:endParaRPr>
          </a:p>
        </p:txBody>
      </p:sp>
      <p:sp>
        <p:nvSpPr>
          <p:cNvPr id="259075" name="Rectangle 2"/>
          <p:cNvSpPr>
            <a:spLocks noGrp="1" noRot="1" noChangeAspect="1" noChangeArrowheads="1" noTextEdit="1"/>
          </p:cNvSpPr>
          <p:nvPr>
            <p:ph type="sldImg"/>
          </p:nvPr>
        </p:nvSpPr>
        <p:spPr>
          <a:xfrm>
            <a:off x="138113" y="768350"/>
            <a:ext cx="6823075" cy="3836988"/>
          </a:xfrm>
          <a:ln/>
        </p:spPr>
      </p:sp>
      <p:sp>
        <p:nvSpPr>
          <p:cNvPr id="244740"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4246130021"/>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8F59D374-9422-4FB6-88B3-79703AB3F375}" type="slidenum">
              <a:rPr lang="en-US" altLang="de-DE" sz="1300">
                <a:cs typeface="Times New Roman" panose="02020603050405020304" pitchFamily="18" charset="0"/>
              </a:rPr>
              <a:pPr eaLnBrk="1" hangingPunct="1">
                <a:spcBef>
                  <a:spcPct val="0"/>
                </a:spcBef>
              </a:pPr>
              <a:t>117</a:t>
            </a:fld>
            <a:endParaRPr lang="en-US" altLang="de-DE" sz="1300">
              <a:cs typeface="Times New Roman" panose="02020603050405020304" pitchFamily="18" charset="0"/>
            </a:endParaRPr>
          </a:p>
        </p:txBody>
      </p:sp>
      <p:sp>
        <p:nvSpPr>
          <p:cNvPr id="261123" name="Rectangle 2"/>
          <p:cNvSpPr>
            <a:spLocks noGrp="1" noRot="1" noChangeAspect="1" noChangeArrowheads="1" noTextEdit="1"/>
          </p:cNvSpPr>
          <p:nvPr>
            <p:ph type="sldImg"/>
          </p:nvPr>
        </p:nvSpPr>
        <p:spPr>
          <a:xfrm>
            <a:off x="138113" y="768350"/>
            <a:ext cx="6823075" cy="3836988"/>
          </a:xfrm>
          <a:ln/>
        </p:spPr>
      </p:sp>
      <p:sp>
        <p:nvSpPr>
          <p:cNvPr id="246788"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770447628"/>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8F59D374-9422-4FB6-88B3-79703AB3F375}" type="slidenum">
              <a:rPr lang="en-US" altLang="de-DE" sz="1300">
                <a:cs typeface="Times New Roman" panose="02020603050405020304" pitchFamily="18" charset="0"/>
              </a:rPr>
              <a:pPr eaLnBrk="1" hangingPunct="1">
                <a:spcBef>
                  <a:spcPct val="0"/>
                </a:spcBef>
              </a:pPr>
              <a:t>118</a:t>
            </a:fld>
            <a:endParaRPr lang="en-US" altLang="de-DE" sz="1300">
              <a:cs typeface="Times New Roman" panose="02020603050405020304" pitchFamily="18" charset="0"/>
            </a:endParaRPr>
          </a:p>
        </p:txBody>
      </p:sp>
      <p:sp>
        <p:nvSpPr>
          <p:cNvPr id="261123" name="Rectangle 2"/>
          <p:cNvSpPr>
            <a:spLocks noGrp="1" noRot="1" noChangeAspect="1" noChangeArrowheads="1" noTextEdit="1"/>
          </p:cNvSpPr>
          <p:nvPr>
            <p:ph type="sldImg"/>
          </p:nvPr>
        </p:nvSpPr>
        <p:spPr>
          <a:xfrm>
            <a:off x="138113" y="768350"/>
            <a:ext cx="6823075" cy="3836988"/>
          </a:xfrm>
          <a:ln/>
        </p:spPr>
      </p:sp>
      <p:sp>
        <p:nvSpPr>
          <p:cNvPr id="246788"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770447628"/>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119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418C94D0-6A66-42B4-B8DB-F12F1F5ABD3E}" type="slidenum">
              <a:rPr lang="en-US" altLang="de-DE" sz="1300">
                <a:cs typeface="Times New Roman" panose="02020603050405020304" pitchFamily="18" charset="0"/>
              </a:rPr>
              <a:pPr eaLnBrk="1" hangingPunct="1">
                <a:spcBef>
                  <a:spcPct val="0"/>
                </a:spcBef>
              </a:pPr>
              <a:t>120</a:t>
            </a:fld>
            <a:endParaRPr lang="en-US" altLang="de-DE" sz="1300">
              <a:cs typeface="Times New Roman" panose="02020603050405020304" pitchFamily="18" charset="0"/>
            </a:endParaRPr>
          </a:p>
        </p:txBody>
      </p:sp>
      <p:sp>
        <p:nvSpPr>
          <p:cNvPr id="263171" name="Rectangle 2"/>
          <p:cNvSpPr>
            <a:spLocks noGrp="1" noRot="1" noChangeAspect="1" noChangeArrowheads="1" noTextEdit="1"/>
          </p:cNvSpPr>
          <p:nvPr>
            <p:ph type="sldImg"/>
          </p:nvPr>
        </p:nvSpPr>
        <p:spPr>
          <a:xfrm>
            <a:off x="138113" y="768350"/>
            <a:ext cx="6823075" cy="3836988"/>
          </a:xfrm>
          <a:ln/>
        </p:spPr>
      </p:sp>
      <p:sp>
        <p:nvSpPr>
          <p:cNvPr id="248836"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3265987996"/>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EAE6313F-F0B3-4B6F-9E41-3C15FF2FB029}" type="slidenum">
              <a:rPr lang="en-US" altLang="de-DE" sz="1300">
                <a:cs typeface="Times New Roman" panose="02020603050405020304" pitchFamily="18" charset="0"/>
              </a:rPr>
              <a:pPr eaLnBrk="1" hangingPunct="1">
                <a:spcBef>
                  <a:spcPct val="0"/>
                </a:spcBef>
              </a:pPr>
              <a:t>121</a:t>
            </a:fld>
            <a:endParaRPr lang="en-US" altLang="de-DE" sz="1300">
              <a:cs typeface="Times New Roman" panose="02020603050405020304" pitchFamily="18" charset="0"/>
            </a:endParaRPr>
          </a:p>
        </p:txBody>
      </p:sp>
      <p:sp>
        <p:nvSpPr>
          <p:cNvPr id="264195" name="Rectangle 2"/>
          <p:cNvSpPr>
            <a:spLocks noGrp="1" noRot="1" noChangeAspect="1" noChangeArrowheads="1" noTextEdit="1"/>
          </p:cNvSpPr>
          <p:nvPr>
            <p:ph type="sldImg"/>
          </p:nvPr>
        </p:nvSpPr>
        <p:spPr>
          <a:xfrm>
            <a:off x="138113" y="768350"/>
            <a:ext cx="6823075" cy="3836988"/>
          </a:xfrm>
          <a:ln/>
        </p:spPr>
      </p:sp>
      <p:sp>
        <p:nvSpPr>
          <p:cNvPr id="249860"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3449551424"/>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656FAC36-F373-4DA3-B63F-A3ACD47531DD}" type="slidenum">
              <a:rPr lang="en-US" altLang="de-DE" sz="1300">
                <a:cs typeface="Times New Roman" panose="02020603050405020304" pitchFamily="18" charset="0"/>
              </a:rPr>
              <a:pPr eaLnBrk="1" hangingPunct="1">
                <a:spcBef>
                  <a:spcPct val="0"/>
                </a:spcBef>
              </a:pPr>
              <a:t>122</a:t>
            </a:fld>
            <a:endParaRPr lang="en-US" altLang="de-DE" sz="1300">
              <a:cs typeface="Times New Roman" panose="02020603050405020304" pitchFamily="18" charset="0"/>
            </a:endParaRPr>
          </a:p>
        </p:txBody>
      </p:sp>
      <p:sp>
        <p:nvSpPr>
          <p:cNvPr id="265219" name="Rectangle 2"/>
          <p:cNvSpPr>
            <a:spLocks noGrp="1" noRot="1" noChangeAspect="1" noChangeArrowheads="1" noTextEdit="1"/>
          </p:cNvSpPr>
          <p:nvPr>
            <p:ph type="sldImg"/>
          </p:nvPr>
        </p:nvSpPr>
        <p:spPr>
          <a:xfrm>
            <a:off x="138113" y="768350"/>
            <a:ext cx="6823075" cy="3836988"/>
          </a:xfrm>
          <a:ln/>
        </p:spPr>
      </p:sp>
      <p:sp>
        <p:nvSpPr>
          <p:cNvPr id="250884"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419528083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az-Cyrl-AZ" altLang="ko-KR" dirty="0">
                <a:solidFill>
                  <a:srgbClr val="004992"/>
                </a:solidFill>
              </a:rPr>
              <a:t>Метакогнитивная терапия (МКТ)</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ru-RU" altLang="ko-KR" sz="1000" dirty="0">
                <a:latin typeface="+mj-lt"/>
              </a:rPr>
              <a:t>Использование изображений было любезно одобрено художниками и владельцами на права изображения - детали (исполнитель, название), см. в конце презентации.</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az-Cyrl-AZ"/>
              <a:t>Тренинг 4 – Сопереживание </a:t>
            </a:r>
            <a:r>
              <a:rPr lang="de-DE"/>
              <a:t>I</a:t>
            </a:r>
          </a:p>
        </p:txBody>
      </p:sp>
      <p:sp>
        <p:nvSpPr>
          <p:cNvPr id="4" name="Slide Number Placeholder 3"/>
          <p:cNvSpPr>
            <a:spLocks noGrp="1"/>
          </p:cNvSpPr>
          <p:nvPr>
            <p:ph type="sldNum" sz="quarter" idx="12"/>
          </p:nvPr>
        </p:nvSpPr>
        <p:spPr bwMode="gray"/>
        <p:txBody>
          <a:bodyPr/>
          <a:lstStyle>
            <a:lvl1pPr>
              <a:defRPr b="0"/>
            </a:lvl1pPr>
          </a:lstStyle>
          <a:p>
            <a:fld id="{22223A71-18D1-4D54-B143-974995E319C7}"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az-Cyrl-AZ"/>
              <a:t>Тренинг 4 – Сопереживание </a:t>
            </a:r>
            <a:r>
              <a:rPr lang="de-DE"/>
              <a:t>I</a:t>
            </a:r>
          </a:p>
        </p:txBody>
      </p:sp>
      <p:sp>
        <p:nvSpPr>
          <p:cNvPr id="6" name="Slide Number Placeholder 5"/>
          <p:cNvSpPr>
            <a:spLocks noGrp="1"/>
          </p:cNvSpPr>
          <p:nvPr>
            <p:ph type="sldNum" sz="quarter" idx="12"/>
          </p:nvPr>
        </p:nvSpPr>
        <p:spPr bwMode="gray"/>
        <p:txBody>
          <a:bodyPr>
            <a:noAutofit/>
          </a:bodyPr>
          <a:lstStyle>
            <a:lvl1pPr>
              <a:defRPr b="0"/>
            </a:lvl1pPr>
          </a:lstStyle>
          <a:p>
            <a:fld id="{88B9FD17-6B0D-465E-9CF5-914F7D614561}"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az-Cyrl-AZ"/>
              <a:t>Тренинг 4 – Сопереживание </a:t>
            </a:r>
            <a:r>
              <a:rPr lang="de-DE"/>
              <a:t>I</a:t>
            </a:r>
          </a:p>
        </p:txBody>
      </p:sp>
      <p:sp>
        <p:nvSpPr>
          <p:cNvPr id="7" name="Slide Number Placeholder 6"/>
          <p:cNvSpPr>
            <a:spLocks noGrp="1"/>
          </p:cNvSpPr>
          <p:nvPr>
            <p:ph type="sldNum" sz="quarter" idx="12"/>
          </p:nvPr>
        </p:nvSpPr>
        <p:spPr bwMode="gray"/>
        <p:txBody>
          <a:bodyPr/>
          <a:lstStyle>
            <a:lvl1pPr>
              <a:defRPr b="0"/>
            </a:lvl1pPr>
          </a:lstStyle>
          <a:p>
            <a:fld id="{7B77B643-5D86-4132-A4DF-0AB3C70BE26B}"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az-Cyrl-AZ"/>
              <a:t>Тренинг 4 – Сопереживание </a:t>
            </a:r>
            <a:r>
              <a:rPr lang="de-DE"/>
              <a:t>I</a:t>
            </a:r>
          </a:p>
        </p:txBody>
      </p:sp>
      <p:sp>
        <p:nvSpPr>
          <p:cNvPr id="7" name="Slide Number Placeholder 6"/>
          <p:cNvSpPr>
            <a:spLocks noGrp="1"/>
          </p:cNvSpPr>
          <p:nvPr>
            <p:ph type="sldNum" sz="quarter" idx="12"/>
          </p:nvPr>
        </p:nvSpPr>
        <p:spPr bwMode="gray"/>
        <p:txBody>
          <a:bodyPr/>
          <a:lstStyle>
            <a:lvl1pPr>
              <a:defRPr b="0"/>
            </a:lvl1pPr>
          </a:lstStyle>
          <a:p>
            <a:fld id="{22223A71-18D1-4D54-B143-974995E319C7}"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az-Cyrl-AZ"/>
              <a:t>Тренинг 4 – Сопереживание </a:t>
            </a:r>
            <a:r>
              <a:rPr lang="de-DE"/>
              <a:t>I</a:t>
            </a:r>
          </a:p>
        </p:txBody>
      </p:sp>
      <p:sp>
        <p:nvSpPr>
          <p:cNvPr id="7" name="Slide Number Placeholder 6"/>
          <p:cNvSpPr>
            <a:spLocks noGrp="1"/>
          </p:cNvSpPr>
          <p:nvPr>
            <p:ph type="sldNum" sz="quarter" idx="12"/>
          </p:nvPr>
        </p:nvSpPr>
        <p:spPr bwMode="gray"/>
        <p:txBody>
          <a:bodyPr/>
          <a:lstStyle>
            <a:lvl1pPr>
              <a:defRPr b="0"/>
            </a:lvl1pPr>
          </a:lstStyle>
          <a:p>
            <a:fld id="{22223A71-18D1-4D54-B143-974995E319C7}"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az-Cyrl-AZ"/>
              <a:t>Тренинг 4 – Сопереживание </a:t>
            </a:r>
            <a:r>
              <a:rPr lang="de-DE"/>
              <a:t>I</a:t>
            </a:r>
          </a:p>
        </p:txBody>
      </p:sp>
      <p:sp>
        <p:nvSpPr>
          <p:cNvPr id="5" name="Slide Number Placeholder 4"/>
          <p:cNvSpPr>
            <a:spLocks noGrp="1"/>
          </p:cNvSpPr>
          <p:nvPr>
            <p:ph type="sldNum" sz="quarter" idx="12"/>
          </p:nvPr>
        </p:nvSpPr>
        <p:spPr bwMode="gray"/>
        <p:txBody>
          <a:bodyPr/>
          <a:lstStyle>
            <a:lvl1pPr>
              <a:defRPr b="0"/>
            </a:lvl1pPr>
          </a:lstStyle>
          <a:p>
            <a:fld id="{F6A4A33F-BBB1-4147-8654-0DFC2A9ABBFB}"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az-Cyrl-AZ"/>
              <a:t>Тренинг 4 – Сопереживание </a:t>
            </a:r>
            <a:r>
              <a:rPr lang="de-DE"/>
              <a:t>I</a:t>
            </a:r>
          </a:p>
        </p:txBody>
      </p:sp>
      <p:sp>
        <p:nvSpPr>
          <p:cNvPr id="4" name="Slide Number Placeholder 3"/>
          <p:cNvSpPr>
            <a:spLocks noGrp="1"/>
          </p:cNvSpPr>
          <p:nvPr>
            <p:ph type="sldNum" sz="quarter" idx="12"/>
          </p:nvPr>
        </p:nvSpPr>
        <p:spPr bwMode="gray"/>
        <p:txBody>
          <a:bodyPr/>
          <a:lstStyle>
            <a:lvl1pPr>
              <a:defRPr b="0"/>
            </a:lvl1pPr>
          </a:lstStyle>
          <a:p>
            <a:fld id="{9D55F33C-31B1-4803-A8D3-4264A26E4C3B}"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410881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51976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az-Cyrl-AZ" altLang="ko-KR" dirty="0">
                <a:solidFill>
                  <a:srgbClr val="004992"/>
                </a:solidFill>
              </a:rPr>
              <a:t>Метакогнитивная терапия (МКТ)</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ru-RU" altLang="ko-KR" sz="1000" dirty="0">
                <a:solidFill>
                  <a:srgbClr val="333333"/>
                </a:solidFill>
                <a:latin typeface="Calibri Light"/>
              </a:rPr>
              <a:t>Использование изображений было любезно одобрено художниками и владельцами на права изображения - детали (исполнитель, название), см. в конце презентации.</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34672646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13112430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3391483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spTree>
    <p:extLst>
      <p:ext uri="{BB962C8B-B14F-4D97-AF65-F5344CB8AC3E}">
        <p14:creationId xmlns:p14="http://schemas.microsoft.com/office/powerpoint/2010/main" val="234193533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41531595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959637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11300780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01092865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81560744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598065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az-Cyrl-AZ"/>
              <a:t>Тренинг 4 – Сопереживание </a:t>
            </a:r>
            <a:r>
              <a:rPr lang="de-DE"/>
              <a:t>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22223A71-18D1-4D54-B143-974995E319C7}"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846" r:id="rId1"/>
    <p:sldLayoutId id="2147483847" r:id="rId2"/>
    <p:sldLayoutId id="2147483848" r:id="rId3"/>
    <p:sldLayoutId id="2147483849" r:id="rId4"/>
    <p:sldLayoutId id="2147483850" r:id="rId5"/>
    <p:sldLayoutId id="2147483851" r:id="rId6"/>
    <p:sldLayoutId id="2147483852" r:id="rId7"/>
    <p:sldLayoutId id="2147483853" r:id="rId8"/>
    <p:sldLayoutId id="2147483854" r:id="rId9"/>
    <p:sldLayoutId id="2147483855" r:id="rId10"/>
    <p:sldLayoutId id="2147483856" r:id="rId11"/>
    <p:sldLayoutId id="2147483857"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rPr>
              <a:pPr defTabSz="457123" fontAlgn="auto">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0720005"/>
      </p:ext>
    </p:extLst>
  </p:cSld>
  <p:clrMap bg1="lt1" tx1="dk1" bg2="lt2" tx2="dk2" accent1="accent1" accent2="accent2" accent3="accent3" accent4="accent4" accent5="accent5" accent6="accent6" hlink="hlink" folHlink="folHlink"/>
  <p:sldLayoutIdLst>
    <p:sldLayoutId id="2147483859" r:id="rId1"/>
    <p:sldLayoutId id="2147483860" r:id="rId2"/>
    <p:sldLayoutId id="2147483861" r:id="rId3"/>
    <p:sldLayoutId id="2147483862" r:id="rId4"/>
    <p:sldLayoutId id="2147483863" r:id="rId5"/>
    <p:sldLayoutId id="2147483864" r:id="rId6"/>
    <p:sldLayoutId id="2147483865" r:id="rId7"/>
    <p:sldLayoutId id="2147483866" r:id="rId8"/>
    <p:sldLayoutId id="2147483867" r:id="rId9"/>
    <p:sldLayoutId id="2147483868" r:id="rId10"/>
    <p:sldLayoutId id="2147483869" r:id="rId11"/>
    <p:sldLayoutId id="2147483870"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1.xml"/><Relationship Id="rId1" Type="http://schemas.openxmlformats.org/officeDocument/2006/relationships/slideLayout" Target="../slideLayouts/slideLayout5.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2.xml"/><Relationship Id="rId1" Type="http://schemas.openxmlformats.org/officeDocument/2006/relationships/slideLayout" Target="../slideLayouts/slideLayout10.xml"/><Relationship Id="rId5" Type="http://schemas.openxmlformats.org/officeDocument/2006/relationships/image" Target="../media/image24.jpeg"/><Relationship Id="rId4" Type="http://schemas.openxmlformats.org/officeDocument/2006/relationships/image" Target="../media/image23.jpeg"/></Relationships>
</file>

<file path=ppt/slides/_rels/slide2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3.xml"/><Relationship Id="rId1" Type="http://schemas.openxmlformats.org/officeDocument/2006/relationships/slideLayout" Target="../slideLayouts/slideLayout10.xml"/><Relationship Id="rId5" Type="http://schemas.openxmlformats.org/officeDocument/2006/relationships/image" Target="../media/image24.jpeg"/><Relationship Id="rId4" Type="http://schemas.openxmlformats.org/officeDocument/2006/relationships/image" Target="../media/image23.jpeg"/></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4.xml"/><Relationship Id="rId1" Type="http://schemas.openxmlformats.org/officeDocument/2006/relationships/slideLayout" Target="../slideLayouts/slideLayout10.xml"/><Relationship Id="rId5" Type="http://schemas.openxmlformats.org/officeDocument/2006/relationships/image" Target="../media/image24.jpeg"/><Relationship Id="rId4" Type="http://schemas.openxmlformats.org/officeDocument/2006/relationships/image" Target="../media/image23.jpeg"/></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5.xml"/><Relationship Id="rId1" Type="http://schemas.openxmlformats.org/officeDocument/2006/relationships/slideLayout" Target="../slideLayouts/slideLayout10.xml"/><Relationship Id="rId5" Type="http://schemas.openxmlformats.org/officeDocument/2006/relationships/image" Target="../media/image24.jpeg"/><Relationship Id="rId4" Type="http://schemas.openxmlformats.org/officeDocument/2006/relationships/image" Target="../media/image23.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9.xml"/><Relationship Id="rId1" Type="http://schemas.openxmlformats.org/officeDocument/2006/relationships/slideLayout" Target="../slideLayouts/slideLayout11.xml"/><Relationship Id="rId5" Type="http://schemas.openxmlformats.org/officeDocument/2006/relationships/image" Target="../media/image47.jpeg"/><Relationship Id="rId4" Type="http://schemas.openxmlformats.org/officeDocument/2006/relationships/image" Target="../media/image46.jpe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4.xml"/><Relationship Id="rId1" Type="http://schemas.openxmlformats.org/officeDocument/2006/relationships/slideLayout" Target="../slideLayouts/slideLayout10.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55.xml.rels><?xml version="1.0" encoding="UTF-8" standalone="yes"?>
<Relationships xmlns="http://schemas.openxmlformats.org/package/2006/relationships"><Relationship Id="rId3" Type="http://schemas.openxmlformats.org/officeDocument/2006/relationships/image" Target="../media/image48.jpeg"/><Relationship Id="rId7" Type="http://schemas.openxmlformats.org/officeDocument/2006/relationships/image" Target="../media/image52.jpeg"/><Relationship Id="rId2" Type="http://schemas.openxmlformats.org/officeDocument/2006/relationships/notesSlide" Target="../notesSlides/notesSlide55.xml"/><Relationship Id="rId1" Type="http://schemas.openxmlformats.org/officeDocument/2006/relationships/slideLayout" Target="../slideLayouts/slideLayout10.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56.xml.rels><?xml version="1.0" encoding="UTF-8" standalone="yes"?>
<Relationships xmlns="http://schemas.openxmlformats.org/package/2006/relationships"><Relationship Id="rId8" Type="http://schemas.openxmlformats.org/officeDocument/2006/relationships/image" Target="../media/image53.jpeg"/><Relationship Id="rId3" Type="http://schemas.openxmlformats.org/officeDocument/2006/relationships/image" Target="../media/image48.jpeg"/><Relationship Id="rId7" Type="http://schemas.openxmlformats.org/officeDocument/2006/relationships/image" Target="../media/image52.jpeg"/><Relationship Id="rId2" Type="http://schemas.openxmlformats.org/officeDocument/2006/relationships/notesSlide" Target="../notesSlides/notesSlide56.xml"/><Relationship Id="rId1" Type="http://schemas.openxmlformats.org/officeDocument/2006/relationships/slideLayout" Target="../slideLayouts/slideLayout10.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5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7.xml"/><Relationship Id="rId1" Type="http://schemas.openxmlformats.org/officeDocument/2006/relationships/slideLayout" Target="../slideLayouts/slideLayout10.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50.jpeg"/></Relationships>
</file>

<file path=ppt/slides/_rels/slide5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8.xml"/><Relationship Id="rId1" Type="http://schemas.openxmlformats.org/officeDocument/2006/relationships/slideLayout" Target="../slideLayouts/slideLayout10.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jpeg"/></Relationships>
</file>

<file path=ppt/slides/_rels/slide59.xml.rels><?xml version="1.0" encoding="UTF-8" standalone="yes"?>
<Relationships xmlns="http://schemas.openxmlformats.org/package/2006/relationships"><Relationship Id="rId3" Type="http://schemas.openxmlformats.org/officeDocument/2006/relationships/image" Target="../media/image58.jpeg"/><Relationship Id="rId7" Type="http://schemas.openxmlformats.org/officeDocument/2006/relationships/image" Target="../media/image57.jpeg"/><Relationship Id="rId2" Type="http://schemas.openxmlformats.org/officeDocument/2006/relationships/notesSlide" Target="../notesSlides/notesSlide59.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60.xml.rels><?xml version="1.0" encoding="UTF-8" standalone="yes"?>
<Relationships xmlns="http://schemas.openxmlformats.org/package/2006/relationships"><Relationship Id="rId8" Type="http://schemas.openxmlformats.org/officeDocument/2006/relationships/image" Target="../media/image57.jpeg"/><Relationship Id="rId3" Type="http://schemas.openxmlformats.org/officeDocument/2006/relationships/image" Target="../media/image58.jpeg"/><Relationship Id="rId7" Type="http://schemas.openxmlformats.org/officeDocument/2006/relationships/image" Target="../media/image56.jpeg"/><Relationship Id="rId2" Type="http://schemas.openxmlformats.org/officeDocument/2006/relationships/notesSlide" Target="../notesSlides/notesSlide60.xml"/><Relationship Id="rId1" Type="http://schemas.openxmlformats.org/officeDocument/2006/relationships/slideLayout" Target="../slideLayouts/slideLayout10.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9.jpeg"/></Relationships>
</file>

<file path=ppt/slides/_rels/slide61.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61.xml"/><Relationship Id="rId1" Type="http://schemas.openxmlformats.org/officeDocument/2006/relationships/slideLayout" Target="../slideLayouts/slideLayout10.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9.jpeg"/></Relationships>
</file>

<file path=ppt/slides/_rels/slide62.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62.xml"/><Relationship Id="rId1" Type="http://schemas.openxmlformats.org/officeDocument/2006/relationships/slideLayout" Target="../slideLayouts/slideLayout10.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s>
</file>

<file path=ppt/slides/_rels/slide63.xml.rels><?xml version="1.0" encoding="UTF-8" standalone="yes"?>
<Relationships xmlns="http://schemas.openxmlformats.org/package/2006/relationships"><Relationship Id="rId3" Type="http://schemas.openxmlformats.org/officeDocument/2006/relationships/image" Target="../media/image60.jpeg"/><Relationship Id="rId7" Type="http://schemas.openxmlformats.org/officeDocument/2006/relationships/image" Target="../media/image64.jpeg"/><Relationship Id="rId2" Type="http://schemas.openxmlformats.org/officeDocument/2006/relationships/notesSlide" Target="../notesSlides/notesSlide63.xml"/><Relationship Id="rId1" Type="http://schemas.openxmlformats.org/officeDocument/2006/relationships/slideLayout" Target="../slideLayouts/slideLayout10.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s>
</file>

<file path=ppt/slides/_rels/slide64.xml.rels><?xml version="1.0" encoding="UTF-8" standalone="yes"?>
<Relationships xmlns="http://schemas.openxmlformats.org/package/2006/relationships"><Relationship Id="rId8" Type="http://schemas.openxmlformats.org/officeDocument/2006/relationships/image" Target="../media/image65.jpeg"/><Relationship Id="rId3" Type="http://schemas.openxmlformats.org/officeDocument/2006/relationships/image" Target="../media/image60.jpeg"/><Relationship Id="rId7" Type="http://schemas.openxmlformats.org/officeDocument/2006/relationships/image" Target="../media/image64.jpeg"/><Relationship Id="rId2" Type="http://schemas.openxmlformats.org/officeDocument/2006/relationships/notesSlide" Target="../notesSlides/notesSlide64.xml"/><Relationship Id="rId1" Type="http://schemas.openxmlformats.org/officeDocument/2006/relationships/slideLayout" Target="../slideLayouts/slideLayout10.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s>
</file>

<file path=ppt/slides/_rels/slide65.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65.xml"/><Relationship Id="rId1" Type="http://schemas.openxmlformats.org/officeDocument/2006/relationships/slideLayout" Target="../slideLayouts/slideLayout10.xml"/><Relationship Id="rId6" Type="http://schemas.openxmlformats.org/officeDocument/2006/relationships/image" Target="../media/image65.jpeg"/><Relationship Id="rId5" Type="http://schemas.openxmlformats.org/officeDocument/2006/relationships/image" Target="../media/image64.jpeg"/><Relationship Id="rId4" Type="http://schemas.openxmlformats.org/officeDocument/2006/relationships/image" Target="../media/image63.jpeg"/></Relationships>
</file>

<file path=ppt/slides/_rels/slide66.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6.xml"/><Relationship Id="rId1" Type="http://schemas.openxmlformats.org/officeDocument/2006/relationships/slideLayout" Target="../slideLayouts/slideLayout10.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jpeg"/></Relationships>
</file>

<file path=ppt/slides/_rels/slide67.xml.rels><?xml version="1.0" encoding="UTF-8" standalone="yes"?>
<Relationships xmlns="http://schemas.openxmlformats.org/package/2006/relationships"><Relationship Id="rId3" Type="http://schemas.openxmlformats.org/officeDocument/2006/relationships/image" Target="../media/image66.jpeg"/><Relationship Id="rId7" Type="http://schemas.openxmlformats.org/officeDocument/2006/relationships/image" Target="../media/image70.jpeg"/><Relationship Id="rId2" Type="http://schemas.openxmlformats.org/officeDocument/2006/relationships/notesSlide" Target="../notesSlides/notesSlide67.xml"/><Relationship Id="rId1" Type="http://schemas.openxmlformats.org/officeDocument/2006/relationships/slideLayout" Target="../slideLayouts/slideLayout10.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jpeg"/></Relationships>
</file>

<file path=ppt/slides/_rels/slide68.xml.rels><?xml version="1.0" encoding="UTF-8" standalone="yes"?>
<Relationships xmlns="http://schemas.openxmlformats.org/package/2006/relationships"><Relationship Id="rId8" Type="http://schemas.openxmlformats.org/officeDocument/2006/relationships/image" Target="../media/image71.jpeg"/><Relationship Id="rId3" Type="http://schemas.openxmlformats.org/officeDocument/2006/relationships/image" Target="../media/image66.jpeg"/><Relationship Id="rId7" Type="http://schemas.openxmlformats.org/officeDocument/2006/relationships/image" Target="../media/image70.jpeg"/><Relationship Id="rId2" Type="http://schemas.openxmlformats.org/officeDocument/2006/relationships/notesSlide" Target="../notesSlides/notesSlide68.xml"/><Relationship Id="rId1" Type="http://schemas.openxmlformats.org/officeDocument/2006/relationships/slideLayout" Target="../slideLayouts/slideLayout10.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jpeg"/></Relationships>
</file>

<file path=ppt/slides/_rels/slide69.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9.xml"/><Relationship Id="rId1" Type="http://schemas.openxmlformats.org/officeDocument/2006/relationships/slideLayout" Target="../slideLayouts/slideLayout10.xml"/><Relationship Id="rId6" Type="http://schemas.openxmlformats.org/officeDocument/2006/relationships/image" Target="../media/image71.jpeg"/><Relationship Id="rId5" Type="http://schemas.openxmlformats.org/officeDocument/2006/relationships/image" Target="../media/image70.jpeg"/><Relationship Id="rId4" Type="http://schemas.openxmlformats.org/officeDocument/2006/relationships/image" Target="../media/image69.jpeg"/></Relationships>
</file>

<file path=ppt/slides/_rels/slide70.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0.xml"/><Relationship Id="rId1" Type="http://schemas.openxmlformats.org/officeDocument/2006/relationships/slideLayout" Target="../slideLayouts/slideLayout10.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3.jpeg"/></Relationships>
</file>

<file path=ppt/slides/_rels/slide71.xml.rels><?xml version="1.0" encoding="UTF-8" standalone="yes"?>
<Relationships xmlns="http://schemas.openxmlformats.org/package/2006/relationships"><Relationship Id="rId3" Type="http://schemas.openxmlformats.org/officeDocument/2006/relationships/image" Target="../media/image72.jpeg"/><Relationship Id="rId7" Type="http://schemas.openxmlformats.org/officeDocument/2006/relationships/image" Target="../media/image76.jpeg"/><Relationship Id="rId2" Type="http://schemas.openxmlformats.org/officeDocument/2006/relationships/notesSlide" Target="../notesSlides/notesSlide71.xml"/><Relationship Id="rId1" Type="http://schemas.openxmlformats.org/officeDocument/2006/relationships/slideLayout" Target="../slideLayouts/slideLayout10.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3.jpeg"/></Relationships>
</file>

<file path=ppt/slides/_rels/slide72.xml.rels><?xml version="1.0" encoding="UTF-8" standalone="yes"?>
<Relationships xmlns="http://schemas.openxmlformats.org/package/2006/relationships"><Relationship Id="rId8" Type="http://schemas.openxmlformats.org/officeDocument/2006/relationships/image" Target="../media/image77.jpeg"/><Relationship Id="rId3" Type="http://schemas.openxmlformats.org/officeDocument/2006/relationships/image" Target="../media/image72.jpeg"/><Relationship Id="rId7" Type="http://schemas.openxmlformats.org/officeDocument/2006/relationships/image" Target="../media/image76.jpeg"/><Relationship Id="rId2" Type="http://schemas.openxmlformats.org/officeDocument/2006/relationships/notesSlide" Target="../notesSlides/notesSlide72.xml"/><Relationship Id="rId1" Type="http://schemas.openxmlformats.org/officeDocument/2006/relationships/slideLayout" Target="../slideLayouts/slideLayout10.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3.jpeg"/></Relationships>
</file>

<file path=ppt/slides/_rels/slide73.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3.xml"/><Relationship Id="rId1" Type="http://schemas.openxmlformats.org/officeDocument/2006/relationships/slideLayout" Target="../slideLayouts/slideLayout10.xml"/><Relationship Id="rId6" Type="http://schemas.openxmlformats.org/officeDocument/2006/relationships/image" Target="../media/image72.jpeg"/><Relationship Id="rId5" Type="http://schemas.openxmlformats.org/officeDocument/2006/relationships/image" Target="../media/image77.jpeg"/><Relationship Id="rId4" Type="http://schemas.openxmlformats.org/officeDocument/2006/relationships/image" Target="../media/image76.jpeg"/></Relationships>
</file>

<file path=ppt/slides/_rels/slide74.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4.xml"/><Relationship Id="rId1" Type="http://schemas.openxmlformats.org/officeDocument/2006/relationships/slideLayout" Target="../slideLayouts/slideLayout10.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79.jpeg"/></Relationships>
</file>

<file path=ppt/slides/_rels/slide75.xml.rels><?xml version="1.0" encoding="UTF-8" standalone="yes"?>
<Relationships xmlns="http://schemas.openxmlformats.org/package/2006/relationships"><Relationship Id="rId3" Type="http://schemas.openxmlformats.org/officeDocument/2006/relationships/image" Target="../media/image78.jpeg"/><Relationship Id="rId7" Type="http://schemas.openxmlformats.org/officeDocument/2006/relationships/image" Target="../media/image82.jpeg"/><Relationship Id="rId2" Type="http://schemas.openxmlformats.org/officeDocument/2006/relationships/notesSlide" Target="../notesSlides/notesSlide75.xml"/><Relationship Id="rId1" Type="http://schemas.openxmlformats.org/officeDocument/2006/relationships/slideLayout" Target="../slideLayouts/slideLayout10.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79.jpeg"/></Relationships>
</file>

<file path=ppt/slides/_rels/slide76.xml.rels><?xml version="1.0" encoding="UTF-8" standalone="yes"?>
<Relationships xmlns="http://schemas.openxmlformats.org/package/2006/relationships"><Relationship Id="rId8" Type="http://schemas.openxmlformats.org/officeDocument/2006/relationships/image" Target="../media/image83.jpeg"/><Relationship Id="rId3" Type="http://schemas.openxmlformats.org/officeDocument/2006/relationships/image" Target="../media/image78.jpeg"/><Relationship Id="rId7" Type="http://schemas.openxmlformats.org/officeDocument/2006/relationships/image" Target="../media/image82.jpeg"/><Relationship Id="rId2" Type="http://schemas.openxmlformats.org/officeDocument/2006/relationships/notesSlide" Target="../notesSlides/notesSlide76.xml"/><Relationship Id="rId1" Type="http://schemas.openxmlformats.org/officeDocument/2006/relationships/slideLayout" Target="../slideLayouts/slideLayout10.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79.jpeg"/></Relationships>
</file>

<file path=ppt/slides/_rels/slide77.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7.xml"/><Relationship Id="rId1" Type="http://schemas.openxmlformats.org/officeDocument/2006/relationships/slideLayout" Target="../slideLayouts/slideLayout10.xml"/><Relationship Id="rId6" Type="http://schemas.openxmlformats.org/officeDocument/2006/relationships/image" Target="../media/image78.jpeg"/><Relationship Id="rId5" Type="http://schemas.openxmlformats.org/officeDocument/2006/relationships/image" Target="../media/image83.jpeg"/><Relationship Id="rId4" Type="http://schemas.openxmlformats.org/officeDocument/2006/relationships/image" Target="../media/image82.jpeg"/></Relationships>
</file>

<file path=ppt/slides/_rels/slide78.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8.xml"/><Relationship Id="rId1" Type="http://schemas.openxmlformats.org/officeDocument/2006/relationships/slideLayout" Target="../slideLayouts/slideLayout10.xml"/><Relationship Id="rId6" Type="http://schemas.openxmlformats.org/officeDocument/2006/relationships/image" Target="../media/image87.jpeg"/><Relationship Id="rId5" Type="http://schemas.openxmlformats.org/officeDocument/2006/relationships/image" Target="../media/image86.jpeg"/><Relationship Id="rId4" Type="http://schemas.openxmlformats.org/officeDocument/2006/relationships/image" Target="../media/image85.jpeg"/></Relationships>
</file>

<file path=ppt/slides/_rels/slide79.xml.rels><?xml version="1.0" encoding="UTF-8" standalone="yes"?>
<Relationships xmlns="http://schemas.openxmlformats.org/package/2006/relationships"><Relationship Id="rId3" Type="http://schemas.openxmlformats.org/officeDocument/2006/relationships/image" Target="../media/image85.jpeg"/><Relationship Id="rId7" Type="http://schemas.openxmlformats.org/officeDocument/2006/relationships/image" Target="../media/image88.jpeg"/><Relationship Id="rId2" Type="http://schemas.openxmlformats.org/officeDocument/2006/relationships/notesSlide" Target="../notesSlides/notesSlide79.xml"/><Relationship Id="rId1" Type="http://schemas.openxmlformats.org/officeDocument/2006/relationships/slideLayout" Target="../slideLayouts/slideLayout10.xml"/><Relationship Id="rId6" Type="http://schemas.openxmlformats.org/officeDocument/2006/relationships/image" Target="../media/image84.jpeg"/><Relationship Id="rId5" Type="http://schemas.openxmlformats.org/officeDocument/2006/relationships/image" Target="../media/image87.jpeg"/><Relationship Id="rId4" Type="http://schemas.openxmlformats.org/officeDocument/2006/relationships/image" Target="../media/image86.jpeg"/></Relationships>
</file>

<file path=ppt/slides/_rels/slide80.xml.rels><?xml version="1.0" encoding="UTF-8" standalone="yes"?>
<Relationships xmlns="http://schemas.openxmlformats.org/package/2006/relationships"><Relationship Id="rId8" Type="http://schemas.openxmlformats.org/officeDocument/2006/relationships/image" Target="../media/image89.jpeg"/><Relationship Id="rId3" Type="http://schemas.openxmlformats.org/officeDocument/2006/relationships/image" Target="../media/image85.jpeg"/><Relationship Id="rId7" Type="http://schemas.openxmlformats.org/officeDocument/2006/relationships/image" Target="../media/image88.jpeg"/><Relationship Id="rId2" Type="http://schemas.openxmlformats.org/officeDocument/2006/relationships/notesSlide" Target="../notesSlides/notesSlide80.xml"/><Relationship Id="rId1" Type="http://schemas.openxmlformats.org/officeDocument/2006/relationships/slideLayout" Target="../slideLayouts/slideLayout10.xml"/><Relationship Id="rId6" Type="http://schemas.openxmlformats.org/officeDocument/2006/relationships/image" Target="../media/image84.jpeg"/><Relationship Id="rId5" Type="http://schemas.openxmlformats.org/officeDocument/2006/relationships/image" Target="../media/image87.jpeg"/><Relationship Id="rId4" Type="http://schemas.openxmlformats.org/officeDocument/2006/relationships/image" Target="../media/image86.jpeg"/></Relationships>
</file>

<file path=ppt/slides/_rels/slide81.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1.xml"/><Relationship Id="rId1" Type="http://schemas.openxmlformats.org/officeDocument/2006/relationships/slideLayout" Target="../slideLayouts/slideLayout10.xml"/><Relationship Id="rId6" Type="http://schemas.openxmlformats.org/officeDocument/2006/relationships/image" Target="../media/image87.jpeg"/><Relationship Id="rId5" Type="http://schemas.openxmlformats.org/officeDocument/2006/relationships/image" Target="../media/image89.jpeg"/><Relationship Id="rId4" Type="http://schemas.openxmlformats.org/officeDocument/2006/relationships/image" Target="../media/image88.jpeg"/></Relationships>
</file>

<file path=ppt/slides/_rels/slide82.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2.xml"/><Relationship Id="rId1" Type="http://schemas.openxmlformats.org/officeDocument/2006/relationships/slideLayout" Target="../slideLayouts/slideLayout10.xml"/><Relationship Id="rId6" Type="http://schemas.openxmlformats.org/officeDocument/2006/relationships/image" Target="../media/image93.jpeg"/><Relationship Id="rId5" Type="http://schemas.openxmlformats.org/officeDocument/2006/relationships/image" Target="../media/image92.jpeg"/><Relationship Id="rId4" Type="http://schemas.openxmlformats.org/officeDocument/2006/relationships/image" Target="../media/image91.jpeg"/></Relationships>
</file>

<file path=ppt/slides/_rels/slide83.xml.rels><?xml version="1.0" encoding="UTF-8" standalone="yes"?>
<Relationships xmlns="http://schemas.openxmlformats.org/package/2006/relationships"><Relationship Id="rId3" Type="http://schemas.openxmlformats.org/officeDocument/2006/relationships/image" Target="../media/image90.jpeg"/><Relationship Id="rId7" Type="http://schemas.openxmlformats.org/officeDocument/2006/relationships/image" Target="../media/image94.jpeg"/><Relationship Id="rId2" Type="http://schemas.openxmlformats.org/officeDocument/2006/relationships/notesSlide" Target="../notesSlides/notesSlide83.xml"/><Relationship Id="rId1" Type="http://schemas.openxmlformats.org/officeDocument/2006/relationships/slideLayout" Target="../slideLayouts/slideLayout10.xml"/><Relationship Id="rId6" Type="http://schemas.openxmlformats.org/officeDocument/2006/relationships/image" Target="../media/image93.jpeg"/><Relationship Id="rId5" Type="http://schemas.openxmlformats.org/officeDocument/2006/relationships/image" Target="../media/image92.jpeg"/><Relationship Id="rId4" Type="http://schemas.openxmlformats.org/officeDocument/2006/relationships/image" Target="../media/image91.jpeg"/></Relationships>
</file>

<file path=ppt/slides/_rels/slide84.xml.rels><?xml version="1.0" encoding="UTF-8" standalone="yes"?>
<Relationships xmlns="http://schemas.openxmlformats.org/package/2006/relationships"><Relationship Id="rId8" Type="http://schemas.openxmlformats.org/officeDocument/2006/relationships/image" Target="../media/image95.jpeg"/><Relationship Id="rId3" Type="http://schemas.openxmlformats.org/officeDocument/2006/relationships/image" Target="../media/image90.jpeg"/><Relationship Id="rId7" Type="http://schemas.openxmlformats.org/officeDocument/2006/relationships/image" Target="../media/image94.jpeg"/><Relationship Id="rId2" Type="http://schemas.openxmlformats.org/officeDocument/2006/relationships/notesSlide" Target="../notesSlides/notesSlide84.xml"/><Relationship Id="rId1" Type="http://schemas.openxmlformats.org/officeDocument/2006/relationships/slideLayout" Target="../slideLayouts/slideLayout10.xml"/><Relationship Id="rId6" Type="http://schemas.openxmlformats.org/officeDocument/2006/relationships/image" Target="../media/image93.jpeg"/><Relationship Id="rId5" Type="http://schemas.openxmlformats.org/officeDocument/2006/relationships/image" Target="../media/image92.jpeg"/><Relationship Id="rId4" Type="http://schemas.openxmlformats.org/officeDocument/2006/relationships/image" Target="../media/image91.jpeg"/></Relationships>
</file>

<file path=ppt/slides/_rels/slide85.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5.xml"/><Relationship Id="rId1" Type="http://schemas.openxmlformats.org/officeDocument/2006/relationships/slideLayout" Target="../slideLayouts/slideLayout10.xml"/><Relationship Id="rId6" Type="http://schemas.openxmlformats.org/officeDocument/2006/relationships/image" Target="../media/image90.jpeg"/><Relationship Id="rId5" Type="http://schemas.openxmlformats.org/officeDocument/2006/relationships/image" Target="../media/image95.jpeg"/><Relationship Id="rId4" Type="http://schemas.openxmlformats.org/officeDocument/2006/relationships/image" Target="../media/image94.jpeg"/></Relationships>
</file>

<file path=ppt/slides/_rels/slide86.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6.xml"/><Relationship Id="rId1" Type="http://schemas.openxmlformats.org/officeDocument/2006/relationships/slideLayout" Target="../slideLayouts/slideLayout10.xml"/><Relationship Id="rId6" Type="http://schemas.openxmlformats.org/officeDocument/2006/relationships/image" Target="../media/image99.jpeg"/><Relationship Id="rId5" Type="http://schemas.openxmlformats.org/officeDocument/2006/relationships/image" Target="../media/image98.jpeg"/><Relationship Id="rId4" Type="http://schemas.openxmlformats.org/officeDocument/2006/relationships/image" Target="../media/image97.jpeg"/></Relationships>
</file>

<file path=ppt/slides/_rels/slide87.xml.rels><?xml version="1.0" encoding="UTF-8" standalone="yes"?>
<Relationships xmlns="http://schemas.openxmlformats.org/package/2006/relationships"><Relationship Id="rId3" Type="http://schemas.openxmlformats.org/officeDocument/2006/relationships/image" Target="../media/image96.jpeg"/><Relationship Id="rId7" Type="http://schemas.openxmlformats.org/officeDocument/2006/relationships/image" Target="../media/image100.jpeg"/><Relationship Id="rId2" Type="http://schemas.openxmlformats.org/officeDocument/2006/relationships/notesSlide" Target="../notesSlides/notesSlide87.xml"/><Relationship Id="rId1" Type="http://schemas.openxmlformats.org/officeDocument/2006/relationships/slideLayout" Target="../slideLayouts/slideLayout10.xml"/><Relationship Id="rId6" Type="http://schemas.openxmlformats.org/officeDocument/2006/relationships/image" Target="../media/image99.jpeg"/><Relationship Id="rId5" Type="http://schemas.openxmlformats.org/officeDocument/2006/relationships/image" Target="../media/image98.jpeg"/><Relationship Id="rId4" Type="http://schemas.openxmlformats.org/officeDocument/2006/relationships/image" Target="../media/image97.jpeg"/></Relationships>
</file>

<file path=ppt/slides/_rels/slide88.xml.rels><?xml version="1.0" encoding="UTF-8" standalone="yes"?>
<Relationships xmlns="http://schemas.openxmlformats.org/package/2006/relationships"><Relationship Id="rId8" Type="http://schemas.openxmlformats.org/officeDocument/2006/relationships/image" Target="../media/image101.jpeg"/><Relationship Id="rId3" Type="http://schemas.openxmlformats.org/officeDocument/2006/relationships/image" Target="../media/image96.jpeg"/><Relationship Id="rId7" Type="http://schemas.openxmlformats.org/officeDocument/2006/relationships/image" Target="../media/image100.jpeg"/><Relationship Id="rId2" Type="http://schemas.openxmlformats.org/officeDocument/2006/relationships/notesSlide" Target="../notesSlides/notesSlide88.xml"/><Relationship Id="rId1" Type="http://schemas.openxmlformats.org/officeDocument/2006/relationships/slideLayout" Target="../slideLayouts/slideLayout10.xml"/><Relationship Id="rId6" Type="http://schemas.openxmlformats.org/officeDocument/2006/relationships/image" Target="../media/image99.jpeg"/><Relationship Id="rId5" Type="http://schemas.openxmlformats.org/officeDocument/2006/relationships/image" Target="../media/image98.jpeg"/><Relationship Id="rId4" Type="http://schemas.openxmlformats.org/officeDocument/2006/relationships/image" Target="../media/image97.jpeg"/></Relationships>
</file>

<file path=ppt/slides/_rels/slide89.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89.xml"/><Relationship Id="rId1" Type="http://schemas.openxmlformats.org/officeDocument/2006/relationships/slideLayout" Target="../slideLayouts/slideLayout10.xml"/><Relationship Id="rId6" Type="http://schemas.openxmlformats.org/officeDocument/2006/relationships/image" Target="../media/image97.jpeg"/><Relationship Id="rId5" Type="http://schemas.openxmlformats.org/officeDocument/2006/relationships/image" Target="../media/image101.jpeg"/><Relationship Id="rId4" Type="http://schemas.openxmlformats.org/officeDocument/2006/relationships/image" Target="../media/image100.jpeg"/></Relationships>
</file>

<file path=ppt/slides/_rels/slide90.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0.xml"/><Relationship Id="rId1" Type="http://schemas.openxmlformats.org/officeDocument/2006/relationships/slideLayout" Target="../slideLayouts/slideLayout10.xml"/><Relationship Id="rId6" Type="http://schemas.openxmlformats.org/officeDocument/2006/relationships/image" Target="../media/image105.jpeg"/><Relationship Id="rId5" Type="http://schemas.openxmlformats.org/officeDocument/2006/relationships/image" Target="../media/image104.jpeg"/><Relationship Id="rId4" Type="http://schemas.openxmlformats.org/officeDocument/2006/relationships/image" Target="../media/image103.jpeg"/></Relationships>
</file>

<file path=ppt/slides/_rels/slide91.xml.rels><?xml version="1.0" encoding="UTF-8" standalone="yes"?>
<Relationships xmlns="http://schemas.openxmlformats.org/package/2006/relationships"><Relationship Id="rId3" Type="http://schemas.openxmlformats.org/officeDocument/2006/relationships/image" Target="../media/image102.jpeg"/><Relationship Id="rId7" Type="http://schemas.openxmlformats.org/officeDocument/2006/relationships/image" Target="../media/image106.jpeg"/><Relationship Id="rId2" Type="http://schemas.openxmlformats.org/officeDocument/2006/relationships/notesSlide" Target="../notesSlides/notesSlide91.xml"/><Relationship Id="rId1" Type="http://schemas.openxmlformats.org/officeDocument/2006/relationships/slideLayout" Target="../slideLayouts/slideLayout10.xml"/><Relationship Id="rId6" Type="http://schemas.openxmlformats.org/officeDocument/2006/relationships/image" Target="../media/image105.jpeg"/><Relationship Id="rId5" Type="http://schemas.openxmlformats.org/officeDocument/2006/relationships/image" Target="../media/image104.jpeg"/><Relationship Id="rId4" Type="http://schemas.openxmlformats.org/officeDocument/2006/relationships/image" Target="../media/image103.jpeg"/></Relationships>
</file>

<file path=ppt/slides/_rels/slide92.xml.rels><?xml version="1.0" encoding="UTF-8" standalone="yes"?>
<Relationships xmlns="http://schemas.openxmlformats.org/package/2006/relationships"><Relationship Id="rId8" Type="http://schemas.openxmlformats.org/officeDocument/2006/relationships/image" Target="../media/image107.jpeg"/><Relationship Id="rId3" Type="http://schemas.openxmlformats.org/officeDocument/2006/relationships/image" Target="../media/image102.jpeg"/><Relationship Id="rId7" Type="http://schemas.openxmlformats.org/officeDocument/2006/relationships/image" Target="../media/image106.jpeg"/><Relationship Id="rId2" Type="http://schemas.openxmlformats.org/officeDocument/2006/relationships/notesSlide" Target="../notesSlides/notesSlide92.xml"/><Relationship Id="rId1" Type="http://schemas.openxmlformats.org/officeDocument/2006/relationships/slideLayout" Target="../slideLayouts/slideLayout10.xml"/><Relationship Id="rId6" Type="http://schemas.openxmlformats.org/officeDocument/2006/relationships/image" Target="../media/image105.jpeg"/><Relationship Id="rId5" Type="http://schemas.openxmlformats.org/officeDocument/2006/relationships/image" Target="../media/image104.jpeg"/><Relationship Id="rId4" Type="http://schemas.openxmlformats.org/officeDocument/2006/relationships/image" Target="../media/image103.jpeg"/></Relationships>
</file>

<file path=ppt/slides/_rels/slide93.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93.xml"/><Relationship Id="rId1" Type="http://schemas.openxmlformats.org/officeDocument/2006/relationships/slideLayout" Target="../slideLayouts/slideLayout10.xml"/><Relationship Id="rId6" Type="http://schemas.openxmlformats.org/officeDocument/2006/relationships/image" Target="../media/image102.jpeg"/><Relationship Id="rId5" Type="http://schemas.openxmlformats.org/officeDocument/2006/relationships/image" Target="../media/image107.jpeg"/><Relationship Id="rId4" Type="http://schemas.openxmlformats.org/officeDocument/2006/relationships/image" Target="../media/image106.jpeg"/></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99.xml"/><Relationship Id="rId1" Type="http://schemas.openxmlformats.org/officeDocument/2006/relationships/slideLayout" Target="../slideLayouts/slideLayout10.xml"/><Relationship Id="rId4" Type="http://schemas.openxmlformats.org/officeDocument/2006/relationships/image" Target="../media/image110.jpeg"/></Relationships>
</file>

<file path=ppt/slides/_rels/slide100.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0.xml"/><Relationship Id="rId1" Type="http://schemas.openxmlformats.org/officeDocument/2006/relationships/slideLayout" Target="../slideLayouts/slideLayout10.xml"/><Relationship Id="rId5" Type="http://schemas.openxmlformats.org/officeDocument/2006/relationships/image" Target="../media/image110.jpeg"/><Relationship Id="rId4" Type="http://schemas.openxmlformats.org/officeDocument/2006/relationships/image" Target="../media/image111.jpeg"/></Relationships>
</file>

<file path=ppt/slides/_rels/slide101.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1.xml"/><Relationship Id="rId1" Type="http://schemas.openxmlformats.org/officeDocument/2006/relationships/slideLayout" Target="../slideLayouts/slideLayout10.xml"/><Relationship Id="rId6" Type="http://schemas.openxmlformats.org/officeDocument/2006/relationships/image" Target="../media/image110.jpeg"/><Relationship Id="rId5" Type="http://schemas.openxmlformats.org/officeDocument/2006/relationships/image" Target="../media/image111.jpeg"/><Relationship Id="rId4" Type="http://schemas.openxmlformats.org/officeDocument/2006/relationships/image" Target="../media/image109.jpeg"/></Relationships>
</file>

<file path=ppt/slides/_rels/slide102.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2.xml"/><Relationship Id="rId1" Type="http://schemas.openxmlformats.org/officeDocument/2006/relationships/slideLayout" Target="../slideLayouts/slideLayout10.xml"/><Relationship Id="rId6" Type="http://schemas.openxmlformats.org/officeDocument/2006/relationships/image" Target="../media/image109.jpeg"/><Relationship Id="rId5" Type="http://schemas.openxmlformats.org/officeDocument/2006/relationships/image" Target="../media/image110.jpeg"/><Relationship Id="rId4" Type="http://schemas.openxmlformats.org/officeDocument/2006/relationships/image" Target="../media/image111.jpeg"/></Relationships>
</file>

<file path=ppt/slides/_rels/slide103.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04.xml"/><Relationship Id="rId1" Type="http://schemas.openxmlformats.org/officeDocument/2006/relationships/slideLayout" Target="../slideLayouts/slideLayout10.xml"/><Relationship Id="rId4" Type="http://schemas.openxmlformats.org/officeDocument/2006/relationships/image" Target="../media/image113.jpeg"/></Relationships>
</file>

<file path=ppt/slides/_rels/slide105.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05.xml"/><Relationship Id="rId1" Type="http://schemas.openxmlformats.org/officeDocument/2006/relationships/slideLayout" Target="../slideLayouts/slideLayout10.xml"/><Relationship Id="rId5" Type="http://schemas.openxmlformats.org/officeDocument/2006/relationships/image" Target="../media/image113.jpeg"/><Relationship Id="rId4" Type="http://schemas.openxmlformats.org/officeDocument/2006/relationships/image" Target="../media/image115.jpeg"/></Relationships>
</file>

<file path=ppt/slides/_rels/slide106.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6.xml"/><Relationship Id="rId1" Type="http://schemas.openxmlformats.org/officeDocument/2006/relationships/slideLayout" Target="../slideLayouts/slideLayout10.xml"/><Relationship Id="rId6" Type="http://schemas.openxmlformats.org/officeDocument/2006/relationships/image" Target="../media/image113.jpeg"/><Relationship Id="rId5" Type="http://schemas.openxmlformats.org/officeDocument/2006/relationships/image" Target="../media/image114.jpeg"/><Relationship Id="rId4" Type="http://schemas.openxmlformats.org/officeDocument/2006/relationships/image" Target="../media/image115.jpeg"/></Relationships>
</file>

<file path=ppt/slides/_rels/slide107.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7.xml"/><Relationship Id="rId1" Type="http://schemas.openxmlformats.org/officeDocument/2006/relationships/slideLayout" Target="../slideLayouts/slideLayout10.xml"/><Relationship Id="rId6" Type="http://schemas.openxmlformats.org/officeDocument/2006/relationships/image" Target="../media/image113.jpeg"/><Relationship Id="rId5" Type="http://schemas.openxmlformats.org/officeDocument/2006/relationships/image" Target="../media/image114.jpeg"/><Relationship Id="rId4" Type="http://schemas.openxmlformats.org/officeDocument/2006/relationships/image" Target="../media/image115.jpeg"/></Relationships>
</file>

<file path=ppt/slides/_rels/slide108.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09.xml"/><Relationship Id="rId1" Type="http://schemas.openxmlformats.org/officeDocument/2006/relationships/slideLayout" Target="../slideLayouts/slideLayout10.xml"/><Relationship Id="rId4" Type="http://schemas.openxmlformats.org/officeDocument/2006/relationships/image" Target="../media/image117.jpeg"/></Relationships>
</file>

<file path=ppt/slides/_rels/slide110.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0.xml"/><Relationship Id="rId1" Type="http://schemas.openxmlformats.org/officeDocument/2006/relationships/slideLayout" Target="../slideLayouts/slideLayout10.xml"/><Relationship Id="rId5" Type="http://schemas.openxmlformats.org/officeDocument/2006/relationships/image" Target="../media/image117.jpeg"/><Relationship Id="rId4" Type="http://schemas.openxmlformats.org/officeDocument/2006/relationships/image" Target="../media/image118.jpeg"/></Relationships>
</file>

<file path=ppt/slides/_rels/slide111.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11.xml"/><Relationship Id="rId1" Type="http://schemas.openxmlformats.org/officeDocument/2006/relationships/slideLayout" Target="../slideLayouts/slideLayout10.xml"/><Relationship Id="rId6" Type="http://schemas.openxmlformats.org/officeDocument/2006/relationships/image" Target="../media/image117.jpeg"/><Relationship Id="rId5" Type="http://schemas.openxmlformats.org/officeDocument/2006/relationships/image" Target="../media/image118.jpeg"/><Relationship Id="rId4" Type="http://schemas.openxmlformats.org/officeDocument/2006/relationships/image" Target="../media/image121.jpeg"/></Relationships>
</file>

<file path=ppt/slides/_rels/slide112.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12.xml"/><Relationship Id="rId1" Type="http://schemas.openxmlformats.org/officeDocument/2006/relationships/slideLayout" Target="../slideLayouts/slideLayout10.xml"/><Relationship Id="rId6" Type="http://schemas.openxmlformats.org/officeDocument/2006/relationships/image" Target="../media/image117.jpeg"/><Relationship Id="rId5" Type="http://schemas.openxmlformats.org/officeDocument/2006/relationships/image" Target="../media/image118.jpeg"/><Relationship Id="rId4" Type="http://schemas.openxmlformats.org/officeDocument/2006/relationships/image" Target="../media/image121.jpeg"/></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5.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119.xml"/><Relationship Id="rId1" Type="http://schemas.openxmlformats.org/officeDocument/2006/relationships/slideLayout" Target="../slideLayouts/slideLayout5.xml"/><Relationship Id="rId4" Type="http://schemas.openxmlformats.org/officeDocument/2006/relationships/image" Target="../media/image123.png"/></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11.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11.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MKT 4 A – </a:t>
            </a:r>
            <a:r>
              <a:rPr lang="az-Cyrl-AZ" altLang="ko-KR" dirty="0"/>
              <a:t>Сопереживание </a:t>
            </a:r>
            <a:r>
              <a:rPr lang="en-US" altLang="ko-KR" dirty="0"/>
              <a:t>I</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Hipke &amp; Russu</a:t>
            </a:r>
            <a:r>
              <a:rPr lang="nl-NL" sz="1600">
                <a:solidFill>
                  <a:srgbClr val="004992"/>
                </a:solidFill>
              </a:rPr>
              <a:t> (6|22)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5534334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dirty="0" err="1">
                <a:solidFill>
                  <a:srgbClr val="004992"/>
                </a:solidFill>
              </a:rPr>
              <a:t>Как</a:t>
            </a:r>
            <a:r>
              <a:rPr lang="de-DE" altLang="de-DE" sz="3600" dirty="0">
                <a:solidFill>
                  <a:srgbClr val="004992"/>
                </a:solidFill>
              </a:rPr>
              <a:t> я </a:t>
            </a:r>
            <a:r>
              <a:rPr lang="de-DE" altLang="de-DE" sz="3600" dirty="0" err="1">
                <a:solidFill>
                  <a:srgbClr val="004992"/>
                </a:solidFill>
              </a:rPr>
              <a:t>сочувствую</a:t>
            </a:r>
            <a:r>
              <a:rPr lang="de-DE" altLang="de-DE" sz="3600" dirty="0">
                <a:solidFill>
                  <a:srgbClr val="004992"/>
                </a:solidFill>
              </a:rPr>
              <a:t> </a:t>
            </a:r>
            <a:r>
              <a:rPr lang="de-DE" altLang="de-DE" sz="3600" dirty="0" err="1">
                <a:solidFill>
                  <a:srgbClr val="004992"/>
                </a:solidFill>
              </a:rPr>
              <a:t>другим</a:t>
            </a:r>
            <a:r>
              <a:rPr lang="de-DE" altLang="de-DE" sz="3600" dirty="0">
                <a:solidFill>
                  <a:srgbClr val="004992"/>
                </a:solidFill>
              </a:rPr>
              <a:t>...?</a:t>
            </a:r>
            <a:endParaRPr lang="en-US" sz="3600" dirty="0">
              <a:solidFill>
                <a:srgbClr val="004992"/>
              </a:solidFill>
              <a:latin typeface="+mn-lt"/>
              <a:ea typeface="+mn-ea"/>
              <a:cs typeface="+mn-cs"/>
            </a:endParaRPr>
          </a:p>
        </p:txBody>
      </p:sp>
      <p:sp>
        <p:nvSpPr>
          <p:cNvPr id="17411" name="Rectangle 11"/>
          <p:cNvSpPr>
            <a:spLocks noGrp="1" noChangeArrowheads="1"/>
          </p:cNvSpPr>
          <p:nvPr>
            <p:ph idx="1"/>
          </p:nvPr>
        </p:nvSpPr>
        <p:spPr/>
        <p:txBody>
          <a:bodyPr>
            <a:noAutofit/>
          </a:bodyPr>
          <a:lstStyle/>
          <a:p>
            <a:pPr eaLnBrk="1" hangingPunct="1">
              <a:lnSpc>
                <a:spcPct val="90000"/>
              </a:lnSpc>
            </a:pPr>
            <a:r>
              <a:rPr lang="de-DE"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F6A4A33F-BBB1-4147-8654-0DFC2A9ABBFB}" type="slidenum">
              <a:rPr lang="de-DE" altLang="de-DE" smtClean="0">
                <a:latin typeface="+mn-lt"/>
                <a:ea typeface="+mn-ea"/>
              </a:rPr>
              <a:pPr/>
              <a:t>2</a:t>
            </a:fld>
            <a:endParaRPr lang="de-DE" altLang="de-DE">
              <a:latin typeface="+mn-lt"/>
              <a:ea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z-Cyrl-AZ" sz="3600" dirty="0">
                <a:solidFill>
                  <a:srgbClr val="004992"/>
                </a:solidFill>
                <a:latin typeface="+mn-lt"/>
                <a:ea typeface="+mn-ea"/>
                <a:cs typeface="+mn-cs"/>
              </a:rPr>
              <a:t>Как я сочувствую другим...?</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F6A4A33F-BBB1-4147-8654-0DFC2A9ABBFB}" type="slidenum">
              <a:rPr lang="de-DE" altLang="de-DE" smtClean="0">
                <a:latin typeface="+mn-lt"/>
                <a:ea typeface="+mn-ea"/>
              </a:rPr>
              <a:pPr/>
              <a:t>3</a:t>
            </a:fld>
            <a:endParaRPr lang="de-DE" altLang="de-DE">
              <a:latin typeface="+mn-lt"/>
              <a:ea typeface="+mn-ea"/>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ru-RU" altLang="de-DE" sz="2400" dirty="0">
                <a:solidFill>
                  <a:srgbClr val="333333"/>
                </a:solidFill>
              </a:rPr>
              <a:t>Пример: человек касается виска.</a:t>
            </a:r>
            <a:endParaRPr lang="de-DE" altLang="de-DE" sz="2400" dirty="0">
              <a:solidFill>
                <a:srgbClr val="333333"/>
              </a:solidFill>
            </a:endParaRPr>
          </a:p>
          <a:p>
            <a:pPr lvl="0" defTabSz="914400" fontAlgn="base">
              <a:lnSpc>
                <a:spcPct val="100000"/>
              </a:lnSpc>
              <a:spcBef>
                <a:spcPts val="1200"/>
              </a:spcBef>
            </a:pPr>
            <a:r>
              <a:rPr lang="ru-RU" altLang="de-DE" sz="2400" i="1" dirty="0">
                <a:solidFill>
                  <a:srgbClr val="004992"/>
                </a:solidFill>
              </a:rPr>
              <a:t>Почему</a:t>
            </a:r>
            <a:r>
              <a:rPr lang="de-DE" altLang="de-DE" sz="2400" i="1" dirty="0">
                <a:solidFill>
                  <a:srgbClr val="004992"/>
                </a:solidFill>
              </a:rPr>
              <a:t>?</a:t>
            </a:r>
            <a:endParaRPr lang="de-DE" altLang="de-DE" sz="2400" b="1" dirty="0">
              <a:solidFill>
                <a:srgbClr val="333333"/>
              </a:solidFill>
            </a:endParaRPr>
          </a:p>
        </p:txBody>
      </p:sp>
      <p:pic>
        <p:nvPicPr>
          <p:cNvPr id="6" name="Picture 5"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33115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z-Cyrl-AZ" sz="3600">
                <a:solidFill>
                  <a:srgbClr val="004992"/>
                </a:solidFill>
                <a:latin typeface="+mn-lt"/>
                <a:ea typeface="+mn-ea"/>
                <a:cs typeface="+mn-cs"/>
              </a:rPr>
              <a:t>Как я сочувствую другим...?</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F6A4A33F-BBB1-4147-8654-0DFC2A9ABBFB}" type="slidenum">
              <a:rPr lang="de-DE" altLang="de-DE" smtClean="0">
                <a:latin typeface="+mn-lt"/>
                <a:ea typeface="+mn-ea"/>
              </a:rPr>
              <a:pPr/>
              <a:t>4</a:t>
            </a:fld>
            <a:endParaRPr lang="de-DE" altLang="de-DE">
              <a:latin typeface="+mn-lt"/>
              <a:ea typeface="+mn-ea"/>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ru-RU" altLang="de-DE" sz="2400" dirty="0">
                <a:solidFill>
                  <a:srgbClr val="333333"/>
                </a:solidFill>
              </a:rPr>
              <a:t>Пример: человек касается виска.</a:t>
            </a:r>
            <a:endParaRPr lang="de-DE" altLang="de-DE" sz="2400" dirty="0">
              <a:solidFill>
                <a:srgbClr val="333333"/>
              </a:solidFill>
            </a:endParaRPr>
          </a:p>
          <a:p>
            <a:pPr lvl="0" defTabSz="914400" fontAlgn="base">
              <a:lnSpc>
                <a:spcPct val="100000"/>
              </a:lnSpc>
              <a:spcBef>
                <a:spcPts val="1200"/>
              </a:spcBef>
            </a:pPr>
            <a:r>
              <a:rPr lang="ru-RU" altLang="de-DE" sz="2400" i="1" dirty="0">
                <a:solidFill>
                  <a:srgbClr val="004992"/>
                </a:solidFill>
              </a:rPr>
              <a:t>Почему</a:t>
            </a:r>
            <a:r>
              <a:rPr lang="de-DE" altLang="de-DE" sz="2400" i="1" dirty="0">
                <a:solidFill>
                  <a:srgbClr val="004992"/>
                </a:solidFill>
              </a:rPr>
              <a:t>? </a:t>
            </a:r>
            <a:r>
              <a:rPr lang="ru-RU" altLang="de-DE" sz="2400" dirty="0">
                <a:solidFill>
                  <a:srgbClr val="333333"/>
                </a:solidFill>
              </a:rPr>
              <a:t>Отсутствие интереса, отсутствие концентрации,</a:t>
            </a:r>
            <a:r>
              <a:rPr lang="en-US" altLang="de-DE" sz="2400" dirty="0">
                <a:solidFill>
                  <a:srgbClr val="333333"/>
                </a:solidFill>
              </a:rPr>
              <a:t> </a:t>
            </a:r>
            <a:r>
              <a:rPr lang="ru-RU" altLang="de-DE" sz="2400" dirty="0">
                <a:solidFill>
                  <a:srgbClr val="333333"/>
                </a:solidFill>
              </a:rPr>
              <a:t>усталость,</a:t>
            </a:r>
            <a:r>
              <a:rPr lang="de-DE" altLang="de-DE" sz="2400" dirty="0">
                <a:solidFill>
                  <a:srgbClr val="333333"/>
                </a:solidFill>
              </a:rPr>
              <a:t> </a:t>
            </a:r>
            <a:r>
              <a:rPr lang="ru-RU" altLang="de-DE" sz="2400" dirty="0">
                <a:solidFill>
                  <a:srgbClr val="333333"/>
                </a:solidFill>
              </a:rPr>
              <a:t>головная боль?</a:t>
            </a:r>
            <a:endParaRPr lang="de-DE" altLang="de-DE" sz="2400" dirty="0">
              <a:solidFill>
                <a:srgbClr val="333333"/>
              </a:solidFill>
            </a:endParaRPr>
          </a:p>
        </p:txBody>
      </p:sp>
      <p:pic>
        <p:nvPicPr>
          <p:cNvPr id="6" name="Picture 5"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07294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z-Cyrl-AZ" sz="3600">
                <a:solidFill>
                  <a:srgbClr val="004992"/>
                </a:solidFill>
                <a:latin typeface="+mn-lt"/>
                <a:ea typeface="+mn-ea"/>
                <a:cs typeface="+mn-cs"/>
              </a:rPr>
              <a:t>Как я сочувствую другим...?</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F6A4A33F-BBB1-4147-8654-0DFC2A9ABBFB}" type="slidenum">
              <a:rPr lang="de-DE" altLang="de-DE" smtClean="0">
                <a:latin typeface="+mn-lt"/>
                <a:ea typeface="+mn-ea"/>
              </a:rPr>
              <a:pPr/>
              <a:t>5</a:t>
            </a:fld>
            <a:endParaRPr lang="de-DE" altLang="de-DE">
              <a:latin typeface="+mn-lt"/>
              <a:ea typeface="+mn-ea"/>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ru-RU" altLang="de-DE" sz="2400" dirty="0">
                <a:solidFill>
                  <a:srgbClr val="333333"/>
                </a:solidFill>
              </a:rPr>
              <a:t>Пример: человек касается виска.</a:t>
            </a:r>
            <a:endParaRPr lang="de-DE" altLang="de-DE" sz="2400" dirty="0">
              <a:solidFill>
                <a:srgbClr val="333333"/>
              </a:solidFill>
            </a:endParaRPr>
          </a:p>
          <a:p>
            <a:pPr lvl="0" defTabSz="914400" fontAlgn="base">
              <a:lnSpc>
                <a:spcPct val="100000"/>
              </a:lnSpc>
              <a:spcBef>
                <a:spcPts val="1200"/>
              </a:spcBef>
            </a:pPr>
            <a:r>
              <a:rPr lang="ru-RU" altLang="de-DE" sz="2400" i="1" dirty="0">
                <a:solidFill>
                  <a:srgbClr val="004992"/>
                </a:solidFill>
              </a:rPr>
              <a:t>Почему</a:t>
            </a:r>
            <a:r>
              <a:rPr lang="de-DE" altLang="de-DE" sz="2400" i="1" dirty="0">
                <a:solidFill>
                  <a:srgbClr val="004992"/>
                </a:solidFill>
              </a:rPr>
              <a:t>? </a:t>
            </a:r>
            <a:r>
              <a:rPr lang="ru-RU" altLang="de-DE" sz="2400" dirty="0">
                <a:solidFill>
                  <a:srgbClr val="333333"/>
                </a:solidFill>
              </a:rPr>
              <a:t>Отсутствие интереса, отсутствие концентрации,</a:t>
            </a:r>
            <a:r>
              <a:rPr lang="en-US" altLang="de-DE" sz="2400" dirty="0">
                <a:solidFill>
                  <a:srgbClr val="333333"/>
                </a:solidFill>
              </a:rPr>
              <a:t> </a:t>
            </a:r>
            <a:r>
              <a:rPr lang="ru-RU" altLang="de-DE" sz="2400" dirty="0">
                <a:solidFill>
                  <a:srgbClr val="333333"/>
                </a:solidFill>
              </a:rPr>
              <a:t>усталость,</a:t>
            </a:r>
            <a:r>
              <a:rPr lang="de-DE" altLang="de-DE" sz="2400" dirty="0">
                <a:solidFill>
                  <a:srgbClr val="333333"/>
                </a:solidFill>
              </a:rPr>
              <a:t> </a:t>
            </a:r>
            <a:r>
              <a:rPr lang="ru-RU" altLang="de-DE" sz="2400" dirty="0">
                <a:solidFill>
                  <a:srgbClr val="333333"/>
                </a:solidFill>
              </a:rPr>
              <a:t>головная боль?</a:t>
            </a:r>
            <a:endParaRPr lang="de-DE" altLang="de-DE" sz="2400" dirty="0">
              <a:solidFill>
                <a:srgbClr val="333333"/>
              </a:solidFill>
            </a:endParaRPr>
          </a:p>
          <a:p>
            <a:pPr lvl="0" defTabSz="914400" fontAlgn="base">
              <a:lnSpc>
                <a:spcPct val="100000"/>
              </a:lnSpc>
              <a:spcBef>
                <a:spcPts val="1200"/>
              </a:spcBef>
            </a:pPr>
            <a:r>
              <a:rPr lang="ru-RU" altLang="de-DE" sz="2400" b="1" dirty="0">
                <a:solidFill>
                  <a:srgbClr val="333333"/>
                </a:solidFill>
              </a:rPr>
              <a:t>Что может помочь нам ответить на этот вопрос?</a:t>
            </a:r>
            <a:endParaRPr lang="de-DE" altLang="de-DE" sz="2400" b="1" dirty="0">
              <a:solidFill>
                <a:srgbClr val="333333"/>
              </a:solidFill>
            </a:endParaRPr>
          </a:p>
        </p:txBody>
      </p:sp>
      <p:pic>
        <p:nvPicPr>
          <p:cNvPr id="6" name="Picture 5"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13899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z-Cyrl-AZ" sz="3600">
                <a:solidFill>
                  <a:srgbClr val="004992"/>
                </a:solidFill>
                <a:latin typeface="+mn-lt"/>
                <a:ea typeface="+mn-ea"/>
                <a:cs typeface="+mn-cs"/>
              </a:rPr>
              <a:t>Как я сочувствую другим...?</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F6A4A33F-BBB1-4147-8654-0DFC2A9ABBFB}" type="slidenum">
              <a:rPr lang="de-DE" altLang="de-DE" smtClean="0">
                <a:latin typeface="+mn-lt"/>
                <a:ea typeface="+mn-ea"/>
              </a:rPr>
              <a:pPr/>
              <a:t>6</a:t>
            </a:fld>
            <a:endParaRPr lang="de-DE" altLang="de-DE">
              <a:latin typeface="+mn-lt"/>
              <a:ea typeface="+mn-ea"/>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ru-RU" altLang="de-DE" sz="2400" dirty="0">
                <a:solidFill>
                  <a:srgbClr val="333333"/>
                </a:solidFill>
              </a:rPr>
              <a:t>Пример: человек касается виска.</a:t>
            </a:r>
            <a:endParaRPr lang="de-DE" altLang="de-DE" sz="2400" dirty="0">
              <a:solidFill>
                <a:srgbClr val="333333"/>
              </a:solidFill>
            </a:endParaRPr>
          </a:p>
          <a:p>
            <a:pPr lvl="0" defTabSz="914400" fontAlgn="base">
              <a:lnSpc>
                <a:spcPct val="100000"/>
              </a:lnSpc>
              <a:spcBef>
                <a:spcPts val="1200"/>
              </a:spcBef>
            </a:pPr>
            <a:r>
              <a:rPr lang="ru-RU" altLang="de-DE" sz="2400" i="1" dirty="0">
                <a:solidFill>
                  <a:srgbClr val="004992"/>
                </a:solidFill>
              </a:rPr>
              <a:t>Почему</a:t>
            </a:r>
            <a:r>
              <a:rPr lang="de-DE" altLang="de-DE" sz="2400" i="1" dirty="0">
                <a:solidFill>
                  <a:srgbClr val="004992"/>
                </a:solidFill>
              </a:rPr>
              <a:t>? </a:t>
            </a:r>
            <a:r>
              <a:rPr lang="ru-RU" altLang="de-DE" sz="2400" dirty="0">
                <a:solidFill>
                  <a:srgbClr val="333333"/>
                </a:solidFill>
              </a:rPr>
              <a:t>Отсутствие интереса, отсутствие концентрации,</a:t>
            </a:r>
            <a:r>
              <a:rPr lang="en-US" altLang="de-DE" sz="2400" dirty="0">
                <a:solidFill>
                  <a:srgbClr val="333333"/>
                </a:solidFill>
              </a:rPr>
              <a:t> </a:t>
            </a:r>
            <a:r>
              <a:rPr lang="ru-RU" altLang="de-DE" sz="2400" dirty="0">
                <a:solidFill>
                  <a:srgbClr val="333333"/>
                </a:solidFill>
              </a:rPr>
              <a:t>усталость,</a:t>
            </a:r>
            <a:r>
              <a:rPr lang="de-DE" altLang="de-DE" sz="2400" dirty="0">
                <a:solidFill>
                  <a:srgbClr val="333333"/>
                </a:solidFill>
              </a:rPr>
              <a:t> </a:t>
            </a:r>
            <a:r>
              <a:rPr lang="ru-RU" altLang="de-DE" sz="2400" dirty="0">
                <a:solidFill>
                  <a:srgbClr val="333333"/>
                </a:solidFill>
              </a:rPr>
              <a:t>головная боль?</a:t>
            </a:r>
            <a:endParaRPr lang="de-DE" altLang="de-DE" sz="2400" dirty="0">
              <a:solidFill>
                <a:srgbClr val="333333"/>
              </a:solidFill>
            </a:endParaRPr>
          </a:p>
          <a:p>
            <a:pPr lvl="0" defTabSz="914400" fontAlgn="base">
              <a:lnSpc>
                <a:spcPct val="100000"/>
              </a:lnSpc>
              <a:spcBef>
                <a:spcPts val="1200"/>
              </a:spcBef>
            </a:pPr>
            <a:r>
              <a:rPr lang="ru-RU" altLang="de-DE" sz="2400" b="1" dirty="0">
                <a:solidFill>
                  <a:srgbClr val="333333"/>
                </a:solidFill>
              </a:rPr>
              <a:t>Что может помочь нам ответить на этот вопрос?</a:t>
            </a:r>
            <a:endParaRPr lang="de-DE" altLang="de-DE" sz="2400" b="1"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de-DE" altLang="de-DE" sz="2400" dirty="0">
                <a:solidFill>
                  <a:srgbClr val="004992"/>
                </a:solidFill>
              </a:rPr>
              <a:t>Знания о </a:t>
            </a:r>
            <a:r>
              <a:rPr lang="de-DE" altLang="de-DE" sz="2400">
                <a:solidFill>
                  <a:srgbClr val="004992"/>
                </a:solidFill>
              </a:rPr>
              <a:t>человеке </a:t>
            </a:r>
            <a:r>
              <a:rPr lang="de-DE" altLang="de-DE" sz="2400">
                <a:solidFill>
                  <a:srgbClr val="333333"/>
                </a:solidFill>
                <a:latin typeface="Times New Roman"/>
                <a:sym typeface="Wingdings" panose="05000000000000000000" pitchFamily="2" charset="2"/>
              </a:rPr>
              <a:t>→</a:t>
            </a:r>
            <a:r>
              <a:rPr lang="de-DE" altLang="de-DE" sz="2400">
                <a:solidFill>
                  <a:srgbClr val="333333"/>
                </a:solidFill>
              </a:rPr>
              <a:t> </a:t>
            </a:r>
            <a:r>
              <a:rPr lang="ru-RU" altLang="de-DE" sz="2400" dirty="0">
                <a:solidFill>
                  <a:srgbClr val="333333"/>
                </a:solidFill>
              </a:rPr>
              <a:t>страдает ли этот человек мигренью</a:t>
            </a:r>
            <a:r>
              <a:rPr lang="de-DE" altLang="de-DE" sz="2400" dirty="0">
                <a:solidFill>
                  <a:srgbClr val="333333"/>
                </a:solidFill>
              </a:rPr>
              <a:t>?</a:t>
            </a:r>
          </a:p>
        </p:txBody>
      </p:sp>
    </p:spTree>
    <p:extLst>
      <p:ext uri="{BB962C8B-B14F-4D97-AF65-F5344CB8AC3E}">
        <p14:creationId xmlns:p14="http://schemas.microsoft.com/office/powerpoint/2010/main" val="26115948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z-Cyrl-AZ" sz="3600">
                <a:solidFill>
                  <a:srgbClr val="004992"/>
                </a:solidFill>
                <a:latin typeface="+mn-lt"/>
                <a:ea typeface="+mn-ea"/>
                <a:cs typeface="+mn-cs"/>
              </a:rPr>
              <a:t>Как я сочувствую другим...?</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F6A4A33F-BBB1-4147-8654-0DFC2A9ABBFB}" type="slidenum">
              <a:rPr lang="de-DE" altLang="de-DE" smtClean="0">
                <a:latin typeface="+mn-lt"/>
                <a:ea typeface="+mn-ea"/>
              </a:rPr>
              <a:pPr/>
              <a:t>7</a:t>
            </a:fld>
            <a:endParaRPr lang="de-DE" altLang="de-DE">
              <a:latin typeface="+mn-lt"/>
              <a:ea typeface="+mn-ea"/>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ru-RU" altLang="de-DE" sz="2400" dirty="0">
                <a:solidFill>
                  <a:srgbClr val="333333"/>
                </a:solidFill>
              </a:rPr>
              <a:t>Пример: человек касается виска.</a:t>
            </a:r>
            <a:endParaRPr lang="de-DE" altLang="de-DE" sz="2400" dirty="0">
              <a:solidFill>
                <a:srgbClr val="333333"/>
              </a:solidFill>
            </a:endParaRPr>
          </a:p>
          <a:p>
            <a:pPr lvl="0" defTabSz="914400" fontAlgn="base">
              <a:lnSpc>
                <a:spcPct val="100000"/>
              </a:lnSpc>
              <a:spcBef>
                <a:spcPts val="1200"/>
              </a:spcBef>
            </a:pPr>
            <a:r>
              <a:rPr lang="ru-RU" altLang="de-DE" sz="2400" i="1" dirty="0">
                <a:solidFill>
                  <a:srgbClr val="004992"/>
                </a:solidFill>
              </a:rPr>
              <a:t>Почему</a:t>
            </a:r>
            <a:r>
              <a:rPr lang="de-DE" altLang="de-DE" sz="2400" i="1" dirty="0">
                <a:solidFill>
                  <a:srgbClr val="004992"/>
                </a:solidFill>
              </a:rPr>
              <a:t>? </a:t>
            </a:r>
            <a:r>
              <a:rPr lang="ru-RU" altLang="de-DE" sz="2400" dirty="0">
                <a:solidFill>
                  <a:srgbClr val="333333"/>
                </a:solidFill>
              </a:rPr>
              <a:t>Отсутствие интереса, отсутствие концентрации,</a:t>
            </a:r>
            <a:r>
              <a:rPr lang="en-US" altLang="de-DE" sz="2400" dirty="0">
                <a:solidFill>
                  <a:srgbClr val="333333"/>
                </a:solidFill>
              </a:rPr>
              <a:t> </a:t>
            </a:r>
            <a:r>
              <a:rPr lang="ru-RU" altLang="de-DE" sz="2400" dirty="0">
                <a:solidFill>
                  <a:srgbClr val="333333"/>
                </a:solidFill>
              </a:rPr>
              <a:t>усталость,</a:t>
            </a:r>
            <a:r>
              <a:rPr lang="de-DE" altLang="de-DE" sz="2400" dirty="0">
                <a:solidFill>
                  <a:srgbClr val="333333"/>
                </a:solidFill>
              </a:rPr>
              <a:t> </a:t>
            </a:r>
            <a:r>
              <a:rPr lang="ru-RU" altLang="de-DE" sz="2400" dirty="0">
                <a:solidFill>
                  <a:srgbClr val="333333"/>
                </a:solidFill>
              </a:rPr>
              <a:t>головная боль?</a:t>
            </a:r>
            <a:endParaRPr lang="de-DE" altLang="de-DE" sz="2400" dirty="0">
              <a:solidFill>
                <a:srgbClr val="333333"/>
              </a:solidFill>
            </a:endParaRPr>
          </a:p>
          <a:p>
            <a:pPr lvl="0" defTabSz="914400" fontAlgn="base">
              <a:lnSpc>
                <a:spcPct val="100000"/>
              </a:lnSpc>
              <a:spcBef>
                <a:spcPts val="1200"/>
              </a:spcBef>
            </a:pPr>
            <a:r>
              <a:rPr lang="ru-RU" altLang="de-DE" sz="2400" b="1" dirty="0">
                <a:solidFill>
                  <a:srgbClr val="333333"/>
                </a:solidFill>
              </a:rPr>
              <a:t>Что может помочь нам ответить на этот вопрос?</a:t>
            </a:r>
            <a:endParaRPr lang="de-DE" altLang="de-DE" sz="2400" b="1"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de-DE" altLang="de-DE" sz="2400" dirty="0">
                <a:solidFill>
                  <a:srgbClr val="004992"/>
                </a:solidFill>
              </a:rPr>
              <a:t>Знания о </a:t>
            </a:r>
            <a:r>
              <a:rPr lang="de-DE" altLang="de-DE" sz="2400">
                <a:solidFill>
                  <a:srgbClr val="004992"/>
                </a:solidFill>
              </a:rPr>
              <a:t>человеке </a:t>
            </a:r>
            <a:r>
              <a:rPr lang="de-DE" altLang="de-DE" sz="2400">
                <a:solidFill>
                  <a:srgbClr val="333333"/>
                </a:solidFill>
                <a:latin typeface="Times New Roman"/>
                <a:sym typeface="Wingdings" panose="05000000000000000000" pitchFamily="2" charset="2"/>
              </a:rPr>
              <a:t>→</a:t>
            </a:r>
            <a:r>
              <a:rPr lang="de-DE" altLang="de-DE" sz="2400">
                <a:solidFill>
                  <a:srgbClr val="333333"/>
                </a:solidFill>
              </a:rPr>
              <a:t> </a:t>
            </a:r>
            <a:r>
              <a:rPr lang="ru-RU" altLang="de-DE" sz="2400" dirty="0">
                <a:solidFill>
                  <a:srgbClr val="333333"/>
                </a:solidFill>
              </a:rPr>
              <a:t>страдает ли этот человек мигренью</a:t>
            </a:r>
            <a:r>
              <a:rPr lang="de-DE" altLang="de-DE" sz="2400"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ru-RU" altLang="de-DE" sz="2400" dirty="0">
                <a:solidFill>
                  <a:srgbClr val="004992"/>
                </a:solidFill>
              </a:rPr>
              <a:t>Окружающая </a:t>
            </a:r>
            <a:r>
              <a:rPr lang="ru-RU" altLang="de-DE" sz="2400">
                <a:solidFill>
                  <a:srgbClr val="004992"/>
                </a:solidFill>
              </a:rPr>
              <a:t>среда/ситуация</a:t>
            </a:r>
            <a:r>
              <a:rPr lang="de-DE" altLang="de-DE" sz="2400">
                <a:solidFill>
                  <a:srgbClr val="004992"/>
                </a:solidFill>
              </a:rPr>
              <a:t> </a:t>
            </a:r>
            <a:r>
              <a:rPr lang="de-DE" altLang="de-DE" sz="2400">
                <a:solidFill>
                  <a:srgbClr val="333333"/>
                </a:solidFill>
                <a:latin typeface="Times New Roman"/>
                <a:sym typeface="Wingdings" panose="05000000000000000000" pitchFamily="2" charset="2"/>
              </a:rPr>
              <a:t>→</a:t>
            </a:r>
            <a:r>
              <a:rPr lang="de-DE" altLang="de-DE" sz="2400">
                <a:solidFill>
                  <a:srgbClr val="333333"/>
                </a:solidFill>
              </a:rPr>
              <a:t> </a:t>
            </a:r>
            <a:r>
              <a:rPr lang="ru-RU" altLang="de-DE" sz="2400" dirty="0">
                <a:solidFill>
                  <a:srgbClr val="333333"/>
                </a:solidFill>
              </a:rPr>
              <a:t>человек всю ночь не спал (от этого и устал)</a:t>
            </a:r>
            <a:endParaRPr lang="de-DE" altLang="de-DE" sz="2400" dirty="0">
              <a:solidFill>
                <a:srgbClr val="333333"/>
              </a:solidFill>
            </a:endParaRPr>
          </a:p>
        </p:txBody>
      </p:sp>
    </p:spTree>
    <p:extLst>
      <p:ext uri="{BB962C8B-B14F-4D97-AF65-F5344CB8AC3E}">
        <p14:creationId xmlns:p14="http://schemas.microsoft.com/office/powerpoint/2010/main" val="4652953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z-Cyrl-AZ" sz="3600">
                <a:solidFill>
                  <a:srgbClr val="004992"/>
                </a:solidFill>
                <a:latin typeface="+mn-lt"/>
                <a:ea typeface="+mn-ea"/>
                <a:cs typeface="+mn-cs"/>
              </a:rPr>
              <a:t>Как я сочувствую другим...?</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F6A4A33F-BBB1-4147-8654-0DFC2A9ABBFB}" type="slidenum">
              <a:rPr lang="de-DE" altLang="de-DE" smtClean="0">
                <a:latin typeface="+mn-lt"/>
                <a:ea typeface="+mn-ea"/>
              </a:rPr>
              <a:pPr/>
              <a:t>8</a:t>
            </a:fld>
            <a:endParaRPr lang="de-DE" altLang="de-DE">
              <a:latin typeface="+mn-lt"/>
              <a:ea typeface="+mn-ea"/>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ru-RU" altLang="de-DE" sz="2400" dirty="0">
                <a:solidFill>
                  <a:srgbClr val="333333"/>
                </a:solidFill>
              </a:rPr>
              <a:t>Пример: человек касается виска.</a:t>
            </a:r>
            <a:endParaRPr lang="de-DE" altLang="de-DE" sz="2400" dirty="0">
              <a:solidFill>
                <a:srgbClr val="333333"/>
              </a:solidFill>
            </a:endParaRPr>
          </a:p>
          <a:p>
            <a:pPr lvl="0" defTabSz="914400" fontAlgn="base">
              <a:lnSpc>
                <a:spcPct val="100000"/>
              </a:lnSpc>
              <a:spcBef>
                <a:spcPts val="1200"/>
              </a:spcBef>
            </a:pPr>
            <a:r>
              <a:rPr lang="ru-RU" altLang="de-DE" sz="2400" i="1" dirty="0">
                <a:solidFill>
                  <a:srgbClr val="004992"/>
                </a:solidFill>
              </a:rPr>
              <a:t>Почему</a:t>
            </a:r>
            <a:r>
              <a:rPr lang="de-DE" altLang="de-DE" sz="2400" i="1" dirty="0">
                <a:solidFill>
                  <a:srgbClr val="004992"/>
                </a:solidFill>
              </a:rPr>
              <a:t>? </a:t>
            </a:r>
            <a:r>
              <a:rPr lang="ru-RU" altLang="de-DE" sz="2400" dirty="0">
                <a:solidFill>
                  <a:srgbClr val="333333"/>
                </a:solidFill>
              </a:rPr>
              <a:t>Отсутствие интереса, отсутствие концентрации,</a:t>
            </a:r>
            <a:r>
              <a:rPr lang="en-US" altLang="de-DE" sz="2400" dirty="0">
                <a:solidFill>
                  <a:srgbClr val="333333"/>
                </a:solidFill>
              </a:rPr>
              <a:t> </a:t>
            </a:r>
            <a:r>
              <a:rPr lang="ru-RU" altLang="de-DE" sz="2400" dirty="0">
                <a:solidFill>
                  <a:srgbClr val="333333"/>
                </a:solidFill>
              </a:rPr>
              <a:t>усталость,</a:t>
            </a:r>
            <a:r>
              <a:rPr lang="de-DE" altLang="de-DE" sz="2400" dirty="0">
                <a:solidFill>
                  <a:srgbClr val="333333"/>
                </a:solidFill>
              </a:rPr>
              <a:t> </a:t>
            </a:r>
            <a:r>
              <a:rPr lang="ru-RU" altLang="de-DE" sz="2400" dirty="0">
                <a:solidFill>
                  <a:srgbClr val="333333"/>
                </a:solidFill>
              </a:rPr>
              <a:t>головная боль?</a:t>
            </a:r>
            <a:endParaRPr lang="de-DE" altLang="de-DE" sz="2400" dirty="0">
              <a:solidFill>
                <a:srgbClr val="333333"/>
              </a:solidFill>
            </a:endParaRPr>
          </a:p>
          <a:p>
            <a:pPr lvl="0" defTabSz="914400" fontAlgn="base">
              <a:lnSpc>
                <a:spcPct val="100000"/>
              </a:lnSpc>
              <a:spcBef>
                <a:spcPts val="1200"/>
              </a:spcBef>
            </a:pPr>
            <a:r>
              <a:rPr lang="ru-RU" altLang="de-DE" sz="2400" b="1" dirty="0">
                <a:solidFill>
                  <a:srgbClr val="333333"/>
                </a:solidFill>
              </a:rPr>
              <a:t>Что может помочь нам ответить на этот вопрос?</a:t>
            </a:r>
            <a:endParaRPr lang="de-DE" altLang="de-DE" sz="2400" b="1"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de-DE" altLang="de-DE" sz="2400" dirty="0">
                <a:solidFill>
                  <a:srgbClr val="004992"/>
                </a:solidFill>
              </a:rPr>
              <a:t>Знания о </a:t>
            </a:r>
            <a:r>
              <a:rPr lang="de-DE" altLang="de-DE" sz="2400">
                <a:solidFill>
                  <a:srgbClr val="004992"/>
                </a:solidFill>
              </a:rPr>
              <a:t>человеке </a:t>
            </a:r>
            <a:r>
              <a:rPr lang="de-DE" altLang="de-DE" sz="2400">
                <a:solidFill>
                  <a:srgbClr val="333333"/>
                </a:solidFill>
                <a:latin typeface="Times New Roman"/>
                <a:sym typeface="Wingdings" panose="05000000000000000000" pitchFamily="2" charset="2"/>
              </a:rPr>
              <a:t>→</a:t>
            </a:r>
            <a:r>
              <a:rPr lang="de-DE" altLang="de-DE" sz="2400">
                <a:solidFill>
                  <a:srgbClr val="333333"/>
                </a:solidFill>
              </a:rPr>
              <a:t> </a:t>
            </a:r>
            <a:r>
              <a:rPr lang="ru-RU" altLang="de-DE" sz="2400" dirty="0">
                <a:solidFill>
                  <a:srgbClr val="333333"/>
                </a:solidFill>
              </a:rPr>
              <a:t>страдает ли этот человек мигренью</a:t>
            </a:r>
            <a:r>
              <a:rPr lang="de-DE" altLang="de-DE" sz="2400"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ru-RU" altLang="de-DE" sz="2400" dirty="0">
                <a:solidFill>
                  <a:srgbClr val="004992"/>
                </a:solidFill>
              </a:rPr>
              <a:t>Окружающая </a:t>
            </a:r>
            <a:r>
              <a:rPr lang="ru-RU" altLang="de-DE" sz="2400">
                <a:solidFill>
                  <a:srgbClr val="004992"/>
                </a:solidFill>
              </a:rPr>
              <a:t>среда/ситуация</a:t>
            </a:r>
            <a:r>
              <a:rPr lang="de-DE" altLang="de-DE" sz="2400">
                <a:solidFill>
                  <a:srgbClr val="004992"/>
                </a:solidFill>
              </a:rPr>
              <a:t> </a:t>
            </a:r>
            <a:r>
              <a:rPr lang="de-DE" altLang="de-DE" sz="2400">
                <a:solidFill>
                  <a:srgbClr val="333333"/>
                </a:solidFill>
                <a:latin typeface="Times New Roman"/>
                <a:sym typeface="Wingdings" panose="05000000000000000000" pitchFamily="2" charset="2"/>
              </a:rPr>
              <a:t>→</a:t>
            </a:r>
            <a:r>
              <a:rPr lang="de-DE" altLang="de-DE" sz="2400">
                <a:solidFill>
                  <a:srgbClr val="333333"/>
                </a:solidFill>
              </a:rPr>
              <a:t> </a:t>
            </a:r>
            <a:r>
              <a:rPr lang="ru-RU" altLang="de-DE" sz="2400" dirty="0">
                <a:solidFill>
                  <a:srgbClr val="333333"/>
                </a:solidFill>
              </a:rPr>
              <a:t>человек всю ночь не спал (от этого и устал)</a:t>
            </a:r>
            <a:endParaRPr lang="de-DE" altLang="de-DE" sz="24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de-DE" altLang="de-DE" sz="2400">
                <a:solidFill>
                  <a:srgbClr val="004992"/>
                </a:solidFill>
              </a:rPr>
              <a:t>Самонаблюдение</a:t>
            </a:r>
            <a:r>
              <a:rPr lang="de-DE" altLang="de-DE" sz="2400">
                <a:solidFill>
                  <a:srgbClr val="333333"/>
                </a:solidFill>
              </a:rPr>
              <a:t> </a:t>
            </a:r>
            <a:r>
              <a:rPr lang="de-DE" altLang="de-DE" sz="2400">
                <a:solidFill>
                  <a:srgbClr val="333333"/>
                </a:solidFill>
                <a:latin typeface="Times New Roman"/>
                <a:sym typeface="Wingdings" panose="05000000000000000000" pitchFamily="2" charset="2"/>
              </a:rPr>
              <a:t>→</a:t>
            </a:r>
            <a:r>
              <a:rPr lang="de-DE" altLang="de-DE" sz="2400">
                <a:solidFill>
                  <a:srgbClr val="333333"/>
                </a:solidFill>
              </a:rPr>
              <a:t> </a:t>
            </a:r>
            <a:r>
              <a:rPr lang="ru-RU" altLang="de-DE" sz="2400" dirty="0">
                <a:solidFill>
                  <a:srgbClr val="333333"/>
                </a:solidFill>
              </a:rPr>
              <a:t>при каких ситуациях я касаюсь виска? </a:t>
            </a:r>
            <a:r>
              <a:rPr lang="de-DE" altLang="de-DE" sz="2400" dirty="0">
                <a:solidFill>
                  <a:srgbClr val="333333"/>
                </a:solidFill>
              </a:rPr>
              <a:t>(</a:t>
            </a:r>
            <a:r>
              <a:rPr lang="de-DE" altLang="de-DE" sz="2400" dirty="0">
                <a:solidFill>
                  <a:srgbClr val="004992"/>
                </a:solidFill>
              </a:rPr>
              <a:t>Но будьте осторожны!</a:t>
            </a:r>
            <a:r>
              <a:rPr lang="de-DE" altLang="de-DE" sz="2400" dirty="0">
                <a:solidFill>
                  <a:srgbClr val="333333"/>
                </a:solidFill>
              </a:rPr>
              <a:t> </a:t>
            </a:r>
            <a:r>
              <a:rPr lang="ru-RU" altLang="de-DE" sz="2400" dirty="0">
                <a:solidFill>
                  <a:srgbClr val="333333"/>
                </a:solidFill>
              </a:rPr>
              <a:t>Не следует делать преждевременны выводы о других, исходя из собственного опыта)</a:t>
            </a:r>
            <a:endParaRPr lang="de-DE" altLang="de-DE" sz="2400" dirty="0">
              <a:solidFill>
                <a:srgbClr val="333333"/>
              </a:solidFill>
            </a:endParaRPr>
          </a:p>
        </p:txBody>
      </p:sp>
    </p:spTree>
    <p:extLst>
      <p:ext uri="{BB962C8B-B14F-4D97-AF65-F5344CB8AC3E}">
        <p14:creationId xmlns:p14="http://schemas.microsoft.com/office/powerpoint/2010/main" val="911896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z-Cyrl-AZ" sz="3600">
                <a:solidFill>
                  <a:srgbClr val="004992"/>
                </a:solidFill>
                <a:latin typeface="+mn-lt"/>
                <a:ea typeface="+mn-ea"/>
                <a:cs typeface="+mn-cs"/>
              </a:rPr>
              <a:t>Как я сочувствую другим...?</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F6A4A33F-BBB1-4147-8654-0DFC2A9ABBFB}" type="slidenum">
              <a:rPr lang="de-DE" altLang="de-DE" smtClean="0">
                <a:latin typeface="+mn-lt"/>
                <a:ea typeface="+mn-ea"/>
              </a:rPr>
              <a:pPr/>
              <a:t>9</a:t>
            </a:fld>
            <a:endParaRPr lang="de-DE" altLang="de-DE">
              <a:latin typeface="+mn-lt"/>
              <a:ea typeface="+mn-ea"/>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ru-RU" altLang="de-DE" sz="2400" dirty="0">
                <a:solidFill>
                  <a:srgbClr val="333333"/>
                </a:solidFill>
              </a:rPr>
              <a:t>Пример: человек касается виска.</a:t>
            </a:r>
            <a:endParaRPr lang="de-DE" altLang="de-DE" sz="2400" dirty="0">
              <a:solidFill>
                <a:srgbClr val="333333"/>
              </a:solidFill>
            </a:endParaRPr>
          </a:p>
          <a:p>
            <a:pPr lvl="0" defTabSz="914400" fontAlgn="base">
              <a:lnSpc>
                <a:spcPct val="100000"/>
              </a:lnSpc>
              <a:spcBef>
                <a:spcPts val="1200"/>
              </a:spcBef>
            </a:pPr>
            <a:r>
              <a:rPr lang="ru-RU" altLang="de-DE" sz="2400" i="1" dirty="0">
                <a:solidFill>
                  <a:srgbClr val="004992"/>
                </a:solidFill>
              </a:rPr>
              <a:t>Почему</a:t>
            </a:r>
            <a:r>
              <a:rPr lang="de-DE" altLang="de-DE" sz="2400" i="1" dirty="0">
                <a:solidFill>
                  <a:srgbClr val="004992"/>
                </a:solidFill>
              </a:rPr>
              <a:t>? </a:t>
            </a:r>
            <a:r>
              <a:rPr lang="ru-RU" altLang="de-DE" sz="2400" dirty="0">
                <a:solidFill>
                  <a:srgbClr val="333333"/>
                </a:solidFill>
              </a:rPr>
              <a:t>Отсутствие интереса, отсутствие концентрации,</a:t>
            </a:r>
            <a:r>
              <a:rPr lang="en-US" altLang="de-DE" sz="2400" dirty="0">
                <a:solidFill>
                  <a:srgbClr val="333333"/>
                </a:solidFill>
              </a:rPr>
              <a:t> </a:t>
            </a:r>
            <a:r>
              <a:rPr lang="ru-RU" altLang="de-DE" sz="2400" dirty="0">
                <a:solidFill>
                  <a:srgbClr val="333333"/>
                </a:solidFill>
              </a:rPr>
              <a:t>усталость,</a:t>
            </a:r>
            <a:r>
              <a:rPr lang="de-DE" altLang="de-DE" sz="2400" dirty="0">
                <a:solidFill>
                  <a:srgbClr val="333333"/>
                </a:solidFill>
              </a:rPr>
              <a:t> </a:t>
            </a:r>
            <a:r>
              <a:rPr lang="ru-RU" altLang="de-DE" sz="2400" dirty="0">
                <a:solidFill>
                  <a:srgbClr val="333333"/>
                </a:solidFill>
              </a:rPr>
              <a:t>головная боль?</a:t>
            </a:r>
            <a:endParaRPr lang="de-DE" altLang="de-DE" sz="2400" dirty="0">
              <a:solidFill>
                <a:srgbClr val="333333"/>
              </a:solidFill>
            </a:endParaRPr>
          </a:p>
          <a:p>
            <a:pPr lvl="0" defTabSz="914400" fontAlgn="base">
              <a:lnSpc>
                <a:spcPct val="100000"/>
              </a:lnSpc>
              <a:spcBef>
                <a:spcPts val="1200"/>
              </a:spcBef>
            </a:pPr>
            <a:r>
              <a:rPr lang="ru-RU" altLang="de-DE" sz="2400" b="1" dirty="0">
                <a:solidFill>
                  <a:srgbClr val="333333"/>
                </a:solidFill>
              </a:rPr>
              <a:t>Что может помочь нам ответить на этот вопрос?</a:t>
            </a:r>
            <a:endParaRPr lang="de-DE" altLang="de-DE" sz="2400" b="1"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de-DE" altLang="de-DE" sz="2400" dirty="0">
                <a:solidFill>
                  <a:srgbClr val="004992"/>
                </a:solidFill>
              </a:rPr>
              <a:t>Знания о </a:t>
            </a:r>
            <a:r>
              <a:rPr lang="de-DE" altLang="de-DE" sz="2400">
                <a:solidFill>
                  <a:srgbClr val="004992"/>
                </a:solidFill>
              </a:rPr>
              <a:t>человеке </a:t>
            </a:r>
            <a:r>
              <a:rPr lang="de-DE" altLang="de-DE" sz="2400">
                <a:solidFill>
                  <a:srgbClr val="333333"/>
                </a:solidFill>
                <a:latin typeface="Times New Roman"/>
                <a:sym typeface="Wingdings" panose="05000000000000000000" pitchFamily="2" charset="2"/>
              </a:rPr>
              <a:t>→</a:t>
            </a:r>
            <a:r>
              <a:rPr lang="de-DE" altLang="de-DE" sz="2400">
                <a:solidFill>
                  <a:srgbClr val="333333"/>
                </a:solidFill>
              </a:rPr>
              <a:t> </a:t>
            </a:r>
            <a:r>
              <a:rPr lang="ru-RU" altLang="de-DE" sz="2400" dirty="0">
                <a:solidFill>
                  <a:srgbClr val="333333"/>
                </a:solidFill>
              </a:rPr>
              <a:t>страдает ли этот человек мигренью</a:t>
            </a:r>
            <a:r>
              <a:rPr lang="de-DE" altLang="de-DE" sz="2400"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ru-RU" altLang="de-DE" sz="2400" dirty="0">
                <a:solidFill>
                  <a:srgbClr val="004992"/>
                </a:solidFill>
              </a:rPr>
              <a:t>Окружающая </a:t>
            </a:r>
            <a:r>
              <a:rPr lang="ru-RU" altLang="de-DE" sz="2400">
                <a:solidFill>
                  <a:srgbClr val="004992"/>
                </a:solidFill>
              </a:rPr>
              <a:t>среда/ситуация</a:t>
            </a:r>
            <a:r>
              <a:rPr lang="de-DE" altLang="de-DE" sz="2400">
                <a:solidFill>
                  <a:srgbClr val="004992"/>
                </a:solidFill>
              </a:rPr>
              <a:t> </a:t>
            </a:r>
            <a:r>
              <a:rPr lang="de-DE" altLang="de-DE" sz="2400">
                <a:solidFill>
                  <a:srgbClr val="333333"/>
                </a:solidFill>
                <a:latin typeface="Times New Roman"/>
                <a:sym typeface="Wingdings" panose="05000000000000000000" pitchFamily="2" charset="2"/>
              </a:rPr>
              <a:t>→</a:t>
            </a:r>
            <a:r>
              <a:rPr lang="de-DE" altLang="de-DE" sz="2400">
                <a:solidFill>
                  <a:srgbClr val="333333"/>
                </a:solidFill>
              </a:rPr>
              <a:t> </a:t>
            </a:r>
            <a:r>
              <a:rPr lang="ru-RU" altLang="de-DE" sz="2400" dirty="0">
                <a:solidFill>
                  <a:srgbClr val="333333"/>
                </a:solidFill>
              </a:rPr>
              <a:t>человек всю ночь не спал (от этого и устал)</a:t>
            </a:r>
            <a:endParaRPr lang="de-DE" altLang="de-DE" sz="24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de-DE" altLang="de-DE" sz="2400">
                <a:solidFill>
                  <a:srgbClr val="004992"/>
                </a:solidFill>
              </a:rPr>
              <a:t>Самонаблюдение</a:t>
            </a:r>
            <a:r>
              <a:rPr lang="de-DE" altLang="de-DE" sz="2400">
                <a:solidFill>
                  <a:srgbClr val="333333"/>
                </a:solidFill>
              </a:rPr>
              <a:t> </a:t>
            </a:r>
            <a:r>
              <a:rPr lang="de-DE" altLang="de-DE" sz="2400">
                <a:solidFill>
                  <a:srgbClr val="333333"/>
                </a:solidFill>
                <a:latin typeface="Times New Roman"/>
                <a:sym typeface="Wingdings" panose="05000000000000000000" pitchFamily="2" charset="2"/>
              </a:rPr>
              <a:t>→</a:t>
            </a:r>
            <a:r>
              <a:rPr lang="de-DE" altLang="de-DE" sz="2400">
                <a:solidFill>
                  <a:srgbClr val="333333"/>
                </a:solidFill>
              </a:rPr>
              <a:t> </a:t>
            </a:r>
            <a:r>
              <a:rPr lang="ru-RU" altLang="de-DE" sz="2400" dirty="0">
                <a:solidFill>
                  <a:srgbClr val="333333"/>
                </a:solidFill>
              </a:rPr>
              <a:t>при каких ситуациях я касаюсь виска? </a:t>
            </a:r>
            <a:r>
              <a:rPr lang="de-DE" altLang="de-DE" sz="2400" dirty="0">
                <a:solidFill>
                  <a:srgbClr val="333333"/>
                </a:solidFill>
              </a:rPr>
              <a:t>(</a:t>
            </a:r>
            <a:r>
              <a:rPr lang="de-DE" altLang="de-DE" sz="2400" dirty="0">
                <a:solidFill>
                  <a:srgbClr val="004992"/>
                </a:solidFill>
              </a:rPr>
              <a:t>Но будьте осторожны!</a:t>
            </a:r>
            <a:r>
              <a:rPr lang="de-DE" altLang="de-DE" sz="2400" dirty="0">
                <a:solidFill>
                  <a:srgbClr val="333333"/>
                </a:solidFill>
              </a:rPr>
              <a:t> </a:t>
            </a:r>
            <a:r>
              <a:rPr lang="ru-RU" altLang="de-DE" sz="2400" dirty="0">
                <a:solidFill>
                  <a:srgbClr val="333333"/>
                </a:solidFill>
              </a:rPr>
              <a:t>Не следует делать преждевременны выводы о других, исходя из собственного опыта)</a:t>
            </a:r>
            <a:endParaRPr lang="de-DE" altLang="de-DE" sz="24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de-DE" altLang="de-DE" sz="2400" dirty="0">
                <a:solidFill>
                  <a:srgbClr val="004992"/>
                </a:solidFill>
              </a:rPr>
              <a:t>Выражение лица (мимика</a:t>
            </a:r>
            <a:r>
              <a:rPr lang="de-DE" altLang="de-DE" sz="2400">
                <a:solidFill>
                  <a:srgbClr val="004992"/>
                </a:solidFill>
              </a:rPr>
              <a:t>) </a:t>
            </a:r>
            <a:r>
              <a:rPr lang="de-DE" altLang="de-DE" sz="2400">
                <a:solidFill>
                  <a:srgbClr val="333333"/>
                </a:solidFill>
                <a:latin typeface="Times New Roman"/>
                <a:sym typeface="Wingdings" panose="05000000000000000000" pitchFamily="2" charset="2"/>
              </a:rPr>
              <a:t>→</a:t>
            </a:r>
            <a:r>
              <a:rPr lang="de-DE" altLang="de-DE" sz="2400">
                <a:solidFill>
                  <a:srgbClr val="333333"/>
                </a:solidFill>
              </a:rPr>
              <a:t> </a:t>
            </a:r>
            <a:r>
              <a:rPr lang="ru-RU" altLang="de-DE" sz="2400" dirty="0">
                <a:solidFill>
                  <a:srgbClr val="333333"/>
                </a:solidFill>
              </a:rPr>
              <a:t>у человека усталый вид, задумчивое лицо и т.д.</a:t>
            </a:r>
            <a:endParaRPr lang="en-US" sz="2400" dirty="0"/>
          </a:p>
        </p:txBody>
      </p:sp>
    </p:spTree>
    <p:extLst>
      <p:ext uri="{BB962C8B-B14F-4D97-AF65-F5344CB8AC3E}">
        <p14:creationId xmlns:p14="http://schemas.microsoft.com/office/powerpoint/2010/main" val="11535343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9"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altLang="de-DE" sz="3600">
                <a:latin typeface="+mn-lt"/>
                <a:ea typeface="+mn-ea"/>
                <a:cs typeface="+mn-cs"/>
              </a:rPr>
              <a:t>Какой в этом смысл?</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ru-RU" altLang="de-DE" sz="2400" dirty="0">
                <a:solidFill>
                  <a:srgbClr val="333333"/>
                </a:solidFill>
              </a:rPr>
              <a:t>Исследования показывают, что многие </a:t>
            </a:r>
            <a:r>
              <a:rPr lang="de-DE" altLang="de-DE" sz="2400" dirty="0">
                <a:solidFill>
                  <a:srgbClr val="333333"/>
                </a:solidFill>
              </a:rPr>
              <a:t>(</a:t>
            </a:r>
            <a:r>
              <a:rPr lang="ru-RU" altLang="de-DE" sz="2400" dirty="0">
                <a:solidFill>
                  <a:srgbClr val="333333"/>
                </a:solidFill>
              </a:rPr>
              <a:t>но не все!</a:t>
            </a:r>
            <a:r>
              <a:rPr lang="de-DE" altLang="de-DE" sz="2400" dirty="0">
                <a:solidFill>
                  <a:srgbClr val="333333"/>
                </a:solidFill>
              </a:rPr>
              <a:t>)</a:t>
            </a:r>
            <a:r>
              <a:rPr lang="ru-RU" altLang="de-DE" sz="2400" dirty="0">
                <a:solidFill>
                  <a:srgbClr val="333333"/>
                </a:solidFill>
              </a:rPr>
              <a:t> люди, страдащие психическими заболеваниями (напр. психозом)</a:t>
            </a:r>
            <a:r>
              <a:rPr lang="de-DE" altLang="de-DE" sz="2400" dirty="0">
                <a:solidFill>
                  <a:srgbClr val="333333"/>
                </a:solidFill>
              </a:rPr>
              <a:t>:</a:t>
            </a:r>
          </a:p>
          <a:p>
            <a:pPr marL="342900" lvl="0" indent="-342900" defTabSz="914400" fontAlgn="base">
              <a:buClr>
                <a:srgbClr val="333333"/>
              </a:buClr>
              <a:buFont typeface="WingDings"/>
              <a:buChar char=""/>
            </a:pPr>
            <a:r>
              <a:rPr lang="ru-RU" altLang="de-DE" sz="2400" dirty="0">
                <a:solidFill>
                  <a:srgbClr val="004992"/>
                </a:solidFill>
              </a:rPr>
              <a:t>Иногда проявляют проблемы при оценке выражения чувств других людей (напр. радость, грусть).</a:t>
            </a:r>
            <a:endParaRPr lang="de-DE" alt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3" name="Slide Number Placeholder 2"/>
          <p:cNvSpPr>
            <a:spLocks noGrp="1"/>
          </p:cNvSpPr>
          <p:nvPr>
            <p:ph type="sldNum" sz="quarter" idx="12"/>
          </p:nvPr>
        </p:nvSpPr>
        <p:spPr/>
        <p:txBody>
          <a:bodyPr/>
          <a:lstStyle/>
          <a:p>
            <a:fld id="{88B9FD17-6B0D-465E-9CF5-914F7D614561}" type="slidenum">
              <a:rPr lang="de-DE" altLang="de-DE" smtClean="0">
                <a:latin typeface="+mn-lt"/>
                <a:ea typeface="+mn-ea"/>
              </a:rPr>
              <a:pPr/>
              <a:t>10</a:t>
            </a:fld>
            <a:endParaRPr lang="de-DE" altLang="de-DE">
              <a:latin typeface="+mn-lt"/>
              <a:ea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9"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altLang="de-DE" sz="3600">
                <a:latin typeface="+mn-lt"/>
                <a:ea typeface="+mn-ea"/>
                <a:cs typeface="+mn-cs"/>
              </a:rPr>
              <a:t>Какой в этом смысл?</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ru-RU" altLang="de-DE" sz="2400" dirty="0">
                <a:solidFill>
                  <a:srgbClr val="333333"/>
                </a:solidFill>
              </a:rPr>
              <a:t>Исследования показывают, что многие </a:t>
            </a:r>
            <a:r>
              <a:rPr lang="de-DE" altLang="de-DE" sz="2400" dirty="0">
                <a:solidFill>
                  <a:srgbClr val="333333"/>
                </a:solidFill>
              </a:rPr>
              <a:t>(</a:t>
            </a:r>
            <a:r>
              <a:rPr lang="ru-RU" altLang="de-DE" sz="2400" dirty="0">
                <a:solidFill>
                  <a:srgbClr val="333333"/>
                </a:solidFill>
              </a:rPr>
              <a:t>но не все!</a:t>
            </a:r>
            <a:r>
              <a:rPr lang="de-DE" altLang="de-DE" sz="2400" dirty="0">
                <a:solidFill>
                  <a:srgbClr val="333333"/>
                </a:solidFill>
              </a:rPr>
              <a:t>)</a:t>
            </a:r>
            <a:r>
              <a:rPr lang="ru-RU" altLang="de-DE" sz="2400" dirty="0">
                <a:solidFill>
                  <a:srgbClr val="333333"/>
                </a:solidFill>
              </a:rPr>
              <a:t> люди, страдащие психическими заболеваниями (напр. психозом)</a:t>
            </a:r>
            <a:r>
              <a:rPr lang="de-DE" altLang="de-DE" sz="2400" dirty="0">
                <a:solidFill>
                  <a:srgbClr val="333333"/>
                </a:solidFill>
              </a:rPr>
              <a:t>:</a:t>
            </a:r>
          </a:p>
          <a:p>
            <a:pPr marL="342900" lvl="0" indent="-342900" defTabSz="914400" fontAlgn="base">
              <a:buClr>
                <a:srgbClr val="333333"/>
              </a:buClr>
              <a:buFont typeface="WingDings"/>
              <a:buChar char=""/>
            </a:pPr>
            <a:r>
              <a:rPr lang="ru-RU" altLang="de-DE" sz="2400" dirty="0">
                <a:solidFill>
                  <a:srgbClr val="004992"/>
                </a:solidFill>
              </a:rPr>
              <a:t>Иногда проявляют проблемы при оценке выражения чувств других людей (напр. радость, грусть).</a:t>
            </a:r>
            <a:endParaRPr lang="de-DE" altLang="de-DE" sz="2400" dirty="0">
              <a:solidFill>
                <a:srgbClr val="004992"/>
              </a:solidFill>
            </a:endParaRPr>
          </a:p>
          <a:p>
            <a:pPr marL="342900" lvl="0" indent="-342900" defTabSz="914400" fontAlgn="base">
              <a:buClr>
                <a:srgbClr val="333333"/>
              </a:buClr>
              <a:buFont typeface="WingDings"/>
              <a:buChar char=""/>
            </a:pPr>
            <a:r>
              <a:rPr lang="ru-RU" altLang="de-DE" sz="2400" dirty="0">
                <a:solidFill>
                  <a:srgbClr val="004992"/>
                </a:solidFill>
              </a:rPr>
              <a:t>Не во всех ситуациях могут распознать и понять, почему другие люди ведут себя определенным образом.</a:t>
            </a:r>
            <a:endParaRPr lang="en-US" sz="2400" dirty="0"/>
          </a:p>
        </p:txBody>
      </p:sp>
      <p:sp>
        <p:nvSpPr>
          <p:cNvPr id="2" name="Footer Placeholder 1"/>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3" name="Slide Number Placeholder 2"/>
          <p:cNvSpPr>
            <a:spLocks noGrp="1"/>
          </p:cNvSpPr>
          <p:nvPr>
            <p:ph type="sldNum" sz="quarter" idx="12"/>
          </p:nvPr>
        </p:nvSpPr>
        <p:spPr/>
        <p:txBody>
          <a:bodyPr/>
          <a:lstStyle/>
          <a:p>
            <a:fld id="{88B9FD17-6B0D-465E-9CF5-914F7D614561}" type="slidenum">
              <a:rPr lang="de-DE" altLang="de-DE" smtClean="0">
                <a:latin typeface="+mn-lt"/>
                <a:ea typeface="+mn-ea"/>
              </a:rPr>
              <a:pPr/>
              <a:t>11</a:t>
            </a:fld>
            <a:endParaRPr lang="de-DE" altLang="de-DE">
              <a:latin typeface="+mn-lt"/>
              <a:ea typeface="+mn-ea"/>
            </a:endParaRPr>
          </a:p>
        </p:txBody>
      </p:sp>
    </p:spTree>
    <p:extLst>
      <p:ext uri="{BB962C8B-B14F-4D97-AF65-F5344CB8AC3E}">
        <p14:creationId xmlns:p14="http://schemas.microsoft.com/office/powerpoint/2010/main" val="41105962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Примеры влияния психоза на распознания эмоций</a:t>
            </a:r>
            <a:endParaRPr lang="en-US" sz="3600">
              <a:latin typeface="+mn-lt"/>
              <a:ea typeface="+mn-ea"/>
              <a:cs typeface="+mn-cs"/>
            </a:endParaRPr>
          </a:p>
        </p:txBody>
      </p:sp>
      <p:sp>
        <p:nvSpPr>
          <p:cNvPr id="6" name="Content Placeholder 5"/>
          <p:cNvSpPr>
            <a:spLocks noGrp="1"/>
          </p:cNvSpPr>
          <p:nvPr>
            <p:ph idx="1"/>
          </p:nvPr>
        </p:nvSpPr>
        <p:spPr/>
        <p:txBody>
          <a:bodyPr/>
          <a:lstStyle/>
          <a:p>
            <a:pPr lvl="0" defTabSz="914400" fontAlgn="base"/>
            <a:r>
              <a:rPr lang="ru-RU" altLang="de-DE" sz="2400" dirty="0">
                <a:solidFill>
                  <a:srgbClr val="333333"/>
                </a:solidFill>
              </a:rPr>
              <a:t>Ощущение постоянной угрозы приводит к искаженному восприятию других людей/ситуаций</a:t>
            </a:r>
            <a:r>
              <a:rPr lang="de-DE" altLang="de-DE" sz="2400" dirty="0">
                <a:solidFill>
                  <a:srgbClr val="333333"/>
                </a:solidFill>
              </a:rPr>
              <a:t>:</a:t>
            </a:r>
          </a:p>
          <a:p>
            <a:pPr marL="342900" lvl="0" indent="-342900" defTabSz="914400" fontAlgn="base">
              <a:buClr>
                <a:srgbClr val="333333"/>
              </a:buClr>
              <a:buFont typeface="WingDings"/>
              <a:buChar char=""/>
            </a:pPr>
            <a:r>
              <a:rPr lang="ru-RU" altLang="de-DE" sz="2400" dirty="0">
                <a:solidFill>
                  <a:srgbClr val="333333"/>
                </a:solidFill>
              </a:rPr>
              <a:t>Понимающая улыбка доктора воспринимается как надсмешка</a:t>
            </a:r>
            <a:r>
              <a:rPr lang="de-DE" altLang="de-DE" sz="2400" dirty="0">
                <a:solidFill>
                  <a:srgbClr val="333333"/>
                </a:solidFill>
              </a:rPr>
              <a:t>.</a:t>
            </a:r>
          </a:p>
          <a:p>
            <a:pPr marL="342900" lvl="0" indent="-342900" defTabSz="914400" fontAlgn="base">
              <a:buClr>
                <a:srgbClr val="333333"/>
              </a:buClr>
              <a:buFont typeface="WingDings"/>
              <a:buChar char=""/>
            </a:pPr>
            <a:r>
              <a:rPr lang="ru-RU" altLang="de-DE" sz="2400" dirty="0">
                <a:solidFill>
                  <a:srgbClr val="333333"/>
                </a:solidFill>
              </a:rPr>
              <a:t>Выражение удивления на лице человека часто интерпретируется</a:t>
            </a:r>
            <a:r>
              <a:rPr lang="en-US" altLang="de-DE" sz="2400" dirty="0">
                <a:solidFill>
                  <a:srgbClr val="333333"/>
                </a:solidFill>
              </a:rPr>
              <a:t> </a:t>
            </a:r>
            <a:r>
              <a:rPr lang="ru-RU" altLang="de-DE" sz="2400" dirty="0">
                <a:solidFill>
                  <a:srgbClr val="333333"/>
                </a:solidFill>
              </a:rPr>
              <a:t>как страх</a:t>
            </a:r>
            <a:r>
              <a:rPr lang="de-DE" altLang="de-DE" sz="2400" dirty="0">
                <a:solidFill>
                  <a:srgbClr val="333333"/>
                </a:solidFill>
              </a:rPr>
              <a:t>.</a:t>
            </a:r>
          </a:p>
          <a:p>
            <a:pPr marL="342900" lvl="0" indent="-342900" defTabSz="914400" fontAlgn="base">
              <a:buClr>
                <a:srgbClr val="333333"/>
              </a:buClr>
              <a:buFont typeface="WingDings"/>
              <a:buChar char=""/>
            </a:pPr>
            <a:r>
              <a:rPr lang="ru-RU" altLang="de-DE" sz="2400" dirty="0">
                <a:solidFill>
                  <a:srgbClr val="333333"/>
                </a:solidFill>
              </a:rPr>
              <a:t>Концентрированный, вдумчивый взгляд психотерапевта</a:t>
            </a:r>
            <a:r>
              <a:rPr lang="en-US" altLang="de-DE" sz="2400" dirty="0">
                <a:solidFill>
                  <a:srgbClr val="333333"/>
                </a:solidFill>
              </a:rPr>
              <a:t> </a:t>
            </a:r>
            <a:r>
              <a:rPr lang="ru-RU" altLang="de-DE" sz="2400" dirty="0">
                <a:solidFill>
                  <a:srgbClr val="333333"/>
                </a:solidFill>
              </a:rPr>
              <a:t>рассматривается как враждебность.</a:t>
            </a:r>
          </a:p>
          <a:p>
            <a:pPr lvl="0" algn="ctr" defTabSz="914400">
              <a:defRPr/>
            </a:pPr>
            <a:r>
              <a:rPr lang="ru-RU" sz="2400" kern="0" dirty="0">
                <a:solidFill>
                  <a:srgbClr val="004992"/>
                </a:solidFill>
              </a:rPr>
              <a:t>Мог бы кто-то из Вас поделиться с нами своим опытом в похожих ситуациях?</a:t>
            </a:r>
            <a:endParaRPr lang="en-US" sz="2400" dirty="0"/>
          </a:p>
        </p:txBody>
      </p:sp>
      <p:sp>
        <p:nvSpPr>
          <p:cNvPr id="4" name="Footer Placeholder 3"/>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5" name="Slide Number Placeholder 4"/>
          <p:cNvSpPr>
            <a:spLocks noGrp="1"/>
          </p:cNvSpPr>
          <p:nvPr>
            <p:ph type="sldNum" sz="quarter" idx="12"/>
          </p:nvPr>
        </p:nvSpPr>
        <p:spPr/>
        <p:txBody>
          <a:bodyPr/>
          <a:lstStyle/>
          <a:p>
            <a:fld id="{F6A4A33F-BBB1-4147-8654-0DFC2A9ABBFB}" type="slidenum">
              <a:rPr lang="de-DE" altLang="de-DE" smtClean="0">
                <a:latin typeface="+mn-lt"/>
                <a:ea typeface="+mn-ea"/>
              </a:rPr>
              <a:pPr/>
              <a:t>12</a:t>
            </a:fld>
            <a:endParaRPr lang="de-DE" altLang="de-DE">
              <a:latin typeface="+mn-lt"/>
              <a:ea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z-Cyrl-AZ" sz="3600">
                <a:solidFill>
                  <a:srgbClr val="004992"/>
                </a:solidFill>
                <a:latin typeface="+mn-lt"/>
                <a:ea typeface="+mn-ea"/>
                <a:cs typeface="+mn-cs"/>
              </a:rPr>
              <a:t>Задание 1</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F6A4A33F-BBB1-4147-8654-0DFC2A9ABBFB}" type="slidenum">
              <a:rPr lang="de-DE" altLang="de-DE" smtClean="0">
                <a:latin typeface="+mn-lt"/>
                <a:ea typeface="+mn-ea"/>
              </a:rPr>
              <a:pPr/>
              <a:t>13</a:t>
            </a:fld>
            <a:endParaRPr lang="de-DE" altLang="de-DE">
              <a:latin typeface="+mn-lt"/>
              <a:ea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az-Cyrl-AZ" sz="3600">
                <a:solidFill>
                  <a:srgbClr val="004992"/>
                </a:solidFill>
                <a:latin typeface="+mn-lt"/>
                <a:ea typeface="+mn-ea"/>
                <a:cs typeface="+mn-cs"/>
              </a:rPr>
              <a:t>Назовите некоторые эмоции/чувства</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en-US" sz="2400">
                <a:solidFill>
                  <a:srgbClr val="333333"/>
                </a:solidFill>
              </a:rPr>
              <a:t>???</a:t>
            </a: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F6A4A33F-BBB1-4147-8654-0DFC2A9ABBFB}" type="slidenum">
              <a:rPr lang="de-DE" altLang="de-DE" smtClean="0">
                <a:latin typeface="+mn-lt"/>
                <a:ea typeface="+mn-ea"/>
              </a:rPr>
              <a:pPr/>
              <a:t>14</a:t>
            </a:fld>
            <a:endParaRPr lang="de-DE" altLang="de-DE">
              <a:latin typeface="+mn-lt"/>
              <a:ea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Назовите некоторые эмоции/чувства</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ru-RU" altLang="de-DE" sz="2400">
                <a:solidFill>
                  <a:srgbClr val="333333"/>
                </a:solidFill>
              </a:rPr>
              <a:t>радость</a:t>
            </a:r>
          </a:p>
          <a:p>
            <a:pPr marL="342900" lvl="0" indent="-342900" defTabSz="914400" fontAlgn="base">
              <a:buClr>
                <a:srgbClr val="333333"/>
              </a:buClr>
              <a:buFont typeface="WingDings"/>
              <a:buChar char=""/>
            </a:pPr>
            <a:r>
              <a:rPr lang="de-DE" altLang="de-DE" sz="2400" dirty="0">
                <a:solidFill>
                  <a:srgbClr val="333333"/>
                </a:solidFill>
              </a:rPr>
              <a:t>неожиданность</a:t>
            </a:r>
          </a:p>
          <a:p>
            <a:pPr marL="342900" lvl="0" indent="-342900" defTabSz="914400" fontAlgn="base">
              <a:buClr>
                <a:srgbClr val="333333"/>
              </a:buClr>
              <a:buFont typeface="WingDings"/>
              <a:buChar char=""/>
            </a:pPr>
            <a:r>
              <a:rPr lang="ru-RU" altLang="de-DE" sz="2400" dirty="0">
                <a:solidFill>
                  <a:srgbClr val="333333"/>
                </a:solidFill>
              </a:rPr>
              <a:t>страх</a:t>
            </a:r>
          </a:p>
          <a:p>
            <a:pPr marL="342900" lvl="0" indent="-342900" defTabSz="914400" fontAlgn="base">
              <a:buClr>
                <a:srgbClr val="333333"/>
              </a:buClr>
              <a:buFont typeface="WingDings"/>
              <a:buChar char=""/>
            </a:pPr>
            <a:r>
              <a:rPr lang="ru-RU" altLang="de-DE" sz="2400" dirty="0">
                <a:solidFill>
                  <a:srgbClr val="333333"/>
                </a:solidFill>
              </a:rPr>
              <a:t>печаль</a:t>
            </a:r>
          </a:p>
          <a:p>
            <a:pPr marL="342900" lvl="0" indent="-342900" defTabSz="914400" fontAlgn="base">
              <a:buClr>
                <a:srgbClr val="333333"/>
              </a:buClr>
              <a:buFont typeface="WingDings"/>
              <a:buChar char=""/>
            </a:pPr>
            <a:r>
              <a:rPr lang="ru-RU" altLang="de-DE" sz="2400" dirty="0">
                <a:solidFill>
                  <a:srgbClr val="333333"/>
                </a:solidFill>
              </a:rPr>
              <a:t>гнев</a:t>
            </a:r>
          </a:p>
          <a:p>
            <a:pPr marL="342900" lvl="0" indent="-342900" defTabSz="914400" fontAlgn="base">
              <a:buClr>
                <a:srgbClr val="333333"/>
              </a:buClr>
              <a:buFont typeface="WingDings"/>
              <a:buChar char=""/>
            </a:pPr>
            <a:r>
              <a:rPr lang="ru-RU" altLang="de-DE" sz="2400" dirty="0">
                <a:solidFill>
                  <a:srgbClr val="333333"/>
                </a:solidFill>
              </a:rPr>
              <a:t>отвращение</a:t>
            </a:r>
          </a:p>
          <a:p>
            <a:pPr marL="342900" lvl="0" indent="-342900" defTabSz="914400" fontAlgn="base">
              <a:buClr>
                <a:srgbClr val="333333"/>
              </a:buClr>
              <a:buFont typeface="WingDings"/>
              <a:buChar char=""/>
            </a:pPr>
            <a:r>
              <a:rPr lang="ru-RU" altLang="de-DE" sz="2400" dirty="0">
                <a:solidFill>
                  <a:srgbClr val="333333"/>
                </a:solidFill>
              </a:rPr>
              <a:t>боль</a:t>
            </a:r>
            <a:endParaRPr lang="en-US" sz="2400" dirty="0"/>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F6A4A33F-BBB1-4147-8654-0DFC2A9ABBFB}" type="slidenum">
              <a:rPr lang="de-DE" altLang="de-DE" smtClean="0">
                <a:latin typeface="+mn-lt"/>
                <a:ea typeface="+mn-ea"/>
              </a:rPr>
              <a:pPr/>
              <a:t>15</a:t>
            </a:fld>
            <a:endParaRPr lang="de-DE" altLang="de-DE">
              <a:latin typeface="+mn-lt"/>
              <a:ea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ru-RU" sz="3600" dirty="0">
                <a:solidFill>
                  <a:srgbClr val="004992"/>
                </a:solidFill>
                <a:latin typeface="+mn-lt"/>
                <a:ea typeface="+mn-ea"/>
                <a:cs typeface="+mn-cs"/>
              </a:rPr>
              <a:t>Некоторые эмоции/чувства</a:t>
            </a:r>
            <a:br>
              <a:rPr lang="ru-RU" sz="3600" dirty="0">
                <a:solidFill>
                  <a:srgbClr val="004992"/>
                </a:solidFill>
                <a:latin typeface="+mn-lt"/>
                <a:ea typeface="+mn-ea"/>
                <a:cs typeface="+mn-cs"/>
              </a:rPr>
            </a:br>
            <a:r>
              <a:rPr lang="ru-RU" dirty="0">
                <a:solidFill>
                  <a:srgbClr val="004992"/>
                </a:solidFill>
                <a:latin typeface="+mn-lt"/>
                <a:ea typeface="+mn-ea"/>
                <a:cs typeface="+mn-cs"/>
              </a:rPr>
              <a:t>Иногда легко распознать что происходит внутри человека, особенно если у Вас есть дополнительная информация...</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F6A4A33F-BBB1-4147-8654-0DFC2A9ABBFB}" type="slidenum">
              <a:rPr lang="de-DE" altLang="de-DE" smtClean="0">
                <a:latin typeface="+mn-lt"/>
                <a:ea typeface="+mn-ea"/>
              </a:rPr>
              <a:pPr/>
              <a:t>16</a:t>
            </a:fld>
            <a:endParaRPr lang="de-DE" altLang="de-DE">
              <a:latin typeface="+mn-lt"/>
              <a:ea typeface="+mn-ea"/>
            </a:endParaRPr>
          </a:p>
        </p:txBody>
      </p:sp>
      <p:pic>
        <p:nvPicPr>
          <p:cNvPr id="18" name="Picture 23" descr="Agony - ecmorgan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09580"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2" descr="Day 64 Rotten potatoes - ben·millet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2984"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21" descr="Dr Phil - flickr - Who's the bully - cclicense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80739"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0" descr="manville - flickr - SURPRISE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46320"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1" descr="Brit - flickr - saying goodbye - cclicense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52391"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12" descr="Carol^-^ - flickr - The happy couople "/>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189380"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Caption_21"/>
          <p:cNvSpPr txBox="1">
            <a:spLocks noChangeArrowheads="1"/>
          </p:cNvSpPr>
          <p:nvPr/>
        </p:nvSpPr>
        <p:spPr bwMode="auto">
          <a:xfrm>
            <a:off x="1252391" y="2394317"/>
            <a:ext cx="19601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mn-lt"/>
                <a:ea typeface="+mn-ea"/>
                <a:cs typeface="+mn-cs"/>
              </a:rPr>
              <a:t>???</a:t>
            </a:r>
            <a:endParaRPr lang="en-GB" altLang="de-DE" sz="2000" dirty="0">
              <a:solidFill>
                <a:srgbClr val="004992"/>
              </a:solidFill>
              <a:latin typeface="+mn-lt"/>
              <a:ea typeface="+mn-ea"/>
              <a:cs typeface="+mn-cs"/>
            </a:endParaRPr>
          </a:p>
        </p:txBody>
      </p:sp>
      <p:sp>
        <p:nvSpPr>
          <p:cNvPr id="25" name="Caption_19"/>
          <p:cNvSpPr txBox="1">
            <a:spLocks noChangeArrowheads="1"/>
          </p:cNvSpPr>
          <p:nvPr/>
        </p:nvSpPr>
        <p:spPr bwMode="auto">
          <a:xfrm>
            <a:off x="5280739" y="2394317"/>
            <a:ext cx="16000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mn-lt"/>
                <a:ea typeface="+mn-ea"/>
                <a:cs typeface="+mn-cs"/>
              </a:rPr>
              <a:t>???</a:t>
            </a:r>
            <a:endParaRPr lang="en-GB" altLang="de-DE" sz="2000" dirty="0">
              <a:solidFill>
                <a:srgbClr val="004992"/>
              </a:solidFill>
              <a:latin typeface="+mn-lt"/>
              <a:ea typeface="+mn-ea"/>
              <a:cs typeface="+mn-cs"/>
            </a:endParaRPr>
          </a:p>
        </p:txBody>
      </p:sp>
      <p:sp>
        <p:nvSpPr>
          <p:cNvPr id="26" name="Caption_22"/>
          <p:cNvSpPr txBox="1">
            <a:spLocks noChangeArrowheads="1"/>
          </p:cNvSpPr>
          <p:nvPr/>
        </p:nvSpPr>
        <p:spPr bwMode="auto">
          <a:xfrm>
            <a:off x="9189380" y="2394317"/>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mn-lt"/>
                <a:ea typeface="+mn-ea"/>
                <a:cs typeface="+mn-cs"/>
              </a:rPr>
              <a:t>???</a:t>
            </a:r>
            <a:endParaRPr lang="en-GB" altLang="de-DE" sz="2000" dirty="0">
              <a:solidFill>
                <a:srgbClr val="004992"/>
              </a:solidFill>
              <a:latin typeface="+mn-lt"/>
              <a:ea typeface="+mn-ea"/>
              <a:cs typeface="+mn-cs"/>
            </a:endParaRPr>
          </a:p>
        </p:txBody>
      </p:sp>
      <p:sp>
        <p:nvSpPr>
          <p:cNvPr id="27" name="Caption_18"/>
          <p:cNvSpPr txBox="1">
            <a:spLocks noChangeArrowheads="1"/>
          </p:cNvSpPr>
          <p:nvPr/>
        </p:nvSpPr>
        <p:spPr bwMode="auto">
          <a:xfrm>
            <a:off x="1012984" y="4581128"/>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mn-lt"/>
                <a:ea typeface="+mn-ea"/>
                <a:cs typeface="+mn-cs"/>
              </a:rPr>
              <a:t>???</a:t>
            </a:r>
            <a:endParaRPr lang="en-GB" altLang="de-DE" sz="2000" dirty="0">
              <a:solidFill>
                <a:srgbClr val="004992"/>
              </a:solidFill>
              <a:latin typeface="+mn-lt"/>
              <a:ea typeface="+mn-ea"/>
              <a:cs typeface="+mn-cs"/>
            </a:endParaRPr>
          </a:p>
        </p:txBody>
      </p:sp>
      <p:sp>
        <p:nvSpPr>
          <p:cNvPr id="28" name="Caption_20"/>
          <p:cNvSpPr txBox="1">
            <a:spLocks noChangeArrowheads="1"/>
          </p:cNvSpPr>
          <p:nvPr/>
        </p:nvSpPr>
        <p:spPr bwMode="auto">
          <a:xfrm>
            <a:off x="4846319" y="4581128"/>
            <a:ext cx="24688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mn-lt"/>
                <a:ea typeface="+mn-ea"/>
                <a:cs typeface="+mn-cs"/>
              </a:rPr>
              <a:t>???</a:t>
            </a:r>
            <a:endParaRPr lang="en-GB" altLang="de-DE" sz="2000" dirty="0">
              <a:solidFill>
                <a:srgbClr val="004992"/>
              </a:solidFill>
              <a:latin typeface="+mn-lt"/>
              <a:ea typeface="+mn-ea"/>
              <a:cs typeface="+mn-cs"/>
            </a:endParaRPr>
          </a:p>
        </p:txBody>
      </p:sp>
      <p:sp>
        <p:nvSpPr>
          <p:cNvPr id="29" name="Caption_17"/>
          <p:cNvSpPr txBox="1">
            <a:spLocks noChangeArrowheads="1"/>
          </p:cNvSpPr>
          <p:nvPr/>
        </p:nvSpPr>
        <p:spPr bwMode="auto">
          <a:xfrm>
            <a:off x="8709580" y="4581128"/>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mn-lt"/>
                <a:ea typeface="+mn-ea"/>
                <a:cs typeface="+mn-cs"/>
              </a:rPr>
              <a:t>???</a:t>
            </a:r>
            <a:endParaRPr lang="en-GB" altLang="de-DE" sz="2000" dirty="0">
              <a:solidFill>
                <a:srgbClr val="004992"/>
              </a:solidFill>
              <a:latin typeface="+mn-lt"/>
              <a:ea typeface="+mn-ea"/>
              <a:cs typeface="+mn-c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ru-RU" sz="3600" dirty="0">
                <a:solidFill>
                  <a:srgbClr val="004992"/>
                </a:solidFill>
                <a:latin typeface="+mn-lt"/>
                <a:ea typeface="+mn-ea"/>
                <a:cs typeface="+mn-cs"/>
              </a:rPr>
              <a:t>Некоторые эмоции/чувства</a:t>
            </a:r>
            <a:br>
              <a:rPr lang="ru-RU" sz="3600" dirty="0">
                <a:solidFill>
                  <a:srgbClr val="004992"/>
                </a:solidFill>
                <a:latin typeface="+mn-lt"/>
                <a:ea typeface="+mn-ea"/>
                <a:cs typeface="+mn-cs"/>
              </a:rPr>
            </a:br>
            <a:r>
              <a:rPr lang="ru-RU" dirty="0">
                <a:solidFill>
                  <a:srgbClr val="004992"/>
                </a:solidFill>
                <a:latin typeface="+mn-lt"/>
                <a:ea typeface="+mn-ea"/>
                <a:cs typeface="+mn-cs"/>
              </a:rPr>
              <a:t>Иногда легко распознать что происходит внутри человека, особенно если у Вас есть дополнительная информация...</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F6A4A33F-BBB1-4147-8654-0DFC2A9ABBFB}" type="slidenum">
              <a:rPr lang="de-DE" altLang="de-DE" smtClean="0">
                <a:latin typeface="+mn-lt"/>
                <a:ea typeface="+mn-ea"/>
              </a:rPr>
              <a:pPr/>
              <a:t>17</a:t>
            </a:fld>
            <a:endParaRPr lang="de-DE" altLang="de-DE">
              <a:latin typeface="+mn-lt"/>
              <a:ea typeface="+mn-ea"/>
            </a:endParaRPr>
          </a:p>
        </p:txBody>
      </p:sp>
      <p:pic>
        <p:nvPicPr>
          <p:cNvPr id="24" name="Picture 23" descr="Agony - ecmorgan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09580"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22" descr="Day 64 Rotten potatoes - ben·millet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2984"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21" descr="Dr Phil - flickr - Who's the bully - cclicense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80739"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20" descr="manville - flickr - SURPRISE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46320"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27" descr="Brit - flickr - saying goodbye - cclicense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52391"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12" descr="Carol^-^ - flickr - The happy couople "/>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189380"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Caption_21"/>
          <p:cNvSpPr txBox="1">
            <a:spLocks noChangeArrowheads="1"/>
          </p:cNvSpPr>
          <p:nvPr/>
        </p:nvSpPr>
        <p:spPr bwMode="auto">
          <a:xfrm>
            <a:off x="1252391" y="2394317"/>
            <a:ext cx="19601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az-Cyrl-AZ" altLang="de-DE" sz="2000">
                <a:solidFill>
                  <a:srgbClr val="004992"/>
                </a:solidFill>
                <a:latin typeface="+mn-lt"/>
                <a:ea typeface="+mn-ea"/>
                <a:cs typeface="+mn-cs"/>
              </a:rPr>
              <a:t>печаль</a:t>
            </a:r>
            <a:endParaRPr lang="en-GB" altLang="de-DE" sz="2000" dirty="0">
              <a:solidFill>
                <a:srgbClr val="004992"/>
              </a:solidFill>
              <a:latin typeface="+mn-lt"/>
              <a:ea typeface="+mn-ea"/>
              <a:cs typeface="+mn-cs"/>
            </a:endParaRPr>
          </a:p>
        </p:txBody>
      </p:sp>
      <p:sp>
        <p:nvSpPr>
          <p:cNvPr id="31" name="Caption_19"/>
          <p:cNvSpPr txBox="1">
            <a:spLocks noChangeArrowheads="1"/>
          </p:cNvSpPr>
          <p:nvPr/>
        </p:nvSpPr>
        <p:spPr bwMode="auto">
          <a:xfrm>
            <a:off x="5280739" y="2394317"/>
            <a:ext cx="16000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az-Cyrl-AZ" altLang="de-DE" sz="2000">
                <a:solidFill>
                  <a:srgbClr val="004992"/>
                </a:solidFill>
                <a:latin typeface="+mn-lt"/>
                <a:ea typeface="+mn-ea"/>
                <a:cs typeface="+mn-cs"/>
              </a:rPr>
              <a:t>гнев</a:t>
            </a:r>
            <a:endParaRPr lang="en-GB" altLang="de-DE" sz="2000" dirty="0">
              <a:solidFill>
                <a:srgbClr val="004992"/>
              </a:solidFill>
              <a:latin typeface="+mn-lt"/>
              <a:ea typeface="+mn-ea"/>
              <a:cs typeface="+mn-cs"/>
            </a:endParaRPr>
          </a:p>
        </p:txBody>
      </p:sp>
      <p:sp>
        <p:nvSpPr>
          <p:cNvPr id="32" name="Caption_22"/>
          <p:cNvSpPr txBox="1">
            <a:spLocks noChangeArrowheads="1"/>
          </p:cNvSpPr>
          <p:nvPr/>
        </p:nvSpPr>
        <p:spPr bwMode="auto">
          <a:xfrm>
            <a:off x="9189380" y="2394317"/>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az-Cyrl-AZ" altLang="de-DE" sz="2000">
                <a:solidFill>
                  <a:srgbClr val="004992"/>
                </a:solidFill>
                <a:latin typeface="+mn-lt"/>
                <a:ea typeface="+mn-ea"/>
                <a:cs typeface="+mn-cs"/>
              </a:rPr>
              <a:t>радость</a:t>
            </a:r>
            <a:endParaRPr lang="en-GB" altLang="de-DE" sz="2000" dirty="0">
              <a:solidFill>
                <a:srgbClr val="004992"/>
              </a:solidFill>
              <a:latin typeface="+mn-lt"/>
              <a:ea typeface="+mn-ea"/>
              <a:cs typeface="+mn-cs"/>
            </a:endParaRPr>
          </a:p>
        </p:txBody>
      </p:sp>
      <p:sp>
        <p:nvSpPr>
          <p:cNvPr id="33" name="Caption_18"/>
          <p:cNvSpPr txBox="1">
            <a:spLocks noChangeArrowheads="1"/>
          </p:cNvSpPr>
          <p:nvPr/>
        </p:nvSpPr>
        <p:spPr bwMode="auto">
          <a:xfrm>
            <a:off x="1012984" y="4581128"/>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az-Cyrl-AZ" altLang="de-DE" sz="2000">
                <a:solidFill>
                  <a:srgbClr val="004992"/>
                </a:solidFill>
                <a:latin typeface="+mn-lt"/>
                <a:ea typeface="+mn-ea"/>
                <a:cs typeface="+mn-cs"/>
              </a:rPr>
              <a:t>отвращение</a:t>
            </a:r>
            <a:endParaRPr lang="en-GB" altLang="de-DE" sz="2000" dirty="0">
              <a:solidFill>
                <a:srgbClr val="004992"/>
              </a:solidFill>
              <a:latin typeface="+mn-lt"/>
              <a:ea typeface="+mn-ea"/>
              <a:cs typeface="+mn-cs"/>
            </a:endParaRPr>
          </a:p>
        </p:txBody>
      </p:sp>
      <p:sp>
        <p:nvSpPr>
          <p:cNvPr id="34" name="Caption_20"/>
          <p:cNvSpPr txBox="1">
            <a:spLocks noChangeArrowheads="1"/>
          </p:cNvSpPr>
          <p:nvPr/>
        </p:nvSpPr>
        <p:spPr bwMode="auto">
          <a:xfrm>
            <a:off x="4846319" y="4581128"/>
            <a:ext cx="24688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az-Cyrl-AZ" altLang="de-DE" sz="2000">
                <a:solidFill>
                  <a:srgbClr val="004992"/>
                </a:solidFill>
                <a:latin typeface="+mn-lt"/>
                <a:ea typeface="+mn-ea"/>
                <a:cs typeface="+mn-cs"/>
              </a:rPr>
              <a:t>неожиданность</a:t>
            </a:r>
            <a:endParaRPr lang="en-GB" altLang="de-DE" sz="2000" dirty="0">
              <a:solidFill>
                <a:srgbClr val="004992"/>
              </a:solidFill>
              <a:latin typeface="+mn-lt"/>
              <a:ea typeface="+mn-ea"/>
              <a:cs typeface="+mn-cs"/>
            </a:endParaRPr>
          </a:p>
        </p:txBody>
      </p:sp>
      <p:sp>
        <p:nvSpPr>
          <p:cNvPr id="35" name="Caption_17"/>
          <p:cNvSpPr txBox="1">
            <a:spLocks noChangeArrowheads="1"/>
          </p:cNvSpPr>
          <p:nvPr/>
        </p:nvSpPr>
        <p:spPr bwMode="auto">
          <a:xfrm>
            <a:off x="8709580" y="4581128"/>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az-Cyrl-AZ" altLang="de-DE" sz="2000">
                <a:solidFill>
                  <a:srgbClr val="004992"/>
                </a:solidFill>
                <a:latin typeface="+mn-lt"/>
                <a:ea typeface="+mn-ea"/>
                <a:cs typeface="+mn-cs"/>
              </a:rPr>
              <a:t>боль</a:t>
            </a:r>
            <a:endParaRPr lang="en-GB" altLang="de-DE" sz="2000" dirty="0">
              <a:solidFill>
                <a:srgbClr val="004992"/>
              </a:solidFill>
              <a:latin typeface="+mn-lt"/>
              <a:ea typeface="+mn-ea"/>
              <a:cs typeface="+mn-c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00"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ts val="1200"/>
              </a:spcBef>
              <a:spcAft>
                <a:spcPts val="0"/>
              </a:spcAft>
              <a:buClr>
                <a:srgbClr val="333333"/>
              </a:buClr>
              <a:buNone/>
            </a:pPr>
            <a:r>
              <a:rPr lang="ru-RU" altLang="de-DE" sz="2400" dirty="0">
                <a:solidFill>
                  <a:srgbClr val="333333"/>
                </a:solidFill>
                <a:latin typeface="+mn-lt"/>
                <a:ea typeface="+mn-ea"/>
                <a:cs typeface="+mn-cs"/>
              </a:rPr>
              <a:t>Сложнее, когда человек и</a:t>
            </a:r>
            <a:r>
              <a:rPr lang="de-DE" altLang="de-DE" sz="2400" dirty="0">
                <a:solidFill>
                  <a:srgbClr val="333333"/>
                </a:solidFill>
                <a:latin typeface="+mn-lt"/>
                <a:ea typeface="+mn-ea"/>
                <a:cs typeface="+mn-cs"/>
              </a:rPr>
              <a:t>/</a:t>
            </a:r>
            <a:r>
              <a:rPr lang="ru-RU" altLang="de-DE" sz="2400" dirty="0">
                <a:solidFill>
                  <a:srgbClr val="333333"/>
                </a:solidFill>
                <a:latin typeface="+mn-lt"/>
                <a:ea typeface="+mn-ea"/>
                <a:cs typeface="+mn-cs"/>
              </a:rPr>
              <a:t>или ситуация нам </a:t>
            </a:r>
            <a:r>
              <a:rPr lang="ru-RU" altLang="de-DE" sz="2400">
                <a:solidFill>
                  <a:srgbClr val="333333"/>
                </a:solidFill>
                <a:latin typeface="+mn-lt"/>
                <a:ea typeface="+mn-ea"/>
                <a:cs typeface="+mn-cs"/>
              </a:rPr>
              <a:t>незнакомы.</a:t>
            </a:r>
          </a:p>
          <a:p>
            <a:pPr eaLnBrk="1" hangingPunct="1">
              <a:spcBef>
                <a:spcPts val="1200"/>
              </a:spcBef>
              <a:spcAft>
                <a:spcPts val="0"/>
              </a:spcAft>
              <a:buClr>
                <a:srgbClr val="004992"/>
              </a:buClr>
              <a:buNone/>
            </a:pPr>
            <a:r>
              <a:rPr lang="ru-RU" altLang="de-DE" sz="2400">
                <a:solidFill>
                  <a:srgbClr val="004992"/>
                </a:solidFill>
                <a:latin typeface="+mn-lt"/>
                <a:ea typeface="+mn-ea"/>
                <a:cs typeface="+mn-cs"/>
              </a:rPr>
              <a:t>Попробуйте </a:t>
            </a:r>
            <a:r>
              <a:rPr lang="ru-RU" altLang="de-DE" sz="2400" dirty="0">
                <a:solidFill>
                  <a:srgbClr val="004992"/>
                </a:solidFill>
                <a:latin typeface="+mn-lt"/>
                <a:ea typeface="+mn-ea"/>
                <a:cs typeface="+mn-cs"/>
              </a:rPr>
              <a:t>определить на картинках эмоции, которые этот человек переживает.</a:t>
            </a:r>
            <a:endParaRPr lang="de-DE" altLang="de-DE" sz="2400" dirty="0">
              <a:solidFill>
                <a:srgbClr val="004992"/>
              </a:solidFill>
              <a:latin typeface="+mn-lt"/>
              <a:ea typeface="+mn-ea"/>
              <a:cs typeface="+mn-cs"/>
            </a:endParaRPr>
          </a:p>
          <a:p>
            <a:pPr eaLnBrk="1" hangingPunct="1">
              <a:spcBef>
                <a:spcPts val="1200"/>
              </a:spcBef>
              <a:spcAft>
                <a:spcPts val="0"/>
              </a:spcAft>
              <a:buClr>
                <a:srgbClr val="004992"/>
              </a:buClr>
              <a:buNone/>
            </a:pPr>
            <a:r>
              <a:rPr lang="ru-RU" altLang="de-DE" sz="2400" dirty="0">
                <a:solidFill>
                  <a:srgbClr val="004992"/>
                </a:solidFill>
                <a:latin typeface="+mn-lt"/>
                <a:ea typeface="+mn-ea"/>
                <a:cs typeface="+mn-cs"/>
              </a:rPr>
              <a:t>Вы уверены в своем ответе?</a:t>
            </a:r>
            <a:endParaRPr lang="de-DE" altLang="de-DE" sz="24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F6A4A33F-BBB1-4147-8654-0DFC2A9ABBFB}" type="slidenum">
              <a:rPr lang="de-DE" altLang="de-DE" smtClean="0">
                <a:latin typeface="+mn-lt"/>
                <a:ea typeface="+mn-ea"/>
              </a:rPr>
              <a:pPr/>
              <a:t>18</a:t>
            </a:fld>
            <a:endParaRPr lang="de-DE" altLang="de-DE">
              <a:latin typeface="+mn-lt"/>
              <a:ea typeface="+mn-ea"/>
            </a:endParaRPr>
          </a:p>
        </p:txBody>
      </p:sp>
      <p:sp>
        <p:nvSpPr>
          <p:cNvPr id="13" name="Caption_7"/>
          <p:cNvSpPr>
            <a:spLocks noChangeArrowheads="1"/>
          </p:cNvSpPr>
          <p:nvPr/>
        </p:nvSpPr>
        <p:spPr bwMode="auto">
          <a:xfrm>
            <a:off x="8656180"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mn-lt"/>
                <a:ea typeface="+mn-ea"/>
                <a:cs typeface="+mn-cs"/>
              </a:rPr>
              <a:t>5.</a:t>
            </a:r>
            <a:endParaRPr lang="en-US" altLang="de-DE" sz="2400" dirty="0">
              <a:solidFill>
                <a:srgbClr val="333333"/>
              </a:solidFill>
              <a:latin typeface="+mn-lt"/>
              <a:ea typeface="+mn-ea"/>
              <a:cs typeface="+mn-cs"/>
            </a:endParaRPr>
          </a:p>
        </p:txBody>
      </p:sp>
      <p:sp>
        <p:nvSpPr>
          <p:cNvPr id="14" name="Caption_6"/>
          <p:cNvSpPr>
            <a:spLocks noChangeArrowheads="1"/>
          </p:cNvSpPr>
          <p:nvPr/>
        </p:nvSpPr>
        <p:spPr bwMode="auto">
          <a:xfrm>
            <a:off x="7242445"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mn-lt"/>
                <a:ea typeface="+mn-ea"/>
                <a:cs typeface="+mn-cs"/>
              </a:rPr>
              <a:t>4.</a:t>
            </a:r>
            <a:endParaRPr lang="en-US" altLang="de-DE" sz="2400" dirty="0">
              <a:solidFill>
                <a:srgbClr val="333333"/>
              </a:solidFill>
              <a:latin typeface="+mn-lt"/>
              <a:ea typeface="+mn-ea"/>
              <a:cs typeface="+mn-cs"/>
            </a:endParaRPr>
          </a:p>
        </p:txBody>
      </p:sp>
      <p:sp>
        <p:nvSpPr>
          <p:cNvPr id="15" name="Caption_5"/>
          <p:cNvSpPr>
            <a:spLocks noChangeArrowheads="1"/>
          </p:cNvSpPr>
          <p:nvPr/>
        </p:nvSpPr>
        <p:spPr bwMode="auto">
          <a:xfrm>
            <a:off x="5828711"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a:solidFill>
                  <a:srgbClr val="333333"/>
                </a:solidFill>
                <a:latin typeface="+mn-lt"/>
                <a:ea typeface="+mn-ea"/>
                <a:cs typeface="+mn-cs"/>
              </a:rPr>
              <a:t>3.</a:t>
            </a:r>
            <a:endParaRPr lang="en-US" altLang="de-DE" sz="2400">
              <a:solidFill>
                <a:srgbClr val="333333"/>
              </a:solidFill>
              <a:latin typeface="+mn-lt"/>
              <a:ea typeface="+mn-ea"/>
              <a:cs typeface="+mn-cs"/>
            </a:endParaRPr>
          </a:p>
        </p:txBody>
      </p:sp>
      <p:sp>
        <p:nvSpPr>
          <p:cNvPr id="16" name="Caption_4"/>
          <p:cNvSpPr>
            <a:spLocks noChangeArrowheads="1"/>
          </p:cNvSpPr>
          <p:nvPr/>
        </p:nvSpPr>
        <p:spPr bwMode="auto">
          <a:xfrm>
            <a:off x="4414977"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mn-lt"/>
                <a:ea typeface="+mn-ea"/>
                <a:cs typeface="+mn-cs"/>
              </a:rPr>
              <a:t>2.</a:t>
            </a:r>
            <a:endParaRPr lang="en-US" altLang="de-DE" sz="2400" dirty="0">
              <a:solidFill>
                <a:srgbClr val="333333"/>
              </a:solidFill>
              <a:latin typeface="+mn-lt"/>
              <a:ea typeface="+mn-ea"/>
              <a:cs typeface="+mn-cs"/>
            </a:endParaRPr>
          </a:p>
        </p:txBody>
      </p:sp>
      <p:sp>
        <p:nvSpPr>
          <p:cNvPr id="17" name="Caption_3"/>
          <p:cNvSpPr>
            <a:spLocks noChangeArrowheads="1"/>
          </p:cNvSpPr>
          <p:nvPr/>
        </p:nvSpPr>
        <p:spPr bwMode="auto">
          <a:xfrm>
            <a:off x="3001243"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mn-lt"/>
                <a:ea typeface="+mn-ea"/>
                <a:cs typeface="+mn-cs"/>
              </a:rPr>
              <a:t>1.</a:t>
            </a:r>
            <a:endParaRPr lang="en-US" altLang="de-DE" sz="2400" dirty="0">
              <a:solidFill>
                <a:srgbClr val="333333"/>
              </a:solidFill>
              <a:latin typeface="+mn-lt"/>
              <a:ea typeface="+mn-ea"/>
              <a:cs typeface="+mn-cs"/>
            </a:endParaRPr>
          </a:p>
        </p:txBody>
      </p:sp>
      <p:pic>
        <p:nvPicPr>
          <p:cNvPr id="12"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664" y="220370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6" name="Text Box 12"/>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ts val="1200"/>
              </a:spcBef>
              <a:spcAft>
                <a:spcPts val="0"/>
              </a:spcAft>
              <a:buClr>
                <a:srgbClr val="333333"/>
              </a:buClr>
              <a:buNone/>
            </a:pPr>
            <a:r>
              <a:rPr lang="ru-RU" altLang="de-DE" sz="2400" dirty="0">
                <a:solidFill>
                  <a:srgbClr val="333333"/>
                </a:solidFill>
                <a:latin typeface="+mn-lt"/>
                <a:ea typeface="+mn-ea"/>
                <a:cs typeface="+mn-cs"/>
              </a:rPr>
              <a:t>Сложнее, когда человек</a:t>
            </a:r>
            <a:r>
              <a:rPr lang="de-DE" altLang="de-DE" sz="2400" dirty="0">
                <a:solidFill>
                  <a:srgbClr val="333333"/>
                </a:solidFill>
                <a:latin typeface="+mn-lt"/>
                <a:ea typeface="+mn-ea"/>
                <a:cs typeface="+mn-cs"/>
              </a:rPr>
              <a:t> </a:t>
            </a:r>
            <a:r>
              <a:rPr lang="ru-RU" altLang="de-DE" sz="2400" dirty="0">
                <a:solidFill>
                  <a:srgbClr val="333333"/>
                </a:solidFill>
                <a:latin typeface="+mn-lt"/>
                <a:ea typeface="+mn-ea"/>
                <a:cs typeface="+mn-cs"/>
              </a:rPr>
              <a:t>и</a:t>
            </a:r>
            <a:r>
              <a:rPr lang="de-DE" altLang="de-DE" sz="2400" dirty="0">
                <a:solidFill>
                  <a:srgbClr val="333333"/>
                </a:solidFill>
                <a:latin typeface="+mn-lt"/>
                <a:ea typeface="+mn-ea"/>
                <a:cs typeface="+mn-cs"/>
              </a:rPr>
              <a:t>/</a:t>
            </a:r>
            <a:r>
              <a:rPr lang="ru-RU" altLang="de-DE" sz="2400" dirty="0">
                <a:solidFill>
                  <a:srgbClr val="333333"/>
                </a:solidFill>
                <a:latin typeface="+mn-lt"/>
                <a:ea typeface="+mn-ea"/>
                <a:cs typeface="+mn-cs"/>
              </a:rPr>
              <a:t>или ситуация нам незнакомы.</a:t>
            </a: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F6A4A33F-BBB1-4147-8654-0DFC2A9ABBFB}" type="slidenum">
              <a:rPr lang="de-DE" altLang="de-DE" smtClean="0">
                <a:latin typeface="+mn-lt"/>
                <a:ea typeface="+mn-ea"/>
              </a:rPr>
              <a:pPr/>
              <a:t>19</a:t>
            </a:fld>
            <a:endParaRPr lang="de-DE" altLang="de-DE">
              <a:latin typeface="+mn-lt"/>
              <a:ea typeface="+mn-ea"/>
            </a:endParaRPr>
          </a:p>
        </p:txBody>
      </p:sp>
      <p:sp>
        <p:nvSpPr>
          <p:cNvPr id="14" name="Caption_13"/>
          <p:cNvSpPr txBox="1">
            <a:spLocks noChangeArrowheads="1"/>
          </p:cNvSpPr>
          <p:nvPr/>
        </p:nvSpPr>
        <p:spPr bwMode="auto">
          <a:xfrm>
            <a:off x="2560664" y="4032504"/>
            <a:ext cx="704019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US" altLang="de-DE" sz="2000" dirty="0">
                <a:latin typeface="+mn-lt"/>
                <a:ea typeface="+mn-ea"/>
                <a:cs typeface="+mn-cs"/>
              </a:rPr>
              <a:t>	</a:t>
            </a:r>
            <a:r>
              <a:rPr lang="az-Cyrl-AZ" altLang="de-DE" sz="2000" dirty="0">
                <a:latin typeface="+mn-lt"/>
                <a:ea typeface="+mn-ea"/>
                <a:cs typeface="+mn-cs"/>
              </a:rPr>
              <a:t>печаль</a:t>
            </a:r>
            <a:r>
              <a:rPr lang="en-US" altLang="de-DE" sz="2000" dirty="0">
                <a:latin typeface="+mn-lt"/>
                <a:ea typeface="+mn-ea"/>
                <a:cs typeface="+mn-cs"/>
              </a:rPr>
              <a:t>	</a:t>
            </a:r>
            <a:r>
              <a:rPr lang="az-Cyrl-AZ" altLang="de-DE" sz="2000" dirty="0">
                <a:latin typeface="+mn-lt"/>
                <a:ea typeface="+mn-ea"/>
                <a:cs typeface="+mn-cs"/>
              </a:rPr>
              <a:t>гнев</a:t>
            </a:r>
            <a:r>
              <a:rPr lang="en-US" altLang="de-DE" sz="2000" dirty="0">
                <a:latin typeface="+mn-lt"/>
                <a:ea typeface="+mn-ea"/>
                <a:cs typeface="+mn-cs"/>
              </a:rPr>
              <a:t>       </a:t>
            </a:r>
            <a:r>
              <a:rPr lang="az-Cyrl-AZ" altLang="de-DE" sz="2000" dirty="0">
                <a:latin typeface="+mn-lt"/>
                <a:ea typeface="+mn-ea"/>
                <a:cs typeface="+mn-cs"/>
              </a:rPr>
              <a:t>неожиданность</a:t>
            </a:r>
            <a:r>
              <a:rPr lang="en-US" altLang="de-DE" sz="2000" dirty="0">
                <a:latin typeface="+mn-lt"/>
                <a:ea typeface="+mn-ea"/>
                <a:cs typeface="+mn-cs"/>
              </a:rPr>
              <a:t>	  </a:t>
            </a:r>
            <a:r>
              <a:rPr lang="az-Cyrl-AZ" altLang="de-DE" sz="2000" dirty="0">
                <a:latin typeface="+mn-lt"/>
                <a:ea typeface="+mn-ea"/>
                <a:cs typeface="+mn-cs"/>
              </a:rPr>
              <a:t>страх</a:t>
            </a:r>
            <a:r>
              <a:rPr lang="en-US" altLang="de-DE" sz="2000" dirty="0">
                <a:latin typeface="+mn-lt"/>
                <a:ea typeface="+mn-ea"/>
                <a:cs typeface="+mn-cs"/>
              </a:rPr>
              <a:t>	        </a:t>
            </a:r>
            <a:r>
              <a:rPr lang="az-Cyrl-AZ" altLang="de-DE" sz="2000" dirty="0">
                <a:latin typeface="+mn-lt"/>
                <a:ea typeface="+mn-ea"/>
                <a:cs typeface="+mn-cs"/>
              </a:rPr>
              <a:t>радость</a:t>
            </a:r>
            <a:endParaRPr lang="de-DE" altLang="de-DE" sz="2000" dirty="0">
              <a:latin typeface="+mn-lt"/>
              <a:ea typeface="+mn-ea"/>
              <a:cs typeface="+mn-cs"/>
            </a:endParaRPr>
          </a:p>
        </p:txBody>
      </p:sp>
      <p:sp>
        <p:nvSpPr>
          <p:cNvPr id="15" name="Caption_7"/>
          <p:cNvSpPr>
            <a:spLocks noChangeArrowheads="1"/>
          </p:cNvSpPr>
          <p:nvPr/>
        </p:nvSpPr>
        <p:spPr bwMode="auto">
          <a:xfrm>
            <a:off x="8656180"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mn-lt"/>
                <a:ea typeface="+mn-ea"/>
                <a:cs typeface="+mn-cs"/>
              </a:rPr>
              <a:t>5.</a:t>
            </a:r>
            <a:endParaRPr lang="en-US" altLang="de-DE" sz="2400" dirty="0">
              <a:solidFill>
                <a:srgbClr val="333333"/>
              </a:solidFill>
              <a:latin typeface="+mn-lt"/>
              <a:ea typeface="+mn-ea"/>
              <a:cs typeface="+mn-cs"/>
            </a:endParaRPr>
          </a:p>
        </p:txBody>
      </p:sp>
      <p:sp>
        <p:nvSpPr>
          <p:cNvPr id="16" name="Caption_6"/>
          <p:cNvSpPr>
            <a:spLocks noChangeArrowheads="1"/>
          </p:cNvSpPr>
          <p:nvPr/>
        </p:nvSpPr>
        <p:spPr bwMode="auto">
          <a:xfrm>
            <a:off x="7242445"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mn-lt"/>
                <a:ea typeface="+mn-ea"/>
                <a:cs typeface="+mn-cs"/>
              </a:rPr>
              <a:t>4.</a:t>
            </a:r>
            <a:endParaRPr lang="en-US" altLang="de-DE" sz="2400" dirty="0">
              <a:solidFill>
                <a:srgbClr val="333333"/>
              </a:solidFill>
              <a:latin typeface="+mn-lt"/>
              <a:ea typeface="+mn-ea"/>
              <a:cs typeface="+mn-cs"/>
            </a:endParaRPr>
          </a:p>
        </p:txBody>
      </p:sp>
      <p:sp>
        <p:nvSpPr>
          <p:cNvPr id="17" name="Caption_5"/>
          <p:cNvSpPr>
            <a:spLocks noChangeArrowheads="1"/>
          </p:cNvSpPr>
          <p:nvPr/>
        </p:nvSpPr>
        <p:spPr bwMode="auto">
          <a:xfrm>
            <a:off x="5828711"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a:solidFill>
                  <a:srgbClr val="333333"/>
                </a:solidFill>
                <a:latin typeface="+mn-lt"/>
                <a:ea typeface="+mn-ea"/>
                <a:cs typeface="+mn-cs"/>
              </a:rPr>
              <a:t>3.</a:t>
            </a:r>
            <a:endParaRPr lang="en-US" altLang="de-DE" sz="2400">
              <a:solidFill>
                <a:srgbClr val="333333"/>
              </a:solidFill>
              <a:latin typeface="+mn-lt"/>
              <a:ea typeface="+mn-ea"/>
              <a:cs typeface="+mn-cs"/>
            </a:endParaRPr>
          </a:p>
        </p:txBody>
      </p:sp>
      <p:sp>
        <p:nvSpPr>
          <p:cNvPr id="18" name="Caption_4"/>
          <p:cNvSpPr>
            <a:spLocks noChangeArrowheads="1"/>
          </p:cNvSpPr>
          <p:nvPr/>
        </p:nvSpPr>
        <p:spPr bwMode="auto">
          <a:xfrm>
            <a:off x="4414977"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mn-lt"/>
                <a:ea typeface="+mn-ea"/>
                <a:cs typeface="+mn-cs"/>
              </a:rPr>
              <a:t>2.</a:t>
            </a:r>
            <a:endParaRPr lang="en-US" altLang="de-DE" sz="2400" dirty="0">
              <a:solidFill>
                <a:srgbClr val="333333"/>
              </a:solidFill>
              <a:latin typeface="+mn-lt"/>
              <a:ea typeface="+mn-ea"/>
              <a:cs typeface="+mn-cs"/>
            </a:endParaRPr>
          </a:p>
        </p:txBody>
      </p:sp>
      <p:sp>
        <p:nvSpPr>
          <p:cNvPr id="19" name="Caption_3"/>
          <p:cNvSpPr>
            <a:spLocks noChangeArrowheads="1"/>
          </p:cNvSpPr>
          <p:nvPr/>
        </p:nvSpPr>
        <p:spPr bwMode="auto">
          <a:xfrm>
            <a:off x="3001243"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mn-lt"/>
                <a:ea typeface="+mn-ea"/>
                <a:cs typeface="+mn-cs"/>
              </a:rPr>
              <a:t>1.</a:t>
            </a:r>
            <a:endParaRPr lang="en-US" altLang="de-DE" sz="2400" dirty="0">
              <a:solidFill>
                <a:srgbClr val="333333"/>
              </a:solidFill>
              <a:latin typeface="+mn-lt"/>
              <a:ea typeface="+mn-ea"/>
              <a:cs typeface="+mn-cs"/>
            </a:endParaRPr>
          </a:p>
        </p:txBody>
      </p:sp>
      <p:pic>
        <p:nvPicPr>
          <p:cNvPr id="13"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664" y="220370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sz="3600">
                <a:latin typeface="+mn-lt"/>
                <a:ea typeface="+mn-ea"/>
                <a:cs typeface="+mn-cs"/>
              </a:rPr>
              <a:t>Действительно ли соответствуют лица людей их характеру или даже ихней профессии?</a:t>
            </a:r>
            <a:endParaRPr lang="en-US" sz="3600">
              <a:latin typeface="+mn-lt"/>
              <a:ea typeface="+mn-ea"/>
              <a:cs typeface="+mn-cs"/>
            </a:endParaRPr>
          </a:p>
        </p:txBody>
      </p:sp>
      <p:sp>
        <p:nvSpPr>
          <p:cNvPr id="5" name="Content Placeholder 4"/>
          <p:cNvSpPr>
            <a:spLocks noGrp="1"/>
          </p:cNvSpPr>
          <p:nvPr>
            <p:ph idx="1"/>
          </p:nvPr>
        </p:nvSpPr>
        <p:spPr/>
        <p:txBody>
          <a:bodyPr/>
          <a:lstStyle/>
          <a:p>
            <a:pPr defTabSz="914400" fontAlgn="base"/>
            <a:r>
              <a:rPr lang="ru-RU" altLang="de-DE" sz="2400" dirty="0">
                <a:solidFill>
                  <a:srgbClr val="333333"/>
                </a:solidFill>
              </a:rPr>
              <a:t>Кто из этих четырех мужчин актер, спортсмен, п</a:t>
            </a:r>
            <a:r>
              <a:rPr lang="az-Cyrl-AZ" altLang="de-DE" sz="2400" dirty="0">
                <a:solidFill>
                  <a:srgbClr val="333333"/>
                </a:solidFill>
              </a:rPr>
              <a:t>сихотерапевт</a:t>
            </a:r>
            <a:r>
              <a:rPr lang="ru-RU" altLang="de-DE" sz="2400" dirty="0">
                <a:solidFill>
                  <a:srgbClr val="333333"/>
                </a:solidFill>
              </a:rPr>
              <a:t> или серийный убийца</a:t>
            </a:r>
            <a:r>
              <a:rPr lang="de-DE" altLang="de-DE" sz="2400" dirty="0">
                <a:solidFill>
                  <a:srgbClr val="333333"/>
                </a:solidFill>
              </a:rPr>
              <a:t>? </a:t>
            </a:r>
            <a:r>
              <a:rPr lang="ru-RU" altLang="de-DE" sz="2400" dirty="0">
                <a:solidFill>
                  <a:srgbClr val="333333"/>
                </a:solidFill>
              </a:rPr>
              <a:t>Уверены ли Вы в Вашем ответе?</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F6A4A33F-BBB1-4147-8654-0DFC2A9ABBFB}" type="slidenum">
              <a:rPr lang="de-DE" altLang="de-DE" smtClean="0">
                <a:latin typeface="+mn-lt"/>
                <a:ea typeface="+mn-ea"/>
              </a:rPr>
              <a:pPr/>
              <a:t>20</a:t>
            </a:fld>
            <a:endParaRPr lang="de-DE" altLang="de-DE">
              <a:latin typeface="+mn-lt"/>
              <a:ea typeface="+mn-ea"/>
            </a:endParaRPr>
          </a:p>
        </p:txBody>
      </p:sp>
      <p:pic>
        <p:nvPicPr>
          <p:cNvPr id="14" name="Picture 23" descr="Babe Ruth from the 1920s from wikipedia fair use photographer unknown module 4 detail 090209_contra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2779" y="3220659"/>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0" descr="dahmer von feastoffools flickr attribution nocommerical keine weitergab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3220659"/>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8" descr="madmonk - flickr - Egyptian Actor Khaled Saleh - cclicens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865" r="17657"/>
          <a:stretch/>
        </p:blipFill>
        <p:spPr bwMode="auto">
          <a:xfrm>
            <a:off x="9134344" y="3220659"/>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2" descr="beckSpeech"/>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10539" y="3220659"/>
            <a:ext cx="22238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Знали ли Вы?!?</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ru-RU" altLang="de-DE" sz="2400">
                <a:solidFill>
                  <a:srgbClr val="333333"/>
                </a:solidFill>
              </a:rPr>
              <a:t>Не всегда удается правильно распознать</a:t>
            </a:r>
            <a:r>
              <a:rPr lang="de-DE" altLang="de-DE" sz="2400" dirty="0">
                <a:solidFill>
                  <a:srgbClr val="333333"/>
                </a:solidFill>
              </a:rPr>
              <a:t> правду, </a:t>
            </a:r>
            <a:r>
              <a:rPr lang="ru-RU" altLang="de-DE" sz="2400" dirty="0">
                <a:solidFill>
                  <a:srgbClr val="333333"/>
                </a:solidFill>
              </a:rPr>
              <a:t>напр</a:t>
            </a:r>
            <a:r>
              <a:rPr lang="de-DE" altLang="de-DE" sz="2400" dirty="0">
                <a:solidFill>
                  <a:srgbClr val="333333"/>
                </a:solidFill>
              </a:rPr>
              <a:t>.</a:t>
            </a:r>
            <a:r>
              <a:rPr lang="ru-RU" altLang="de-DE" sz="2400" dirty="0">
                <a:solidFill>
                  <a:srgbClr val="333333"/>
                </a:solidFill>
              </a:rPr>
              <a:t> не все актеры красивые, не все убийцы выглядят жестокими и т.д</a:t>
            </a:r>
            <a:r>
              <a:rPr lang="de-DE"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F6A4A33F-BBB1-4147-8654-0DFC2A9ABBFB}" type="slidenum">
              <a:rPr lang="de-DE" altLang="de-DE" smtClean="0">
                <a:latin typeface="+mn-lt"/>
                <a:ea typeface="+mn-ea"/>
              </a:rPr>
              <a:pPr/>
              <a:t>21</a:t>
            </a:fld>
            <a:endParaRPr lang="de-DE" altLang="de-DE">
              <a:latin typeface="+mn-lt"/>
              <a:ea typeface="+mn-ea"/>
            </a:endParaRPr>
          </a:p>
        </p:txBody>
      </p:sp>
      <p:pic>
        <p:nvPicPr>
          <p:cNvPr id="18" name="Picture 23" descr="Babe Ruth from the 1920s from wikipedia fair use photographer unknown module 4 detail 090209_contra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2779" y="3220659"/>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0" descr="dahmer von feastoffools flickr attribution nocommerical keine weitergab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3220659"/>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9" descr="madmonk - flickr - Egyptian Actor Khaled Saleh - cclicens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865" r="17657"/>
          <a:stretch/>
        </p:blipFill>
        <p:spPr bwMode="auto">
          <a:xfrm>
            <a:off x="9134344" y="3220659"/>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2" descr="beckSpeech"/>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10539" y="3220659"/>
            <a:ext cx="22238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44043"/>
          <p:cNvSpPr>
            <a:spLocks noChangeArrowheads="1"/>
          </p:cNvSpPr>
          <p:nvPr/>
        </p:nvSpPr>
        <p:spPr bwMode="auto">
          <a:xfrm>
            <a:off x="6492779" y="5963859"/>
            <a:ext cx="208318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en-US" altLang="de-DE" sz="1800" dirty="0">
                <a:latin typeface="+mn-lt"/>
                <a:ea typeface="+mn-ea"/>
                <a:cs typeface="+mn-cs"/>
              </a:rPr>
              <a:t>Babe Ruth:</a:t>
            </a:r>
          </a:p>
          <a:p>
            <a:pPr algn="ctr" eaLnBrk="1" hangingPunct="1">
              <a:spcBef>
                <a:spcPts val="0"/>
              </a:spcBef>
              <a:spcAft>
                <a:spcPts val="0"/>
              </a:spcAft>
              <a:buClrTx/>
              <a:buNone/>
            </a:pPr>
            <a:r>
              <a:rPr lang="az-Cyrl-AZ" altLang="de-DE" sz="1800" dirty="0">
                <a:latin typeface="+mn-lt"/>
                <a:ea typeface="+mn-ea"/>
                <a:cs typeface="+mn-cs"/>
              </a:rPr>
              <a:t>спортсмен</a:t>
            </a:r>
            <a:endParaRPr lang="en-US" altLang="de-DE" sz="1800" dirty="0">
              <a:latin typeface="+mn-lt"/>
              <a:ea typeface="+mn-ea"/>
              <a:cs typeface="+mn-cs"/>
            </a:endParaRPr>
          </a:p>
        </p:txBody>
      </p:sp>
      <p:sp>
        <p:nvSpPr>
          <p:cNvPr id="23" name="Caption_44041"/>
          <p:cNvSpPr>
            <a:spLocks noChangeArrowheads="1"/>
          </p:cNvSpPr>
          <p:nvPr/>
        </p:nvSpPr>
        <p:spPr bwMode="auto">
          <a:xfrm>
            <a:off x="9134344" y="5963859"/>
            <a:ext cx="261461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de-DE" altLang="de-DE" sz="1800">
                <a:latin typeface="+mn-lt"/>
                <a:ea typeface="+mn-ea"/>
                <a:cs typeface="+mn-cs"/>
              </a:rPr>
              <a:t>Khaled Saleh:</a:t>
            </a:r>
          </a:p>
          <a:p>
            <a:pPr algn="ctr" eaLnBrk="1" hangingPunct="1">
              <a:spcBef>
                <a:spcPts val="0"/>
              </a:spcBef>
              <a:spcAft>
                <a:spcPts val="0"/>
              </a:spcAft>
              <a:buClrTx/>
              <a:buNone/>
            </a:pPr>
            <a:r>
              <a:rPr lang="az-Cyrl-AZ" altLang="de-DE" sz="1800">
                <a:latin typeface="+mn-lt"/>
                <a:ea typeface="+mn-ea"/>
                <a:cs typeface="+mn-cs"/>
              </a:rPr>
              <a:t>актер</a:t>
            </a:r>
            <a:endParaRPr lang="en-US" altLang="de-DE" sz="1800" dirty="0">
              <a:latin typeface="+mn-lt"/>
              <a:ea typeface="+mn-ea"/>
              <a:cs typeface="+mn-cs"/>
            </a:endParaRPr>
          </a:p>
        </p:txBody>
      </p:sp>
      <p:sp>
        <p:nvSpPr>
          <p:cNvPr id="24" name="Caption_44042"/>
          <p:cNvSpPr>
            <a:spLocks noChangeArrowheads="1"/>
          </p:cNvSpPr>
          <p:nvPr/>
        </p:nvSpPr>
        <p:spPr bwMode="auto">
          <a:xfrm>
            <a:off x="408955" y="5963859"/>
            <a:ext cx="27432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fr-FR" altLang="de-DE" sz="1800">
                <a:latin typeface="+mn-lt"/>
                <a:ea typeface="+mn-ea"/>
                <a:cs typeface="+mn-cs"/>
              </a:rPr>
              <a:t>Jeffrey Dahmer:</a:t>
            </a:r>
          </a:p>
          <a:p>
            <a:pPr algn="ctr" eaLnBrk="1" hangingPunct="1">
              <a:spcBef>
                <a:spcPts val="0"/>
              </a:spcBef>
              <a:spcAft>
                <a:spcPts val="0"/>
              </a:spcAft>
              <a:buClrTx/>
              <a:buNone/>
            </a:pPr>
            <a:r>
              <a:rPr lang="az-Cyrl-AZ" altLang="de-DE" sz="1800">
                <a:latin typeface="+mn-lt"/>
                <a:ea typeface="+mn-ea"/>
                <a:cs typeface="+mn-cs"/>
              </a:rPr>
              <a:t>серийный убийца </a:t>
            </a:r>
            <a:endParaRPr lang="en-US" altLang="de-DE" sz="1800" dirty="0">
              <a:latin typeface="+mn-lt"/>
              <a:ea typeface="+mn-ea"/>
              <a:cs typeface="+mn-cs"/>
            </a:endParaRPr>
          </a:p>
        </p:txBody>
      </p:sp>
      <p:sp>
        <p:nvSpPr>
          <p:cNvPr id="25" name="Caption_44038"/>
          <p:cNvSpPr>
            <a:spLocks noChangeArrowheads="1"/>
          </p:cNvSpPr>
          <p:nvPr/>
        </p:nvSpPr>
        <p:spPr bwMode="auto">
          <a:xfrm>
            <a:off x="3710539" y="5963859"/>
            <a:ext cx="222385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de-DE" altLang="de-DE" sz="1800" dirty="0">
                <a:latin typeface="+mn-lt"/>
                <a:ea typeface="+mn-ea"/>
                <a:cs typeface="+mn-cs"/>
              </a:rPr>
              <a:t>Aaron Beck:</a:t>
            </a:r>
          </a:p>
          <a:p>
            <a:pPr algn="ctr" eaLnBrk="1" hangingPunct="1">
              <a:spcBef>
                <a:spcPts val="0"/>
              </a:spcBef>
              <a:spcAft>
                <a:spcPts val="0"/>
              </a:spcAft>
              <a:buClrTx/>
              <a:buNone/>
            </a:pPr>
            <a:r>
              <a:rPr lang="az-Cyrl-AZ" altLang="de-DE" sz="1800" dirty="0">
                <a:latin typeface="+mn-lt"/>
                <a:ea typeface="+mn-ea"/>
                <a:cs typeface="+mn-cs"/>
              </a:rPr>
              <a:t>Психотерапевт</a:t>
            </a:r>
            <a:endParaRPr lang="en-GB" altLang="de-DE" sz="1800" dirty="0">
              <a:latin typeface="+mn-lt"/>
              <a:ea typeface="+mn-ea"/>
              <a:cs typeface="+mn-cs"/>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495794"/>
          </a:xfrm>
        </p:spPr>
        <p:txBody>
          <a:bodyPr vert="horz" lIns="0" tIns="0" rIns="0" bIns="0" rtlCol="0" anchor="t">
            <a:spAutoFit/>
          </a:bodyPr>
          <a:lstStyle/>
          <a:p>
            <a:pPr defTabSz="914377">
              <a:spcBef>
                <a:spcPts val="0"/>
              </a:spcBef>
            </a:pPr>
            <a:r>
              <a:rPr lang="ru-RU" sz="3600">
                <a:latin typeface="+mn-lt"/>
                <a:ea typeface="+mn-ea"/>
                <a:cs typeface="+mn-cs"/>
              </a:rPr>
              <a:t>Другие страны - другие обычаи!</a:t>
            </a:r>
            <a:br>
              <a:rPr lang="ru-RU" sz="3600">
                <a:latin typeface="+mn-lt"/>
                <a:ea typeface="+mn-ea"/>
                <a:cs typeface="+mn-cs"/>
              </a:rPr>
            </a:br>
            <a:r>
              <a:rPr lang="ru-RU" sz="3600">
                <a:latin typeface="+mn-lt"/>
                <a:ea typeface="+mn-ea"/>
                <a:cs typeface="+mn-cs"/>
              </a:rPr>
              <a:t>Некоторые неправильные интерпретации жестов и мимики</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F6A4A33F-BBB1-4147-8654-0DFC2A9ABBFB}" type="slidenum">
              <a:rPr lang="de-DE" altLang="de-DE" smtClean="0">
                <a:latin typeface="+mn-lt"/>
                <a:ea typeface="+mn-ea"/>
              </a:rPr>
              <a:pPr/>
              <a:t>22</a:t>
            </a:fld>
            <a:endParaRPr lang="de-DE" altLang="de-DE">
              <a:latin typeface="+mn-lt"/>
              <a:ea typeface="+mn-ea"/>
            </a:endParaRPr>
          </a:p>
        </p:txBody>
      </p:sp>
      <p:graphicFrame>
        <p:nvGraphicFramePr>
          <p:cNvPr id="12" name="Group 27"/>
          <p:cNvGraphicFramePr>
            <a:graphicFrameLocks noGrp="1"/>
          </p:cNvGraphicFramePr>
          <p:nvPr>
            <p:extLst>
              <p:ext uri="{D42A27DB-BD31-4B8C-83A1-F6EECF244321}">
                <p14:modId xmlns:p14="http://schemas.microsoft.com/office/powerpoint/2010/main" val="1862261040"/>
              </p:ext>
            </p:extLst>
          </p:nvPr>
        </p:nvGraphicFramePr>
        <p:xfrm>
          <a:off x="408955" y="2203704"/>
          <a:ext cx="11376001" cy="448056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az-Cyrl-AZ" sz="1800" b="0" i="0" u="none" strike="noStrike" cap="none" normalizeH="0" baseline="0" dirty="0">
                          <a:ln>
                            <a:noFill/>
                          </a:ln>
                          <a:solidFill>
                            <a:srgbClr val="000000"/>
                          </a:solidFill>
                          <a:effectLst/>
                          <a:latin typeface="+mn-lt"/>
                          <a:ea typeface="+mn-ea"/>
                          <a:cs typeface="+mn-cs"/>
                        </a:rPr>
                        <a:t>Жесты/мимики </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az-Cyrl-AZ" sz="1800" b="0" i="0" u="none" strike="noStrike" cap="none" normalizeH="0" baseline="0">
                          <a:ln>
                            <a:noFill/>
                          </a:ln>
                          <a:solidFill>
                            <a:srgbClr val="000000"/>
                          </a:solidFill>
                          <a:effectLst/>
                          <a:latin typeface="+mn-lt"/>
                          <a:ea typeface="+mn-ea"/>
                          <a:cs typeface="+mn-cs"/>
                        </a:rPr>
                        <a:t>Примеры и их обозначения</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336699"/>
                        </a:buClr>
                        <a:buSzTx/>
                        <a:buFont typeface="Wingdings" pitchFamily="2" charset="2"/>
                        <a:buNone/>
                        <a:tabLst/>
                      </a:pPr>
                      <a:r>
                        <a:rPr kumimoji="0" lang="en-US" sz="1800" b="0" i="0" u="none" strike="noStrike" cap="none" normalizeH="0" baseline="0" dirty="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46304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ct val="0"/>
                        </a:spcAft>
                        <a:buClr>
                          <a:srgbClr val="336699"/>
                        </a:buClr>
                        <a:buSzTx/>
                        <a:buFont typeface="Wingdings" pitchFamily="2" charset="2"/>
                        <a:buNone/>
                        <a:tabLst/>
                      </a:pPr>
                      <a:r>
                        <a:rPr kumimoji="0" lang="en-US"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az-Cyrl-AZ" sz="1800" b="0" i="0" u="none" strike="noStrike" cap="none" normalizeH="0" baseline="0" dirty="0">
                          <a:ln>
                            <a:noFill/>
                          </a:ln>
                          <a:solidFill>
                            <a:srgbClr val="333333"/>
                          </a:solidFill>
                          <a:effectLst/>
                          <a:latin typeface="+mn-lt"/>
                          <a:ea typeface="+mn-ea"/>
                          <a:cs typeface="+mn-cs"/>
                        </a:rPr>
                        <a:t>Речь</a:t>
                      </a:r>
                      <a:endParaRPr kumimoji="0" lang="en-GB"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336699"/>
                        </a:buClr>
                        <a:buSzTx/>
                        <a:buFont typeface="Wingdings" pitchFamily="2" charset="2"/>
                        <a:buNone/>
                        <a:tabLst/>
                      </a:pPr>
                      <a:r>
                        <a:rPr kumimoji="0" lang="en-US" sz="1800" b="0" i="0" u="none" strike="noStrike" cap="none" normalizeH="0" baseline="0" dirty="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65801"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64804"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1080713" y="5589240"/>
            <a:ext cx="1488482" cy="1005840"/>
          </a:xfrm>
          <a:prstGeom prst="rect">
            <a:avLst/>
          </a:prstGeom>
          <a:noFill/>
        </p:spPr>
      </p:pic>
    </p:spTree>
    <p:extLst>
      <p:ext uri="{BB962C8B-B14F-4D97-AF65-F5344CB8AC3E}">
        <p14:creationId xmlns:p14="http://schemas.microsoft.com/office/powerpoint/2010/main" val="1316639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495794"/>
          </a:xfrm>
        </p:spPr>
        <p:txBody>
          <a:bodyPr vert="horz" lIns="0" tIns="0" rIns="0" bIns="0" rtlCol="0" anchor="t">
            <a:spAutoFit/>
          </a:bodyPr>
          <a:lstStyle/>
          <a:p>
            <a:pPr defTabSz="914377">
              <a:spcBef>
                <a:spcPts val="0"/>
              </a:spcBef>
            </a:pPr>
            <a:r>
              <a:rPr lang="ru-RU" sz="3600">
                <a:latin typeface="+mn-lt"/>
                <a:ea typeface="+mn-ea"/>
                <a:cs typeface="+mn-cs"/>
              </a:rPr>
              <a:t>Другие страны - другие обычаи!</a:t>
            </a:r>
            <a:br>
              <a:rPr lang="ru-RU" sz="3600">
                <a:latin typeface="+mn-lt"/>
                <a:ea typeface="+mn-ea"/>
                <a:cs typeface="+mn-cs"/>
              </a:rPr>
            </a:br>
            <a:r>
              <a:rPr lang="ru-RU" sz="3600">
                <a:latin typeface="+mn-lt"/>
                <a:ea typeface="+mn-ea"/>
                <a:cs typeface="+mn-cs"/>
              </a:rPr>
              <a:t>Некоторые неправильные интерпретации жестов и мимики</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F6A4A33F-BBB1-4147-8654-0DFC2A9ABBFB}" type="slidenum">
              <a:rPr lang="de-DE" altLang="de-DE" smtClean="0">
                <a:latin typeface="+mn-lt"/>
                <a:ea typeface="+mn-ea"/>
              </a:rPr>
              <a:pPr/>
              <a:t>23</a:t>
            </a:fld>
            <a:endParaRPr lang="de-DE" altLang="de-DE">
              <a:latin typeface="+mn-lt"/>
              <a:ea typeface="+mn-ea"/>
            </a:endParaRPr>
          </a:p>
        </p:txBody>
      </p:sp>
      <p:graphicFrame>
        <p:nvGraphicFramePr>
          <p:cNvPr id="12" name="Group 27"/>
          <p:cNvGraphicFramePr>
            <a:graphicFrameLocks noGrp="1"/>
          </p:cNvGraphicFramePr>
          <p:nvPr>
            <p:extLst>
              <p:ext uri="{D42A27DB-BD31-4B8C-83A1-F6EECF244321}">
                <p14:modId xmlns:p14="http://schemas.microsoft.com/office/powerpoint/2010/main" val="2755913201"/>
              </p:ext>
            </p:extLst>
          </p:nvPr>
        </p:nvGraphicFramePr>
        <p:xfrm>
          <a:off x="408955" y="2203704"/>
          <a:ext cx="11376001" cy="448056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az-Cyrl-AZ" sz="1800" b="0" i="0" u="none" strike="noStrike" cap="none" normalizeH="0" baseline="0" dirty="0">
                          <a:ln>
                            <a:noFill/>
                          </a:ln>
                          <a:solidFill>
                            <a:srgbClr val="000000"/>
                          </a:solidFill>
                          <a:effectLst/>
                          <a:latin typeface="+mn-lt"/>
                          <a:ea typeface="+mn-ea"/>
                          <a:cs typeface="+mn-cs"/>
                        </a:rPr>
                        <a:t>Жесты/мимики </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az-Cyrl-AZ" sz="1800" b="0" i="0" u="none" strike="noStrike" cap="none" normalizeH="0" baseline="0">
                          <a:ln>
                            <a:noFill/>
                          </a:ln>
                          <a:solidFill>
                            <a:srgbClr val="000000"/>
                          </a:solidFill>
                          <a:effectLst/>
                          <a:latin typeface="+mn-lt"/>
                          <a:ea typeface="+mn-ea"/>
                          <a:cs typeface="+mn-cs"/>
                        </a:rPr>
                        <a:t>Примеры и их обозначения</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336699"/>
                        </a:buClr>
                        <a:buSzTx/>
                        <a:buFont typeface="Wingdings" pitchFamily="2" charset="2"/>
                        <a:buNone/>
                        <a:tabLst/>
                      </a:pPr>
                      <a:r>
                        <a:rPr kumimoji="0" lang="ru-RU" sz="1800" b="1" i="0" u="none" strike="noStrike" cap="none" normalizeH="0" baseline="0" dirty="0">
                          <a:ln>
                            <a:noFill/>
                          </a:ln>
                          <a:solidFill>
                            <a:srgbClr val="333333"/>
                          </a:solidFill>
                          <a:effectLst/>
                          <a:latin typeface="+mn-lt"/>
                          <a:ea typeface="+mn-ea"/>
                          <a:cs typeface="+mn-cs"/>
                        </a:rPr>
                        <a:t>Европа/Америка:</a:t>
                      </a:r>
                      <a:r>
                        <a:rPr kumimoji="0" lang="ru-RU" sz="1800" b="0" i="0" u="none" strike="noStrike" cap="none" normalizeH="0" baseline="0" dirty="0">
                          <a:ln>
                            <a:noFill/>
                          </a:ln>
                          <a:solidFill>
                            <a:srgbClr val="333333"/>
                          </a:solidFill>
                          <a:effectLst/>
                          <a:latin typeface="+mn-lt"/>
                          <a:ea typeface="+mn-ea"/>
                          <a:cs typeface="+mn-cs"/>
                        </a:rPr>
                        <a:t> указывает раскованность/релаксацию и возможно, слегка небрежную позу</a:t>
                      </a:r>
                    </a:p>
                    <a:p>
                      <a:pPr marL="0" marR="0" lvl="0" indent="0" algn="l" defTabSz="914400" rtl="0" eaLnBrk="1" fontAlgn="base" latinLnBrk="0" hangingPunct="1">
                        <a:lnSpc>
                          <a:spcPct val="100000"/>
                        </a:lnSpc>
                        <a:spcBef>
                          <a:spcPts val="0"/>
                        </a:spcBef>
                        <a:spcAft>
                          <a:spcPct val="0"/>
                        </a:spcAft>
                        <a:buClr>
                          <a:srgbClr val="336699"/>
                        </a:buClr>
                        <a:buSzTx/>
                        <a:buFont typeface="Wingdings" pitchFamily="2" charset="2"/>
                        <a:buNone/>
                        <a:tabLst/>
                      </a:pPr>
                      <a:r>
                        <a:rPr kumimoji="0" lang="ru-RU" sz="1800" b="0" i="0" u="none" strike="noStrike" cap="none" normalizeH="0" baseline="0" dirty="0">
                          <a:ln>
                            <a:noFill/>
                          </a:ln>
                          <a:solidFill>
                            <a:srgbClr val="333333"/>
                          </a:solidFill>
                          <a:effectLst/>
                          <a:latin typeface="+mn-lt"/>
                          <a:ea typeface="+mn-ea"/>
                          <a:cs typeface="+mn-cs"/>
                        </a:rPr>
                        <a:t>В некоторых арабских странах являются подошвы самой грязной частью человека. Поэтому это оскорбление показывать кому-либо свои подошвы.</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46304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ct val="0"/>
                        </a:spcAft>
                        <a:buClr>
                          <a:srgbClr val="336699"/>
                        </a:buClr>
                        <a:buSzTx/>
                        <a:buFont typeface="Wingdings" pitchFamily="2" charset="2"/>
                        <a:buNone/>
                        <a:tabLst/>
                      </a:pPr>
                      <a:r>
                        <a:rPr kumimoji="0" lang="en-US"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az-Cyrl-AZ" sz="1800" b="0" i="0" u="none" strike="noStrike" cap="none" normalizeH="0" baseline="0" dirty="0">
                          <a:ln>
                            <a:noFill/>
                          </a:ln>
                          <a:solidFill>
                            <a:srgbClr val="333333"/>
                          </a:solidFill>
                          <a:effectLst/>
                          <a:latin typeface="+mn-lt"/>
                          <a:ea typeface="+mn-ea"/>
                          <a:cs typeface="+mn-cs"/>
                        </a:rPr>
                        <a:t>Речь</a:t>
                      </a:r>
                      <a:endParaRPr kumimoji="0" lang="en-GB"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336699"/>
                        </a:buClr>
                        <a:buSzTx/>
                        <a:buFont typeface="Wingdings" pitchFamily="2" charset="2"/>
                        <a:buNone/>
                        <a:tabLst/>
                      </a:pPr>
                      <a:r>
                        <a:rPr kumimoji="0" lang="en-US" sz="1800" b="0" i="0" u="none" strike="noStrike" cap="none" normalizeH="0" baseline="0" dirty="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65801"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64804"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1080713" y="5589240"/>
            <a:ext cx="1488482" cy="1005840"/>
          </a:xfrm>
          <a:prstGeom prst="rect">
            <a:avLst/>
          </a:prstGeom>
          <a:noFill/>
        </p:spPr>
      </p:pic>
    </p:spTree>
    <p:extLst>
      <p:ext uri="{BB962C8B-B14F-4D97-AF65-F5344CB8AC3E}">
        <p14:creationId xmlns:p14="http://schemas.microsoft.com/office/powerpoint/2010/main" val="2153378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495794"/>
          </a:xfrm>
        </p:spPr>
        <p:txBody>
          <a:bodyPr vert="horz" lIns="0" tIns="0" rIns="0" bIns="0" rtlCol="0" anchor="t">
            <a:spAutoFit/>
          </a:bodyPr>
          <a:lstStyle/>
          <a:p>
            <a:pPr defTabSz="914377">
              <a:spcBef>
                <a:spcPts val="0"/>
              </a:spcBef>
            </a:pPr>
            <a:r>
              <a:rPr lang="ru-RU" sz="3600">
                <a:latin typeface="+mn-lt"/>
                <a:ea typeface="+mn-ea"/>
                <a:cs typeface="+mn-cs"/>
              </a:rPr>
              <a:t>Другие страны - другие обычаи!</a:t>
            </a:r>
            <a:br>
              <a:rPr lang="ru-RU" sz="3600">
                <a:latin typeface="+mn-lt"/>
                <a:ea typeface="+mn-ea"/>
                <a:cs typeface="+mn-cs"/>
              </a:rPr>
            </a:br>
            <a:r>
              <a:rPr lang="ru-RU" sz="3600">
                <a:latin typeface="+mn-lt"/>
                <a:ea typeface="+mn-ea"/>
                <a:cs typeface="+mn-cs"/>
              </a:rPr>
              <a:t>Некоторые неправильные интерпретации жестов и мимики</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F6A4A33F-BBB1-4147-8654-0DFC2A9ABBFB}" type="slidenum">
              <a:rPr lang="de-DE" altLang="de-DE" smtClean="0">
                <a:latin typeface="+mn-lt"/>
                <a:ea typeface="+mn-ea"/>
              </a:rPr>
              <a:pPr/>
              <a:t>24</a:t>
            </a:fld>
            <a:endParaRPr lang="de-DE" altLang="de-DE">
              <a:latin typeface="+mn-lt"/>
              <a:ea typeface="+mn-ea"/>
            </a:endParaRPr>
          </a:p>
        </p:txBody>
      </p:sp>
      <p:graphicFrame>
        <p:nvGraphicFramePr>
          <p:cNvPr id="12" name="Group 27"/>
          <p:cNvGraphicFramePr>
            <a:graphicFrameLocks noGrp="1"/>
          </p:cNvGraphicFramePr>
          <p:nvPr>
            <p:extLst>
              <p:ext uri="{D42A27DB-BD31-4B8C-83A1-F6EECF244321}">
                <p14:modId xmlns:p14="http://schemas.microsoft.com/office/powerpoint/2010/main" val="2029943574"/>
              </p:ext>
            </p:extLst>
          </p:nvPr>
        </p:nvGraphicFramePr>
        <p:xfrm>
          <a:off x="408955" y="2203704"/>
          <a:ext cx="11376001" cy="448056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az-Cyrl-AZ" sz="1800" b="0" i="0" u="none" strike="noStrike" cap="none" normalizeH="0" baseline="0" dirty="0">
                          <a:ln>
                            <a:noFill/>
                          </a:ln>
                          <a:solidFill>
                            <a:srgbClr val="000000"/>
                          </a:solidFill>
                          <a:effectLst/>
                          <a:latin typeface="+mn-lt"/>
                          <a:ea typeface="+mn-ea"/>
                          <a:cs typeface="+mn-cs"/>
                        </a:rPr>
                        <a:t>Жесты/мимики </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az-Cyrl-AZ" sz="1800" b="0" i="0" u="none" strike="noStrike" cap="none" normalizeH="0" baseline="0">
                          <a:ln>
                            <a:noFill/>
                          </a:ln>
                          <a:solidFill>
                            <a:srgbClr val="000000"/>
                          </a:solidFill>
                          <a:effectLst/>
                          <a:latin typeface="+mn-lt"/>
                          <a:ea typeface="+mn-ea"/>
                          <a:cs typeface="+mn-cs"/>
                        </a:rPr>
                        <a:t>Примеры и их обозначения</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336699"/>
                        </a:buClr>
                        <a:buSzTx/>
                        <a:buFont typeface="Wingdings" pitchFamily="2" charset="2"/>
                        <a:buNone/>
                        <a:tabLst/>
                      </a:pPr>
                      <a:r>
                        <a:rPr kumimoji="0" lang="ru-RU" sz="1800" b="1" i="0" u="none" strike="noStrike" cap="none" normalizeH="0" baseline="0" dirty="0">
                          <a:ln>
                            <a:noFill/>
                          </a:ln>
                          <a:solidFill>
                            <a:srgbClr val="333333"/>
                          </a:solidFill>
                          <a:effectLst/>
                          <a:latin typeface="+mn-lt"/>
                          <a:ea typeface="+mn-ea"/>
                          <a:cs typeface="+mn-cs"/>
                        </a:rPr>
                        <a:t>Европа/Америка:</a:t>
                      </a:r>
                      <a:r>
                        <a:rPr kumimoji="0" lang="ru-RU" sz="1800" b="0" i="0" u="none" strike="noStrike" cap="none" normalizeH="0" baseline="0" dirty="0">
                          <a:ln>
                            <a:noFill/>
                          </a:ln>
                          <a:solidFill>
                            <a:srgbClr val="333333"/>
                          </a:solidFill>
                          <a:effectLst/>
                          <a:latin typeface="+mn-lt"/>
                          <a:ea typeface="+mn-ea"/>
                          <a:cs typeface="+mn-cs"/>
                        </a:rPr>
                        <a:t> указывает раскованность/релаксацию и возможно, слегка небрежную позу</a:t>
                      </a:r>
                    </a:p>
                    <a:p>
                      <a:pPr marL="0" marR="0" lvl="0" indent="0" algn="l" defTabSz="914400" rtl="0" eaLnBrk="1" fontAlgn="base" latinLnBrk="0" hangingPunct="1">
                        <a:lnSpc>
                          <a:spcPct val="100000"/>
                        </a:lnSpc>
                        <a:spcBef>
                          <a:spcPts val="0"/>
                        </a:spcBef>
                        <a:spcAft>
                          <a:spcPct val="0"/>
                        </a:spcAft>
                        <a:buClr>
                          <a:srgbClr val="336699"/>
                        </a:buClr>
                        <a:buSzTx/>
                        <a:buFont typeface="Wingdings" pitchFamily="2" charset="2"/>
                        <a:buNone/>
                        <a:tabLst/>
                      </a:pPr>
                      <a:r>
                        <a:rPr kumimoji="0" lang="ru-RU" sz="1800" b="0" i="0" u="none" strike="noStrike" cap="none" normalizeH="0" baseline="0" dirty="0">
                          <a:ln>
                            <a:noFill/>
                          </a:ln>
                          <a:solidFill>
                            <a:srgbClr val="333333"/>
                          </a:solidFill>
                          <a:effectLst/>
                          <a:latin typeface="+mn-lt"/>
                          <a:ea typeface="+mn-ea"/>
                          <a:cs typeface="+mn-cs"/>
                        </a:rPr>
                        <a:t>В некоторых арабских странах являются подошвы самой грязной частью человека. Поэтому это оскорбление показывать кому-либо свои подошвы.</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46304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ct val="0"/>
                        </a:spcAft>
                        <a:buClr>
                          <a:srgbClr val="336699"/>
                        </a:buClr>
                        <a:buSzTx/>
                        <a:buFont typeface="Wingdings" pitchFamily="2" charset="2"/>
                        <a:buNone/>
                        <a:tabLst/>
                      </a:pPr>
                      <a:r>
                        <a:rPr kumimoji="0" lang="ru-RU" sz="1800" b="1" i="0" u="none" strike="noStrike" cap="none" normalizeH="0" baseline="0" dirty="0">
                          <a:ln>
                            <a:noFill/>
                          </a:ln>
                          <a:solidFill>
                            <a:srgbClr val="333333"/>
                          </a:solidFill>
                          <a:effectLst/>
                          <a:latin typeface="+mn-lt"/>
                          <a:ea typeface="+mn-ea"/>
                          <a:cs typeface="+mn-cs"/>
                        </a:rPr>
                        <a:t>США и многие другие страны</a:t>
                      </a:r>
                      <a:r>
                        <a:rPr kumimoji="0" lang="ru-RU" sz="1800" b="1" i="0" u="none" strike="noStrike" cap="none" normalizeH="0" baseline="0">
                          <a:ln>
                            <a:noFill/>
                          </a:ln>
                          <a:solidFill>
                            <a:srgbClr val="333333"/>
                          </a:solidFill>
                          <a:effectLst/>
                          <a:latin typeface="+mn-lt"/>
                          <a:ea typeface="+mn-ea"/>
                          <a:cs typeface="+mn-cs"/>
                        </a:rPr>
                        <a:t>:</a:t>
                      </a:r>
                      <a:r>
                        <a:rPr kumimoji="0" lang="ru-RU" sz="1800" b="0" i="0" u="none" strike="noStrike" cap="none" normalizeH="0" baseline="0">
                          <a:ln>
                            <a:noFill/>
                          </a:ln>
                          <a:solidFill>
                            <a:srgbClr val="333333"/>
                          </a:solidFill>
                          <a:effectLst/>
                          <a:latin typeface="+mn-lt"/>
                          <a:ea typeface="+mn-ea"/>
                          <a:cs typeface="+mn-cs"/>
                        </a:rPr>
                        <a:t> “супер!”, “отлично” </a:t>
                      </a:r>
                      <a:endParaRPr kumimoji="0" lang="ru-RU" sz="18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ts val="0"/>
                        </a:spcBef>
                        <a:spcAft>
                          <a:spcPct val="0"/>
                        </a:spcAft>
                        <a:buClr>
                          <a:srgbClr val="336699"/>
                        </a:buClr>
                        <a:buSzTx/>
                        <a:buFont typeface="Wingdings" pitchFamily="2" charset="2"/>
                        <a:buNone/>
                        <a:tabLst/>
                      </a:pPr>
                      <a:r>
                        <a:rPr kumimoji="0" lang="ru-RU" sz="1800" b="1" i="0" u="none" strike="noStrike" cap="none" normalizeH="0" baseline="0" dirty="0">
                          <a:ln>
                            <a:noFill/>
                          </a:ln>
                          <a:solidFill>
                            <a:srgbClr val="333333"/>
                          </a:solidFill>
                          <a:effectLst/>
                          <a:latin typeface="+mn-lt"/>
                          <a:ea typeface="+mn-ea"/>
                          <a:cs typeface="+mn-cs"/>
                        </a:rPr>
                        <a:t>В некоторых африканских странах</a:t>
                      </a:r>
                      <a:r>
                        <a:rPr kumimoji="0" lang="ru-RU" sz="1800" b="1" i="0" u="none" strike="noStrike" cap="none" normalizeH="0" baseline="0">
                          <a:ln>
                            <a:noFill/>
                          </a:ln>
                          <a:solidFill>
                            <a:srgbClr val="333333"/>
                          </a:solidFill>
                          <a:effectLst/>
                          <a:latin typeface="+mn-lt"/>
                          <a:ea typeface="+mn-ea"/>
                          <a:cs typeface="+mn-cs"/>
                        </a:rPr>
                        <a:t>:</a:t>
                      </a:r>
                      <a:r>
                        <a:rPr kumimoji="0" lang="ru-RU" sz="1800" b="0" i="0" u="none" strike="noStrike" cap="none" normalizeH="0" baseline="0">
                          <a:ln>
                            <a:noFill/>
                          </a:ln>
                          <a:solidFill>
                            <a:srgbClr val="333333"/>
                          </a:solidFill>
                          <a:effectLst/>
                          <a:latin typeface="+mn-lt"/>
                          <a:ea typeface="+mn-ea"/>
                          <a:cs typeface="+mn-cs"/>
                        </a:rPr>
                        <a:t> “убирайся!” </a:t>
                      </a:r>
                      <a:endParaRPr kumimoji="0" lang="ru-RU" sz="18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ts val="0"/>
                        </a:spcBef>
                        <a:spcAft>
                          <a:spcPct val="0"/>
                        </a:spcAft>
                        <a:buClr>
                          <a:srgbClr val="336699"/>
                        </a:buClr>
                        <a:buSzTx/>
                        <a:buFont typeface="Wingdings" pitchFamily="2" charset="2"/>
                        <a:buNone/>
                        <a:tabLst/>
                      </a:pPr>
                      <a:r>
                        <a:rPr kumimoji="0" lang="ru-RU" sz="1800" b="1" i="0" u="none" strike="noStrike" cap="none" normalizeH="0" baseline="0" dirty="0">
                          <a:ln>
                            <a:noFill/>
                          </a:ln>
                          <a:solidFill>
                            <a:srgbClr val="333333"/>
                          </a:solidFill>
                          <a:effectLst/>
                          <a:latin typeface="+mn-lt"/>
                          <a:ea typeface="+mn-ea"/>
                          <a:cs typeface="+mn-cs"/>
                        </a:rPr>
                        <a:t>Германия</a:t>
                      </a:r>
                      <a:r>
                        <a:rPr kumimoji="0" lang="ru-RU" sz="1800" b="1" i="0" u="none" strike="noStrike" cap="none" normalizeH="0" baseline="0">
                          <a:ln>
                            <a:noFill/>
                          </a:ln>
                          <a:solidFill>
                            <a:srgbClr val="333333"/>
                          </a:solidFill>
                          <a:effectLst/>
                          <a:latin typeface="+mn-lt"/>
                          <a:ea typeface="+mn-ea"/>
                          <a:cs typeface="+mn-cs"/>
                        </a:rPr>
                        <a:t>:</a:t>
                      </a:r>
                      <a:r>
                        <a:rPr kumimoji="0" lang="ru-RU" sz="1800" b="0" i="0" u="none" strike="noStrike" cap="none" normalizeH="0" baseline="0">
                          <a:ln>
                            <a:noFill/>
                          </a:ln>
                          <a:solidFill>
                            <a:srgbClr val="333333"/>
                          </a:solidFill>
                          <a:effectLst/>
                          <a:latin typeface="+mn-lt"/>
                          <a:ea typeface="+mn-ea"/>
                          <a:cs typeface="+mn-cs"/>
                        </a:rPr>
                        <a:t> “единица”; </a:t>
                      </a:r>
                      <a:r>
                        <a:rPr kumimoji="0" lang="ru-RU" sz="1800" b="1" i="0" u="none" strike="noStrike" cap="none" normalizeH="0" baseline="0" dirty="0">
                          <a:ln>
                            <a:noFill/>
                          </a:ln>
                          <a:solidFill>
                            <a:srgbClr val="333333"/>
                          </a:solidFill>
                          <a:effectLst/>
                          <a:latin typeface="+mn-lt"/>
                          <a:ea typeface="+mn-ea"/>
                          <a:cs typeface="+mn-cs"/>
                        </a:rPr>
                        <a:t>Япония </a:t>
                      </a:r>
                      <a:r>
                        <a:rPr kumimoji="0" lang="ru-RU" sz="1800" b="1" i="0" u="none" strike="noStrike" cap="none" normalizeH="0" baseline="0">
                          <a:ln>
                            <a:noFill/>
                          </a:ln>
                          <a:solidFill>
                            <a:srgbClr val="333333"/>
                          </a:solidFill>
                          <a:effectLst/>
                          <a:latin typeface="+mn-lt"/>
                          <a:ea typeface="+mn-ea"/>
                          <a:cs typeface="+mn-cs"/>
                        </a:rPr>
                        <a:t>:</a:t>
                      </a:r>
                      <a:r>
                        <a:rPr kumimoji="0" lang="ru-RU" sz="1800" b="0" i="0" u="none" strike="noStrike" cap="none" normalizeH="0" baseline="0">
                          <a:ln>
                            <a:noFill/>
                          </a:ln>
                          <a:solidFill>
                            <a:srgbClr val="333333"/>
                          </a:solidFill>
                          <a:effectLst/>
                          <a:latin typeface="+mn-lt"/>
                          <a:ea typeface="+mn-ea"/>
                          <a:cs typeface="+mn-cs"/>
                        </a:rPr>
                        <a:t> “пятерка” </a:t>
                      </a:r>
                      <a:endParaRPr kumimoji="0" lang="ru-RU" sz="18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ts val="0"/>
                        </a:spcBef>
                        <a:spcAft>
                          <a:spcPct val="0"/>
                        </a:spcAft>
                        <a:buClr>
                          <a:srgbClr val="336699"/>
                        </a:buClr>
                        <a:buSzTx/>
                        <a:buFont typeface="Wingdings" pitchFamily="2" charset="2"/>
                        <a:buNone/>
                        <a:tabLst/>
                      </a:pPr>
                      <a:r>
                        <a:rPr kumimoji="0" lang="ru-RU" sz="1800" b="1" i="0" u="none" strike="noStrike" cap="none" normalizeH="0" baseline="0" dirty="0">
                          <a:ln>
                            <a:noFill/>
                          </a:ln>
                          <a:solidFill>
                            <a:srgbClr val="333333"/>
                          </a:solidFill>
                          <a:effectLst/>
                          <a:latin typeface="+mn-lt"/>
                          <a:ea typeface="+mn-ea"/>
                          <a:cs typeface="+mn-cs"/>
                        </a:rPr>
                        <a:t>Многие страны:</a:t>
                      </a:r>
                      <a:r>
                        <a:rPr kumimoji="0" lang="ru-RU" sz="1800" b="0" i="0" u="none" strike="noStrike" cap="none" normalizeH="0" baseline="0" dirty="0">
                          <a:ln>
                            <a:noFill/>
                          </a:ln>
                          <a:solidFill>
                            <a:srgbClr val="333333"/>
                          </a:solidFill>
                          <a:effectLst/>
                          <a:latin typeface="+mn-lt"/>
                          <a:ea typeface="+mn-ea"/>
                          <a:cs typeface="+mn-cs"/>
                        </a:rPr>
                        <a:t> используется для остановки автомобиля , но не во всех странах (см. выше).</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az-Cyrl-AZ" sz="1800" b="0" i="0" u="none" strike="noStrike" cap="none" normalizeH="0" baseline="0" dirty="0">
                          <a:ln>
                            <a:noFill/>
                          </a:ln>
                          <a:solidFill>
                            <a:srgbClr val="333333"/>
                          </a:solidFill>
                          <a:effectLst/>
                          <a:latin typeface="+mn-lt"/>
                          <a:ea typeface="+mn-ea"/>
                          <a:cs typeface="+mn-cs"/>
                        </a:rPr>
                        <a:t>Речь</a:t>
                      </a:r>
                      <a:endParaRPr kumimoji="0" lang="en-GB"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336699"/>
                        </a:buClr>
                        <a:buSzTx/>
                        <a:buFont typeface="Wingdings" pitchFamily="2" charset="2"/>
                        <a:buNone/>
                        <a:tabLst/>
                      </a:pPr>
                      <a:r>
                        <a:rPr kumimoji="0" lang="en-US" sz="1800" b="0" i="0" u="none" strike="noStrike" cap="none" normalizeH="0" baseline="0" dirty="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65801"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64804"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1080713" y="5589240"/>
            <a:ext cx="1488482" cy="1005840"/>
          </a:xfrm>
          <a:prstGeom prst="rect">
            <a:avLst/>
          </a:prstGeom>
          <a:noFill/>
        </p:spPr>
      </p:pic>
    </p:spTree>
    <p:extLst>
      <p:ext uri="{BB962C8B-B14F-4D97-AF65-F5344CB8AC3E}">
        <p14:creationId xmlns:p14="http://schemas.microsoft.com/office/powerpoint/2010/main" val="7612764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495794"/>
          </a:xfrm>
        </p:spPr>
        <p:txBody>
          <a:bodyPr vert="horz" lIns="0" tIns="0" rIns="0" bIns="0" rtlCol="0" anchor="t">
            <a:spAutoFit/>
          </a:bodyPr>
          <a:lstStyle/>
          <a:p>
            <a:pPr defTabSz="914377">
              <a:spcBef>
                <a:spcPts val="0"/>
              </a:spcBef>
            </a:pPr>
            <a:r>
              <a:rPr lang="ru-RU" sz="3600">
                <a:latin typeface="+mn-lt"/>
                <a:ea typeface="+mn-ea"/>
                <a:cs typeface="+mn-cs"/>
              </a:rPr>
              <a:t>Другие страны - другие обычаи!</a:t>
            </a:r>
            <a:br>
              <a:rPr lang="ru-RU" sz="3600">
                <a:latin typeface="+mn-lt"/>
                <a:ea typeface="+mn-ea"/>
                <a:cs typeface="+mn-cs"/>
              </a:rPr>
            </a:br>
            <a:r>
              <a:rPr lang="ru-RU" sz="3600">
                <a:latin typeface="+mn-lt"/>
                <a:ea typeface="+mn-ea"/>
                <a:cs typeface="+mn-cs"/>
              </a:rPr>
              <a:t>Некоторые неправильные интерпретации жестов и мимики</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F6A4A33F-BBB1-4147-8654-0DFC2A9ABBFB}" type="slidenum">
              <a:rPr lang="de-DE" altLang="de-DE" smtClean="0">
                <a:latin typeface="+mn-lt"/>
                <a:ea typeface="+mn-ea"/>
              </a:rPr>
              <a:pPr/>
              <a:t>25</a:t>
            </a:fld>
            <a:endParaRPr lang="de-DE" altLang="de-DE">
              <a:latin typeface="+mn-lt"/>
              <a:ea typeface="+mn-ea"/>
            </a:endParaRPr>
          </a:p>
        </p:txBody>
      </p:sp>
      <p:graphicFrame>
        <p:nvGraphicFramePr>
          <p:cNvPr id="12" name="Group 27"/>
          <p:cNvGraphicFramePr>
            <a:graphicFrameLocks noGrp="1"/>
          </p:cNvGraphicFramePr>
          <p:nvPr>
            <p:extLst>
              <p:ext uri="{D42A27DB-BD31-4B8C-83A1-F6EECF244321}">
                <p14:modId xmlns:p14="http://schemas.microsoft.com/office/powerpoint/2010/main" val="1744492400"/>
              </p:ext>
            </p:extLst>
          </p:nvPr>
        </p:nvGraphicFramePr>
        <p:xfrm>
          <a:off x="408955" y="2203704"/>
          <a:ext cx="11376001" cy="448056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az-Cyrl-AZ" sz="1800" b="0" i="0" u="none" strike="noStrike" cap="none" normalizeH="0" baseline="0" dirty="0">
                          <a:ln>
                            <a:noFill/>
                          </a:ln>
                          <a:solidFill>
                            <a:srgbClr val="000000"/>
                          </a:solidFill>
                          <a:effectLst/>
                          <a:latin typeface="+mn-lt"/>
                          <a:ea typeface="+mn-ea"/>
                          <a:cs typeface="+mn-cs"/>
                        </a:rPr>
                        <a:t>Жесты/мимики </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az-Cyrl-AZ" sz="1800" b="0" i="0" u="none" strike="noStrike" cap="none" normalizeH="0" baseline="0">
                          <a:ln>
                            <a:noFill/>
                          </a:ln>
                          <a:solidFill>
                            <a:srgbClr val="000000"/>
                          </a:solidFill>
                          <a:effectLst/>
                          <a:latin typeface="+mn-lt"/>
                          <a:ea typeface="+mn-ea"/>
                          <a:cs typeface="+mn-cs"/>
                        </a:rPr>
                        <a:t>Примеры и их обозначения</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336699"/>
                        </a:buClr>
                        <a:buSzTx/>
                        <a:buFont typeface="Wingdings" pitchFamily="2" charset="2"/>
                        <a:buNone/>
                        <a:tabLst/>
                      </a:pPr>
                      <a:r>
                        <a:rPr kumimoji="0" lang="ru-RU" sz="1800" b="1" i="0" u="none" strike="noStrike" cap="none" normalizeH="0" baseline="0" dirty="0">
                          <a:ln>
                            <a:noFill/>
                          </a:ln>
                          <a:solidFill>
                            <a:srgbClr val="333333"/>
                          </a:solidFill>
                          <a:effectLst/>
                          <a:latin typeface="+mn-lt"/>
                          <a:ea typeface="+mn-ea"/>
                          <a:cs typeface="+mn-cs"/>
                        </a:rPr>
                        <a:t>Европа/Америка:</a:t>
                      </a:r>
                      <a:r>
                        <a:rPr kumimoji="0" lang="ru-RU" sz="1800" b="0" i="0" u="none" strike="noStrike" cap="none" normalizeH="0" baseline="0" dirty="0">
                          <a:ln>
                            <a:noFill/>
                          </a:ln>
                          <a:solidFill>
                            <a:srgbClr val="333333"/>
                          </a:solidFill>
                          <a:effectLst/>
                          <a:latin typeface="+mn-lt"/>
                          <a:ea typeface="+mn-ea"/>
                          <a:cs typeface="+mn-cs"/>
                        </a:rPr>
                        <a:t> указывает раскованность/релаксацию и возможно, слегка небрежную позу</a:t>
                      </a:r>
                    </a:p>
                    <a:p>
                      <a:pPr marL="0" marR="0" lvl="0" indent="0" algn="l" defTabSz="914400" rtl="0" eaLnBrk="1" fontAlgn="base" latinLnBrk="0" hangingPunct="1">
                        <a:lnSpc>
                          <a:spcPct val="100000"/>
                        </a:lnSpc>
                        <a:spcBef>
                          <a:spcPts val="0"/>
                        </a:spcBef>
                        <a:spcAft>
                          <a:spcPct val="0"/>
                        </a:spcAft>
                        <a:buClr>
                          <a:srgbClr val="336699"/>
                        </a:buClr>
                        <a:buSzTx/>
                        <a:buFont typeface="Wingdings" pitchFamily="2" charset="2"/>
                        <a:buNone/>
                        <a:tabLst/>
                      </a:pPr>
                      <a:r>
                        <a:rPr kumimoji="0" lang="ru-RU" sz="1800" b="0" i="0" u="none" strike="noStrike" cap="none" normalizeH="0" baseline="0" dirty="0">
                          <a:ln>
                            <a:noFill/>
                          </a:ln>
                          <a:solidFill>
                            <a:srgbClr val="333333"/>
                          </a:solidFill>
                          <a:effectLst/>
                          <a:latin typeface="+mn-lt"/>
                          <a:ea typeface="+mn-ea"/>
                          <a:cs typeface="+mn-cs"/>
                        </a:rPr>
                        <a:t>В некоторых арабских странах являются подошвы самой грязной частью человека. Поэтому это оскорбление показывать кому-либо свои подошвы.</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46304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ct val="0"/>
                        </a:spcAft>
                        <a:buClr>
                          <a:srgbClr val="336699"/>
                        </a:buClr>
                        <a:buSzTx/>
                        <a:buFont typeface="Wingdings" pitchFamily="2" charset="2"/>
                        <a:buNone/>
                        <a:tabLst/>
                      </a:pPr>
                      <a:r>
                        <a:rPr kumimoji="0" lang="ru-RU" sz="1800" b="1" i="0" u="none" strike="noStrike" cap="none" normalizeH="0" baseline="0" dirty="0">
                          <a:ln>
                            <a:noFill/>
                          </a:ln>
                          <a:solidFill>
                            <a:srgbClr val="333333"/>
                          </a:solidFill>
                          <a:effectLst/>
                          <a:latin typeface="+mn-lt"/>
                          <a:ea typeface="+mn-ea"/>
                          <a:cs typeface="+mn-cs"/>
                        </a:rPr>
                        <a:t>США и многие другие страны</a:t>
                      </a:r>
                      <a:r>
                        <a:rPr kumimoji="0" lang="ru-RU" sz="1800" b="1" i="0" u="none" strike="noStrike" cap="none" normalizeH="0" baseline="0">
                          <a:ln>
                            <a:noFill/>
                          </a:ln>
                          <a:solidFill>
                            <a:srgbClr val="333333"/>
                          </a:solidFill>
                          <a:effectLst/>
                          <a:latin typeface="+mn-lt"/>
                          <a:ea typeface="+mn-ea"/>
                          <a:cs typeface="+mn-cs"/>
                        </a:rPr>
                        <a:t>:</a:t>
                      </a:r>
                      <a:r>
                        <a:rPr kumimoji="0" lang="ru-RU" sz="1800" b="0" i="0" u="none" strike="noStrike" cap="none" normalizeH="0" baseline="0">
                          <a:ln>
                            <a:noFill/>
                          </a:ln>
                          <a:solidFill>
                            <a:srgbClr val="333333"/>
                          </a:solidFill>
                          <a:effectLst/>
                          <a:latin typeface="+mn-lt"/>
                          <a:ea typeface="+mn-ea"/>
                          <a:cs typeface="+mn-cs"/>
                        </a:rPr>
                        <a:t> “супер!”, “отлично” </a:t>
                      </a:r>
                      <a:endParaRPr kumimoji="0" lang="ru-RU" sz="18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ts val="0"/>
                        </a:spcBef>
                        <a:spcAft>
                          <a:spcPct val="0"/>
                        </a:spcAft>
                        <a:buClr>
                          <a:srgbClr val="336699"/>
                        </a:buClr>
                        <a:buSzTx/>
                        <a:buFont typeface="Wingdings" pitchFamily="2" charset="2"/>
                        <a:buNone/>
                        <a:tabLst/>
                      </a:pPr>
                      <a:r>
                        <a:rPr kumimoji="0" lang="ru-RU" sz="1800" b="1" i="0" u="none" strike="noStrike" cap="none" normalizeH="0" baseline="0" dirty="0">
                          <a:ln>
                            <a:noFill/>
                          </a:ln>
                          <a:solidFill>
                            <a:srgbClr val="333333"/>
                          </a:solidFill>
                          <a:effectLst/>
                          <a:latin typeface="+mn-lt"/>
                          <a:ea typeface="+mn-ea"/>
                          <a:cs typeface="+mn-cs"/>
                        </a:rPr>
                        <a:t>В некоторых африканских странах</a:t>
                      </a:r>
                      <a:r>
                        <a:rPr kumimoji="0" lang="ru-RU" sz="1800" b="1" i="0" u="none" strike="noStrike" cap="none" normalizeH="0" baseline="0">
                          <a:ln>
                            <a:noFill/>
                          </a:ln>
                          <a:solidFill>
                            <a:srgbClr val="333333"/>
                          </a:solidFill>
                          <a:effectLst/>
                          <a:latin typeface="+mn-lt"/>
                          <a:ea typeface="+mn-ea"/>
                          <a:cs typeface="+mn-cs"/>
                        </a:rPr>
                        <a:t>:</a:t>
                      </a:r>
                      <a:r>
                        <a:rPr kumimoji="0" lang="ru-RU" sz="1800" b="0" i="0" u="none" strike="noStrike" cap="none" normalizeH="0" baseline="0">
                          <a:ln>
                            <a:noFill/>
                          </a:ln>
                          <a:solidFill>
                            <a:srgbClr val="333333"/>
                          </a:solidFill>
                          <a:effectLst/>
                          <a:latin typeface="+mn-lt"/>
                          <a:ea typeface="+mn-ea"/>
                          <a:cs typeface="+mn-cs"/>
                        </a:rPr>
                        <a:t> “убирайся!” </a:t>
                      </a:r>
                      <a:endParaRPr kumimoji="0" lang="ru-RU" sz="18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ts val="0"/>
                        </a:spcBef>
                        <a:spcAft>
                          <a:spcPct val="0"/>
                        </a:spcAft>
                        <a:buClr>
                          <a:srgbClr val="336699"/>
                        </a:buClr>
                        <a:buSzTx/>
                        <a:buFont typeface="Wingdings" pitchFamily="2" charset="2"/>
                        <a:buNone/>
                        <a:tabLst/>
                      </a:pPr>
                      <a:r>
                        <a:rPr kumimoji="0" lang="ru-RU" sz="1800" b="1" i="0" u="none" strike="noStrike" cap="none" normalizeH="0" baseline="0" dirty="0">
                          <a:ln>
                            <a:noFill/>
                          </a:ln>
                          <a:solidFill>
                            <a:srgbClr val="333333"/>
                          </a:solidFill>
                          <a:effectLst/>
                          <a:latin typeface="+mn-lt"/>
                          <a:ea typeface="+mn-ea"/>
                          <a:cs typeface="+mn-cs"/>
                        </a:rPr>
                        <a:t>Германия</a:t>
                      </a:r>
                      <a:r>
                        <a:rPr kumimoji="0" lang="ru-RU" sz="1800" b="1" i="0" u="none" strike="noStrike" cap="none" normalizeH="0" baseline="0">
                          <a:ln>
                            <a:noFill/>
                          </a:ln>
                          <a:solidFill>
                            <a:srgbClr val="333333"/>
                          </a:solidFill>
                          <a:effectLst/>
                          <a:latin typeface="+mn-lt"/>
                          <a:ea typeface="+mn-ea"/>
                          <a:cs typeface="+mn-cs"/>
                        </a:rPr>
                        <a:t>:</a:t>
                      </a:r>
                      <a:r>
                        <a:rPr kumimoji="0" lang="ru-RU" sz="1800" b="0" i="0" u="none" strike="noStrike" cap="none" normalizeH="0" baseline="0">
                          <a:ln>
                            <a:noFill/>
                          </a:ln>
                          <a:solidFill>
                            <a:srgbClr val="333333"/>
                          </a:solidFill>
                          <a:effectLst/>
                          <a:latin typeface="+mn-lt"/>
                          <a:ea typeface="+mn-ea"/>
                          <a:cs typeface="+mn-cs"/>
                        </a:rPr>
                        <a:t> “единица”; </a:t>
                      </a:r>
                      <a:r>
                        <a:rPr kumimoji="0" lang="ru-RU" sz="1800" b="1" i="0" u="none" strike="noStrike" cap="none" normalizeH="0" baseline="0" dirty="0">
                          <a:ln>
                            <a:noFill/>
                          </a:ln>
                          <a:solidFill>
                            <a:srgbClr val="333333"/>
                          </a:solidFill>
                          <a:effectLst/>
                          <a:latin typeface="+mn-lt"/>
                          <a:ea typeface="+mn-ea"/>
                          <a:cs typeface="+mn-cs"/>
                        </a:rPr>
                        <a:t>Япония </a:t>
                      </a:r>
                      <a:r>
                        <a:rPr kumimoji="0" lang="ru-RU" sz="1800" b="1" i="0" u="none" strike="noStrike" cap="none" normalizeH="0" baseline="0">
                          <a:ln>
                            <a:noFill/>
                          </a:ln>
                          <a:solidFill>
                            <a:srgbClr val="333333"/>
                          </a:solidFill>
                          <a:effectLst/>
                          <a:latin typeface="+mn-lt"/>
                          <a:ea typeface="+mn-ea"/>
                          <a:cs typeface="+mn-cs"/>
                        </a:rPr>
                        <a:t>:</a:t>
                      </a:r>
                      <a:r>
                        <a:rPr kumimoji="0" lang="ru-RU" sz="1800" b="0" i="0" u="none" strike="noStrike" cap="none" normalizeH="0" baseline="0">
                          <a:ln>
                            <a:noFill/>
                          </a:ln>
                          <a:solidFill>
                            <a:srgbClr val="333333"/>
                          </a:solidFill>
                          <a:effectLst/>
                          <a:latin typeface="+mn-lt"/>
                          <a:ea typeface="+mn-ea"/>
                          <a:cs typeface="+mn-cs"/>
                        </a:rPr>
                        <a:t> “пятерка” </a:t>
                      </a:r>
                      <a:endParaRPr kumimoji="0" lang="ru-RU" sz="18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ts val="0"/>
                        </a:spcBef>
                        <a:spcAft>
                          <a:spcPct val="0"/>
                        </a:spcAft>
                        <a:buClr>
                          <a:srgbClr val="336699"/>
                        </a:buClr>
                        <a:buSzTx/>
                        <a:buFont typeface="Wingdings" pitchFamily="2" charset="2"/>
                        <a:buNone/>
                        <a:tabLst/>
                      </a:pPr>
                      <a:r>
                        <a:rPr kumimoji="0" lang="ru-RU" sz="1800" b="1" i="0" u="none" strike="noStrike" cap="none" normalizeH="0" baseline="0" dirty="0">
                          <a:ln>
                            <a:noFill/>
                          </a:ln>
                          <a:solidFill>
                            <a:srgbClr val="333333"/>
                          </a:solidFill>
                          <a:effectLst/>
                          <a:latin typeface="+mn-lt"/>
                          <a:ea typeface="+mn-ea"/>
                          <a:cs typeface="+mn-cs"/>
                        </a:rPr>
                        <a:t>Многие страны:</a:t>
                      </a:r>
                      <a:r>
                        <a:rPr kumimoji="0" lang="ru-RU" sz="1800" b="0" i="0" u="none" strike="noStrike" cap="none" normalizeH="0" baseline="0" dirty="0">
                          <a:ln>
                            <a:noFill/>
                          </a:ln>
                          <a:solidFill>
                            <a:srgbClr val="333333"/>
                          </a:solidFill>
                          <a:effectLst/>
                          <a:latin typeface="+mn-lt"/>
                          <a:ea typeface="+mn-ea"/>
                          <a:cs typeface="+mn-cs"/>
                        </a:rPr>
                        <a:t> используется для остановки автомобиля , но не во всех странах (см. выше).</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az-Cyrl-AZ" sz="1800" b="0" i="0" u="none" strike="noStrike" cap="none" normalizeH="0" baseline="0" dirty="0">
                          <a:ln>
                            <a:noFill/>
                          </a:ln>
                          <a:solidFill>
                            <a:srgbClr val="333333"/>
                          </a:solidFill>
                          <a:effectLst/>
                          <a:latin typeface="+mn-lt"/>
                          <a:ea typeface="+mn-ea"/>
                          <a:cs typeface="+mn-cs"/>
                        </a:rPr>
                        <a:t>Речь</a:t>
                      </a:r>
                      <a:endParaRPr kumimoji="0" lang="en-GB"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336699"/>
                        </a:buClr>
                        <a:buSzTx/>
                        <a:buFont typeface="Wingdings" pitchFamily="2" charset="2"/>
                        <a:buNone/>
                        <a:tabLst/>
                      </a:pPr>
                      <a:r>
                        <a:rPr kumimoji="0" lang="ru-RU" sz="1800" b="0" i="0" u="none" strike="noStrike" cap="none" normalizeH="0" baseline="0" dirty="0">
                          <a:ln>
                            <a:noFill/>
                          </a:ln>
                          <a:solidFill>
                            <a:srgbClr val="333333"/>
                          </a:solidFill>
                          <a:effectLst/>
                          <a:latin typeface="+mn-lt"/>
                          <a:ea typeface="+mn-ea"/>
                          <a:cs typeface="+mn-cs"/>
                        </a:rPr>
                        <a:t>Недоразумения между разными поколениями</a:t>
                      </a:r>
                    </a:p>
                    <a:p>
                      <a:pPr marL="0" marR="0" lvl="0" indent="0" algn="l" defTabSz="914400" rtl="0" eaLnBrk="1" fontAlgn="base" latinLnBrk="0" hangingPunct="1">
                        <a:lnSpc>
                          <a:spcPct val="100000"/>
                        </a:lnSpc>
                        <a:spcBef>
                          <a:spcPts val="0"/>
                        </a:spcBef>
                        <a:spcAft>
                          <a:spcPct val="0"/>
                        </a:spcAft>
                        <a:buClr>
                          <a:srgbClr val="336699"/>
                        </a:buClr>
                        <a:buSzTx/>
                        <a:buFont typeface="Wingdings" pitchFamily="2" charset="2"/>
                        <a:buNone/>
                        <a:tabLst/>
                      </a:pPr>
                      <a:r>
                        <a:rPr kumimoji="0" lang="ru-RU" sz="1800" b="0" i="0" u="none" strike="noStrike" cap="none" normalizeH="0" baseline="0">
                          <a:ln>
                            <a:noFill/>
                          </a:ln>
                          <a:solidFill>
                            <a:srgbClr val="333333"/>
                          </a:solidFill>
                          <a:effectLst/>
                          <a:latin typeface="+mn-lt"/>
                          <a:ea typeface="+mn-ea"/>
                          <a:cs typeface="+mn-cs"/>
                        </a:rPr>
                        <a:t>“Старик” </a:t>
                      </a:r>
                      <a:r>
                        <a:rPr kumimoji="0" lang="ru-RU" sz="1800" b="0" i="0" u="none" strike="noStrike" cap="none" normalizeH="0" baseline="0" dirty="0">
                          <a:ln>
                            <a:noFill/>
                          </a:ln>
                          <a:solidFill>
                            <a:srgbClr val="333333"/>
                          </a:solidFill>
                          <a:effectLst/>
                          <a:latin typeface="+mn-lt"/>
                          <a:ea typeface="+mn-ea"/>
                          <a:cs typeface="+mn-cs"/>
                        </a:rPr>
                        <a:t>в языке молодежи является скорее дружественным приветствием, но может быть оскорбительным для пожилых людей.</a:t>
                      </a:r>
                      <a:endParaRPr kumimoji="0" lang="pt-BR"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65801"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64804"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1080713" y="5589240"/>
            <a:ext cx="1488482" cy="1005840"/>
          </a:xfrm>
          <a:prstGeom prst="rect">
            <a:avLst/>
          </a:prstGeom>
          <a:noFill/>
        </p:spPr>
      </p:pic>
    </p:spTree>
    <p:extLst>
      <p:ext uri="{BB962C8B-B14F-4D97-AF65-F5344CB8AC3E}">
        <p14:creationId xmlns:p14="http://schemas.microsoft.com/office/powerpoint/2010/main" val="11823659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az-Cyrl-AZ" sz="3600" dirty="0">
                <a:solidFill>
                  <a:srgbClr val="004992"/>
                </a:solidFill>
                <a:latin typeface="+mn-lt"/>
                <a:ea typeface="+mn-ea"/>
                <a:cs typeface="+mn-cs"/>
              </a:rPr>
              <a:t>Задание 2</a:t>
            </a:r>
            <a:endParaRPr lang="en-US" sz="3600" dirty="0">
              <a:solidFill>
                <a:srgbClr val="004992"/>
              </a:solidFill>
              <a:latin typeface="+mn-lt"/>
              <a:ea typeface="+mn-ea"/>
              <a:cs typeface="+mn-cs"/>
            </a:endParaRPr>
          </a:p>
        </p:txBody>
      </p:sp>
      <p:sp>
        <p:nvSpPr>
          <p:cNvPr id="41986" name="Rectangle 2"/>
          <p:cNvSpPr>
            <a:spLocks noGrp="1" noChangeArrowheads="1"/>
          </p:cNvSpPr>
          <p:nvPr>
            <p:ph idx="1"/>
          </p:nvPr>
        </p:nvSpPr>
        <p:spPr/>
        <p:txBody>
          <a:bodyPr>
            <a:noAutofit/>
          </a:bodyPr>
          <a:lstStyle/>
          <a:p>
            <a:pPr marL="342900" lvl="0" indent="-342900" defTabSz="914377">
              <a:buClr>
                <a:srgbClr val="333333"/>
              </a:buClr>
              <a:buFont typeface="WingDings"/>
              <a:buChar char=""/>
            </a:pPr>
            <a:r>
              <a:rPr lang="ru-RU" sz="2400" dirty="0">
                <a:solidFill>
                  <a:srgbClr val="333333"/>
                </a:solidFill>
              </a:rPr>
              <a:t>В следующем задании Вам будут представлены различные картинки. Ваше задание определить, что чувствует этот человек/эти люди в момент происходящего.</a:t>
            </a:r>
          </a:p>
          <a:p>
            <a:pPr marL="342900" lvl="0" indent="-342900" defTabSz="914377">
              <a:buClr>
                <a:srgbClr val="333333"/>
              </a:buClr>
              <a:buFont typeface="WingDings"/>
              <a:buChar char=""/>
            </a:pPr>
            <a:r>
              <a:rPr lang="ru-RU" sz="2400" dirty="0">
                <a:solidFill>
                  <a:srgbClr val="333333"/>
                </a:solidFill>
              </a:rPr>
              <a:t>Пожалуйста, обсудите в группе насколько Вы уверены в Вашем ответе!</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F6A4A33F-BBB1-4147-8654-0DFC2A9ABBFB}" type="slidenum">
              <a:rPr lang="de-DE" altLang="de-DE" smtClean="0">
                <a:latin typeface="+mn-lt"/>
                <a:ea typeface="+mn-ea"/>
              </a:rPr>
              <a:pPr/>
              <a:t>26</a:t>
            </a:fld>
            <a:endParaRPr lang="de-DE" altLang="de-DE">
              <a:latin typeface="+mn-lt"/>
              <a:ea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Атлет пробегает финишную прямую</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Человек злится</a:t>
            </a:r>
          </a:p>
          <a:p>
            <a:pPr eaLnBrk="1" hangingPunct="1">
              <a:lnSpc>
                <a:spcPct val="105000"/>
              </a:lnSpc>
              <a:spcBef>
                <a:spcPts val="1999"/>
              </a:spcBef>
              <a:spcAft>
                <a:spcPts val="0"/>
              </a:spcAft>
              <a:buClr>
                <a:srgbClr val="333333"/>
              </a:buClr>
              <a:buFont typeface="WingDings"/>
              <a:buAutoNum type="arabicPeriod"/>
            </a:pPr>
            <a:r>
              <a:rPr lang="ru-RU" altLang="de-DE" sz="2400" dirty="0">
                <a:solidFill>
                  <a:srgbClr val="333333"/>
                </a:solidFill>
                <a:latin typeface="+mn-lt"/>
                <a:ea typeface="+mn-ea"/>
                <a:cs typeface="+mn-cs"/>
              </a:rPr>
              <a:t>Мужчина зовет на помощь, потому что у него украли рубашку</a:t>
            </a:r>
            <a:endParaRPr lang="de-DE" altLang="de-DE" sz="240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rabicPeriod"/>
            </a:pPr>
            <a:r>
              <a:rPr lang="ru-RU" altLang="de-DE" sz="2400" dirty="0">
                <a:solidFill>
                  <a:srgbClr val="333333"/>
                </a:solidFill>
                <a:latin typeface="+mn-lt"/>
                <a:ea typeface="+mn-ea"/>
                <a:cs typeface="+mn-cs"/>
              </a:rPr>
              <a:t>Человек кричит от радости, потому что </a:t>
            </a:r>
            <a:r>
              <a:rPr lang="ru-RU" altLang="de-DE" sz="2400">
                <a:solidFill>
                  <a:srgbClr val="333333"/>
                </a:solidFill>
                <a:latin typeface="+mn-lt"/>
                <a:ea typeface="+mn-ea"/>
                <a:cs typeface="+mn-cs"/>
              </a:rPr>
              <a:t>светит солнце</a:t>
            </a:r>
            <a:endParaRPr lang="en-GB" altLang="de-DE" sz="2400" dirty="0">
              <a:solidFill>
                <a:srgbClr val="333333"/>
              </a:solidFill>
              <a:latin typeface="+mn-lt"/>
              <a:ea typeface="+mn-ea"/>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sz="3600">
                <a:latin typeface="+mn-lt"/>
                <a:ea typeface="+mn-ea"/>
                <a:cs typeface="+mn-cs"/>
              </a:rPr>
              <a:t>Что делает или чувствует этот человек? Уверены ли Вы в своем ответе?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F6A4A33F-BBB1-4147-8654-0DFC2A9ABBFB}" type="slidenum">
              <a:rPr lang="de-DE" altLang="de-DE" smtClean="0">
                <a:latin typeface="+mn-lt"/>
                <a:ea typeface="+mn-ea"/>
              </a:rPr>
              <a:pPr/>
              <a:t>27</a:t>
            </a:fld>
            <a:endParaRPr lang="de-DE" altLang="de-DE">
              <a:latin typeface="+mn-lt"/>
              <a:ea typeface="+mn-ea"/>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517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az-Cyrl-AZ" altLang="de-DE" sz="2400" i="1">
                <a:latin typeface="Calibri Light"/>
              </a:rPr>
              <a:t>Отрывок!</a:t>
            </a:r>
            <a:endParaRPr lang="en-GB" altLang="de-DE" sz="2400" i="1" dirty="0">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Text Box 9"/>
          <p:cNvSpPr txBox="1">
            <a:spLocks noChangeArrowheads="1"/>
          </p:cNvSpPr>
          <p:nvPr/>
        </p:nvSpPr>
        <p:spPr bwMode="auto">
          <a:xfrm>
            <a:off x="512367" y="4521201"/>
            <a:ext cx="286649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de-DE" altLang="de-DE" sz="800" i="1">
                <a:solidFill>
                  <a:srgbClr val="333333"/>
                </a:solidFill>
                <a:latin typeface="+mn-lt"/>
                <a:ea typeface="+mn-ea"/>
                <a:cs typeface="+mn-cs"/>
              </a:rPr>
              <a:t>Please read the acknowledgement at the end of the presentation. </a:t>
            </a:r>
          </a:p>
        </p:txBody>
      </p:sp>
      <p:sp>
        <p:nvSpPr>
          <p:cNvPr id="44037" name="Text Box 12"/>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mn-lt"/>
                <a:ea typeface="+mn-ea"/>
                <a:cs typeface="+mn-cs"/>
              </a:rPr>
              <a:t>Атлет пробегает финишную прямую</a:t>
            </a:r>
          </a:p>
          <a:p>
            <a:pPr eaLnBrk="1" hangingPunct="1">
              <a:lnSpc>
                <a:spcPct val="105000"/>
              </a:lnSpc>
              <a:spcBef>
                <a:spcPts val="1999"/>
              </a:spcBef>
              <a:spcAft>
                <a:spcPts val="0"/>
              </a:spcAft>
              <a:buClr>
                <a:srgbClr val="004992"/>
              </a:buClr>
              <a:buFont typeface="WingDings"/>
              <a:buAutoNum type="arabicPeriod"/>
            </a:pPr>
            <a:r>
              <a:rPr lang="de-DE" altLang="de-DE" sz="2400">
                <a:solidFill>
                  <a:srgbClr val="004992"/>
                </a:solidFill>
                <a:latin typeface="+mn-lt"/>
                <a:ea typeface="+mn-ea"/>
                <a:cs typeface="+mn-cs"/>
              </a:rPr>
              <a:t>Человек злится</a:t>
            </a:r>
          </a:p>
          <a:p>
            <a:pPr eaLnBrk="1" hangingPunct="1">
              <a:lnSpc>
                <a:spcPct val="105000"/>
              </a:lnSpc>
              <a:spcBef>
                <a:spcPts val="1999"/>
              </a:spcBef>
              <a:spcAft>
                <a:spcPts val="0"/>
              </a:spcAft>
              <a:buClr>
                <a:srgbClr val="333333"/>
              </a:buClr>
              <a:buFont typeface="WingDings"/>
              <a:buAutoNum type="arabicPeriod"/>
            </a:pPr>
            <a:r>
              <a:rPr lang="ru-RU" altLang="de-DE" sz="2400">
                <a:solidFill>
                  <a:srgbClr val="333333"/>
                </a:solidFill>
                <a:latin typeface="+mn-lt"/>
                <a:ea typeface="+mn-ea"/>
                <a:cs typeface="+mn-cs"/>
              </a:rPr>
              <a:t>Мужчина зовет на помощь, потому что у него украли рубашку</a:t>
            </a:r>
            <a:endParaRPr lang="de-DE" altLang="de-DE" sz="240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rabicPeriod"/>
            </a:pPr>
            <a:r>
              <a:rPr lang="ru-RU" altLang="de-DE" sz="2400">
                <a:solidFill>
                  <a:srgbClr val="333333"/>
                </a:solidFill>
                <a:latin typeface="+mn-lt"/>
                <a:ea typeface="+mn-ea"/>
                <a:cs typeface="+mn-cs"/>
              </a:rPr>
              <a:t>Человек кричит от радости, потому что светит солнце</a:t>
            </a:r>
            <a:endParaRPr lang="en-GB" altLang="de-DE" sz="240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F6A4A33F-BBB1-4147-8654-0DFC2A9ABBFB}" type="slidenum">
              <a:rPr lang="de-DE" altLang="de-DE" smtClean="0">
                <a:latin typeface="+mn-lt"/>
                <a:ea typeface="+mn-ea"/>
              </a:rPr>
              <a:pPr/>
              <a:t>28</a:t>
            </a:fld>
            <a:endParaRPr lang="de-DE" altLang="de-DE">
              <a:latin typeface="+mn-lt"/>
              <a:ea typeface="+mn-ea"/>
            </a:endParaRPr>
          </a:p>
        </p:txBody>
      </p:sp>
      <p:pic>
        <p:nvPicPr>
          <p:cNvPr id="9" name="Picture 8" descr="Flutopfer ist wütend wegen fehlender Versorg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2539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8"/>
          <p:cNvSpPr txBox="1">
            <a:spLocks noChangeArrowheads="1"/>
          </p:cNvSpPr>
          <p:nvPr/>
        </p:nvSpPr>
        <p:spPr bwMode="auto">
          <a:xfrm>
            <a:off x="777239"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az-Cyrl-AZ" altLang="de-DE" sz="2400">
                <a:solidFill>
                  <a:srgbClr val="004992"/>
                </a:solidFill>
                <a:latin typeface="+mn-lt"/>
                <a:ea typeface="+mn-ea"/>
                <a:cs typeface="+mn-cs"/>
              </a:rPr>
              <a:t>Злость!</a:t>
            </a:r>
            <a:endParaRPr lang="en-GB" altLang="de-DE" sz="2400" dirty="0">
              <a:solidFill>
                <a:srgbClr val="004992"/>
              </a:solidFill>
              <a:latin typeface="+mn-lt"/>
              <a:ea typeface="+mn-ea"/>
              <a:cs typeface="+mn-cs"/>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0" name="Text Box 7"/>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mn-lt"/>
                <a:ea typeface="+mn-ea"/>
                <a:cs typeface="+mn-cs"/>
              </a:rPr>
              <a:t>Заключительные</a:t>
            </a:r>
            <a:r>
              <a:rPr lang="de-DE" altLang="de-DE" sz="2400" dirty="0">
                <a:solidFill>
                  <a:srgbClr val="333333"/>
                </a:solidFill>
                <a:latin typeface="+mn-lt"/>
                <a:ea typeface="+mn-ea"/>
                <a:cs typeface="+mn-cs"/>
              </a:rPr>
              <a:t> </a:t>
            </a:r>
            <a:r>
              <a:rPr lang="de-DE" altLang="de-DE" sz="2400" dirty="0" err="1">
                <a:solidFill>
                  <a:srgbClr val="333333"/>
                </a:solidFill>
                <a:latin typeface="+mn-lt"/>
                <a:ea typeface="+mn-ea"/>
                <a:cs typeface="+mn-cs"/>
              </a:rPr>
              <a:t>аргументы</a:t>
            </a:r>
            <a:r>
              <a:rPr lang="de-DE" altLang="de-DE" sz="2400" dirty="0">
                <a:solidFill>
                  <a:srgbClr val="333333"/>
                </a:solidFill>
                <a:latin typeface="+mn-lt"/>
                <a:ea typeface="+mn-ea"/>
                <a:cs typeface="+mn-cs"/>
              </a:rPr>
              <a:t> </a:t>
            </a:r>
            <a:r>
              <a:rPr lang="de-DE" altLang="de-DE" sz="2400" dirty="0" err="1">
                <a:solidFill>
                  <a:srgbClr val="333333"/>
                </a:solidFill>
                <a:latin typeface="+mn-lt"/>
                <a:ea typeface="+mn-ea"/>
                <a:cs typeface="+mn-cs"/>
              </a:rPr>
              <a:t>обвиняемого</a:t>
            </a:r>
            <a:endParaRPr lang="de-DE" altLang="de-DE" sz="240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rabicPeriod"/>
            </a:pPr>
            <a:r>
              <a:rPr lang="ru-RU" altLang="de-DE" sz="2400" dirty="0">
                <a:solidFill>
                  <a:srgbClr val="333333"/>
                </a:solidFill>
                <a:latin typeface="+mn-lt"/>
                <a:ea typeface="+mn-ea"/>
                <a:cs typeface="+mn-cs"/>
              </a:rPr>
              <a:t>Лидер партии выступает перед народом (в 1920-е годы)</a:t>
            </a:r>
            <a:endParaRPr lang="de-DE" altLang="de-DE" sz="240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mn-lt"/>
                <a:ea typeface="+mn-ea"/>
                <a:cs typeface="+mn-cs"/>
              </a:rPr>
              <a:t>Спор</a:t>
            </a:r>
            <a:r>
              <a:rPr lang="de-DE" altLang="de-DE" sz="2400" dirty="0">
                <a:solidFill>
                  <a:srgbClr val="333333"/>
                </a:solidFill>
                <a:latin typeface="+mn-lt"/>
                <a:ea typeface="+mn-ea"/>
                <a:cs typeface="+mn-cs"/>
              </a:rPr>
              <a:t> </a:t>
            </a:r>
            <a:r>
              <a:rPr lang="ru-RU" altLang="de-DE" sz="2400" dirty="0">
                <a:solidFill>
                  <a:srgbClr val="333333"/>
                </a:solidFill>
                <a:latin typeface="+mn-lt"/>
                <a:ea typeface="+mn-ea"/>
                <a:cs typeface="+mn-cs"/>
              </a:rPr>
              <a:t>на</a:t>
            </a:r>
            <a:r>
              <a:rPr lang="de-DE" altLang="de-DE" sz="2400" dirty="0">
                <a:solidFill>
                  <a:srgbClr val="333333"/>
                </a:solidFill>
                <a:latin typeface="+mn-lt"/>
                <a:ea typeface="+mn-ea"/>
                <a:cs typeface="+mn-cs"/>
              </a:rPr>
              <a:t> </a:t>
            </a:r>
            <a:r>
              <a:rPr lang="de-DE" altLang="de-DE" sz="2400" dirty="0" err="1">
                <a:solidFill>
                  <a:srgbClr val="333333"/>
                </a:solidFill>
                <a:latin typeface="+mn-lt"/>
                <a:ea typeface="+mn-ea"/>
                <a:cs typeface="+mn-cs"/>
              </a:rPr>
              <a:t>рынке</a:t>
            </a:r>
            <a:endParaRPr lang="de-DE" altLang="de-DE" sz="240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rabicPeriod"/>
            </a:pPr>
            <a:r>
              <a:rPr lang="ru-RU" altLang="de-DE" sz="2400" dirty="0">
                <a:solidFill>
                  <a:srgbClr val="333333"/>
                </a:solidFill>
                <a:latin typeface="+mn-lt"/>
                <a:ea typeface="+mn-ea"/>
                <a:cs typeface="+mn-cs"/>
              </a:rPr>
              <a:t>Музыкант поет песню о любви</a:t>
            </a:r>
            <a:endParaRPr lang="en-GB" altLang="de-DE" sz="2400" dirty="0">
              <a:solidFill>
                <a:srgbClr val="004992"/>
              </a:solidFill>
              <a:latin typeface="+mn-lt"/>
              <a:ea typeface="+mn-ea"/>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sz="3600">
                <a:latin typeface="+mn-lt"/>
                <a:ea typeface="+mn-ea"/>
                <a:cs typeface="+mn-cs"/>
              </a:rPr>
              <a:t>Что делает или чувствует этот человек? Уверены ли Вы в своем ответе?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F6A4A33F-BBB1-4147-8654-0DFC2A9ABBFB}" type="slidenum">
              <a:rPr lang="de-DE" altLang="de-DE" smtClean="0">
                <a:latin typeface="+mn-lt"/>
                <a:ea typeface="+mn-ea"/>
              </a:rPr>
              <a:pPr/>
              <a:t>29</a:t>
            </a:fld>
            <a:endParaRPr lang="de-DE" altLang="de-DE">
              <a:latin typeface="+mn-lt"/>
              <a:ea typeface="+mn-ea"/>
            </a:endParaRPr>
          </a:p>
        </p:txBody>
      </p:sp>
      <p:pic>
        <p:nvPicPr>
          <p:cNvPr id="9" name="Picture 4" descr="Vladimir Rolov - fotocommunity - Das Lied der Liebe - personal approval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5"/>
            <a:ext cx="1920240" cy="1185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az-Cyrl-AZ" altLang="de-DE" sz="2400" i="1">
                <a:latin typeface="Calibri Light"/>
              </a:rPr>
              <a:t>Отрывок!</a:t>
            </a:r>
            <a:endParaRPr lang="en-GB" altLang="de-DE" sz="2400" i="1" dirty="0">
              <a:latin typeface="Calibri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4" name="Text Box 7"/>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mn-lt"/>
                <a:ea typeface="+mn-ea"/>
                <a:cs typeface="+mn-cs"/>
              </a:rPr>
              <a:t>Заключительные</a:t>
            </a:r>
            <a:r>
              <a:rPr lang="de-DE" altLang="de-DE" sz="2400" dirty="0">
                <a:solidFill>
                  <a:srgbClr val="333333"/>
                </a:solidFill>
                <a:latin typeface="+mn-lt"/>
                <a:ea typeface="+mn-ea"/>
                <a:cs typeface="+mn-cs"/>
              </a:rPr>
              <a:t> </a:t>
            </a:r>
            <a:r>
              <a:rPr lang="de-DE" altLang="de-DE" sz="2400" dirty="0" err="1">
                <a:solidFill>
                  <a:srgbClr val="333333"/>
                </a:solidFill>
                <a:latin typeface="+mn-lt"/>
                <a:ea typeface="+mn-ea"/>
                <a:cs typeface="+mn-cs"/>
              </a:rPr>
              <a:t>аргументы</a:t>
            </a:r>
            <a:r>
              <a:rPr lang="de-DE" altLang="de-DE" sz="2400" dirty="0">
                <a:solidFill>
                  <a:srgbClr val="333333"/>
                </a:solidFill>
                <a:latin typeface="+mn-lt"/>
                <a:ea typeface="+mn-ea"/>
                <a:cs typeface="+mn-cs"/>
              </a:rPr>
              <a:t> </a:t>
            </a:r>
            <a:r>
              <a:rPr lang="de-DE" altLang="de-DE" sz="2400" dirty="0" err="1">
                <a:solidFill>
                  <a:srgbClr val="333333"/>
                </a:solidFill>
                <a:latin typeface="+mn-lt"/>
                <a:ea typeface="+mn-ea"/>
                <a:cs typeface="+mn-cs"/>
              </a:rPr>
              <a:t>обвиняемого</a:t>
            </a:r>
            <a:endParaRPr lang="de-DE" altLang="de-DE" sz="240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rabicPeriod"/>
            </a:pPr>
            <a:r>
              <a:rPr lang="ru-RU" altLang="de-DE" sz="2400" dirty="0">
                <a:solidFill>
                  <a:srgbClr val="333333"/>
                </a:solidFill>
                <a:latin typeface="+mn-lt"/>
                <a:ea typeface="+mn-ea"/>
                <a:cs typeface="+mn-cs"/>
              </a:rPr>
              <a:t>Лидер партии выступает перед народом (в 1920-е годы)</a:t>
            </a:r>
            <a:endParaRPr lang="de-DE" altLang="de-DE" sz="240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mn-lt"/>
                <a:ea typeface="+mn-ea"/>
                <a:cs typeface="+mn-cs"/>
              </a:rPr>
              <a:t>Спор</a:t>
            </a:r>
            <a:r>
              <a:rPr lang="de-DE" altLang="de-DE" sz="2400" dirty="0">
                <a:solidFill>
                  <a:srgbClr val="333333"/>
                </a:solidFill>
                <a:latin typeface="+mn-lt"/>
                <a:ea typeface="+mn-ea"/>
                <a:cs typeface="+mn-cs"/>
              </a:rPr>
              <a:t> </a:t>
            </a:r>
            <a:r>
              <a:rPr lang="ru-RU" altLang="de-DE" sz="2400" dirty="0">
                <a:solidFill>
                  <a:srgbClr val="333333"/>
                </a:solidFill>
                <a:latin typeface="+mn-lt"/>
                <a:ea typeface="+mn-ea"/>
                <a:cs typeface="+mn-cs"/>
              </a:rPr>
              <a:t>на</a:t>
            </a:r>
            <a:r>
              <a:rPr lang="de-DE" altLang="de-DE" sz="2400" dirty="0">
                <a:solidFill>
                  <a:srgbClr val="333333"/>
                </a:solidFill>
                <a:latin typeface="+mn-lt"/>
                <a:ea typeface="+mn-ea"/>
                <a:cs typeface="+mn-cs"/>
              </a:rPr>
              <a:t> </a:t>
            </a:r>
            <a:r>
              <a:rPr lang="de-DE" altLang="de-DE" sz="2400" dirty="0" err="1">
                <a:solidFill>
                  <a:srgbClr val="333333"/>
                </a:solidFill>
                <a:latin typeface="+mn-lt"/>
                <a:ea typeface="+mn-ea"/>
                <a:cs typeface="+mn-cs"/>
              </a:rPr>
              <a:t>рынке</a:t>
            </a:r>
            <a:endParaRPr lang="de-DE" altLang="de-DE" sz="2400" dirty="0">
              <a:solidFill>
                <a:srgbClr val="333333"/>
              </a:solidFill>
              <a:latin typeface="+mn-lt"/>
              <a:ea typeface="+mn-ea"/>
              <a:cs typeface="+mn-cs"/>
            </a:endParaRPr>
          </a:p>
          <a:p>
            <a:pPr eaLnBrk="1" hangingPunct="1">
              <a:lnSpc>
                <a:spcPct val="105000"/>
              </a:lnSpc>
              <a:spcBef>
                <a:spcPts val="1999"/>
              </a:spcBef>
              <a:spcAft>
                <a:spcPts val="0"/>
              </a:spcAft>
              <a:buClr>
                <a:srgbClr val="004992"/>
              </a:buClr>
              <a:buFont typeface="WingDings"/>
              <a:buAutoNum type="arabicPeriod"/>
            </a:pPr>
            <a:r>
              <a:rPr lang="ru-RU" altLang="de-DE" sz="2400" dirty="0">
                <a:solidFill>
                  <a:srgbClr val="004992"/>
                </a:solidFill>
                <a:latin typeface="+mn-lt"/>
                <a:ea typeface="+mn-ea"/>
                <a:cs typeface="+mn-cs"/>
              </a:rPr>
              <a:t>Музыкант поет песню о любви</a:t>
            </a:r>
            <a:endParaRPr lang="en-GB" altLang="de-DE" sz="24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F6A4A33F-BBB1-4147-8654-0DFC2A9ABBFB}" type="slidenum">
              <a:rPr lang="de-DE" altLang="de-DE" smtClean="0">
                <a:latin typeface="+mn-lt"/>
                <a:ea typeface="+mn-ea"/>
              </a:rPr>
              <a:pPr/>
              <a:t>30</a:t>
            </a:fld>
            <a:endParaRPr lang="de-DE" altLang="de-DE">
              <a:latin typeface="+mn-lt"/>
              <a:ea typeface="+mn-ea"/>
            </a:endParaRPr>
          </a:p>
        </p:txBody>
      </p:sp>
      <p:pic>
        <p:nvPicPr>
          <p:cNvPr id="8" name="Picture 7" descr="Vladimir Rolov - fotocommunity - Das Lied der Liebe - personal approv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947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777239"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az-Cyrl-AZ" altLang="de-DE" sz="2400">
                <a:solidFill>
                  <a:srgbClr val="004992"/>
                </a:solidFill>
                <a:latin typeface="+mn-lt"/>
                <a:ea typeface="+mn-ea"/>
                <a:cs typeface="+mn-cs"/>
              </a:rPr>
              <a:t>Страсть!</a:t>
            </a:r>
            <a:endParaRPr lang="en-GB" altLang="de-DE" sz="2400" dirty="0">
              <a:solidFill>
                <a:srgbClr val="004992"/>
              </a:solidFill>
              <a:latin typeface="+mn-lt"/>
              <a:ea typeface="+mn-ea"/>
              <a:cs typeface="+mn-cs"/>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Text Box 8"/>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2438" indent="-452438"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ru-RU" altLang="de-DE" sz="2400" dirty="0">
                <a:solidFill>
                  <a:srgbClr val="333333"/>
                </a:solidFill>
                <a:latin typeface="+mn-lt"/>
                <a:ea typeface="+mn-ea"/>
                <a:cs typeface="+mn-cs"/>
              </a:rPr>
              <a:t>Снимок африканского военного преступника (Генерал Дхеки)</a:t>
            </a:r>
            <a:endParaRPr lang="de-DE" altLang="de-DE" sz="240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Очередной этап марафона</a:t>
            </a:r>
          </a:p>
          <a:p>
            <a:pPr eaLnBrk="1" hangingPunct="1">
              <a:lnSpc>
                <a:spcPct val="105000"/>
              </a:lnSpc>
              <a:spcBef>
                <a:spcPts val="1999"/>
              </a:spcBef>
              <a:spcAft>
                <a:spcPts val="0"/>
              </a:spcAft>
              <a:buClr>
                <a:srgbClr val="333333"/>
              </a:buClr>
              <a:buFont typeface="WingDings"/>
              <a:buAutoNum type="arabicPeriod"/>
            </a:pPr>
            <a:r>
              <a:rPr lang="ru-RU" altLang="de-DE" sz="2400" dirty="0">
                <a:solidFill>
                  <a:srgbClr val="333333"/>
                </a:solidFill>
                <a:latin typeface="+mn-lt"/>
                <a:ea typeface="+mn-ea"/>
                <a:cs typeface="+mn-cs"/>
              </a:rPr>
              <a:t>Отчаянный </a:t>
            </a:r>
            <a:r>
              <a:rPr lang="ru-RU" altLang="de-DE" sz="2400">
                <a:solidFill>
                  <a:srgbClr val="333333"/>
                </a:solidFill>
                <a:latin typeface="+mn-lt"/>
                <a:ea typeface="+mn-ea"/>
                <a:cs typeface="+mn-cs"/>
              </a:rPr>
              <a:t>слепой человек</a:t>
            </a:r>
            <a:endParaRPr lang="de-DE" altLang="de-DE" sz="240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rabicPeriod"/>
            </a:pPr>
            <a:r>
              <a:rPr lang="ru-RU" altLang="de-DE" sz="2400">
                <a:solidFill>
                  <a:srgbClr val="333333"/>
                </a:solidFill>
                <a:latin typeface="+mn-lt"/>
                <a:ea typeface="+mn-ea"/>
                <a:cs typeface="+mn-cs"/>
              </a:rPr>
              <a:t>Американский </a:t>
            </a:r>
            <a:r>
              <a:rPr lang="ru-RU" altLang="de-DE" sz="2400" dirty="0">
                <a:solidFill>
                  <a:srgbClr val="333333"/>
                </a:solidFill>
                <a:latin typeface="+mn-lt"/>
                <a:ea typeface="+mn-ea"/>
                <a:cs typeface="+mn-cs"/>
              </a:rPr>
              <a:t>политик при беге рядом с телохранителями</a:t>
            </a:r>
            <a:endParaRPr lang="en-GB" altLang="de-DE" sz="2400" dirty="0">
              <a:solidFill>
                <a:srgbClr val="333333"/>
              </a:solidFill>
              <a:latin typeface="+mn-lt"/>
              <a:ea typeface="+mn-ea"/>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sz="3600">
                <a:latin typeface="+mn-lt"/>
                <a:ea typeface="+mn-ea"/>
                <a:cs typeface="+mn-cs"/>
              </a:rPr>
              <a:t>Что делает или чувствует этот человек? Уверены ли Вы в своем ответе?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F6A4A33F-BBB1-4147-8654-0DFC2A9ABBFB}" type="slidenum">
              <a:rPr lang="de-DE" altLang="de-DE" smtClean="0">
                <a:latin typeface="+mn-lt"/>
                <a:ea typeface="+mn-ea"/>
              </a:rPr>
              <a:pPr/>
              <a:t>31</a:t>
            </a:fld>
            <a:endParaRPr lang="de-DE" altLang="de-DE">
              <a:latin typeface="+mn-lt"/>
              <a:ea typeface="+mn-ea"/>
            </a:endParaRPr>
          </a:p>
        </p:txBody>
      </p:sp>
      <p:pic>
        <p:nvPicPr>
          <p:cNvPr id="9" name="Picture 6" descr="Bild2_kle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696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az-Cyrl-AZ" altLang="de-DE" sz="2400" i="1">
                <a:latin typeface="Calibri Light"/>
              </a:rPr>
              <a:t>Отрывок!</a:t>
            </a:r>
            <a:endParaRPr lang="en-GB" altLang="de-DE" sz="2400" i="1" dirty="0">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2" name="Text Box 8"/>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2438" indent="-452438"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ru-RU" altLang="de-DE" sz="2400" dirty="0">
                <a:solidFill>
                  <a:srgbClr val="333333"/>
                </a:solidFill>
                <a:latin typeface="+mn-lt"/>
                <a:ea typeface="+mn-ea"/>
                <a:cs typeface="+mn-cs"/>
              </a:rPr>
              <a:t>Снимок африканского военного преступника (Генерал Дхеки)</a:t>
            </a:r>
            <a:endParaRPr lang="de-DE" altLang="de-DE" sz="2400" dirty="0">
              <a:solidFill>
                <a:srgbClr val="333333"/>
              </a:solidFill>
              <a:latin typeface="+mn-lt"/>
              <a:ea typeface="+mn-ea"/>
              <a:cs typeface="+mn-cs"/>
            </a:endParaRPr>
          </a:p>
          <a:p>
            <a:pPr eaLnBrk="1" hangingPunct="1">
              <a:lnSpc>
                <a:spcPct val="105000"/>
              </a:lnSpc>
              <a:spcBef>
                <a:spcPts val="1999"/>
              </a:spcBef>
              <a:spcAft>
                <a:spcPts val="0"/>
              </a:spcAft>
              <a:buClr>
                <a:srgbClr val="004992"/>
              </a:buClr>
              <a:buFont typeface="WingDings"/>
              <a:buAutoNum type="arabicPeriod"/>
            </a:pPr>
            <a:r>
              <a:rPr lang="de-DE" altLang="de-DE" sz="2400" dirty="0" err="1">
                <a:solidFill>
                  <a:srgbClr val="004992"/>
                </a:solidFill>
                <a:latin typeface="+mn-lt"/>
                <a:ea typeface="+mn-ea"/>
                <a:cs typeface="+mn-cs"/>
              </a:rPr>
              <a:t>Очередной</a:t>
            </a:r>
            <a:r>
              <a:rPr lang="de-DE" altLang="de-DE" sz="2400" dirty="0">
                <a:solidFill>
                  <a:srgbClr val="004992"/>
                </a:solidFill>
                <a:latin typeface="+mn-lt"/>
                <a:ea typeface="+mn-ea"/>
                <a:cs typeface="+mn-cs"/>
              </a:rPr>
              <a:t> </a:t>
            </a:r>
            <a:r>
              <a:rPr lang="de-DE" altLang="de-DE" sz="2400" dirty="0" err="1">
                <a:solidFill>
                  <a:srgbClr val="004992"/>
                </a:solidFill>
                <a:latin typeface="+mn-lt"/>
                <a:ea typeface="+mn-ea"/>
                <a:cs typeface="+mn-cs"/>
              </a:rPr>
              <a:t>этап</a:t>
            </a:r>
            <a:r>
              <a:rPr lang="de-DE" altLang="de-DE" sz="2400" dirty="0">
                <a:solidFill>
                  <a:srgbClr val="004992"/>
                </a:solidFill>
                <a:latin typeface="+mn-lt"/>
                <a:ea typeface="+mn-ea"/>
                <a:cs typeface="+mn-cs"/>
              </a:rPr>
              <a:t> </a:t>
            </a:r>
            <a:r>
              <a:rPr lang="de-DE" altLang="de-DE" sz="2400" dirty="0" err="1">
                <a:solidFill>
                  <a:srgbClr val="004992"/>
                </a:solidFill>
                <a:latin typeface="+mn-lt"/>
                <a:ea typeface="+mn-ea"/>
                <a:cs typeface="+mn-cs"/>
              </a:rPr>
              <a:t>марафона</a:t>
            </a:r>
            <a:endParaRPr lang="de-DE" altLang="de-DE" sz="2400" dirty="0">
              <a:solidFill>
                <a:srgbClr val="004992"/>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rabicPeriod"/>
            </a:pPr>
            <a:r>
              <a:rPr lang="ru-RU" altLang="de-DE" sz="2400" dirty="0">
                <a:solidFill>
                  <a:srgbClr val="333333"/>
                </a:solidFill>
                <a:latin typeface="+mn-lt"/>
                <a:ea typeface="+mn-ea"/>
                <a:cs typeface="+mn-cs"/>
              </a:rPr>
              <a:t>Отчаянный </a:t>
            </a:r>
            <a:r>
              <a:rPr lang="ru-RU" altLang="de-DE" sz="2400">
                <a:solidFill>
                  <a:srgbClr val="333333"/>
                </a:solidFill>
                <a:latin typeface="+mn-lt"/>
                <a:ea typeface="+mn-ea"/>
                <a:cs typeface="+mn-cs"/>
              </a:rPr>
              <a:t>слепой человек</a:t>
            </a:r>
            <a:endParaRPr lang="de-DE" altLang="de-DE" sz="240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rabicPeriod"/>
            </a:pPr>
            <a:r>
              <a:rPr lang="ru-RU" altLang="de-DE" sz="2400">
                <a:solidFill>
                  <a:srgbClr val="333333"/>
                </a:solidFill>
                <a:latin typeface="+mn-lt"/>
                <a:ea typeface="+mn-ea"/>
                <a:cs typeface="+mn-cs"/>
              </a:rPr>
              <a:t>Американский </a:t>
            </a:r>
            <a:r>
              <a:rPr lang="ru-RU" altLang="de-DE" sz="2400" dirty="0">
                <a:solidFill>
                  <a:srgbClr val="333333"/>
                </a:solidFill>
                <a:latin typeface="+mn-lt"/>
                <a:ea typeface="+mn-ea"/>
                <a:cs typeface="+mn-cs"/>
              </a:rPr>
              <a:t>политик при беге рядом с телохранителями</a:t>
            </a:r>
            <a:endParaRPr lang="en-GB" altLang="de-DE" sz="2400" dirty="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F6A4A33F-BBB1-4147-8654-0DFC2A9ABBFB}" type="slidenum">
              <a:rPr lang="de-DE" altLang="de-DE" smtClean="0">
                <a:latin typeface="+mn-lt"/>
                <a:ea typeface="+mn-ea"/>
              </a:rPr>
              <a:pPr/>
              <a:t>32</a:t>
            </a:fld>
            <a:endParaRPr lang="de-DE" altLang="de-DE">
              <a:latin typeface="+mn-lt"/>
              <a:ea typeface="+mn-ea"/>
            </a:endParaRPr>
          </a:p>
        </p:txBody>
      </p:sp>
      <p:pic>
        <p:nvPicPr>
          <p:cNvPr id="7" name="Picture 6" descr="Bild1Semi Marathon de Paris 2008 - Selection, Frederic de Villamil-flicr-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3825" y="2203704"/>
            <a:ext cx="252731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7" name="Text Box 1039"/>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ru-RU" altLang="de-DE" sz="2400">
                <a:solidFill>
                  <a:srgbClr val="333333"/>
                </a:solidFill>
                <a:latin typeface="+mn-lt"/>
                <a:ea typeface="+mn-ea"/>
                <a:cs typeface="+mn-cs"/>
              </a:rPr>
              <a:t>Игрок подает своим товарищам по команде определенный знак</a:t>
            </a:r>
            <a:endParaRPr lang="de-DE" altLang="de-DE" sz="240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rabicPeriod"/>
            </a:pPr>
            <a:r>
              <a:rPr lang="ru-RU" altLang="de-DE" sz="2400">
                <a:solidFill>
                  <a:srgbClr val="333333"/>
                </a:solidFill>
                <a:latin typeface="+mn-lt"/>
                <a:ea typeface="+mn-ea"/>
                <a:cs typeface="+mn-cs"/>
              </a:rPr>
              <a:t>Слепой монах</a:t>
            </a:r>
            <a:endParaRPr lang="de-DE" altLang="de-DE" sz="240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mn-lt"/>
                <a:ea typeface="+mn-ea"/>
                <a:cs typeface="+mn-cs"/>
              </a:rPr>
              <a:t>Взгляд, символизирующий недоверие</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mn-lt"/>
                <a:ea typeface="+mn-ea"/>
                <a:cs typeface="+mn-cs"/>
              </a:rPr>
              <a:t>При стрельбе из лука</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sz="3600">
                <a:latin typeface="+mn-lt"/>
                <a:ea typeface="+mn-ea"/>
                <a:cs typeface="+mn-cs"/>
              </a:rPr>
              <a:t>Что делает или чувствует этот человек? Уверены ли Вы в своем ответе?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F6A4A33F-BBB1-4147-8654-0DFC2A9ABBFB}" type="slidenum">
              <a:rPr lang="de-DE" altLang="de-DE" smtClean="0">
                <a:latin typeface="+mn-lt"/>
                <a:ea typeface="+mn-ea"/>
              </a:rPr>
              <a:pPr/>
              <a:t>33</a:t>
            </a:fld>
            <a:endParaRPr lang="de-DE" altLang="de-DE">
              <a:latin typeface="+mn-lt"/>
              <a:ea typeface="+mn-ea"/>
            </a:endParaRPr>
          </a:p>
        </p:txBody>
      </p:sp>
      <p:pic>
        <p:nvPicPr>
          <p:cNvPr id="9" name="Picture 1034" descr="Klaus-Peter Hüskes fotocommunity Volltreffer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090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az-Cyrl-AZ" altLang="de-DE" sz="2400" i="1">
                <a:latin typeface="Calibri Light"/>
              </a:rPr>
              <a:t>Отрывок!</a:t>
            </a:r>
            <a:endParaRPr lang="en-GB" altLang="de-DE" sz="2400" i="1" dirty="0">
              <a:latin typeface="Calibri Ligh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0" name="Text Box 8"/>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ru-RU" altLang="de-DE" sz="2400">
                <a:solidFill>
                  <a:srgbClr val="333333"/>
                </a:solidFill>
                <a:latin typeface="+mn-lt"/>
                <a:ea typeface="+mn-ea"/>
                <a:cs typeface="+mn-cs"/>
              </a:rPr>
              <a:t>Игрок подает своим товарищам по команде определенный знак</a:t>
            </a:r>
            <a:endParaRPr lang="de-DE" altLang="de-DE" sz="240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rabicPeriod"/>
            </a:pPr>
            <a:r>
              <a:rPr lang="ru-RU" altLang="de-DE" sz="2400">
                <a:solidFill>
                  <a:srgbClr val="333333"/>
                </a:solidFill>
                <a:latin typeface="+mn-lt"/>
                <a:ea typeface="+mn-ea"/>
                <a:cs typeface="+mn-cs"/>
              </a:rPr>
              <a:t>Слепой монах</a:t>
            </a:r>
            <a:endParaRPr lang="de-DE" altLang="de-DE" sz="240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mn-lt"/>
                <a:ea typeface="+mn-ea"/>
                <a:cs typeface="+mn-cs"/>
              </a:rPr>
              <a:t>Взгляд, символизирующий недоверие</a:t>
            </a:r>
          </a:p>
          <a:p>
            <a:pPr eaLnBrk="1" hangingPunct="1">
              <a:lnSpc>
                <a:spcPct val="105000"/>
              </a:lnSpc>
              <a:spcBef>
                <a:spcPts val="1999"/>
              </a:spcBef>
              <a:spcAft>
                <a:spcPts val="0"/>
              </a:spcAft>
              <a:buClr>
                <a:srgbClr val="004992"/>
              </a:buClr>
              <a:buFont typeface="WingDings"/>
              <a:buAutoNum type="arabicPeriod"/>
            </a:pPr>
            <a:r>
              <a:rPr lang="de-DE" altLang="de-DE" sz="2400">
                <a:solidFill>
                  <a:srgbClr val="004992"/>
                </a:solidFill>
                <a:latin typeface="+mn-lt"/>
                <a:ea typeface="+mn-ea"/>
                <a:cs typeface="+mn-cs"/>
              </a:rPr>
              <a:t>При стрельбе из лука</a:t>
            </a: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F6A4A33F-BBB1-4147-8654-0DFC2A9ABBFB}" type="slidenum">
              <a:rPr lang="de-DE" altLang="de-DE" smtClean="0">
                <a:latin typeface="+mn-lt"/>
                <a:ea typeface="+mn-ea"/>
              </a:rPr>
              <a:pPr/>
              <a:t>34</a:t>
            </a:fld>
            <a:endParaRPr lang="de-DE" altLang="de-DE">
              <a:latin typeface="+mn-lt"/>
              <a:ea typeface="+mn-ea"/>
            </a:endParaRPr>
          </a:p>
        </p:txBody>
      </p:sp>
      <p:pic>
        <p:nvPicPr>
          <p:cNvPr id="8" name="Picture 7" descr="Klaus-Peter Hüskes fotocommunity Volltreff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561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az-Cyrl-AZ" altLang="de-DE" sz="2400">
                <a:solidFill>
                  <a:srgbClr val="004992"/>
                </a:solidFill>
                <a:latin typeface="+mn-lt"/>
                <a:ea typeface="+mn-ea"/>
                <a:cs typeface="+mn-cs"/>
              </a:rPr>
              <a:t>Концентрация!</a:t>
            </a:r>
            <a:endParaRPr lang="en-GB" altLang="de-DE" sz="2400" dirty="0">
              <a:solidFill>
                <a:srgbClr val="004992"/>
              </a:solidFill>
              <a:latin typeface="+mn-lt"/>
              <a:ea typeface="+mn-ea"/>
              <a:cs typeface="+mn-cs"/>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Text Box 1030"/>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mn-lt"/>
                <a:ea typeface="+mn-ea"/>
                <a:cs typeface="+mn-cs"/>
              </a:rPr>
              <a:t>Заказ за барной стойкой</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mn-lt"/>
                <a:ea typeface="+mn-ea"/>
                <a:cs typeface="+mn-cs"/>
              </a:rPr>
              <a:t>Тренер поощ</a:t>
            </a:r>
            <a:r>
              <a:rPr lang="ru-RU" altLang="de-DE" sz="2400">
                <a:solidFill>
                  <a:srgbClr val="333333"/>
                </a:solidFill>
                <a:latin typeface="+mn-lt"/>
                <a:ea typeface="+mn-ea"/>
                <a:cs typeface="+mn-cs"/>
              </a:rPr>
              <a:t>е</a:t>
            </a:r>
            <a:r>
              <a:rPr lang="de-DE" altLang="de-DE" sz="2400">
                <a:solidFill>
                  <a:srgbClr val="333333"/>
                </a:solidFill>
                <a:latin typeface="+mn-lt"/>
                <a:ea typeface="+mn-ea"/>
                <a:cs typeface="+mn-cs"/>
              </a:rPr>
              <a:t>ряет свою команду</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mn-lt"/>
                <a:ea typeface="+mn-ea"/>
                <a:cs typeface="+mn-cs"/>
              </a:rPr>
              <a:t>Возмущенный бизнесмен</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mn-lt"/>
                <a:ea typeface="+mn-ea"/>
                <a:cs typeface="+mn-cs"/>
              </a:rPr>
              <a:t>Парень угрожает другим</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sz="3600">
                <a:latin typeface="+mn-lt"/>
                <a:ea typeface="+mn-ea"/>
                <a:cs typeface="+mn-cs"/>
              </a:rPr>
              <a:t>Что делает или чувствует этот человек? Уверены ли Вы в своем ответе?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F6A4A33F-BBB1-4147-8654-0DFC2A9ABBFB}" type="slidenum">
              <a:rPr lang="de-DE" altLang="de-DE" smtClean="0">
                <a:latin typeface="+mn-lt"/>
                <a:ea typeface="+mn-ea"/>
              </a:rPr>
              <a:pPr/>
              <a:t>35</a:t>
            </a:fld>
            <a:endParaRPr lang="de-DE" altLang="de-DE">
              <a:latin typeface="+mn-lt"/>
              <a:ea typeface="+mn-ea"/>
            </a:endParaRPr>
          </a:p>
        </p:txBody>
      </p:sp>
      <p:pic>
        <p:nvPicPr>
          <p:cNvPr id="9" name="Picture 1029" descr="marylous1"/>
          <p:cNvPicPr>
            <a:picLocks noChangeAspect="1" noChangeArrowheads="1"/>
          </p:cNvPicPr>
          <p:nvPr/>
        </p:nvPicPr>
        <p:blipFill>
          <a:blip r:embed="rId3">
            <a:extLst>
              <a:ext uri="{28A0092B-C50C-407E-A947-70E740481C1C}">
                <a14:useLocalDpi xmlns:a14="http://schemas.microsoft.com/office/drawing/2010/main" val="0"/>
              </a:ext>
            </a:extLst>
          </a:blip>
          <a:srcRect l="19220" t="30734" r="64264" b="36798"/>
          <a:stretch>
            <a:fillRect/>
          </a:stretch>
        </p:blipFill>
        <p:spPr bwMode="auto">
          <a:xfrm>
            <a:off x="1965960" y="2660904"/>
            <a:ext cx="1463040" cy="2157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az-Cyrl-AZ" altLang="de-DE" sz="2400" i="1">
                <a:latin typeface="Calibri Light"/>
              </a:rPr>
              <a:t>Отрывок!</a:t>
            </a:r>
            <a:endParaRPr lang="en-GB" altLang="de-DE" sz="2400" i="1" dirty="0">
              <a:latin typeface="Calibri Ligh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Text Box 6"/>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de-DE" altLang="de-DE" sz="2400">
                <a:solidFill>
                  <a:srgbClr val="004992"/>
                </a:solidFill>
                <a:latin typeface="+mn-lt"/>
                <a:ea typeface="+mn-ea"/>
                <a:cs typeface="+mn-cs"/>
              </a:rPr>
              <a:t>Заказ за барной стойкой</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mn-lt"/>
                <a:ea typeface="+mn-ea"/>
                <a:cs typeface="+mn-cs"/>
              </a:rPr>
              <a:t>Тренер поощ</a:t>
            </a:r>
            <a:r>
              <a:rPr lang="ru-RU" altLang="de-DE" sz="2400">
                <a:solidFill>
                  <a:srgbClr val="333333"/>
                </a:solidFill>
                <a:latin typeface="+mn-lt"/>
                <a:ea typeface="+mn-ea"/>
                <a:cs typeface="+mn-cs"/>
              </a:rPr>
              <a:t>е</a:t>
            </a:r>
            <a:r>
              <a:rPr lang="de-DE" altLang="de-DE" sz="2400">
                <a:solidFill>
                  <a:srgbClr val="333333"/>
                </a:solidFill>
                <a:latin typeface="+mn-lt"/>
                <a:ea typeface="+mn-ea"/>
                <a:cs typeface="+mn-cs"/>
              </a:rPr>
              <a:t>ряет свою команду</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mn-lt"/>
                <a:ea typeface="+mn-ea"/>
                <a:cs typeface="+mn-cs"/>
              </a:rPr>
              <a:t>Возмущенный бизнесмен</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mn-lt"/>
                <a:ea typeface="+mn-ea"/>
                <a:cs typeface="+mn-cs"/>
              </a:rPr>
              <a:t>Парень угрожает другим</a:t>
            </a: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F6A4A33F-BBB1-4147-8654-0DFC2A9ABBFB}" type="slidenum">
              <a:rPr lang="de-DE" altLang="de-DE" smtClean="0">
                <a:latin typeface="+mn-lt"/>
                <a:ea typeface="+mn-ea"/>
              </a:rPr>
              <a:pPr/>
              <a:t>36</a:t>
            </a:fld>
            <a:endParaRPr lang="de-DE" altLang="de-DE">
              <a:latin typeface="+mn-lt"/>
              <a:ea typeface="+mn-ea"/>
            </a:endParaRPr>
          </a:p>
        </p:txBody>
      </p:sp>
      <p:pic>
        <p:nvPicPr>
          <p:cNvPr id="7" name="Picture 6" descr="marylous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az-Cyrl-AZ" altLang="ko-KR" sz="3600" spc="-5" dirty="0">
                <a:latin typeface="+mn-lt"/>
                <a:ea typeface="+mn-ea"/>
                <a:cs typeface="+mn-cs"/>
              </a:rPr>
              <a:t>Факультативно: видеоклип</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ru-RU" altLang="ko-KR" sz="2400" dirty="0">
                <a:solidFill>
                  <a:srgbClr val="004992"/>
                </a:solidFill>
              </a:rPr>
              <a:t>видеоклипы к сегодняшний теме доступны на веб-сайте</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ru-RU" altLang="ko-KR" sz="2400" dirty="0">
                <a:solidFill>
                  <a:srgbClr val="333333"/>
                </a:solidFill>
              </a:rPr>
              <a:t>После видео, Вы можете обсудить, как это связано с сегодняшней темой</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88B9FD17-6B0D-465E-9CF5-914F7D614561}" type="slidenum">
              <a:rPr lang="de-DE" altLang="de-DE" smtClean="0">
                <a:latin typeface="+mn-lt"/>
                <a:ea typeface="+mn-ea"/>
              </a:rPr>
              <a:pPr/>
              <a:t>37</a:t>
            </a:fld>
            <a:endParaRPr lang="de-DE" altLang="de-DE">
              <a:latin typeface="+mn-lt"/>
              <a:ea typeface="+mn-ea"/>
            </a:endParaRPr>
          </a:p>
        </p:txBody>
      </p:sp>
      <p:sp>
        <p:nvSpPr>
          <p:cNvPr id="12" name="object 3"/>
          <p:cNvSpPr txBox="1"/>
          <p:nvPr/>
        </p:nvSpPr>
        <p:spPr>
          <a:xfrm>
            <a:off x="455023" y="4658665"/>
            <a:ext cx="8128431" cy="1371600"/>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i="1" spc="-5" dirty="0">
                <a:solidFill>
                  <a:srgbClr val="333333"/>
                </a:solidFill>
                <a:latin typeface="+mn-lt"/>
                <a:ea typeface="+mn-ea"/>
              </a:rPr>
              <a:t>[</a:t>
            </a:r>
            <a:r>
              <a:rPr lang="az-Cyrl-AZ" altLang="ko-KR" i="1" spc="-5" dirty="0">
                <a:solidFill>
                  <a:srgbClr val="333333"/>
                </a:solidFill>
                <a:latin typeface="+mn-lt"/>
                <a:ea typeface="+mn-ea"/>
              </a:rPr>
              <a:t>для тренеров</a:t>
            </a:r>
            <a:r>
              <a:rPr lang="en-US" altLang="ko-KR" i="1" spc="-5" dirty="0">
                <a:solidFill>
                  <a:srgbClr val="333333"/>
                </a:solidFill>
                <a:latin typeface="+mn-lt"/>
                <a:ea typeface="+mn-ea"/>
              </a:rPr>
              <a:t>:</a:t>
            </a:r>
            <a:endParaRPr dirty="0">
              <a:solidFill>
                <a:srgbClr val="333333"/>
              </a:solidFill>
              <a:latin typeface="+mn-lt"/>
              <a:ea typeface="+mn-ea"/>
            </a:endParaRPr>
          </a:p>
          <a:p>
            <a:pPr marL="12700" marR="5080" defTabSz="914400" eaLnBrk="0" fontAlgn="base" hangingPunct="0">
              <a:spcBef>
                <a:spcPts val="800"/>
              </a:spcBef>
              <a:spcAft>
                <a:spcPct val="0"/>
              </a:spcAft>
            </a:pPr>
            <a:r>
              <a:rPr lang="ru-RU" altLang="ko-KR" dirty="0">
                <a:solidFill>
                  <a:srgbClr val="333333"/>
                </a:solidFill>
                <a:latin typeface="+mn-lt"/>
                <a:ea typeface="+mn-ea"/>
              </a:rPr>
              <a:t>содержание некоторых видеоклипов может не подходить для некоторых участников групп, а также из-за их принадлежности к различным культурам. ожалуйста, предварительно внимательно просмотрите видео перед его показом</a:t>
            </a:r>
            <a:r>
              <a:rPr lang="de-DE" dirty="0">
                <a:solidFill>
                  <a:srgbClr val="333333"/>
                </a:solidFill>
                <a:latin typeface="+mn-lt"/>
                <a:ea typeface="+mn-ea"/>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Tree>
    <p:extLst>
      <p:ext uri="{BB962C8B-B14F-4D97-AF65-F5344CB8AC3E}">
        <p14:creationId xmlns:p14="http://schemas.microsoft.com/office/powerpoint/2010/main" val="260907370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mn-lt"/>
                <a:ea typeface="+mn-ea"/>
                <a:cs typeface="+mn-cs"/>
              </a:rPr>
              <a:t>Женщина ест червяков</a:t>
            </a:r>
          </a:p>
          <a:p>
            <a:pPr eaLnBrk="1" hangingPunct="1">
              <a:lnSpc>
                <a:spcPct val="105000"/>
              </a:lnSpc>
              <a:spcBef>
                <a:spcPts val="1999"/>
              </a:spcBef>
              <a:spcAft>
                <a:spcPts val="0"/>
              </a:spcAft>
              <a:buClr>
                <a:srgbClr val="333333"/>
              </a:buClr>
              <a:buFont typeface="WingDings"/>
              <a:buAutoNum type="arabicPeriod"/>
            </a:pPr>
            <a:r>
              <a:rPr lang="ru-RU" altLang="de-DE" sz="2400">
                <a:solidFill>
                  <a:srgbClr val="333333"/>
                </a:solidFill>
                <a:latin typeface="+mn-lt"/>
                <a:ea typeface="+mn-ea"/>
                <a:cs typeface="+mn-cs"/>
              </a:rPr>
              <a:t>Женщина опускает голову от стыда</a:t>
            </a:r>
            <a:endParaRPr lang="de-DE" altLang="de-DE" sz="240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rabicPeriod"/>
            </a:pPr>
            <a:r>
              <a:rPr lang="ru-RU" altLang="de-DE" sz="2400">
                <a:solidFill>
                  <a:srgbClr val="333333"/>
                </a:solidFill>
                <a:latin typeface="+mn-lt"/>
                <a:ea typeface="+mn-ea"/>
                <a:cs typeface="+mn-cs"/>
              </a:rPr>
              <a:t>Женщина молится</a:t>
            </a:r>
            <a:endParaRPr lang="de-DE" altLang="de-DE" sz="240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mn-lt"/>
                <a:ea typeface="+mn-ea"/>
                <a:cs typeface="+mn-cs"/>
              </a:rPr>
              <a:t>Женщина ликует из-за победы</a:t>
            </a:r>
            <a:endParaRPr lang="en-GB" altLang="de-DE" sz="2400">
              <a:solidFill>
                <a:srgbClr val="333333"/>
              </a:solidFill>
              <a:latin typeface="+mn-lt"/>
              <a:ea typeface="+mn-ea"/>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sz="3600">
                <a:latin typeface="+mn-lt"/>
                <a:ea typeface="+mn-ea"/>
                <a:cs typeface="+mn-cs"/>
              </a:rPr>
              <a:t>Что делает или чувствует этот человек? Уверены ли Вы в своем ответе?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F6A4A33F-BBB1-4147-8654-0DFC2A9ABBFB}" type="slidenum">
              <a:rPr lang="de-DE" altLang="de-DE" smtClean="0">
                <a:latin typeface="+mn-lt"/>
                <a:ea typeface="+mn-ea"/>
              </a:rPr>
              <a:pPr/>
              <a:t>38</a:t>
            </a:fld>
            <a:endParaRPr lang="de-DE" altLang="de-DE">
              <a:latin typeface="+mn-lt"/>
              <a:ea typeface="+mn-ea"/>
            </a:endParaRPr>
          </a:p>
        </p:txBody>
      </p:sp>
      <p:pic>
        <p:nvPicPr>
          <p:cNvPr id="9" name="Picture 9" descr="Lisa Fitz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770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az-Cyrl-AZ" altLang="de-DE" sz="2400" i="1">
                <a:latin typeface="Calibri Light"/>
              </a:rPr>
              <a:t>Отрывок!</a:t>
            </a:r>
            <a:endParaRPr lang="en-GB" altLang="de-DE" sz="2400" i="1" dirty="0">
              <a:latin typeface="Calibri Ligh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0" name="Text Box 7"/>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de-DE" altLang="de-DE" sz="2400">
                <a:solidFill>
                  <a:srgbClr val="004992"/>
                </a:solidFill>
                <a:latin typeface="+mn-lt"/>
                <a:ea typeface="+mn-ea"/>
                <a:cs typeface="+mn-cs"/>
              </a:rPr>
              <a:t>Женщина ест червяков</a:t>
            </a:r>
          </a:p>
          <a:p>
            <a:pPr eaLnBrk="1" hangingPunct="1">
              <a:lnSpc>
                <a:spcPct val="105000"/>
              </a:lnSpc>
              <a:spcBef>
                <a:spcPts val="1999"/>
              </a:spcBef>
              <a:spcAft>
                <a:spcPts val="0"/>
              </a:spcAft>
              <a:buClr>
                <a:srgbClr val="333333"/>
              </a:buClr>
              <a:buFont typeface="WingDings"/>
              <a:buAutoNum type="arabicPeriod"/>
            </a:pPr>
            <a:r>
              <a:rPr lang="ru-RU" altLang="de-DE" sz="2400">
                <a:solidFill>
                  <a:srgbClr val="333333"/>
                </a:solidFill>
                <a:latin typeface="+mn-lt"/>
                <a:ea typeface="+mn-ea"/>
                <a:cs typeface="+mn-cs"/>
              </a:rPr>
              <a:t>Женщина опускает голову от стыда</a:t>
            </a:r>
            <a:endParaRPr lang="de-DE" altLang="de-DE" sz="240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rabicPeriod"/>
            </a:pPr>
            <a:r>
              <a:rPr lang="ru-RU" altLang="de-DE" sz="2400">
                <a:solidFill>
                  <a:srgbClr val="333333"/>
                </a:solidFill>
                <a:latin typeface="+mn-lt"/>
                <a:ea typeface="+mn-ea"/>
                <a:cs typeface="+mn-cs"/>
              </a:rPr>
              <a:t>Женщина молится</a:t>
            </a:r>
            <a:endParaRPr lang="de-DE" altLang="de-DE" sz="240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mn-lt"/>
                <a:ea typeface="+mn-ea"/>
                <a:cs typeface="+mn-cs"/>
              </a:rPr>
              <a:t>Женщина ликует из-за победы</a:t>
            </a:r>
            <a:endParaRPr lang="en-GB" altLang="de-DE" sz="240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F6A4A33F-BBB1-4147-8654-0DFC2A9ABBFB}" type="slidenum">
              <a:rPr lang="de-DE" altLang="de-DE" smtClean="0">
                <a:latin typeface="+mn-lt"/>
                <a:ea typeface="+mn-ea"/>
              </a:rPr>
              <a:pPr/>
              <a:t>39</a:t>
            </a:fld>
            <a:endParaRPr lang="de-DE" altLang="de-DE">
              <a:latin typeface="+mn-lt"/>
              <a:ea typeface="+mn-ea"/>
            </a:endParaRPr>
          </a:p>
        </p:txBody>
      </p:sp>
      <p:pic>
        <p:nvPicPr>
          <p:cNvPr id="8" name="Picture 7" descr="Lisa Fit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5892" y="2660904"/>
            <a:ext cx="2763175"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1315892" y="2203704"/>
            <a:ext cx="27631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az-Cyrl-AZ" altLang="de-DE" sz="2400" dirty="0">
                <a:solidFill>
                  <a:srgbClr val="004992"/>
                </a:solidFill>
                <a:latin typeface="+mn-lt"/>
                <a:ea typeface="+mn-ea"/>
                <a:cs typeface="+mn-cs"/>
              </a:rPr>
              <a:t>  Отвращение!</a:t>
            </a:r>
            <a:endParaRPr lang="en-GB" altLang="de-DE" sz="2400" dirty="0">
              <a:solidFill>
                <a:srgbClr val="004992"/>
              </a:solidFill>
              <a:latin typeface="+mn-lt"/>
              <a:ea typeface="+mn-ea"/>
              <a:cs typeface="+mn-cs"/>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ext Box 10"/>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mn-lt"/>
                <a:ea typeface="+mn-ea"/>
                <a:cs typeface="+mn-cs"/>
              </a:rPr>
              <a:t>При нанесении удара</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mn-lt"/>
                <a:ea typeface="+mn-ea"/>
                <a:cs typeface="+mn-cs"/>
              </a:rPr>
              <a:t>Поэт во время исполнения</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mn-lt"/>
                <a:ea typeface="+mn-ea"/>
                <a:cs typeface="+mn-cs"/>
              </a:rPr>
              <a:t>Флирт</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mn-lt"/>
                <a:ea typeface="+mn-ea"/>
                <a:cs typeface="+mn-cs"/>
              </a:rPr>
              <a:t>Человек делает оскорбительный жест</a:t>
            </a:r>
            <a:endParaRPr lang="en-GB" altLang="de-DE" sz="2400">
              <a:solidFill>
                <a:srgbClr val="333333"/>
              </a:solidFill>
              <a:latin typeface="+mn-lt"/>
              <a:ea typeface="+mn-ea"/>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sz="3600">
                <a:latin typeface="+mn-lt"/>
                <a:ea typeface="+mn-ea"/>
                <a:cs typeface="+mn-cs"/>
              </a:rPr>
              <a:t>Что делает или чувствует этот человек? Уверены ли Вы в своем ответе?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F6A4A33F-BBB1-4147-8654-0DFC2A9ABBFB}" type="slidenum">
              <a:rPr lang="de-DE" altLang="de-DE" smtClean="0">
                <a:latin typeface="+mn-lt"/>
                <a:ea typeface="+mn-ea"/>
              </a:rPr>
              <a:pPr/>
              <a:t>40</a:t>
            </a:fld>
            <a:endParaRPr lang="de-DE" altLang="de-DE">
              <a:latin typeface="+mn-lt"/>
              <a:ea typeface="+mn-ea"/>
            </a:endParaRPr>
          </a:p>
        </p:txBody>
      </p:sp>
      <p:pic>
        <p:nvPicPr>
          <p:cNvPr id="9" name="Picture 12" descr="Ärger Yiannu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37360" y="2660904"/>
            <a:ext cx="1920240" cy="1537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az-Cyrl-AZ" altLang="de-DE" sz="2400" i="1">
                <a:latin typeface="Calibri Light"/>
              </a:rPr>
              <a:t>Отрывок!</a:t>
            </a:r>
            <a:endParaRPr lang="en-GB" altLang="de-DE" sz="2400" i="1" dirty="0">
              <a:latin typeface="Calibri Ligh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Text Box 6"/>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mn-lt"/>
                <a:ea typeface="+mn-ea"/>
                <a:cs typeface="+mn-cs"/>
              </a:rPr>
              <a:t>При нанесении удара</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mn-lt"/>
                <a:ea typeface="+mn-ea"/>
                <a:cs typeface="+mn-cs"/>
              </a:rPr>
              <a:t>Поэт во время исполнения</a:t>
            </a:r>
          </a:p>
          <a:p>
            <a:pPr eaLnBrk="1" hangingPunct="1">
              <a:lnSpc>
                <a:spcPct val="105000"/>
              </a:lnSpc>
              <a:spcBef>
                <a:spcPts val="1999"/>
              </a:spcBef>
              <a:spcAft>
                <a:spcPts val="0"/>
              </a:spcAft>
              <a:buClr>
                <a:srgbClr val="004992"/>
              </a:buClr>
              <a:buFont typeface="WingDings"/>
              <a:buAutoNum type="arabicPeriod"/>
            </a:pPr>
            <a:r>
              <a:rPr lang="de-DE" altLang="de-DE" sz="2400">
                <a:solidFill>
                  <a:srgbClr val="004992"/>
                </a:solidFill>
                <a:latin typeface="+mn-lt"/>
                <a:ea typeface="+mn-ea"/>
                <a:cs typeface="+mn-cs"/>
              </a:rPr>
              <a:t>Флирт</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mn-lt"/>
                <a:ea typeface="+mn-ea"/>
                <a:cs typeface="+mn-cs"/>
              </a:rPr>
              <a:t>Человек делает оскорбительный жест</a:t>
            </a:r>
            <a:endParaRPr lang="en-GB" altLang="de-DE" sz="240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F6A4A33F-BBB1-4147-8654-0DFC2A9ABBFB}" type="slidenum">
              <a:rPr lang="de-DE" altLang="de-DE" smtClean="0">
                <a:latin typeface="+mn-lt"/>
                <a:ea typeface="+mn-ea"/>
              </a:rPr>
              <a:pPr/>
              <a:t>41</a:t>
            </a:fld>
            <a:endParaRPr lang="de-DE" altLang="de-DE">
              <a:latin typeface="+mn-lt"/>
              <a:ea typeface="+mn-ea"/>
            </a:endParaRPr>
          </a:p>
        </p:txBody>
      </p:sp>
      <p:pic>
        <p:nvPicPr>
          <p:cNvPr id="7"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7240" y="2660904"/>
            <a:ext cx="3840480" cy="2207319"/>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2" name="Text Box 2"/>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ru-RU" altLang="de-DE" sz="2400" dirty="0">
                <a:solidFill>
                  <a:srgbClr val="333333"/>
                </a:solidFill>
                <a:latin typeface="+mn-lt"/>
                <a:ea typeface="+mn-ea"/>
                <a:cs typeface="+mn-cs"/>
              </a:rPr>
              <a:t>Невеста перед алтарем дает свое согласие</a:t>
            </a:r>
            <a:endParaRPr lang="de-DE" altLang="de-DE" sz="240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mn-lt"/>
                <a:ea typeface="+mn-ea"/>
                <a:cs typeface="+mn-cs"/>
              </a:rPr>
              <a:t>Девушка</a:t>
            </a:r>
            <a:r>
              <a:rPr lang="de-DE" altLang="de-DE" sz="2400" dirty="0">
                <a:solidFill>
                  <a:srgbClr val="333333"/>
                </a:solidFill>
                <a:latin typeface="+mn-lt"/>
                <a:ea typeface="+mn-ea"/>
                <a:cs typeface="+mn-cs"/>
              </a:rPr>
              <a:t> в </a:t>
            </a:r>
            <a:r>
              <a:rPr lang="de-DE" altLang="de-DE" sz="2400" dirty="0" err="1">
                <a:solidFill>
                  <a:srgbClr val="333333"/>
                </a:solidFill>
                <a:latin typeface="+mn-lt"/>
                <a:ea typeface="+mn-ea"/>
                <a:cs typeface="+mn-cs"/>
              </a:rPr>
              <a:t>баре</a:t>
            </a:r>
            <a:endParaRPr lang="de-DE" altLang="de-DE" sz="240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rabicPeriod"/>
            </a:pPr>
            <a:r>
              <a:rPr lang="ru-RU" altLang="de-DE" sz="2400" dirty="0">
                <a:solidFill>
                  <a:srgbClr val="333333"/>
                </a:solidFill>
                <a:latin typeface="+mn-lt"/>
                <a:ea typeface="+mn-ea"/>
                <a:cs typeface="+mn-cs"/>
              </a:rPr>
              <a:t>Девушка с гордостью показывает подруге свое обручальное кольцо</a:t>
            </a:r>
            <a:endParaRPr lang="de-DE" altLang="de-DE" sz="240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rabicPeriod"/>
            </a:pPr>
            <a:r>
              <a:rPr lang="ru-RU" altLang="de-DE" sz="2400" dirty="0">
                <a:solidFill>
                  <a:srgbClr val="333333"/>
                </a:solidFill>
                <a:latin typeface="+mn-lt"/>
                <a:ea typeface="+mn-ea"/>
                <a:cs typeface="+mn-cs"/>
              </a:rPr>
              <a:t>Девушка жалуется </a:t>
            </a:r>
            <a:r>
              <a:rPr lang="ru-RU" altLang="de-DE" sz="2400">
                <a:solidFill>
                  <a:srgbClr val="333333"/>
                </a:solidFill>
                <a:latin typeface="+mn-lt"/>
                <a:ea typeface="+mn-ea"/>
                <a:cs typeface="+mn-cs"/>
              </a:rPr>
              <a:t>на парковку</a:t>
            </a:r>
            <a:endParaRPr lang="en-GB" altLang="de-DE" sz="2400" dirty="0">
              <a:solidFill>
                <a:srgbClr val="333333"/>
              </a:solidFill>
              <a:latin typeface="+mn-lt"/>
              <a:ea typeface="+mn-ea"/>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sz="3600">
                <a:latin typeface="+mn-lt"/>
                <a:ea typeface="+mn-ea"/>
                <a:cs typeface="+mn-cs"/>
              </a:rPr>
              <a:t>Что делает или чувствует этот человек? Уверены ли Вы в своем ответе?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F6A4A33F-BBB1-4147-8654-0DFC2A9ABBFB}" type="slidenum">
              <a:rPr lang="de-DE" altLang="de-DE" smtClean="0">
                <a:latin typeface="+mn-lt"/>
                <a:ea typeface="+mn-ea"/>
              </a:rPr>
              <a:pPr/>
              <a:t>42</a:t>
            </a:fld>
            <a:endParaRPr lang="de-DE" altLang="de-DE">
              <a:latin typeface="+mn-lt"/>
              <a:ea typeface="+mn-ea"/>
            </a:endParaRPr>
          </a:p>
        </p:txBody>
      </p:sp>
      <p:pic>
        <p:nvPicPr>
          <p:cNvPr id="9" name="Picture 10" descr="MaryLou`s - Frau, bearbeit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1620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az-Cyrl-AZ" altLang="de-DE" sz="2400" i="1">
                <a:latin typeface="Calibri Light"/>
              </a:rPr>
              <a:t>Отрывок!</a:t>
            </a:r>
            <a:endParaRPr lang="en-GB" altLang="de-DE" sz="2400" i="1" dirty="0">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6" name="Text Box 7"/>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ru-RU" altLang="de-DE" sz="2400" dirty="0">
                <a:solidFill>
                  <a:srgbClr val="333333"/>
                </a:solidFill>
                <a:latin typeface="+mn-lt"/>
                <a:ea typeface="+mn-ea"/>
                <a:cs typeface="+mn-cs"/>
              </a:rPr>
              <a:t>Невеста перед алтарем дает свое согласие</a:t>
            </a:r>
            <a:endParaRPr lang="de-DE" altLang="de-DE" sz="2400" dirty="0">
              <a:solidFill>
                <a:srgbClr val="333333"/>
              </a:solidFill>
              <a:latin typeface="+mn-lt"/>
              <a:ea typeface="+mn-ea"/>
              <a:cs typeface="+mn-cs"/>
            </a:endParaRPr>
          </a:p>
          <a:p>
            <a:pPr eaLnBrk="1" hangingPunct="1">
              <a:lnSpc>
                <a:spcPct val="105000"/>
              </a:lnSpc>
              <a:spcBef>
                <a:spcPts val="1999"/>
              </a:spcBef>
              <a:spcAft>
                <a:spcPts val="0"/>
              </a:spcAft>
              <a:buClr>
                <a:srgbClr val="004992"/>
              </a:buClr>
              <a:buFont typeface="WingDings"/>
              <a:buAutoNum type="arabicPeriod"/>
            </a:pPr>
            <a:r>
              <a:rPr lang="de-DE" altLang="de-DE" sz="2400" dirty="0" err="1">
                <a:solidFill>
                  <a:srgbClr val="004992"/>
                </a:solidFill>
                <a:latin typeface="+mn-lt"/>
                <a:ea typeface="+mn-ea"/>
                <a:cs typeface="+mn-cs"/>
              </a:rPr>
              <a:t>Девушка</a:t>
            </a:r>
            <a:r>
              <a:rPr lang="de-DE" altLang="de-DE" sz="2400" dirty="0">
                <a:solidFill>
                  <a:srgbClr val="004992"/>
                </a:solidFill>
                <a:latin typeface="+mn-lt"/>
                <a:ea typeface="+mn-ea"/>
                <a:cs typeface="+mn-cs"/>
              </a:rPr>
              <a:t> в </a:t>
            </a:r>
            <a:r>
              <a:rPr lang="de-DE" altLang="de-DE" sz="2400" dirty="0" err="1">
                <a:solidFill>
                  <a:srgbClr val="004992"/>
                </a:solidFill>
                <a:latin typeface="+mn-lt"/>
                <a:ea typeface="+mn-ea"/>
                <a:cs typeface="+mn-cs"/>
              </a:rPr>
              <a:t>баре</a:t>
            </a:r>
            <a:endParaRPr lang="de-DE" altLang="de-DE" sz="2400" dirty="0">
              <a:solidFill>
                <a:srgbClr val="004992"/>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rabicPeriod"/>
            </a:pPr>
            <a:r>
              <a:rPr lang="ru-RU" altLang="de-DE" sz="2400" dirty="0">
                <a:solidFill>
                  <a:srgbClr val="333333"/>
                </a:solidFill>
                <a:latin typeface="+mn-lt"/>
                <a:ea typeface="+mn-ea"/>
                <a:cs typeface="+mn-cs"/>
              </a:rPr>
              <a:t>Девушка с гордостью показывает подруге свое обручальное кольцо</a:t>
            </a:r>
            <a:endParaRPr lang="de-DE" altLang="de-DE" sz="240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rabicPeriod"/>
            </a:pPr>
            <a:r>
              <a:rPr lang="ru-RU" altLang="de-DE" sz="2400" dirty="0">
                <a:solidFill>
                  <a:srgbClr val="333333"/>
                </a:solidFill>
                <a:latin typeface="+mn-lt"/>
                <a:ea typeface="+mn-ea"/>
                <a:cs typeface="+mn-cs"/>
              </a:rPr>
              <a:t>Девушка жалуется </a:t>
            </a:r>
            <a:r>
              <a:rPr lang="ru-RU" altLang="de-DE" sz="2400">
                <a:solidFill>
                  <a:srgbClr val="333333"/>
                </a:solidFill>
                <a:latin typeface="+mn-lt"/>
                <a:ea typeface="+mn-ea"/>
                <a:cs typeface="+mn-cs"/>
              </a:rPr>
              <a:t>на парковку</a:t>
            </a:r>
            <a:endParaRPr lang="en-GB" altLang="de-DE" sz="2400" dirty="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F6A4A33F-BBB1-4147-8654-0DFC2A9ABBFB}" type="slidenum">
              <a:rPr lang="de-DE" altLang="de-DE" smtClean="0">
                <a:latin typeface="+mn-lt"/>
                <a:ea typeface="+mn-ea"/>
              </a:rPr>
              <a:pPr/>
              <a:t>43</a:t>
            </a:fld>
            <a:endParaRPr lang="de-DE" altLang="de-DE">
              <a:latin typeface="+mn-lt"/>
              <a:ea typeface="+mn-ea"/>
            </a:endParaRPr>
          </a:p>
        </p:txBody>
      </p:sp>
      <p:pic>
        <p:nvPicPr>
          <p:cNvPr id="8" name="Picture 7" descr="Bild 1_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3627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az-Cyrl-AZ" altLang="de-DE" sz="2400">
                <a:solidFill>
                  <a:srgbClr val="004992"/>
                </a:solidFill>
                <a:latin typeface="+mn-lt"/>
                <a:ea typeface="+mn-ea"/>
                <a:cs typeface="+mn-cs"/>
              </a:rPr>
              <a:t>Радость!</a:t>
            </a:r>
            <a:endParaRPr lang="en-GB" altLang="de-DE" sz="2400" dirty="0">
              <a:solidFill>
                <a:srgbClr val="004992"/>
              </a:solidFill>
              <a:latin typeface="+mn-lt"/>
              <a:ea typeface="+mn-ea"/>
              <a:cs typeface="+mn-cs"/>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20" name="Text Box 1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mn-lt"/>
                <a:ea typeface="+mn-ea"/>
                <a:cs typeface="+mn-cs"/>
              </a:rPr>
              <a:t>Агрессивный парень (хулиган)</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mn-lt"/>
                <a:ea typeface="+mn-ea"/>
                <a:cs typeface="+mn-cs"/>
              </a:rPr>
              <a:t>Веселый бармен</a:t>
            </a:r>
          </a:p>
          <a:p>
            <a:pPr eaLnBrk="1" hangingPunct="1">
              <a:lnSpc>
                <a:spcPct val="105000"/>
              </a:lnSpc>
              <a:spcBef>
                <a:spcPts val="1999"/>
              </a:spcBef>
              <a:spcAft>
                <a:spcPts val="0"/>
              </a:spcAft>
              <a:buClr>
                <a:srgbClr val="333333"/>
              </a:buClr>
              <a:buFont typeface="WingDings"/>
              <a:buAutoNum type="arabicPeriod"/>
            </a:pPr>
            <a:r>
              <a:rPr lang="ru-RU" altLang="de-DE" sz="2400">
                <a:solidFill>
                  <a:srgbClr val="333333"/>
                </a:solidFill>
                <a:latin typeface="+mn-lt"/>
                <a:ea typeface="+mn-ea"/>
                <a:cs typeface="+mn-cs"/>
              </a:rPr>
              <a:t>борьба</a:t>
            </a:r>
            <a:endParaRPr lang="de-DE" altLang="de-DE" sz="240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rabicPeriod"/>
            </a:pPr>
            <a:r>
              <a:rPr lang="ru-RU" altLang="de-DE" sz="2400">
                <a:solidFill>
                  <a:srgbClr val="333333"/>
                </a:solidFill>
                <a:latin typeface="+mn-lt"/>
                <a:ea typeface="+mn-ea"/>
                <a:cs typeface="+mn-cs"/>
              </a:rPr>
              <a:t>Игроки отмечают победу своей команды</a:t>
            </a:r>
            <a:endParaRPr lang="en-GB" altLang="de-DE" sz="2400">
              <a:solidFill>
                <a:srgbClr val="333333"/>
              </a:solidFill>
              <a:latin typeface="+mn-lt"/>
              <a:ea typeface="+mn-ea"/>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sz="3600">
                <a:latin typeface="+mn-lt"/>
                <a:ea typeface="+mn-ea"/>
                <a:cs typeface="+mn-cs"/>
              </a:rPr>
              <a:t>Что делает или чувствует этот человек? Уверены ли Вы в своем ответе?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F6A4A33F-BBB1-4147-8654-0DFC2A9ABBFB}" type="slidenum">
              <a:rPr lang="de-DE" altLang="de-DE" smtClean="0">
                <a:latin typeface="+mn-lt"/>
                <a:ea typeface="+mn-ea"/>
              </a:rPr>
              <a:pPr/>
              <a:t>44</a:t>
            </a:fld>
            <a:endParaRPr lang="de-DE" altLang="de-DE">
              <a:latin typeface="+mn-lt"/>
              <a:ea typeface="+mn-ea"/>
            </a:endParaRPr>
          </a:p>
        </p:txBody>
      </p:sp>
      <p:pic>
        <p:nvPicPr>
          <p:cNvPr id="9" name="Picture 13" descr="Bild 3_crew 8_ohne kontex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2267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az-Cyrl-AZ" altLang="de-DE" sz="2400" i="1">
                <a:latin typeface="Calibri Light"/>
              </a:rPr>
              <a:t>Отрывок!</a:t>
            </a:r>
            <a:endParaRPr lang="en-GB" altLang="de-DE" sz="2400" i="1" dirty="0">
              <a:latin typeface="Calibri Ligh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4" name="Text Box 8"/>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mn-lt"/>
                <a:ea typeface="+mn-ea"/>
                <a:cs typeface="+mn-cs"/>
              </a:rPr>
              <a:t>Агрессивный парень (хулиган)</a:t>
            </a:r>
          </a:p>
          <a:p>
            <a:pPr eaLnBrk="1" hangingPunct="1">
              <a:lnSpc>
                <a:spcPct val="105000"/>
              </a:lnSpc>
              <a:spcBef>
                <a:spcPts val="1999"/>
              </a:spcBef>
              <a:spcAft>
                <a:spcPts val="0"/>
              </a:spcAft>
              <a:buClr>
                <a:srgbClr val="004992"/>
              </a:buClr>
              <a:buFont typeface="WingDings"/>
              <a:buAutoNum type="arabicPeriod"/>
            </a:pPr>
            <a:r>
              <a:rPr lang="de-DE" altLang="de-DE" sz="2400">
                <a:solidFill>
                  <a:srgbClr val="004992"/>
                </a:solidFill>
                <a:latin typeface="+mn-lt"/>
                <a:ea typeface="+mn-ea"/>
                <a:cs typeface="+mn-cs"/>
              </a:rPr>
              <a:t>Веселый бармен</a:t>
            </a:r>
          </a:p>
          <a:p>
            <a:pPr eaLnBrk="1" hangingPunct="1">
              <a:lnSpc>
                <a:spcPct val="105000"/>
              </a:lnSpc>
              <a:spcBef>
                <a:spcPts val="1999"/>
              </a:spcBef>
              <a:spcAft>
                <a:spcPts val="0"/>
              </a:spcAft>
              <a:buClr>
                <a:srgbClr val="333333"/>
              </a:buClr>
              <a:buFont typeface="WingDings"/>
              <a:buAutoNum type="arabicPeriod"/>
            </a:pPr>
            <a:r>
              <a:rPr lang="ru-RU" altLang="de-DE" sz="2400">
                <a:solidFill>
                  <a:srgbClr val="333333"/>
                </a:solidFill>
                <a:latin typeface="+mn-lt"/>
                <a:ea typeface="+mn-ea"/>
                <a:cs typeface="+mn-cs"/>
              </a:rPr>
              <a:t>борьба</a:t>
            </a:r>
            <a:endParaRPr lang="de-DE" altLang="de-DE" sz="240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rabicPeriod"/>
            </a:pPr>
            <a:r>
              <a:rPr lang="ru-RU" altLang="de-DE" sz="2400">
                <a:solidFill>
                  <a:srgbClr val="333333"/>
                </a:solidFill>
                <a:latin typeface="+mn-lt"/>
                <a:ea typeface="+mn-ea"/>
                <a:cs typeface="+mn-cs"/>
              </a:rPr>
              <a:t>Игроки отмечают победу своей команды</a:t>
            </a:r>
            <a:endParaRPr lang="en-GB" altLang="de-DE" sz="240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F6A4A33F-BBB1-4147-8654-0DFC2A9ABBFB}" type="slidenum">
              <a:rPr lang="de-DE" altLang="de-DE" smtClean="0">
                <a:latin typeface="+mn-lt"/>
                <a:ea typeface="+mn-ea"/>
              </a:rPr>
              <a:pPr/>
              <a:t>45</a:t>
            </a:fld>
            <a:endParaRPr lang="de-DE" altLang="de-DE">
              <a:latin typeface="+mn-lt"/>
              <a:ea typeface="+mn-ea"/>
            </a:endParaRPr>
          </a:p>
        </p:txBody>
      </p:sp>
      <p:pic>
        <p:nvPicPr>
          <p:cNvPr id="8" name="Picture 7" descr="Bild 3_crew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a:spLocks noChangeArrowheads="1"/>
          </p:cNvSpPr>
          <p:nvPr/>
        </p:nvSpPr>
        <p:spPr bwMode="auto">
          <a:xfrm>
            <a:off x="777239"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az-Cyrl-AZ" altLang="de-DE" sz="2400">
                <a:solidFill>
                  <a:srgbClr val="004992"/>
                </a:solidFill>
                <a:latin typeface="+mn-lt"/>
                <a:ea typeface="+mn-ea"/>
                <a:cs typeface="+mn-cs"/>
              </a:rPr>
              <a:t>Радость!</a:t>
            </a:r>
            <a:endParaRPr lang="en-GB" altLang="de-DE" sz="2400" dirty="0">
              <a:solidFill>
                <a:srgbClr val="004992"/>
              </a:solidFill>
              <a:latin typeface="+mn-lt"/>
              <a:ea typeface="+mn-ea"/>
              <a:cs typeface="+mn-cs"/>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8" name="Text Box 11"/>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ru-RU" altLang="de-DE" sz="2400">
                <a:solidFill>
                  <a:srgbClr val="333333"/>
                </a:solidFill>
                <a:latin typeface="+mn-lt"/>
                <a:ea typeface="+mn-ea"/>
                <a:cs typeface="+mn-cs"/>
              </a:rPr>
              <a:t>Оставшийся в живых после аварии</a:t>
            </a:r>
            <a:endParaRPr lang="de-DE" altLang="de-DE" sz="240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mn-lt"/>
                <a:ea typeface="+mn-ea"/>
                <a:cs typeface="+mn-cs"/>
              </a:rPr>
              <a:t>Рабочие на перерыве</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mn-lt"/>
                <a:ea typeface="+mn-ea"/>
                <a:cs typeface="+mn-cs"/>
              </a:rPr>
              <a:t>Проигравшый забастовку</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mn-lt"/>
                <a:ea typeface="+mn-ea"/>
                <a:cs typeface="+mn-cs"/>
              </a:rPr>
              <a:t>Шахтерский карнавальный костюм</a:t>
            </a:r>
            <a:endParaRPr lang="en-GB" altLang="de-DE" sz="2400">
              <a:solidFill>
                <a:srgbClr val="333333"/>
              </a:solidFill>
              <a:latin typeface="+mn-lt"/>
              <a:ea typeface="+mn-ea"/>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sz="3600">
                <a:latin typeface="+mn-lt"/>
                <a:ea typeface="+mn-ea"/>
                <a:cs typeface="+mn-cs"/>
              </a:rPr>
              <a:t>Что делает или чувствует этот человек? Уверены ли Вы в своем ответе?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F6A4A33F-BBB1-4147-8654-0DFC2A9ABBFB}" type="slidenum">
              <a:rPr lang="de-DE" altLang="de-DE" smtClean="0">
                <a:latin typeface="+mn-lt"/>
                <a:ea typeface="+mn-ea"/>
              </a:rPr>
              <a:pPr/>
              <a:t>46</a:t>
            </a:fld>
            <a:endParaRPr lang="de-DE" altLang="de-DE">
              <a:latin typeface="+mn-lt"/>
              <a:ea typeface="+mn-ea"/>
            </a:endParaRPr>
          </a:p>
        </p:txBody>
      </p:sp>
      <p:pic>
        <p:nvPicPr>
          <p:cNvPr id="9" name="Picture 9" descr="Eberhard Kamm fotocommunity Schicht im Schach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3"/>
            <a:ext cx="1920240" cy="1708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az-Cyrl-AZ" altLang="de-DE" sz="2400" i="1">
                <a:latin typeface="Calibri Light"/>
              </a:rPr>
              <a:t>Отрывок!</a:t>
            </a:r>
            <a:endParaRPr lang="en-GB" altLang="de-DE" sz="2400" i="1" dirty="0">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2" name="Text Box 8"/>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ru-RU" altLang="de-DE" sz="2400">
                <a:solidFill>
                  <a:srgbClr val="333333"/>
                </a:solidFill>
                <a:latin typeface="+mn-lt"/>
                <a:ea typeface="+mn-ea"/>
                <a:cs typeface="+mn-cs"/>
              </a:rPr>
              <a:t>Оставшийся в живых после аварии</a:t>
            </a:r>
            <a:endParaRPr lang="de-DE" altLang="de-DE" sz="2400">
              <a:solidFill>
                <a:srgbClr val="333333"/>
              </a:solidFill>
              <a:latin typeface="+mn-lt"/>
              <a:ea typeface="+mn-ea"/>
              <a:cs typeface="+mn-cs"/>
            </a:endParaRPr>
          </a:p>
          <a:p>
            <a:pPr eaLnBrk="1" hangingPunct="1">
              <a:lnSpc>
                <a:spcPct val="105000"/>
              </a:lnSpc>
              <a:spcBef>
                <a:spcPts val="1999"/>
              </a:spcBef>
              <a:spcAft>
                <a:spcPts val="0"/>
              </a:spcAft>
              <a:buClr>
                <a:srgbClr val="004992"/>
              </a:buClr>
              <a:buFont typeface="WingDings"/>
              <a:buAutoNum type="arabicPeriod"/>
            </a:pPr>
            <a:r>
              <a:rPr lang="de-DE" altLang="de-DE" sz="2400">
                <a:solidFill>
                  <a:srgbClr val="004992"/>
                </a:solidFill>
                <a:latin typeface="+mn-lt"/>
                <a:ea typeface="+mn-ea"/>
                <a:cs typeface="+mn-cs"/>
              </a:rPr>
              <a:t>Рабочие на перерыве</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mn-lt"/>
                <a:ea typeface="+mn-ea"/>
                <a:cs typeface="+mn-cs"/>
              </a:rPr>
              <a:t>Проигравшый забастовку</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mn-lt"/>
                <a:ea typeface="+mn-ea"/>
                <a:cs typeface="+mn-cs"/>
              </a:rPr>
              <a:t>Шахтерский карнавальный костюм</a:t>
            </a:r>
            <a:endParaRPr lang="en-GB" altLang="de-DE" sz="240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F6A4A33F-BBB1-4147-8654-0DFC2A9ABBFB}" type="slidenum">
              <a:rPr lang="de-DE" altLang="de-DE" smtClean="0">
                <a:latin typeface="+mn-lt"/>
                <a:ea typeface="+mn-ea"/>
              </a:rPr>
              <a:pPr/>
              <a:t>47</a:t>
            </a:fld>
            <a:endParaRPr lang="de-DE" altLang="de-DE">
              <a:latin typeface="+mn-lt"/>
              <a:ea typeface="+mn-ea"/>
            </a:endParaRPr>
          </a:p>
        </p:txBody>
      </p:sp>
      <p:pic>
        <p:nvPicPr>
          <p:cNvPr id="7" name="Picture 6" descr="Eberhard Kamm fotocommunity Schicht im Schach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097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7" name="Text Box 1032"/>
          <p:cNvSpPr txBox="1">
            <a:spLocks noChangeArrowheads="1"/>
          </p:cNvSpPr>
          <p:nvPr/>
        </p:nvSpPr>
        <p:spPr bwMode="auto">
          <a:xfrm>
            <a:off x="408955" y="4587006"/>
            <a:ext cx="11376000"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de-DE" altLang="de-DE" sz="2400" dirty="0">
                <a:solidFill>
                  <a:srgbClr val="333333"/>
                </a:solidFill>
                <a:latin typeface="+mn-lt"/>
                <a:ea typeface="+mn-ea"/>
                <a:cs typeface="+mn-cs"/>
              </a:rPr>
              <a:t>Парень читает:</a:t>
            </a:r>
          </a:p>
          <a:p>
            <a:pPr eaLnBrk="1" hangingPunct="1">
              <a:spcBef>
                <a:spcPct val="0"/>
              </a:spcBef>
              <a:buClrTx/>
              <a:buFontTx/>
              <a:buChar char="•"/>
            </a:pPr>
            <a:r>
              <a:rPr lang="ru-RU" altLang="de-DE" sz="2400" dirty="0">
                <a:solidFill>
                  <a:srgbClr val="333333"/>
                </a:solidFill>
                <a:latin typeface="+mn-lt"/>
                <a:ea typeface="+mn-ea"/>
                <a:cs typeface="+mn-cs"/>
              </a:rPr>
              <a:t>Любовное письмо (краснея на следующей картинке)</a:t>
            </a:r>
            <a:r>
              <a:rPr lang="de-DE" altLang="de-DE" sz="2400" dirty="0">
                <a:solidFill>
                  <a:srgbClr val="333333"/>
                </a:solidFill>
                <a:latin typeface="+mn-lt"/>
                <a:ea typeface="+mn-ea"/>
                <a:cs typeface="+mn-cs"/>
              </a:rPr>
              <a:t> </a:t>
            </a:r>
          </a:p>
          <a:p>
            <a:pPr eaLnBrk="1" hangingPunct="1">
              <a:spcBef>
                <a:spcPct val="0"/>
              </a:spcBef>
              <a:buClrTx/>
              <a:buFontTx/>
              <a:buChar char="•"/>
            </a:pPr>
            <a:r>
              <a:rPr lang="ru-RU" altLang="de-DE" sz="2400" dirty="0">
                <a:solidFill>
                  <a:srgbClr val="333333"/>
                </a:solidFill>
                <a:latin typeface="+mn-lt"/>
                <a:ea typeface="+mn-ea"/>
                <a:cs typeface="+mn-cs"/>
              </a:rPr>
              <a:t>вдохновляющию статью (делая пометки в следующей картинке)</a:t>
            </a:r>
            <a:r>
              <a:rPr lang="de-DE" altLang="de-DE" sz="2400" dirty="0">
                <a:solidFill>
                  <a:srgbClr val="333333"/>
                </a:solidFill>
                <a:latin typeface="+mn-lt"/>
                <a:ea typeface="+mn-ea"/>
                <a:cs typeface="+mn-cs"/>
              </a:rPr>
              <a:t> </a:t>
            </a:r>
          </a:p>
          <a:p>
            <a:pPr eaLnBrk="1" hangingPunct="1">
              <a:spcBef>
                <a:spcPct val="0"/>
              </a:spcBef>
              <a:buClrTx/>
              <a:buFontTx/>
              <a:buChar char="•"/>
            </a:pPr>
            <a:r>
              <a:rPr lang="ru-RU" altLang="de-DE" sz="2400" dirty="0">
                <a:solidFill>
                  <a:srgbClr val="333333"/>
                </a:solidFill>
                <a:latin typeface="+mn-lt"/>
                <a:ea typeface="+mn-ea"/>
                <a:cs typeface="+mn-cs"/>
              </a:rPr>
              <a:t>Письмо с отказом (взрыв эмоций на следующей картинке)</a:t>
            </a:r>
            <a:endParaRPr lang="de-DE" altLang="de-DE" sz="2400" dirty="0">
              <a:solidFill>
                <a:srgbClr val="333333"/>
              </a:solidFill>
              <a:latin typeface="+mn-lt"/>
              <a:ea typeface="+mn-ea"/>
              <a:cs typeface="+mn-cs"/>
            </a:endParaRPr>
          </a:p>
          <a:p>
            <a:pPr eaLnBrk="1" hangingPunct="1">
              <a:spcBef>
                <a:spcPct val="0"/>
              </a:spcBef>
              <a:buClrTx/>
              <a:buFontTx/>
              <a:buChar char="•"/>
            </a:pPr>
            <a:r>
              <a:rPr lang="ru-RU" altLang="de-DE" sz="2400" dirty="0">
                <a:solidFill>
                  <a:srgbClr val="333333"/>
                </a:solidFill>
                <a:latin typeface="+mn-lt"/>
                <a:ea typeface="+mn-ea"/>
                <a:cs typeface="+mn-cs"/>
              </a:rPr>
              <a:t>Анекдоты (смех в следующей картинке)</a:t>
            </a:r>
            <a:r>
              <a:rPr lang="de-DE" altLang="de-DE" sz="2400" dirty="0">
                <a:solidFill>
                  <a:srgbClr val="333333"/>
                </a:solidFill>
                <a:latin typeface="+mn-lt"/>
                <a:ea typeface="+mn-ea"/>
                <a:cs typeface="+mn-cs"/>
              </a:rPr>
              <a:t> </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sz="3600">
                <a:latin typeface="+mn-lt"/>
                <a:ea typeface="+mn-ea"/>
                <a:cs typeface="+mn-cs"/>
              </a:rPr>
              <a:t>Что делает или чувствует этот человек? Уверены ли Вы в своем ответе?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F6A4A33F-BBB1-4147-8654-0DFC2A9ABBFB}" type="slidenum">
              <a:rPr lang="de-DE" altLang="de-DE" smtClean="0">
                <a:latin typeface="+mn-lt"/>
                <a:ea typeface="+mn-ea"/>
              </a:rPr>
              <a:pPr/>
              <a:t>48</a:t>
            </a:fld>
            <a:endParaRPr lang="de-DE" altLang="de-DE">
              <a:latin typeface="+mn-lt"/>
              <a:ea typeface="+mn-ea"/>
            </a:endParaRPr>
          </a:p>
        </p:txBody>
      </p:sp>
      <p:pic>
        <p:nvPicPr>
          <p:cNvPr id="8" name="Picture 1030" descr="Jens Mittelsdorf - fotocommunity -  13x18 sich schwarz ärgern1 - personal approv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49744" y="2203704"/>
            <a:ext cx="16505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3" name="Text Box 9"/>
          <p:cNvSpPr txBox="1">
            <a:spLocks noChangeArrowheads="1"/>
          </p:cNvSpPr>
          <p:nvPr/>
        </p:nvSpPr>
        <p:spPr bwMode="auto">
          <a:xfrm>
            <a:off x="408955" y="4587006"/>
            <a:ext cx="11376000"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de-DE" altLang="de-DE" sz="2400" dirty="0">
                <a:solidFill>
                  <a:srgbClr val="333333"/>
                </a:solidFill>
                <a:latin typeface="+mn-lt"/>
                <a:ea typeface="+mn-ea"/>
                <a:cs typeface="+mn-cs"/>
              </a:rPr>
              <a:t>Парень читает:</a:t>
            </a:r>
          </a:p>
          <a:p>
            <a:pPr eaLnBrk="1" hangingPunct="1">
              <a:spcBef>
                <a:spcPct val="0"/>
              </a:spcBef>
              <a:buClrTx/>
              <a:buFontTx/>
              <a:buChar char="•"/>
            </a:pPr>
            <a:r>
              <a:rPr lang="ru-RU" altLang="de-DE" sz="2400" dirty="0">
                <a:solidFill>
                  <a:srgbClr val="333333"/>
                </a:solidFill>
                <a:latin typeface="+mn-lt"/>
                <a:ea typeface="+mn-ea"/>
                <a:cs typeface="+mn-cs"/>
              </a:rPr>
              <a:t>Любовное письмо (краснея на следующей картинке)</a:t>
            </a:r>
            <a:r>
              <a:rPr lang="de-DE" altLang="de-DE" sz="2400" dirty="0">
                <a:solidFill>
                  <a:srgbClr val="333333"/>
                </a:solidFill>
                <a:latin typeface="+mn-lt"/>
                <a:ea typeface="+mn-ea"/>
                <a:cs typeface="+mn-cs"/>
              </a:rPr>
              <a:t> </a:t>
            </a:r>
          </a:p>
          <a:p>
            <a:pPr eaLnBrk="1" hangingPunct="1">
              <a:spcBef>
                <a:spcPct val="0"/>
              </a:spcBef>
              <a:buClrTx/>
              <a:buFontTx/>
              <a:buChar char="•"/>
            </a:pPr>
            <a:r>
              <a:rPr lang="ru-RU" altLang="de-DE" sz="2400" dirty="0">
                <a:solidFill>
                  <a:srgbClr val="333333"/>
                </a:solidFill>
                <a:latin typeface="+mn-lt"/>
                <a:ea typeface="+mn-ea"/>
                <a:cs typeface="+mn-cs"/>
              </a:rPr>
              <a:t>вдохновляющию статью (делая пометки в следующей картинке)</a:t>
            </a:r>
            <a:r>
              <a:rPr lang="de-DE" altLang="de-DE" sz="2400" dirty="0">
                <a:solidFill>
                  <a:srgbClr val="333333"/>
                </a:solidFill>
                <a:latin typeface="+mn-lt"/>
                <a:ea typeface="+mn-ea"/>
                <a:cs typeface="+mn-cs"/>
              </a:rPr>
              <a:t> </a:t>
            </a:r>
          </a:p>
          <a:p>
            <a:pPr eaLnBrk="1" hangingPunct="1">
              <a:spcBef>
                <a:spcPct val="0"/>
              </a:spcBef>
              <a:buClrTx/>
              <a:buFontTx/>
              <a:buChar char="•"/>
            </a:pPr>
            <a:r>
              <a:rPr lang="ru-RU" altLang="de-DE" sz="2400" dirty="0">
                <a:solidFill>
                  <a:srgbClr val="004992"/>
                </a:solidFill>
                <a:latin typeface="+mn-lt"/>
                <a:ea typeface="+mn-ea"/>
                <a:cs typeface="+mn-cs"/>
              </a:rPr>
              <a:t>Письмо с отказом (взрыв эмоций на следующей картинке)</a:t>
            </a:r>
            <a:endParaRPr lang="de-DE" altLang="de-DE" sz="2400" dirty="0">
              <a:solidFill>
                <a:srgbClr val="004992"/>
              </a:solidFill>
              <a:latin typeface="+mn-lt"/>
              <a:ea typeface="+mn-ea"/>
              <a:cs typeface="+mn-cs"/>
            </a:endParaRPr>
          </a:p>
          <a:p>
            <a:pPr eaLnBrk="1" hangingPunct="1">
              <a:spcBef>
                <a:spcPct val="0"/>
              </a:spcBef>
              <a:buClrTx/>
              <a:buFontTx/>
              <a:buChar char="•"/>
            </a:pPr>
            <a:r>
              <a:rPr lang="ru-RU" altLang="de-DE" sz="2400" dirty="0">
                <a:solidFill>
                  <a:srgbClr val="333333"/>
                </a:solidFill>
                <a:latin typeface="+mn-lt"/>
                <a:ea typeface="+mn-ea"/>
                <a:cs typeface="+mn-cs"/>
              </a:rPr>
              <a:t>Анекдоты (смех в следующей картинке)</a:t>
            </a:r>
            <a:r>
              <a:rPr lang="de-DE" altLang="de-DE" sz="2400" dirty="0">
                <a:solidFill>
                  <a:srgbClr val="333333"/>
                </a:solidFill>
                <a:latin typeface="+mn-lt"/>
                <a:ea typeface="+mn-ea"/>
                <a:cs typeface="+mn-cs"/>
              </a:rPr>
              <a:t> </a:t>
            </a: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F6A4A33F-BBB1-4147-8654-0DFC2A9ABBFB}" type="slidenum">
              <a:rPr lang="de-DE" altLang="de-DE" smtClean="0">
                <a:latin typeface="+mn-lt"/>
                <a:ea typeface="+mn-ea"/>
              </a:rPr>
              <a:pPr/>
              <a:t>49</a:t>
            </a:fld>
            <a:endParaRPr lang="de-DE" altLang="de-DE">
              <a:latin typeface="+mn-lt"/>
              <a:ea typeface="+mn-ea"/>
            </a:endParaRPr>
          </a:p>
        </p:txBody>
      </p:sp>
      <p:pic>
        <p:nvPicPr>
          <p:cNvPr id="11" name="Picture 8" descr="Jens Mittelsdorf - fotocommunity -  13x18 sich schwarz ärgern1 - personal approv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86593"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7" descr="13x18 sich schwarz ärgern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50344"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6" descr="13x18 sich schwarz ärgern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14096"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z-Cyrl-AZ" sz="3600">
                <a:solidFill>
                  <a:srgbClr val="004992"/>
                </a:solidFill>
                <a:latin typeface="+mn-lt"/>
                <a:ea typeface="+mn-ea"/>
                <a:cs typeface="+mn-cs"/>
              </a:rPr>
              <a:t>Первый вывод!</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F6A4A33F-BBB1-4147-8654-0DFC2A9ABBFB}" type="slidenum">
              <a:rPr lang="de-DE" altLang="de-DE" smtClean="0">
                <a:latin typeface="+mn-lt"/>
                <a:ea typeface="+mn-ea"/>
              </a:rPr>
              <a:pPr/>
              <a:t>50</a:t>
            </a:fld>
            <a:endParaRPr lang="de-DE" altLang="de-DE">
              <a:latin typeface="+mn-lt"/>
              <a:ea typeface="+mn-ea"/>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ru-RU" altLang="de-DE" sz="2400">
                <a:solidFill>
                  <a:srgbClr val="333333"/>
                </a:solidFill>
              </a:rPr>
              <a:t>Мимика и жесты, как мы увидели из примеров, не всегда могут быть интерпретированны однозначно!</a:t>
            </a:r>
            <a:endParaRPr lang="de-DE" altLang="de-DE" sz="2400" dirty="0">
              <a:solidFill>
                <a:srgbClr val="333333"/>
              </a:solidFill>
            </a:endParaRPr>
          </a:p>
          <a:p>
            <a:pPr marL="342900" indent="-342900" defTabSz="914400" fontAlgn="base">
              <a:buClr>
                <a:srgbClr val="333333"/>
              </a:buClr>
              <a:buFont typeface="WingDings"/>
              <a:buChar char=""/>
            </a:pPr>
            <a:endParaRPr lang="en-US" sz="24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z-Cyrl-AZ" sz="3600">
                <a:solidFill>
                  <a:srgbClr val="004992"/>
                </a:solidFill>
                <a:latin typeface="+mn-lt"/>
                <a:ea typeface="+mn-ea"/>
                <a:cs typeface="+mn-cs"/>
              </a:rPr>
              <a:t>Первый вывод!</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F6A4A33F-BBB1-4147-8654-0DFC2A9ABBFB}" type="slidenum">
              <a:rPr lang="de-DE" altLang="de-DE" smtClean="0">
                <a:latin typeface="+mn-lt"/>
                <a:ea typeface="+mn-ea"/>
              </a:rPr>
              <a:pPr/>
              <a:t>51</a:t>
            </a:fld>
            <a:endParaRPr lang="de-DE" altLang="de-DE">
              <a:latin typeface="+mn-lt"/>
              <a:ea typeface="+mn-ea"/>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ru-RU" altLang="de-DE" sz="2400">
                <a:solidFill>
                  <a:srgbClr val="333333"/>
                </a:solidFill>
              </a:rPr>
              <a:t>Мимика и жесты, как мы увидели из примеров, не всегда могут быть интерпретированны однозначно!</a:t>
            </a:r>
            <a:endParaRPr lang="de-DE" altLang="de-DE" sz="2400" dirty="0">
              <a:solidFill>
                <a:srgbClr val="333333"/>
              </a:solidFill>
            </a:endParaRPr>
          </a:p>
          <a:p>
            <a:pPr marL="342900" indent="-342900" defTabSz="914400" fontAlgn="base">
              <a:buClr>
                <a:srgbClr val="333333"/>
              </a:buClr>
              <a:buFont typeface="WingDings"/>
              <a:buChar char=""/>
            </a:pPr>
            <a:r>
              <a:rPr lang="ru-RU" altLang="de-DE" sz="2400" dirty="0">
                <a:solidFill>
                  <a:srgbClr val="333333"/>
                </a:solidFill>
              </a:rPr>
              <a:t>У многих людей от природы или из-за болезни (напр. Паркинсон) слабовыраженная мимика, которую тяжело однозначно и с точностью понять.</a:t>
            </a:r>
            <a:endParaRPr lang="de-DE" altLang="de-DE" sz="2400" dirty="0">
              <a:solidFill>
                <a:srgbClr val="333333"/>
              </a:solidFill>
            </a:endParaRPr>
          </a:p>
          <a:p>
            <a:pPr marL="342900" indent="-342900" defTabSz="914400" fontAlgn="base">
              <a:buClr>
                <a:srgbClr val="333333"/>
              </a:buClr>
              <a:buFont typeface="WingDings"/>
              <a:buChar char=""/>
            </a:pPr>
            <a:endParaRPr lang="en-US" sz="2400" dirty="0"/>
          </a:p>
        </p:txBody>
      </p:sp>
    </p:spTree>
    <p:extLst>
      <p:ext uri="{BB962C8B-B14F-4D97-AF65-F5344CB8AC3E}">
        <p14:creationId xmlns:p14="http://schemas.microsoft.com/office/powerpoint/2010/main" val="16136863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z-Cyrl-AZ" sz="3600">
                <a:solidFill>
                  <a:srgbClr val="004992"/>
                </a:solidFill>
                <a:latin typeface="+mn-lt"/>
                <a:ea typeface="+mn-ea"/>
                <a:cs typeface="+mn-cs"/>
              </a:rPr>
              <a:t>Первый вывод!</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F6A4A33F-BBB1-4147-8654-0DFC2A9ABBFB}" type="slidenum">
              <a:rPr lang="de-DE" altLang="de-DE" smtClean="0">
                <a:latin typeface="+mn-lt"/>
                <a:ea typeface="+mn-ea"/>
              </a:rPr>
              <a:pPr/>
              <a:t>52</a:t>
            </a:fld>
            <a:endParaRPr lang="de-DE" altLang="de-DE">
              <a:latin typeface="+mn-lt"/>
              <a:ea typeface="+mn-ea"/>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ru-RU" altLang="de-DE" sz="2400">
                <a:solidFill>
                  <a:srgbClr val="333333"/>
                </a:solidFill>
              </a:rPr>
              <a:t>Мимика и жесты, как мы увидели из примеров, не всегда могут быть интерпретированны однозначно!</a:t>
            </a:r>
            <a:endParaRPr lang="de-DE" altLang="de-DE" sz="2400" dirty="0">
              <a:solidFill>
                <a:srgbClr val="333333"/>
              </a:solidFill>
            </a:endParaRPr>
          </a:p>
          <a:p>
            <a:pPr marL="342900" indent="-342900" defTabSz="914400" fontAlgn="base">
              <a:buClr>
                <a:srgbClr val="333333"/>
              </a:buClr>
              <a:buFont typeface="WingDings"/>
              <a:buChar char=""/>
            </a:pPr>
            <a:r>
              <a:rPr lang="ru-RU" altLang="de-DE" sz="2400" dirty="0">
                <a:solidFill>
                  <a:srgbClr val="333333"/>
                </a:solidFill>
              </a:rPr>
              <a:t>У многих людей от природы или из-за болезни (напр. Паркинсон) слабовыраженная мимика, которую тяжело однозначно и с точностью понять.</a:t>
            </a:r>
            <a:endParaRPr lang="de-DE" altLang="de-DE" sz="2400" dirty="0">
              <a:solidFill>
                <a:srgbClr val="333333"/>
              </a:solidFill>
            </a:endParaRPr>
          </a:p>
          <a:p>
            <a:pPr marL="342900" indent="-342900" defTabSz="914400" fontAlgn="base">
              <a:buClr>
                <a:srgbClr val="333333"/>
              </a:buClr>
              <a:buFont typeface="WingDings"/>
              <a:buChar char=""/>
            </a:pPr>
            <a:r>
              <a:rPr lang="ru-RU" altLang="de-DE" sz="2400" dirty="0">
                <a:solidFill>
                  <a:srgbClr val="333333"/>
                </a:solidFill>
              </a:rPr>
              <a:t>Дополнительная информация (ситуации, предварительные знания о человеке, прямой вопрос) может Вам помочь правильнее интерпретировать те или инные жесты.</a:t>
            </a:r>
            <a:endParaRPr lang="en-US" sz="2400" dirty="0"/>
          </a:p>
        </p:txBody>
      </p:sp>
    </p:spTree>
    <p:extLst>
      <p:ext uri="{BB962C8B-B14F-4D97-AF65-F5344CB8AC3E}">
        <p14:creationId xmlns:p14="http://schemas.microsoft.com/office/powerpoint/2010/main" val="271481564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z-Cyrl-AZ" sz="3600">
                <a:solidFill>
                  <a:srgbClr val="004992"/>
                </a:solidFill>
                <a:latin typeface="+mn-lt"/>
                <a:ea typeface="+mn-ea"/>
                <a:cs typeface="+mn-cs"/>
              </a:rPr>
              <a:t>Задание 3</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F6A4A33F-BBB1-4147-8654-0DFC2A9ABBFB}" type="slidenum">
              <a:rPr lang="de-DE" altLang="de-DE" smtClean="0">
                <a:latin typeface="+mn-lt"/>
                <a:ea typeface="+mn-ea"/>
              </a:rPr>
              <a:pPr/>
              <a:t>53</a:t>
            </a:fld>
            <a:endParaRPr lang="de-DE" altLang="de-DE">
              <a:latin typeface="+mn-lt"/>
              <a:ea typeface="+mn-ea"/>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ru-RU" altLang="de-DE" sz="2400">
                <a:solidFill>
                  <a:srgbClr val="333333"/>
                </a:solidFill>
              </a:rPr>
              <a:t>Вам будет представлена история в картинках.</a:t>
            </a:r>
            <a:endParaRPr lang="de-DE" altLang="de-DE" sz="2400" dirty="0">
              <a:solidFill>
                <a:srgbClr val="333333"/>
              </a:solidFill>
            </a:endParaRPr>
          </a:p>
          <a:p>
            <a:pPr marL="342900" lvl="0" indent="-342900" defTabSz="914400" fontAlgn="base">
              <a:buClr>
                <a:srgbClr val="333333"/>
              </a:buClr>
              <a:buFont typeface="WingDings"/>
              <a:buChar char=""/>
            </a:pPr>
            <a:r>
              <a:rPr lang="ru-RU" altLang="de-DE" sz="2400" dirty="0">
                <a:solidFill>
                  <a:srgbClr val="333333"/>
                </a:solidFill>
              </a:rPr>
              <a:t>Картинки 1-3 будут представлены в обратном порядке, то есть рисунок 3 в первую очередь.</a:t>
            </a:r>
            <a:endParaRPr lang="de-DE" altLang="de-DE" sz="2400" dirty="0">
              <a:solidFill>
                <a:srgbClr val="333333"/>
              </a:solidFill>
            </a:endParaRPr>
          </a:p>
          <a:p>
            <a:pPr marL="342900" lvl="0" indent="-342900" defTabSz="914400" fontAlgn="base">
              <a:buClr>
                <a:srgbClr val="333333"/>
              </a:buClr>
              <a:buFont typeface="WingDings"/>
              <a:buChar char=""/>
            </a:pPr>
            <a:r>
              <a:rPr lang="ru-RU" altLang="de-DE" sz="2400" dirty="0">
                <a:solidFill>
                  <a:srgbClr val="333333"/>
                </a:solidFill>
              </a:rPr>
              <a:t>После каждой (новой) картинки, Вас попросят выбрать один из трех вариантов ответа для логического завершения действия.</a:t>
            </a:r>
            <a:endParaRPr lang="en-US" sz="24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Что задумал этот мужчина?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F6A4A33F-BBB1-4147-8654-0DFC2A9ABBFB}" type="slidenum">
              <a:rPr lang="de-DE" altLang="de-DE" smtClean="0">
                <a:latin typeface="+mn-lt"/>
                <a:ea typeface="+mn-ea"/>
              </a:rPr>
              <a:pPr/>
              <a:t>54</a:t>
            </a:fld>
            <a:endParaRPr lang="de-DE" altLang="de-DE">
              <a:latin typeface="+mn-lt"/>
              <a:ea typeface="+mn-ea"/>
            </a:endParaRPr>
          </a:p>
        </p:txBody>
      </p:sp>
      <p:pic>
        <p:nvPicPr>
          <p:cNvPr id="14"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sp>
        <p:nvSpPr>
          <p:cNvPr id="18" name="Caption_11366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4c?</a:t>
            </a:r>
          </a:p>
        </p:txBody>
      </p:sp>
      <p:sp>
        <p:nvSpPr>
          <p:cNvPr id="19" name="Caption_11366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ea typeface="+mn-ea"/>
                <a:cs typeface="+mn-cs"/>
              </a:rPr>
              <a:t>4b?</a:t>
            </a:r>
          </a:p>
        </p:txBody>
      </p:sp>
      <p:sp>
        <p:nvSpPr>
          <p:cNvPr id="20" name="Caption_11366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4a?</a:t>
            </a:r>
          </a:p>
        </p:txBody>
      </p:sp>
      <p:sp>
        <p:nvSpPr>
          <p:cNvPr id="21" name="Caption_11366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
        <p:nvSpPr>
          <p:cNvPr id="23"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разворачиваются события дальше?</a:t>
            </a:r>
          </a:p>
          <a:p>
            <a:pPr algn="ctr" eaLnBrk="1" hangingPunct="1">
              <a:spcBef>
                <a:spcPts val="1200"/>
              </a:spcBef>
              <a:spcAft>
                <a:spcPts val="0"/>
              </a:spcAft>
              <a:buClrTx/>
              <a:buNone/>
            </a:pPr>
            <a:r>
              <a:rPr lang="ru-RU" altLang="de-DE" sz="2000">
                <a:solidFill>
                  <a:srgbClr val="333333"/>
                </a:solidFill>
                <a:latin typeface="Calibri Light"/>
              </a:rPr>
              <a:t>Обсудите правдоподобность следующих вариантов ответов:</a:t>
            </a:r>
            <a:endParaRPr lang="en-US" altLang="de-DE" sz="2000" i="1" dirty="0">
              <a:solidFill>
                <a:srgbClr val="333333"/>
              </a:solidFill>
              <a:latin typeface="Calibri 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Что задумал этот мужчина?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F6A4A33F-BBB1-4147-8654-0DFC2A9ABBFB}" type="slidenum">
              <a:rPr lang="de-DE" altLang="de-DE" smtClean="0">
                <a:latin typeface="+mn-lt"/>
                <a:ea typeface="+mn-ea"/>
              </a:rPr>
              <a:pPr/>
              <a:t>55</a:t>
            </a:fld>
            <a:endParaRPr lang="de-DE" altLang="de-DE">
              <a:latin typeface="+mn-lt"/>
              <a:ea typeface="+mn-ea"/>
            </a:endParaRPr>
          </a:p>
        </p:txBody>
      </p:sp>
      <p:pic>
        <p:nvPicPr>
          <p:cNvPr id="16"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9"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0" name="Picture 13" descr="0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15725"/>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2</a:t>
            </a:r>
          </a:p>
        </p:txBody>
      </p:sp>
      <p:sp>
        <p:nvSpPr>
          <p:cNvPr id="22" name="Caption_11571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4c?</a:t>
            </a:r>
          </a:p>
        </p:txBody>
      </p:sp>
      <p:sp>
        <p:nvSpPr>
          <p:cNvPr id="23" name="Caption_11571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4b?</a:t>
            </a:r>
          </a:p>
        </p:txBody>
      </p:sp>
      <p:sp>
        <p:nvSpPr>
          <p:cNvPr id="24" name="Caption_11571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4a?</a:t>
            </a:r>
          </a:p>
        </p:txBody>
      </p:sp>
      <p:sp>
        <p:nvSpPr>
          <p:cNvPr id="25" name="Caption_11571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разворачиваются события дальше?</a:t>
            </a:r>
          </a:p>
          <a:p>
            <a:pPr algn="ctr" eaLnBrk="1" hangingPunct="1">
              <a:spcBef>
                <a:spcPts val="1200"/>
              </a:spcBef>
              <a:spcAft>
                <a:spcPts val="0"/>
              </a:spcAft>
              <a:buClrTx/>
              <a:buNone/>
            </a:pPr>
            <a:r>
              <a:rPr lang="ru-RU" altLang="de-DE" sz="2000">
                <a:solidFill>
                  <a:srgbClr val="333333"/>
                </a:solidFill>
                <a:latin typeface="Calibri Light"/>
              </a:rPr>
              <a:t>Обсудите правдоподобность следующих вариантов ответов:</a:t>
            </a:r>
            <a:endParaRPr lang="en-US" altLang="de-DE" sz="2000" i="1" dirty="0">
              <a:solidFill>
                <a:srgbClr val="333333"/>
              </a:solidFill>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Что задумал этот мужчина?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F6A4A33F-BBB1-4147-8654-0DFC2A9ABBFB}" type="slidenum">
              <a:rPr lang="de-DE" altLang="de-DE" smtClean="0">
                <a:latin typeface="+mn-lt"/>
                <a:ea typeface="+mn-ea"/>
              </a:rPr>
              <a:pPr/>
              <a:t>56</a:t>
            </a:fld>
            <a:endParaRPr lang="de-DE" altLang="de-DE">
              <a:latin typeface="+mn-lt"/>
              <a:ea typeface="+mn-ea"/>
            </a:endParaRPr>
          </a:p>
        </p:txBody>
      </p:sp>
      <p:pic>
        <p:nvPicPr>
          <p:cNvPr id="18"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2" name="Picture 13" descr="0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15" descr="0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1777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1</a:t>
            </a:r>
          </a:p>
        </p:txBody>
      </p:sp>
      <p:sp>
        <p:nvSpPr>
          <p:cNvPr id="25" name="Caption_11777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2</a:t>
            </a:r>
          </a:p>
        </p:txBody>
      </p:sp>
      <p:sp>
        <p:nvSpPr>
          <p:cNvPr id="26" name="Caption_11776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4c?</a:t>
            </a:r>
          </a:p>
        </p:txBody>
      </p:sp>
      <p:sp>
        <p:nvSpPr>
          <p:cNvPr id="27" name="Caption_11776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4b?</a:t>
            </a:r>
          </a:p>
        </p:txBody>
      </p:sp>
      <p:sp>
        <p:nvSpPr>
          <p:cNvPr id="28" name="Caption_11776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4a?</a:t>
            </a:r>
          </a:p>
        </p:txBody>
      </p:sp>
      <p:sp>
        <p:nvSpPr>
          <p:cNvPr id="29" name="Caption_11776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разворачиваются события дальше?</a:t>
            </a:r>
          </a:p>
          <a:p>
            <a:pPr algn="ctr" eaLnBrk="1" hangingPunct="1">
              <a:spcBef>
                <a:spcPts val="1200"/>
              </a:spcBef>
              <a:spcAft>
                <a:spcPts val="0"/>
              </a:spcAft>
              <a:buClrTx/>
              <a:buNone/>
            </a:pPr>
            <a:r>
              <a:rPr lang="ru-RU" altLang="de-DE" sz="2000">
                <a:solidFill>
                  <a:srgbClr val="333333"/>
                </a:solidFill>
                <a:latin typeface="Calibri Light"/>
              </a:rPr>
              <a:t>Обсудите правдоподобность следующих вариантов ответов:</a:t>
            </a:r>
            <a:endParaRPr lang="en-US" altLang="de-DE" sz="2000" i="1" dirty="0">
              <a:solidFill>
                <a:srgbClr val="333333"/>
              </a:solidFill>
              <a:latin typeface="Calibri Ligh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Правильный ответ 4</a:t>
            </a:r>
            <a:r>
              <a:rPr lang="en-US" sz="3600">
                <a:latin typeface="+mn-lt"/>
                <a:ea typeface="+mn-ea"/>
                <a:cs typeface="+mn-cs"/>
              </a:rPr>
              <a:t>c!</a:t>
            </a: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F6A4A33F-BBB1-4147-8654-0DFC2A9ABBFB}" type="slidenum">
              <a:rPr lang="de-DE" altLang="de-DE" smtClean="0">
                <a:latin typeface="+mn-lt"/>
                <a:ea typeface="+mn-ea"/>
              </a:rPr>
              <a:pPr/>
              <a:t>57</a:t>
            </a:fld>
            <a:endParaRPr lang="de-DE" altLang="de-DE">
              <a:latin typeface="+mn-lt"/>
              <a:ea typeface="+mn-ea"/>
            </a:endParaRPr>
          </a:p>
        </p:txBody>
      </p:sp>
      <p:pic>
        <p:nvPicPr>
          <p:cNvPr id="13" name="Picture 9"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3" descr="0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5" descr="0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7" descr="0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19817"/>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ea typeface="+mn-ea"/>
                <a:cs typeface="+mn-cs"/>
              </a:rPr>
              <a:t>4c</a:t>
            </a:r>
          </a:p>
        </p:txBody>
      </p:sp>
      <p:sp>
        <p:nvSpPr>
          <p:cNvPr id="18" name="Caption_11981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1</a:t>
            </a:r>
          </a:p>
        </p:txBody>
      </p:sp>
      <p:sp>
        <p:nvSpPr>
          <p:cNvPr id="19" name="Caption_11981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2</a:t>
            </a:r>
          </a:p>
        </p:txBody>
      </p:sp>
      <p:sp>
        <p:nvSpPr>
          <p:cNvPr id="20" name="Caption_11981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Что задумала эта девушка?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F6A4A33F-BBB1-4147-8654-0DFC2A9ABBFB}" type="slidenum">
              <a:rPr lang="de-DE" altLang="de-DE" smtClean="0">
                <a:latin typeface="+mn-lt"/>
                <a:ea typeface="+mn-ea"/>
              </a:rPr>
              <a:pPr/>
              <a:t>58</a:t>
            </a:fld>
            <a:endParaRPr lang="de-DE" altLang="de-DE">
              <a:latin typeface="+mn-lt"/>
              <a:ea typeface="+mn-ea"/>
            </a:endParaRPr>
          </a:p>
        </p:txBody>
      </p:sp>
      <p:pic>
        <p:nvPicPr>
          <p:cNvPr id="14" name="Picture 11" descr="02-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10" descr="02-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9" descr="0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8" descr="0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2186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4c?</a:t>
            </a:r>
          </a:p>
        </p:txBody>
      </p:sp>
      <p:sp>
        <p:nvSpPr>
          <p:cNvPr id="19" name="Caption_12186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4b?</a:t>
            </a:r>
          </a:p>
        </p:txBody>
      </p:sp>
      <p:sp>
        <p:nvSpPr>
          <p:cNvPr id="20" name="Caption_12186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4a?</a:t>
            </a:r>
          </a:p>
        </p:txBody>
      </p:sp>
      <p:sp>
        <p:nvSpPr>
          <p:cNvPr id="21" name="Caption_12186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разворачиваются события дальше?</a:t>
            </a:r>
          </a:p>
          <a:p>
            <a:pPr algn="ctr" eaLnBrk="1" hangingPunct="1">
              <a:spcBef>
                <a:spcPts val="1200"/>
              </a:spcBef>
              <a:spcAft>
                <a:spcPts val="0"/>
              </a:spcAft>
              <a:buClrTx/>
              <a:buNone/>
            </a:pPr>
            <a:r>
              <a:rPr lang="ru-RU" altLang="de-DE" sz="2000">
                <a:solidFill>
                  <a:srgbClr val="333333"/>
                </a:solidFill>
                <a:latin typeface="Calibri Light"/>
              </a:rPr>
              <a:t>Обсудите правдоподобность следующих вариантов ответов:</a:t>
            </a:r>
            <a:endParaRPr lang="en-US" altLang="de-DE" sz="2000" i="1" dirty="0">
              <a:solidFill>
                <a:srgbClr val="333333"/>
              </a:solidFill>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Что задумала эта девушка?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F6A4A33F-BBB1-4147-8654-0DFC2A9ABBFB}" type="slidenum">
              <a:rPr lang="de-DE" altLang="de-DE" smtClean="0">
                <a:latin typeface="+mn-lt"/>
                <a:ea typeface="+mn-ea"/>
              </a:rPr>
              <a:pPr/>
              <a:t>59</a:t>
            </a:fld>
            <a:endParaRPr lang="de-DE" altLang="de-DE">
              <a:latin typeface="+mn-lt"/>
              <a:ea typeface="+mn-ea"/>
            </a:endParaRPr>
          </a:p>
        </p:txBody>
      </p:sp>
      <p:pic>
        <p:nvPicPr>
          <p:cNvPr id="16" name="Picture 13"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11" descr="02-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10" descr="02-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9" descr="02-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8" descr="02-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95160"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23916"/>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2</a:t>
            </a:r>
          </a:p>
        </p:txBody>
      </p:sp>
      <p:sp>
        <p:nvSpPr>
          <p:cNvPr id="22" name="Caption_123914"/>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4c?</a:t>
            </a:r>
          </a:p>
        </p:txBody>
      </p:sp>
      <p:sp>
        <p:nvSpPr>
          <p:cNvPr id="23" name="Caption_12391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4b?</a:t>
            </a:r>
          </a:p>
        </p:txBody>
      </p:sp>
      <p:sp>
        <p:nvSpPr>
          <p:cNvPr id="24" name="Caption_123912"/>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4a?</a:t>
            </a:r>
          </a:p>
        </p:txBody>
      </p:sp>
      <p:sp>
        <p:nvSpPr>
          <p:cNvPr id="25" name="Caption_12391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разворачиваются события дальше?</a:t>
            </a:r>
          </a:p>
          <a:p>
            <a:pPr algn="ctr" eaLnBrk="1" hangingPunct="1">
              <a:spcBef>
                <a:spcPts val="1200"/>
              </a:spcBef>
              <a:spcAft>
                <a:spcPts val="0"/>
              </a:spcAft>
              <a:buClrTx/>
              <a:buNone/>
            </a:pPr>
            <a:r>
              <a:rPr lang="ru-RU" altLang="de-DE" sz="2000">
                <a:solidFill>
                  <a:srgbClr val="333333"/>
                </a:solidFill>
                <a:latin typeface="Calibri Light"/>
              </a:rPr>
              <a:t>Обсудите правдоподобность следующих вариантов ответов:</a:t>
            </a:r>
            <a:endParaRPr lang="en-US" altLang="de-DE" sz="2000" i="1" dirty="0">
              <a:solidFill>
                <a:srgbClr val="333333"/>
              </a:solidFill>
              <a:latin typeface="Calibri Ligh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Что задумала эта девушка?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F6A4A33F-BBB1-4147-8654-0DFC2A9ABBFB}" type="slidenum">
              <a:rPr lang="de-DE" altLang="de-DE" smtClean="0">
                <a:latin typeface="+mn-lt"/>
                <a:ea typeface="+mn-ea"/>
              </a:rPr>
              <a:pPr/>
              <a:t>60</a:t>
            </a:fld>
            <a:endParaRPr lang="de-DE" altLang="de-DE">
              <a:latin typeface="+mn-lt"/>
              <a:ea typeface="+mn-ea"/>
            </a:endParaRPr>
          </a:p>
        </p:txBody>
      </p:sp>
      <p:pic>
        <p:nvPicPr>
          <p:cNvPr id="18" name="Picture 13"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14" descr="0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0" name="Picture 11" descr="02-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10" descr="0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9" descr="02-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8" descr="02-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2596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1</a:t>
            </a:r>
          </a:p>
        </p:txBody>
      </p:sp>
      <p:sp>
        <p:nvSpPr>
          <p:cNvPr id="25" name="Caption_12596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2</a:t>
            </a:r>
          </a:p>
        </p:txBody>
      </p:sp>
      <p:sp>
        <p:nvSpPr>
          <p:cNvPr id="26" name="Caption_12596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4c?</a:t>
            </a:r>
          </a:p>
        </p:txBody>
      </p:sp>
      <p:sp>
        <p:nvSpPr>
          <p:cNvPr id="27" name="Caption_125961"/>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4b?</a:t>
            </a:r>
          </a:p>
        </p:txBody>
      </p:sp>
      <p:sp>
        <p:nvSpPr>
          <p:cNvPr id="28" name="Caption_12596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4a?</a:t>
            </a:r>
          </a:p>
        </p:txBody>
      </p:sp>
      <p:sp>
        <p:nvSpPr>
          <p:cNvPr id="29" name="Caption_125959"/>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разворачиваются события дальше?</a:t>
            </a:r>
          </a:p>
          <a:p>
            <a:pPr algn="ctr" eaLnBrk="1" hangingPunct="1">
              <a:spcBef>
                <a:spcPts val="1200"/>
              </a:spcBef>
              <a:spcAft>
                <a:spcPts val="0"/>
              </a:spcAft>
              <a:buClrTx/>
              <a:buNone/>
            </a:pPr>
            <a:r>
              <a:rPr lang="ru-RU" altLang="de-DE" sz="2000">
                <a:solidFill>
                  <a:srgbClr val="333333"/>
                </a:solidFill>
                <a:latin typeface="Calibri Light"/>
              </a:rPr>
              <a:t>Обсудите правдоподобность следующих вариантов ответов:</a:t>
            </a:r>
            <a:endParaRPr lang="en-US" altLang="de-DE" sz="2000" i="1" dirty="0">
              <a:solidFill>
                <a:srgbClr val="333333"/>
              </a:solidFill>
              <a:latin typeface="Calibri Ligh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Правильный ответ 4</a:t>
            </a:r>
            <a:r>
              <a:rPr lang="en-US" sz="3600">
                <a:latin typeface="+mn-lt"/>
                <a:ea typeface="+mn-ea"/>
                <a:cs typeface="+mn-cs"/>
              </a:rPr>
              <a:t>a!</a:t>
            </a: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F6A4A33F-BBB1-4147-8654-0DFC2A9ABBFB}" type="slidenum">
              <a:rPr lang="de-DE" altLang="de-DE" smtClean="0">
                <a:latin typeface="+mn-lt"/>
                <a:ea typeface="+mn-ea"/>
              </a:rPr>
              <a:pPr/>
              <a:t>61</a:t>
            </a:fld>
            <a:endParaRPr lang="de-DE" altLang="de-DE">
              <a:latin typeface="+mn-lt"/>
              <a:ea typeface="+mn-ea"/>
            </a:endParaRPr>
          </a:p>
        </p:txBody>
      </p:sp>
      <p:pic>
        <p:nvPicPr>
          <p:cNvPr id="13" name="Picture 8"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4" name="Picture 9" descr="0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5" name="Picture 6" descr="0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0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2800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1</a:t>
            </a:r>
          </a:p>
        </p:txBody>
      </p:sp>
      <p:sp>
        <p:nvSpPr>
          <p:cNvPr id="18" name="Caption_12800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2</a:t>
            </a:r>
          </a:p>
        </p:txBody>
      </p:sp>
      <p:sp>
        <p:nvSpPr>
          <p:cNvPr id="19" name="Caption_128006"/>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4a</a:t>
            </a:r>
          </a:p>
        </p:txBody>
      </p:sp>
      <p:sp>
        <p:nvSpPr>
          <p:cNvPr id="20" name="Caption_128005"/>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Что задумал этот мужчина?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F6A4A33F-BBB1-4147-8654-0DFC2A9ABBFB}" type="slidenum">
              <a:rPr lang="de-DE" altLang="de-DE" smtClean="0">
                <a:latin typeface="+mn-lt"/>
                <a:ea typeface="+mn-ea"/>
              </a:rPr>
              <a:pPr/>
              <a:t>62</a:t>
            </a:fld>
            <a:endParaRPr lang="de-DE" altLang="de-DE">
              <a:latin typeface="+mn-lt"/>
              <a:ea typeface="+mn-ea"/>
            </a:endParaRPr>
          </a:p>
        </p:txBody>
      </p:sp>
      <p:pic>
        <p:nvPicPr>
          <p:cNvPr id="14"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7"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3005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4c?</a:t>
            </a:r>
          </a:p>
        </p:txBody>
      </p:sp>
      <p:sp>
        <p:nvSpPr>
          <p:cNvPr id="19" name="Caption_13005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4b?</a:t>
            </a:r>
          </a:p>
        </p:txBody>
      </p:sp>
      <p:sp>
        <p:nvSpPr>
          <p:cNvPr id="20" name="Caption_130058"/>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4a?</a:t>
            </a:r>
          </a:p>
        </p:txBody>
      </p:sp>
      <p:sp>
        <p:nvSpPr>
          <p:cNvPr id="21" name="Caption_13005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разворачиваются события дальше?</a:t>
            </a:r>
          </a:p>
          <a:p>
            <a:pPr algn="ctr" eaLnBrk="1" hangingPunct="1">
              <a:spcBef>
                <a:spcPts val="1200"/>
              </a:spcBef>
              <a:spcAft>
                <a:spcPts val="0"/>
              </a:spcAft>
              <a:buClrTx/>
              <a:buNone/>
            </a:pPr>
            <a:r>
              <a:rPr lang="ru-RU" altLang="de-DE" sz="2000">
                <a:solidFill>
                  <a:srgbClr val="333333"/>
                </a:solidFill>
                <a:latin typeface="Calibri Light"/>
              </a:rPr>
              <a:t>Обсудите правдоподобность следующих вариантов ответов:</a:t>
            </a:r>
            <a:endParaRPr lang="en-US" altLang="de-DE" sz="2000" i="1" dirty="0">
              <a:solidFill>
                <a:srgbClr val="333333"/>
              </a:solidFill>
              <a:latin typeface="Calibri Ligh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Что задумал этот мужчина?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F6A4A33F-BBB1-4147-8654-0DFC2A9ABBFB}" type="slidenum">
              <a:rPr lang="de-DE" altLang="de-DE" smtClean="0">
                <a:latin typeface="+mn-lt"/>
                <a:ea typeface="+mn-ea"/>
              </a:rPr>
              <a:pPr/>
              <a:t>63</a:t>
            </a:fld>
            <a:endParaRPr lang="de-DE" altLang="de-DE">
              <a:latin typeface="+mn-lt"/>
              <a:ea typeface="+mn-ea"/>
            </a:endParaRPr>
          </a:p>
        </p:txBody>
      </p:sp>
      <p:pic>
        <p:nvPicPr>
          <p:cNvPr id="16"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9"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12" descr="0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3210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2</a:t>
            </a:r>
          </a:p>
        </p:txBody>
      </p:sp>
      <p:sp>
        <p:nvSpPr>
          <p:cNvPr id="22" name="Caption_13210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4c?</a:t>
            </a:r>
          </a:p>
        </p:txBody>
      </p:sp>
      <p:sp>
        <p:nvSpPr>
          <p:cNvPr id="23" name="Caption_13210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4b?</a:t>
            </a:r>
          </a:p>
        </p:txBody>
      </p:sp>
      <p:sp>
        <p:nvSpPr>
          <p:cNvPr id="24" name="Caption_13210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4a?</a:t>
            </a:r>
          </a:p>
        </p:txBody>
      </p:sp>
      <p:sp>
        <p:nvSpPr>
          <p:cNvPr id="25" name="Caption_13210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разворачиваются события дальше?</a:t>
            </a:r>
          </a:p>
          <a:p>
            <a:pPr algn="ctr" eaLnBrk="1" hangingPunct="1">
              <a:spcBef>
                <a:spcPts val="1200"/>
              </a:spcBef>
              <a:spcAft>
                <a:spcPts val="0"/>
              </a:spcAft>
              <a:buClrTx/>
              <a:buNone/>
            </a:pPr>
            <a:r>
              <a:rPr lang="ru-RU" altLang="de-DE" sz="2000">
                <a:solidFill>
                  <a:srgbClr val="333333"/>
                </a:solidFill>
                <a:latin typeface="Calibri Light"/>
              </a:rPr>
              <a:t>Обсудите правдоподобность следующих вариантов ответов:</a:t>
            </a:r>
            <a:endParaRPr lang="en-US" altLang="de-DE" sz="2000" i="1" dirty="0">
              <a:solidFill>
                <a:srgbClr val="333333"/>
              </a:solidFill>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Что задумал этот мужчина?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F6A4A33F-BBB1-4147-8654-0DFC2A9ABBFB}" type="slidenum">
              <a:rPr lang="de-DE" altLang="de-DE" smtClean="0">
                <a:latin typeface="+mn-lt"/>
                <a:ea typeface="+mn-ea"/>
              </a:rPr>
              <a:pPr/>
              <a:t>64</a:t>
            </a:fld>
            <a:endParaRPr lang="de-DE" altLang="de-DE">
              <a:latin typeface="+mn-lt"/>
              <a:ea typeface="+mn-ea"/>
            </a:endParaRPr>
          </a:p>
        </p:txBody>
      </p:sp>
      <p:pic>
        <p:nvPicPr>
          <p:cNvPr id="18"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1"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21" descr="0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14" descr="03-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3415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1</a:t>
            </a:r>
          </a:p>
        </p:txBody>
      </p:sp>
      <p:sp>
        <p:nvSpPr>
          <p:cNvPr id="25" name="Caption_13415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2</a:t>
            </a:r>
          </a:p>
        </p:txBody>
      </p:sp>
      <p:sp>
        <p:nvSpPr>
          <p:cNvPr id="26" name="Caption_13415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4c?</a:t>
            </a:r>
          </a:p>
        </p:txBody>
      </p:sp>
      <p:sp>
        <p:nvSpPr>
          <p:cNvPr id="27" name="Caption_13415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4b?</a:t>
            </a:r>
          </a:p>
        </p:txBody>
      </p:sp>
      <p:sp>
        <p:nvSpPr>
          <p:cNvPr id="28" name="Caption_134155"/>
          <p:cNvSpPr txBox="1">
            <a:spLocks noChangeAspect="1"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4a?</a:t>
            </a:r>
          </a:p>
        </p:txBody>
      </p:sp>
      <p:sp>
        <p:nvSpPr>
          <p:cNvPr id="29" name="Caption_13415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разворачиваются события дальше?</a:t>
            </a:r>
          </a:p>
          <a:p>
            <a:pPr algn="ctr" eaLnBrk="1" hangingPunct="1">
              <a:spcBef>
                <a:spcPts val="1200"/>
              </a:spcBef>
              <a:spcAft>
                <a:spcPts val="0"/>
              </a:spcAft>
              <a:buClrTx/>
              <a:buNone/>
            </a:pPr>
            <a:r>
              <a:rPr lang="ru-RU" altLang="de-DE" sz="2000">
                <a:solidFill>
                  <a:srgbClr val="333333"/>
                </a:solidFill>
                <a:latin typeface="Calibri Light"/>
              </a:rPr>
              <a:t>Обсудите правдоподобность следующих вариантов ответов:</a:t>
            </a:r>
            <a:endParaRPr lang="en-US" altLang="de-DE" sz="2000" i="1" dirty="0">
              <a:solidFill>
                <a:srgbClr val="333333"/>
              </a:solidFill>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Правильный ответ 4</a:t>
            </a:r>
            <a:r>
              <a:rPr lang="en-US" sz="3600">
                <a:latin typeface="+mn-lt"/>
                <a:ea typeface="+mn-ea"/>
                <a:cs typeface="+mn-cs"/>
              </a:rPr>
              <a:t>c!</a:t>
            </a: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F6A4A33F-BBB1-4147-8654-0DFC2A9ABBFB}" type="slidenum">
              <a:rPr lang="de-DE" altLang="de-DE" smtClean="0">
                <a:latin typeface="+mn-lt"/>
                <a:ea typeface="+mn-ea"/>
              </a:rPr>
              <a:pPr/>
              <a:t>65</a:t>
            </a:fld>
            <a:endParaRPr lang="de-DE" altLang="de-DE">
              <a:latin typeface="+mn-lt"/>
              <a:ea typeface="+mn-ea"/>
            </a:endParaRPr>
          </a:p>
        </p:txBody>
      </p:sp>
      <p:pic>
        <p:nvPicPr>
          <p:cNvPr id="13" name="Picture 10" descr="03-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4" descr="03-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5" descr="03-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7" descr="03-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36202"/>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4c</a:t>
            </a:r>
          </a:p>
        </p:txBody>
      </p:sp>
      <p:sp>
        <p:nvSpPr>
          <p:cNvPr id="18" name="Caption_13619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1</a:t>
            </a:r>
          </a:p>
        </p:txBody>
      </p:sp>
      <p:sp>
        <p:nvSpPr>
          <p:cNvPr id="19" name="Caption_13619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2</a:t>
            </a:r>
          </a:p>
        </p:txBody>
      </p:sp>
      <p:sp>
        <p:nvSpPr>
          <p:cNvPr id="20" name="Caption_13619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Что задумала эта девушка?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F6A4A33F-BBB1-4147-8654-0DFC2A9ABBFB}" type="slidenum">
              <a:rPr lang="de-DE" altLang="de-DE" smtClean="0">
                <a:latin typeface="+mn-lt"/>
                <a:ea typeface="+mn-ea"/>
              </a:rPr>
              <a:pPr/>
              <a:t>66</a:t>
            </a:fld>
            <a:endParaRPr lang="de-DE" altLang="de-DE">
              <a:latin typeface="+mn-lt"/>
              <a:ea typeface="+mn-ea"/>
            </a:endParaRPr>
          </a:p>
        </p:txBody>
      </p:sp>
      <p:pic>
        <p:nvPicPr>
          <p:cNvPr id="14" name="Picture 4"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2"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5"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sp>
        <p:nvSpPr>
          <p:cNvPr id="18" name="Caption_13824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4c?</a:t>
            </a:r>
          </a:p>
        </p:txBody>
      </p:sp>
      <p:sp>
        <p:nvSpPr>
          <p:cNvPr id="19" name="Caption_13824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4b?</a:t>
            </a:r>
          </a:p>
        </p:txBody>
      </p:sp>
      <p:sp>
        <p:nvSpPr>
          <p:cNvPr id="20" name="Caption_13824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4a?</a:t>
            </a:r>
          </a:p>
        </p:txBody>
      </p:sp>
      <p:sp>
        <p:nvSpPr>
          <p:cNvPr id="21" name="Caption_13824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разворачиваются события дальше?</a:t>
            </a:r>
          </a:p>
          <a:p>
            <a:pPr algn="ctr" eaLnBrk="1" hangingPunct="1">
              <a:spcBef>
                <a:spcPts val="1200"/>
              </a:spcBef>
              <a:spcAft>
                <a:spcPts val="0"/>
              </a:spcAft>
              <a:buClrTx/>
              <a:buNone/>
            </a:pPr>
            <a:r>
              <a:rPr lang="ru-RU" altLang="de-DE" sz="2000">
                <a:solidFill>
                  <a:srgbClr val="333333"/>
                </a:solidFill>
                <a:latin typeface="Calibri Light"/>
              </a:rPr>
              <a:t>Обсудите правдоподобность следующих вариантов ответов:</a:t>
            </a:r>
            <a:endParaRPr lang="en-US" altLang="de-DE" sz="2000" i="1" dirty="0">
              <a:solidFill>
                <a:srgbClr val="333333"/>
              </a:solidFill>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Что задумала эта девушка?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F6A4A33F-BBB1-4147-8654-0DFC2A9ABBFB}" type="slidenum">
              <a:rPr lang="de-DE" altLang="de-DE" smtClean="0">
                <a:latin typeface="+mn-lt"/>
                <a:ea typeface="+mn-ea"/>
              </a:rPr>
              <a:pPr/>
              <a:t>67</a:t>
            </a:fld>
            <a:endParaRPr lang="de-DE" altLang="de-DE">
              <a:latin typeface="+mn-lt"/>
              <a:ea typeface="+mn-ea"/>
            </a:endParaRPr>
          </a:p>
        </p:txBody>
      </p:sp>
      <p:pic>
        <p:nvPicPr>
          <p:cNvPr id="16" name="Picture 5"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3"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9" name="Picture 6"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0" name="Picture 2" descr="06-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4029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2</a:t>
            </a:r>
          </a:p>
        </p:txBody>
      </p:sp>
      <p:sp>
        <p:nvSpPr>
          <p:cNvPr id="22" name="Caption_14029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4c?</a:t>
            </a:r>
          </a:p>
        </p:txBody>
      </p:sp>
      <p:sp>
        <p:nvSpPr>
          <p:cNvPr id="23" name="Caption_14029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4b?</a:t>
            </a:r>
          </a:p>
        </p:txBody>
      </p:sp>
      <p:sp>
        <p:nvSpPr>
          <p:cNvPr id="24" name="Caption_14029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4a?</a:t>
            </a:r>
          </a:p>
        </p:txBody>
      </p:sp>
      <p:sp>
        <p:nvSpPr>
          <p:cNvPr id="25" name="Caption_14029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разворачиваются события дальше?</a:t>
            </a:r>
          </a:p>
          <a:p>
            <a:pPr algn="ctr" eaLnBrk="1" hangingPunct="1">
              <a:spcBef>
                <a:spcPts val="1200"/>
              </a:spcBef>
              <a:spcAft>
                <a:spcPts val="0"/>
              </a:spcAft>
              <a:buClrTx/>
              <a:buNone/>
            </a:pPr>
            <a:r>
              <a:rPr lang="ru-RU" altLang="de-DE" sz="2000">
                <a:solidFill>
                  <a:srgbClr val="333333"/>
                </a:solidFill>
                <a:latin typeface="Calibri Light"/>
              </a:rPr>
              <a:t>Обсудите правдоподобность следующих вариантов ответов:</a:t>
            </a:r>
            <a:endParaRPr lang="en-US" altLang="de-DE" sz="2000" i="1" dirty="0">
              <a:solidFill>
                <a:srgbClr val="333333"/>
              </a:solidFill>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Что задумала эта девушка?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F6A4A33F-BBB1-4147-8654-0DFC2A9ABBFB}" type="slidenum">
              <a:rPr lang="de-DE" altLang="de-DE" smtClean="0">
                <a:latin typeface="+mn-lt"/>
                <a:ea typeface="+mn-ea"/>
              </a:rPr>
              <a:pPr/>
              <a:t>68</a:t>
            </a:fld>
            <a:endParaRPr lang="de-DE" altLang="de-DE">
              <a:latin typeface="+mn-lt"/>
              <a:ea typeface="+mn-ea"/>
            </a:endParaRPr>
          </a:p>
        </p:txBody>
      </p:sp>
      <p:pic>
        <p:nvPicPr>
          <p:cNvPr id="18" name="Picture 6"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5"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7"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2" name="Picture 3" descr="06-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06-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4233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1</a:t>
            </a:r>
          </a:p>
        </p:txBody>
      </p:sp>
      <p:sp>
        <p:nvSpPr>
          <p:cNvPr id="25" name="Caption_14233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2</a:t>
            </a:r>
          </a:p>
        </p:txBody>
      </p:sp>
      <p:sp>
        <p:nvSpPr>
          <p:cNvPr id="26" name="Caption_14234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4c?</a:t>
            </a:r>
          </a:p>
        </p:txBody>
      </p:sp>
      <p:sp>
        <p:nvSpPr>
          <p:cNvPr id="27" name="Caption_14234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4b?</a:t>
            </a:r>
          </a:p>
        </p:txBody>
      </p:sp>
      <p:sp>
        <p:nvSpPr>
          <p:cNvPr id="28" name="Caption_14234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4a?</a:t>
            </a:r>
          </a:p>
        </p:txBody>
      </p:sp>
      <p:sp>
        <p:nvSpPr>
          <p:cNvPr id="29" name="Caption_14234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разворачиваются события дальше?</a:t>
            </a:r>
          </a:p>
          <a:p>
            <a:pPr algn="ctr" eaLnBrk="1" hangingPunct="1">
              <a:spcBef>
                <a:spcPts val="1200"/>
              </a:spcBef>
              <a:spcAft>
                <a:spcPts val="0"/>
              </a:spcAft>
              <a:buClrTx/>
              <a:buNone/>
            </a:pPr>
            <a:r>
              <a:rPr lang="ru-RU" altLang="de-DE" sz="2000">
                <a:solidFill>
                  <a:srgbClr val="333333"/>
                </a:solidFill>
                <a:latin typeface="Calibri Light"/>
              </a:rPr>
              <a:t>Обсудите правдоподобность следующих вариантов ответов:</a:t>
            </a:r>
            <a:endParaRPr lang="en-US" altLang="de-DE" sz="2000" i="1" dirty="0">
              <a:solidFill>
                <a:srgbClr val="333333"/>
              </a:solidFill>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Правильный ответ 4</a:t>
            </a:r>
            <a:r>
              <a:rPr lang="en-US" sz="3600">
                <a:latin typeface="+mn-lt"/>
                <a:ea typeface="+mn-ea"/>
                <a:cs typeface="+mn-cs"/>
              </a:rPr>
              <a:t>a!</a:t>
            </a: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F6A4A33F-BBB1-4147-8654-0DFC2A9ABBFB}" type="slidenum">
              <a:rPr lang="de-DE" altLang="de-DE" smtClean="0">
                <a:latin typeface="+mn-lt"/>
                <a:ea typeface="+mn-ea"/>
              </a:rPr>
              <a:pPr/>
              <a:t>69</a:t>
            </a:fld>
            <a:endParaRPr lang="de-DE" altLang="de-DE">
              <a:latin typeface="+mn-lt"/>
              <a:ea typeface="+mn-ea"/>
            </a:endParaRPr>
          </a:p>
        </p:txBody>
      </p:sp>
      <p:pic>
        <p:nvPicPr>
          <p:cNvPr id="13" name="Picture 4" descr="06-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13" descr="06-a"/>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5100568" y="4957064"/>
            <a:ext cx="1960384" cy="1371600"/>
          </a:xfrm>
          <a:prstGeom prst="rect">
            <a:avLst/>
          </a:prstGeom>
          <a:noFill/>
          <a:ln>
            <a:solidFill>
              <a:schemeClr val="tx1"/>
            </a:solidFill>
            <a:miter lim="800000"/>
            <a:headEnd/>
            <a:tailEnd/>
          </a:ln>
        </p:spPr>
      </p:pic>
      <p:pic>
        <p:nvPicPr>
          <p:cNvPr id="15" name="Picture 3" descr="06-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2" descr="06-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4438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1</a:t>
            </a:r>
          </a:p>
        </p:txBody>
      </p:sp>
      <p:sp>
        <p:nvSpPr>
          <p:cNvPr id="18" name="Caption_14438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2</a:t>
            </a:r>
          </a:p>
        </p:txBody>
      </p:sp>
      <p:sp>
        <p:nvSpPr>
          <p:cNvPr id="19" name="Caption_144394"/>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4a</a:t>
            </a:r>
          </a:p>
        </p:txBody>
      </p:sp>
      <p:sp>
        <p:nvSpPr>
          <p:cNvPr id="20" name="Caption_14438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Что задумала эта девушка?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F6A4A33F-BBB1-4147-8654-0DFC2A9ABBFB}" type="slidenum">
              <a:rPr lang="de-DE" altLang="de-DE" smtClean="0">
                <a:latin typeface="+mn-lt"/>
                <a:ea typeface="+mn-ea"/>
              </a:rPr>
              <a:pPr/>
              <a:t>70</a:t>
            </a:fld>
            <a:endParaRPr lang="de-DE" altLang="de-DE">
              <a:latin typeface="+mn-lt"/>
              <a:ea typeface="+mn-ea"/>
            </a:endParaRPr>
          </a:p>
        </p:txBody>
      </p:sp>
      <p:pic>
        <p:nvPicPr>
          <p:cNvPr id="14" name="Picture 4"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4643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
        <p:nvSpPr>
          <p:cNvPr id="19" name="Caption_14643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4c?</a:t>
            </a:r>
          </a:p>
        </p:txBody>
      </p:sp>
      <p:sp>
        <p:nvSpPr>
          <p:cNvPr id="20" name="Caption_14643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4b?</a:t>
            </a:r>
          </a:p>
        </p:txBody>
      </p:sp>
      <p:sp>
        <p:nvSpPr>
          <p:cNvPr id="21" name="Caption_14643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4a?</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разворачиваются события дальше?</a:t>
            </a:r>
          </a:p>
          <a:p>
            <a:pPr algn="ctr" eaLnBrk="1" hangingPunct="1">
              <a:spcBef>
                <a:spcPts val="1200"/>
              </a:spcBef>
              <a:spcAft>
                <a:spcPts val="0"/>
              </a:spcAft>
              <a:buClrTx/>
              <a:buNone/>
            </a:pPr>
            <a:r>
              <a:rPr lang="ru-RU" altLang="de-DE" sz="2000">
                <a:solidFill>
                  <a:srgbClr val="333333"/>
                </a:solidFill>
                <a:latin typeface="Calibri Light"/>
              </a:rPr>
              <a:t>Обсудите правдоподобность следующих вариантов ответов:</a:t>
            </a:r>
            <a:endParaRPr lang="en-US" altLang="de-DE" sz="2000" i="1" dirty="0">
              <a:solidFill>
                <a:srgbClr val="333333"/>
              </a:solidFill>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Что задумала эта девушка?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F6A4A33F-BBB1-4147-8654-0DFC2A9ABBFB}" type="slidenum">
              <a:rPr lang="de-DE" altLang="de-DE" smtClean="0">
                <a:latin typeface="+mn-lt"/>
                <a:ea typeface="+mn-ea"/>
              </a:rPr>
              <a:pPr/>
              <a:t>71</a:t>
            </a:fld>
            <a:endParaRPr lang="de-DE" altLang="de-DE">
              <a:latin typeface="+mn-lt"/>
              <a:ea typeface="+mn-ea"/>
            </a:endParaRPr>
          </a:p>
        </p:txBody>
      </p:sp>
      <p:pic>
        <p:nvPicPr>
          <p:cNvPr id="16" name="Picture 5"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6"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08-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4848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2</a:t>
            </a:r>
          </a:p>
        </p:txBody>
      </p:sp>
      <p:sp>
        <p:nvSpPr>
          <p:cNvPr id="22" name="Caption_14848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
        <p:nvSpPr>
          <p:cNvPr id="23" name="Caption_14848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4c?</a:t>
            </a:r>
          </a:p>
        </p:txBody>
      </p:sp>
      <p:sp>
        <p:nvSpPr>
          <p:cNvPr id="24" name="Caption_148485"/>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4b?</a:t>
            </a:r>
          </a:p>
        </p:txBody>
      </p:sp>
      <p:sp>
        <p:nvSpPr>
          <p:cNvPr id="25" name="Caption_14848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4a?</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разворачиваются события дальше?</a:t>
            </a:r>
          </a:p>
          <a:p>
            <a:pPr algn="ctr" eaLnBrk="1" hangingPunct="1">
              <a:spcBef>
                <a:spcPts val="1200"/>
              </a:spcBef>
              <a:spcAft>
                <a:spcPts val="0"/>
              </a:spcAft>
              <a:buClrTx/>
              <a:buNone/>
            </a:pPr>
            <a:r>
              <a:rPr lang="ru-RU" altLang="de-DE" sz="2000">
                <a:solidFill>
                  <a:srgbClr val="333333"/>
                </a:solidFill>
                <a:latin typeface="Calibri Light"/>
              </a:rPr>
              <a:t>Обсудите правдоподобность следующих вариантов ответов:</a:t>
            </a:r>
            <a:endParaRPr lang="en-US" altLang="de-DE" sz="2000" i="1" dirty="0">
              <a:solidFill>
                <a:srgbClr val="333333"/>
              </a:solidFill>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Что задумала эта девушка?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F6A4A33F-BBB1-4147-8654-0DFC2A9ABBFB}" type="slidenum">
              <a:rPr lang="de-DE" altLang="de-DE" smtClean="0">
                <a:latin typeface="+mn-lt"/>
                <a:ea typeface="+mn-ea"/>
              </a:rPr>
              <a:pPr/>
              <a:t>72</a:t>
            </a:fld>
            <a:endParaRPr lang="de-DE" altLang="de-DE">
              <a:latin typeface="+mn-lt"/>
              <a:ea typeface="+mn-ea"/>
            </a:endParaRPr>
          </a:p>
        </p:txBody>
      </p:sp>
      <p:pic>
        <p:nvPicPr>
          <p:cNvPr id="18" name="Picture 6"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5"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7"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08-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08-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5053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1</a:t>
            </a:r>
          </a:p>
        </p:txBody>
      </p:sp>
      <p:sp>
        <p:nvSpPr>
          <p:cNvPr id="25" name="Caption_15053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2</a:t>
            </a:r>
          </a:p>
        </p:txBody>
      </p:sp>
      <p:sp>
        <p:nvSpPr>
          <p:cNvPr id="26" name="Caption_15053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
        <p:nvSpPr>
          <p:cNvPr id="27" name="Caption_15053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ea typeface="+mn-ea"/>
                <a:cs typeface="+mn-cs"/>
              </a:rPr>
              <a:t>4c?</a:t>
            </a:r>
          </a:p>
        </p:txBody>
      </p:sp>
      <p:sp>
        <p:nvSpPr>
          <p:cNvPr id="28" name="Caption_15053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4b?</a:t>
            </a:r>
          </a:p>
        </p:txBody>
      </p:sp>
      <p:sp>
        <p:nvSpPr>
          <p:cNvPr id="29" name="Caption_15053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4a?</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разворачиваются события дальше?</a:t>
            </a:r>
          </a:p>
          <a:p>
            <a:pPr algn="ctr" eaLnBrk="1" hangingPunct="1">
              <a:spcBef>
                <a:spcPts val="1200"/>
              </a:spcBef>
              <a:spcAft>
                <a:spcPts val="0"/>
              </a:spcAft>
              <a:buClrTx/>
              <a:buNone/>
            </a:pPr>
            <a:r>
              <a:rPr lang="ru-RU" altLang="de-DE" sz="2000">
                <a:solidFill>
                  <a:srgbClr val="333333"/>
                </a:solidFill>
                <a:latin typeface="Calibri Light"/>
              </a:rPr>
              <a:t>Обсудите правдоподобность следующих вариантов ответов:</a:t>
            </a:r>
            <a:endParaRPr lang="en-US" altLang="de-DE" sz="2000" i="1" dirty="0">
              <a:solidFill>
                <a:srgbClr val="333333"/>
              </a:solidFill>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Правильный ответ 4</a:t>
            </a:r>
            <a:r>
              <a:rPr lang="en-US" sz="3600">
                <a:latin typeface="+mn-lt"/>
                <a:ea typeface="+mn-ea"/>
                <a:cs typeface="+mn-cs"/>
              </a:rPr>
              <a:t>b!</a:t>
            </a: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F6A4A33F-BBB1-4147-8654-0DFC2A9ABBFB}" type="slidenum">
              <a:rPr lang="de-DE" altLang="de-DE" smtClean="0">
                <a:latin typeface="+mn-lt"/>
                <a:ea typeface="+mn-ea"/>
              </a:rPr>
              <a:pPr/>
              <a:t>73</a:t>
            </a:fld>
            <a:endParaRPr lang="de-DE" altLang="de-DE">
              <a:latin typeface="+mn-lt"/>
              <a:ea typeface="+mn-ea"/>
            </a:endParaRPr>
          </a:p>
        </p:txBody>
      </p:sp>
      <p:pic>
        <p:nvPicPr>
          <p:cNvPr id="13" name="Picture 4" descr="08-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0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08-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3" descr="08-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
        <p:nvSpPr>
          <p:cNvPr id="20" name="Caption_152579"/>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4b</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Что задумала эта девушка?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F6A4A33F-BBB1-4147-8654-0DFC2A9ABBFB}" type="slidenum">
              <a:rPr lang="de-DE" altLang="de-DE" smtClean="0">
                <a:latin typeface="+mn-lt"/>
                <a:ea typeface="+mn-ea"/>
              </a:rPr>
              <a:pPr/>
              <a:t>74</a:t>
            </a:fld>
            <a:endParaRPr lang="de-DE" altLang="de-DE">
              <a:latin typeface="+mn-lt"/>
              <a:ea typeface="+mn-ea"/>
            </a:endParaRPr>
          </a:p>
        </p:txBody>
      </p:sp>
      <p:pic>
        <p:nvPicPr>
          <p:cNvPr id="14"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4c?</a:t>
            </a:r>
          </a:p>
        </p:txBody>
      </p:sp>
      <p:sp>
        <p:nvSpPr>
          <p:cNvPr id="19" name="Caption_1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4b?</a:t>
            </a:r>
          </a:p>
        </p:txBody>
      </p:sp>
      <p:sp>
        <p:nvSpPr>
          <p:cNvPr id="20" name="Caption_1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4a?</a:t>
            </a:r>
          </a:p>
        </p:txBody>
      </p:sp>
      <p:sp>
        <p:nvSpPr>
          <p:cNvPr id="21" name="Caption_15462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разворачиваются события дальше?</a:t>
            </a:r>
          </a:p>
          <a:p>
            <a:pPr algn="ctr" eaLnBrk="1" hangingPunct="1">
              <a:spcBef>
                <a:spcPts val="1200"/>
              </a:spcBef>
              <a:spcAft>
                <a:spcPts val="0"/>
              </a:spcAft>
              <a:buClrTx/>
              <a:buNone/>
            </a:pPr>
            <a:r>
              <a:rPr lang="ru-RU" altLang="de-DE" sz="2000">
                <a:solidFill>
                  <a:srgbClr val="333333"/>
                </a:solidFill>
                <a:latin typeface="Calibri Light"/>
              </a:rPr>
              <a:t>Обсудите правдоподобность следующих вариантов ответов:</a:t>
            </a:r>
            <a:endParaRPr lang="en-US" altLang="de-DE" sz="2000" i="1" dirty="0">
              <a:solidFill>
                <a:srgbClr val="333333"/>
              </a:solidFill>
              <a:latin typeface="Calibri Ligh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Что задумала эта девушка?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F6A4A33F-BBB1-4147-8654-0DFC2A9ABBFB}" type="slidenum">
              <a:rPr lang="de-DE" altLang="de-DE" smtClean="0">
                <a:latin typeface="+mn-lt"/>
                <a:ea typeface="+mn-ea"/>
              </a:rPr>
              <a:pPr/>
              <a:t>75</a:t>
            </a:fld>
            <a:endParaRPr lang="de-DE" altLang="de-DE">
              <a:latin typeface="+mn-lt"/>
              <a:ea typeface="+mn-ea"/>
            </a:endParaRPr>
          </a:p>
        </p:txBody>
      </p:sp>
      <p:pic>
        <p:nvPicPr>
          <p:cNvPr id="16"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09-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56674"/>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2</a:t>
            </a:r>
          </a:p>
        </p:txBody>
      </p:sp>
      <p:sp>
        <p:nvSpPr>
          <p:cNvPr id="22" name="Caption_156675"/>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
        <p:nvSpPr>
          <p:cNvPr id="23" name="Caption_15667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4c?</a:t>
            </a:r>
          </a:p>
        </p:txBody>
      </p:sp>
      <p:sp>
        <p:nvSpPr>
          <p:cNvPr id="24" name="Caption_15667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4b?</a:t>
            </a:r>
          </a:p>
        </p:txBody>
      </p:sp>
      <p:sp>
        <p:nvSpPr>
          <p:cNvPr id="25" name="Caption_156676"/>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4a?</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разворачиваются события дальше?</a:t>
            </a:r>
          </a:p>
          <a:p>
            <a:pPr algn="ctr" eaLnBrk="1" hangingPunct="1">
              <a:spcBef>
                <a:spcPts val="1200"/>
              </a:spcBef>
              <a:spcAft>
                <a:spcPts val="0"/>
              </a:spcAft>
              <a:buClrTx/>
              <a:buNone/>
            </a:pPr>
            <a:r>
              <a:rPr lang="ru-RU" altLang="de-DE" sz="2000">
                <a:solidFill>
                  <a:srgbClr val="333333"/>
                </a:solidFill>
                <a:latin typeface="Calibri Light"/>
              </a:rPr>
              <a:t>Обсудите правдоподобность следующих вариантов ответов:</a:t>
            </a:r>
            <a:endParaRPr lang="en-US" altLang="de-DE" sz="2000" i="1" dirty="0">
              <a:solidFill>
                <a:srgbClr val="333333"/>
              </a:solidFill>
              <a:latin typeface="Calibri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Что задумала эта девушка?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F6A4A33F-BBB1-4147-8654-0DFC2A9ABBFB}" type="slidenum">
              <a:rPr lang="de-DE" altLang="de-DE" smtClean="0">
                <a:latin typeface="+mn-lt"/>
                <a:ea typeface="+mn-ea"/>
              </a:rPr>
              <a:pPr/>
              <a:t>76</a:t>
            </a:fld>
            <a:endParaRPr lang="de-DE" altLang="de-DE">
              <a:latin typeface="+mn-lt"/>
              <a:ea typeface="+mn-ea"/>
            </a:endParaRPr>
          </a:p>
        </p:txBody>
      </p:sp>
      <p:pic>
        <p:nvPicPr>
          <p:cNvPr id="18"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09-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09-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4a?</a:t>
            </a:r>
          </a:p>
        </p:txBody>
      </p:sp>
      <p:sp>
        <p:nvSpPr>
          <p:cNvPr id="27" name="Caption_158722"/>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ea typeface="+mn-ea"/>
                <a:cs typeface="+mn-cs"/>
              </a:rPr>
              <a:t>1</a:t>
            </a:r>
          </a:p>
        </p:txBody>
      </p:sp>
      <p:sp>
        <p:nvSpPr>
          <p:cNvPr id="28" name="Caption_15872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2</a:t>
            </a:r>
          </a:p>
        </p:txBody>
      </p:sp>
      <p:sp>
        <p:nvSpPr>
          <p:cNvPr id="29" name="Caption_15872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ea typeface="+mn-ea"/>
                <a:cs typeface="+mn-cs"/>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разворачиваются события дальше?</a:t>
            </a:r>
          </a:p>
          <a:p>
            <a:pPr algn="ctr" eaLnBrk="1" hangingPunct="1">
              <a:spcBef>
                <a:spcPts val="1200"/>
              </a:spcBef>
              <a:spcAft>
                <a:spcPts val="0"/>
              </a:spcAft>
              <a:buClrTx/>
              <a:buNone/>
            </a:pPr>
            <a:r>
              <a:rPr lang="ru-RU" altLang="de-DE" sz="2000">
                <a:solidFill>
                  <a:srgbClr val="333333"/>
                </a:solidFill>
                <a:latin typeface="Calibri Light"/>
              </a:rPr>
              <a:t>Обсудите правдоподобность следующих вариантов ответов:</a:t>
            </a:r>
            <a:endParaRPr lang="en-US" altLang="de-DE" sz="2000" i="1" dirty="0">
              <a:solidFill>
                <a:srgbClr val="333333"/>
              </a:solidFill>
              <a:latin typeface="Calibri Ligh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Правильный ответ 4</a:t>
            </a:r>
            <a:r>
              <a:rPr lang="en-US" sz="3600">
                <a:latin typeface="+mn-lt"/>
                <a:ea typeface="+mn-ea"/>
                <a:cs typeface="+mn-cs"/>
              </a:rPr>
              <a:t>b!</a:t>
            </a: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F6A4A33F-BBB1-4147-8654-0DFC2A9ABBFB}" type="slidenum">
              <a:rPr lang="de-DE" altLang="de-DE" smtClean="0">
                <a:latin typeface="+mn-lt"/>
                <a:ea typeface="+mn-ea"/>
              </a:rPr>
              <a:pPr/>
              <a:t>77</a:t>
            </a:fld>
            <a:endParaRPr lang="de-DE" altLang="de-DE">
              <a:latin typeface="+mn-lt"/>
              <a:ea typeface="+mn-ea"/>
            </a:endParaRPr>
          </a:p>
        </p:txBody>
      </p:sp>
      <p:pic>
        <p:nvPicPr>
          <p:cNvPr id="13" name="Picture 4" descr="09-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09-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09-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09-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ea typeface="+mn-ea"/>
                <a:cs typeface="+mn-cs"/>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ea typeface="+mn-ea"/>
                <a:cs typeface="+mn-cs"/>
              </a:rPr>
              <a:t>3</a:t>
            </a:r>
          </a:p>
        </p:txBody>
      </p:sp>
      <p:sp>
        <p:nvSpPr>
          <p:cNvPr id="20" name="Caption_160773"/>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4b</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Что задумал этот мужчина?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F6A4A33F-BBB1-4147-8654-0DFC2A9ABBFB}" type="slidenum">
              <a:rPr lang="de-DE" altLang="de-DE" smtClean="0">
                <a:latin typeface="+mn-lt"/>
                <a:ea typeface="+mn-ea"/>
              </a:rPr>
              <a:pPr/>
              <a:t>78</a:t>
            </a:fld>
            <a:endParaRPr lang="de-DE" altLang="de-DE">
              <a:latin typeface="+mn-lt"/>
              <a:ea typeface="+mn-ea"/>
            </a:endParaRPr>
          </a:p>
        </p:txBody>
      </p:sp>
      <p:pic>
        <p:nvPicPr>
          <p:cNvPr id="14" name="Picture 6" descr="1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5" descr="10-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4" descr="10-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6282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
        <p:nvSpPr>
          <p:cNvPr id="19" name="Caption_16282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4c?</a:t>
            </a:r>
          </a:p>
        </p:txBody>
      </p:sp>
      <p:sp>
        <p:nvSpPr>
          <p:cNvPr id="20" name="Caption_1628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4b?</a:t>
            </a:r>
          </a:p>
        </p:txBody>
      </p:sp>
      <p:sp>
        <p:nvSpPr>
          <p:cNvPr id="21" name="Caption_1628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4a?</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разворачиваются события дальше?</a:t>
            </a:r>
          </a:p>
          <a:p>
            <a:pPr algn="ctr" eaLnBrk="1" hangingPunct="1">
              <a:spcBef>
                <a:spcPts val="1200"/>
              </a:spcBef>
              <a:spcAft>
                <a:spcPts val="0"/>
              </a:spcAft>
              <a:buClrTx/>
              <a:buNone/>
            </a:pPr>
            <a:r>
              <a:rPr lang="ru-RU" altLang="de-DE" sz="2000">
                <a:solidFill>
                  <a:srgbClr val="333333"/>
                </a:solidFill>
                <a:latin typeface="Calibri Light"/>
              </a:rPr>
              <a:t>Обсудите правдоподобность следующих вариантов ответов:</a:t>
            </a:r>
            <a:endParaRPr lang="en-US" altLang="de-DE" sz="2000" i="1" dirty="0">
              <a:solidFill>
                <a:srgbClr val="333333"/>
              </a:solidFill>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Что задумал этот мужчина?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F6A4A33F-BBB1-4147-8654-0DFC2A9ABBFB}" type="slidenum">
              <a:rPr lang="de-DE" altLang="de-DE" smtClean="0">
                <a:latin typeface="+mn-lt"/>
                <a:ea typeface="+mn-ea"/>
              </a:rPr>
              <a:pPr/>
              <a:t>79</a:t>
            </a:fld>
            <a:endParaRPr lang="de-DE" altLang="de-DE">
              <a:latin typeface="+mn-lt"/>
              <a:ea typeface="+mn-ea"/>
            </a:endParaRPr>
          </a:p>
        </p:txBody>
      </p:sp>
      <p:pic>
        <p:nvPicPr>
          <p:cNvPr id="16" name="Picture 5" descr="10-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10-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3" descr="1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7"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95160"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1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2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4a?</a:t>
            </a:r>
          </a:p>
        </p:txBody>
      </p:sp>
      <p:sp>
        <p:nvSpPr>
          <p:cNvPr id="24" name="Caption_16487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2</a:t>
            </a:r>
          </a:p>
        </p:txBody>
      </p:sp>
      <p:sp>
        <p:nvSpPr>
          <p:cNvPr id="25" name="Caption_16487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разворачиваются события дальше?</a:t>
            </a:r>
          </a:p>
          <a:p>
            <a:pPr algn="ctr" eaLnBrk="1" hangingPunct="1">
              <a:spcBef>
                <a:spcPts val="1200"/>
              </a:spcBef>
              <a:spcAft>
                <a:spcPts val="0"/>
              </a:spcAft>
              <a:buClrTx/>
              <a:buNone/>
            </a:pPr>
            <a:r>
              <a:rPr lang="ru-RU" altLang="de-DE" sz="2000">
                <a:solidFill>
                  <a:srgbClr val="333333"/>
                </a:solidFill>
                <a:latin typeface="Calibri Light"/>
              </a:rPr>
              <a:t>Обсудите правдоподобность следующих вариантов ответов:</a:t>
            </a:r>
            <a:endParaRPr lang="en-US" altLang="de-DE" sz="2000" i="1" dirty="0">
              <a:solidFill>
                <a:srgbClr val="333333"/>
              </a:solidFill>
              <a:latin typeface="Calibri Ligh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Что задумал этот мужчина?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F6A4A33F-BBB1-4147-8654-0DFC2A9ABBFB}" type="slidenum">
              <a:rPr lang="de-DE" altLang="de-DE" smtClean="0">
                <a:latin typeface="+mn-lt"/>
                <a:ea typeface="+mn-ea"/>
              </a:rPr>
              <a:pPr/>
              <a:t>80</a:t>
            </a:fld>
            <a:endParaRPr lang="de-DE" altLang="de-DE">
              <a:latin typeface="+mn-lt"/>
              <a:ea typeface="+mn-ea"/>
            </a:endParaRPr>
          </a:p>
        </p:txBody>
      </p:sp>
      <p:pic>
        <p:nvPicPr>
          <p:cNvPr id="18" name="Picture 5" descr="10-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10-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3" descr="1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8"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7" descr="1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6" descr="10-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4a?</a:t>
            </a:r>
          </a:p>
        </p:txBody>
      </p:sp>
      <p:sp>
        <p:nvSpPr>
          <p:cNvPr id="27" name="Caption_16691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1</a:t>
            </a:r>
          </a:p>
        </p:txBody>
      </p:sp>
      <p:sp>
        <p:nvSpPr>
          <p:cNvPr id="28" name="Caption_16691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2</a:t>
            </a:r>
          </a:p>
        </p:txBody>
      </p:sp>
      <p:sp>
        <p:nvSpPr>
          <p:cNvPr id="29" name="Caption_16692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разворачиваются события дальше?</a:t>
            </a:r>
          </a:p>
          <a:p>
            <a:pPr algn="ctr" eaLnBrk="1" hangingPunct="1">
              <a:spcBef>
                <a:spcPts val="1200"/>
              </a:spcBef>
              <a:spcAft>
                <a:spcPts val="0"/>
              </a:spcAft>
              <a:buClrTx/>
              <a:buNone/>
            </a:pPr>
            <a:r>
              <a:rPr lang="ru-RU" altLang="de-DE" sz="2000">
                <a:solidFill>
                  <a:srgbClr val="333333"/>
                </a:solidFill>
                <a:latin typeface="Calibri Light"/>
              </a:rPr>
              <a:t>Обсудите правдоподобность следующих вариантов ответов:</a:t>
            </a:r>
            <a:endParaRPr lang="en-US" altLang="de-DE" sz="2000" i="1" dirty="0">
              <a:solidFill>
                <a:srgbClr val="333333"/>
              </a:solidFill>
              <a:latin typeface="Calibri Ligh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Правильный ответ 4</a:t>
            </a:r>
            <a:r>
              <a:rPr lang="en-US" sz="3600">
                <a:latin typeface="+mn-lt"/>
                <a:ea typeface="+mn-ea"/>
                <a:cs typeface="+mn-cs"/>
              </a:rPr>
              <a:t>a!</a:t>
            </a: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F6A4A33F-BBB1-4147-8654-0DFC2A9ABBFB}" type="slidenum">
              <a:rPr lang="de-DE" altLang="de-DE" smtClean="0">
                <a:latin typeface="+mn-lt"/>
                <a:ea typeface="+mn-ea"/>
              </a:rPr>
              <a:pPr/>
              <a:t>81</a:t>
            </a:fld>
            <a:endParaRPr lang="de-DE" altLang="de-DE">
              <a:latin typeface="+mn-lt"/>
              <a:ea typeface="+mn-ea"/>
            </a:endParaRPr>
          </a:p>
        </p:txBody>
      </p:sp>
      <p:pic>
        <p:nvPicPr>
          <p:cNvPr id="13" name="Picture 8" descr="1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7" descr="1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6" descr="10-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3" descr="1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1</a:t>
            </a:r>
          </a:p>
        </p:txBody>
      </p:sp>
      <p:sp>
        <p:nvSpPr>
          <p:cNvPr id="18" name="Caption_1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2</a:t>
            </a:r>
          </a:p>
        </p:txBody>
      </p:sp>
      <p:sp>
        <p:nvSpPr>
          <p:cNvPr id="19" name="Caption_17"/>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
        <p:nvSpPr>
          <p:cNvPr id="20" name="Caption_168963"/>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4a</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Что задумал этот мужчина?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F6A4A33F-BBB1-4147-8654-0DFC2A9ABBFB}" type="slidenum">
              <a:rPr lang="de-DE" altLang="de-DE" smtClean="0">
                <a:latin typeface="+mn-lt"/>
                <a:ea typeface="+mn-ea"/>
              </a:rPr>
              <a:pPr/>
              <a:t>82</a:t>
            </a:fld>
            <a:endParaRPr lang="de-DE" altLang="de-DE">
              <a:latin typeface="+mn-lt"/>
              <a:ea typeface="+mn-ea"/>
            </a:endParaRPr>
          </a:p>
        </p:txBody>
      </p:sp>
      <p:pic>
        <p:nvPicPr>
          <p:cNvPr id="14"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7101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
        <p:nvSpPr>
          <p:cNvPr id="19" name="Caption_17101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4c?</a:t>
            </a:r>
          </a:p>
        </p:txBody>
      </p:sp>
      <p:sp>
        <p:nvSpPr>
          <p:cNvPr id="20" name="Caption_17101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4b?</a:t>
            </a:r>
          </a:p>
        </p:txBody>
      </p:sp>
      <p:sp>
        <p:nvSpPr>
          <p:cNvPr id="21" name="Caption_17101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4a?</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разворачиваются события дальше?</a:t>
            </a:r>
          </a:p>
          <a:p>
            <a:pPr algn="ctr" eaLnBrk="1" hangingPunct="1">
              <a:spcBef>
                <a:spcPts val="1200"/>
              </a:spcBef>
              <a:spcAft>
                <a:spcPts val="0"/>
              </a:spcAft>
              <a:buClrTx/>
              <a:buNone/>
            </a:pPr>
            <a:r>
              <a:rPr lang="ru-RU" altLang="de-DE" sz="2000">
                <a:solidFill>
                  <a:srgbClr val="333333"/>
                </a:solidFill>
                <a:latin typeface="Calibri Light"/>
              </a:rPr>
              <a:t>Обсудите правдоподобность следующих вариантов ответов:</a:t>
            </a:r>
            <a:endParaRPr lang="en-US" altLang="de-DE" sz="2000" i="1" dirty="0">
              <a:solidFill>
                <a:srgbClr val="333333"/>
              </a:solidFill>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Что задумал этот мужчина?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F6A4A33F-BBB1-4147-8654-0DFC2A9ABBFB}" type="slidenum">
              <a:rPr lang="de-DE" altLang="de-DE" smtClean="0">
                <a:latin typeface="+mn-lt"/>
                <a:ea typeface="+mn-ea"/>
              </a:rPr>
              <a:pPr/>
              <a:t>83</a:t>
            </a:fld>
            <a:endParaRPr lang="de-DE" altLang="de-DE">
              <a:latin typeface="+mn-lt"/>
              <a:ea typeface="+mn-ea"/>
            </a:endParaRPr>
          </a:p>
        </p:txBody>
      </p:sp>
      <p:pic>
        <p:nvPicPr>
          <p:cNvPr id="16"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1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4a?</a:t>
            </a:r>
          </a:p>
        </p:txBody>
      </p:sp>
      <p:sp>
        <p:nvSpPr>
          <p:cNvPr id="24" name="Caption_17305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2</a:t>
            </a:r>
          </a:p>
        </p:txBody>
      </p:sp>
      <p:sp>
        <p:nvSpPr>
          <p:cNvPr id="25" name="Caption_173059"/>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разворачиваются события дальше?</a:t>
            </a:r>
          </a:p>
          <a:p>
            <a:pPr algn="ctr" eaLnBrk="1" hangingPunct="1">
              <a:spcBef>
                <a:spcPts val="1200"/>
              </a:spcBef>
              <a:spcAft>
                <a:spcPts val="0"/>
              </a:spcAft>
              <a:buClrTx/>
              <a:buNone/>
            </a:pPr>
            <a:r>
              <a:rPr lang="ru-RU" altLang="de-DE" sz="2000">
                <a:solidFill>
                  <a:srgbClr val="333333"/>
                </a:solidFill>
                <a:latin typeface="Calibri Light"/>
              </a:rPr>
              <a:t>Обсудите правдоподобность следующих вариантов ответов:</a:t>
            </a:r>
            <a:endParaRPr lang="en-US" altLang="de-DE" sz="2000" i="1" dirty="0">
              <a:solidFill>
                <a:srgbClr val="333333"/>
              </a:solidFill>
              <a:latin typeface="Calibri Ligh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Что задумал этот мужчина?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F6A4A33F-BBB1-4147-8654-0DFC2A9ABBFB}" type="slidenum">
              <a:rPr lang="de-DE" altLang="de-DE" smtClean="0">
                <a:latin typeface="+mn-lt"/>
                <a:ea typeface="+mn-ea"/>
              </a:rPr>
              <a:pPr/>
              <a:t>84</a:t>
            </a:fld>
            <a:endParaRPr lang="de-DE" altLang="de-DE">
              <a:latin typeface="+mn-lt"/>
              <a:ea typeface="+mn-ea"/>
            </a:endParaRPr>
          </a:p>
        </p:txBody>
      </p:sp>
      <p:pic>
        <p:nvPicPr>
          <p:cNvPr id="18"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1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12-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4a?</a:t>
            </a:r>
          </a:p>
        </p:txBody>
      </p:sp>
      <p:sp>
        <p:nvSpPr>
          <p:cNvPr id="27" name="Caption_17510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1</a:t>
            </a:r>
          </a:p>
        </p:txBody>
      </p:sp>
      <p:sp>
        <p:nvSpPr>
          <p:cNvPr id="28" name="Caption_17510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2</a:t>
            </a:r>
          </a:p>
        </p:txBody>
      </p:sp>
      <p:sp>
        <p:nvSpPr>
          <p:cNvPr id="29" name="Caption_17510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разворачиваются события дальше?</a:t>
            </a:r>
          </a:p>
          <a:p>
            <a:pPr algn="ctr" eaLnBrk="1" hangingPunct="1">
              <a:spcBef>
                <a:spcPts val="1200"/>
              </a:spcBef>
              <a:spcAft>
                <a:spcPts val="0"/>
              </a:spcAft>
              <a:buClrTx/>
              <a:buNone/>
            </a:pPr>
            <a:r>
              <a:rPr lang="ru-RU" altLang="de-DE" sz="2000">
                <a:solidFill>
                  <a:srgbClr val="333333"/>
                </a:solidFill>
                <a:latin typeface="Calibri Light"/>
              </a:rPr>
              <a:t>Обсудите правдоподобность следующих вариантов ответов:</a:t>
            </a:r>
            <a:endParaRPr lang="en-US" altLang="de-DE" sz="2000" i="1" dirty="0">
              <a:solidFill>
                <a:srgbClr val="333333"/>
              </a:solidFill>
              <a:latin typeface="Calibri Light"/>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Правильный ответ 4</a:t>
            </a:r>
            <a:r>
              <a:rPr lang="en-US" sz="3600">
                <a:latin typeface="+mn-lt"/>
                <a:ea typeface="+mn-ea"/>
                <a:cs typeface="+mn-cs"/>
              </a:rPr>
              <a:t>b!</a:t>
            </a: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F6A4A33F-BBB1-4147-8654-0DFC2A9ABBFB}" type="slidenum">
              <a:rPr lang="de-DE" altLang="de-DE" smtClean="0">
                <a:latin typeface="+mn-lt"/>
                <a:ea typeface="+mn-ea"/>
              </a:rPr>
              <a:pPr/>
              <a:t>85</a:t>
            </a:fld>
            <a:endParaRPr lang="de-DE" altLang="de-DE">
              <a:latin typeface="+mn-lt"/>
              <a:ea typeface="+mn-ea"/>
            </a:endParaRPr>
          </a:p>
        </p:txBody>
      </p:sp>
      <p:pic>
        <p:nvPicPr>
          <p:cNvPr id="13" name="Picture 4" descr="1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1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1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1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
        <p:nvSpPr>
          <p:cNvPr id="20" name="Caption_177157"/>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4b</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Что задумала эта девушка?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F6A4A33F-BBB1-4147-8654-0DFC2A9ABBFB}" type="slidenum">
              <a:rPr lang="de-DE" altLang="de-DE" smtClean="0">
                <a:latin typeface="+mn-lt"/>
                <a:ea typeface="+mn-ea"/>
              </a:rPr>
              <a:pPr/>
              <a:t>86</a:t>
            </a:fld>
            <a:endParaRPr lang="de-DE" altLang="de-DE">
              <a:latin typeface="+mn-lt"/>
              <a:ea typeface="+mn-ea"/>
            </a:endParaRPr>
          </a:p>
        </p:txBody>
      </p:sp>
      <p:pic>
        <p:nvPicPr>
          <p:cNvPr id="14"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7920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
        <p:nvSpPr>
          <p:cNvPr id="19" name="Caption_17920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4c?</a:t>
            </a:r>
          </a:p>
        </p:txBody>
      </p:sp>
      <p:sp>
        <p:nvSpPr>
          <p:cNvPr id="20" name="Caption_17920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4b?</a:t>
            </a:r>
          </a:p>
        </p:txBody>
      </p:sp>
      <p:sp>
        <p:nvSpPr>
          <p:cNvPr id="21" name="Caption_17920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4a?</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разворачиваются события дальше?</a:t>
            </a:r>
          </a:p>
          <a:p>
            <a:pPr algn="ctr" eaLnBrk="1" hangingPunct="1">
              <a:spcBef>
                <a:spcPts val="1200"/>
              </a:spcBef>
              <a:spcAft>
                <a:spcPts val="0"/>
              </a:spcAft>
              <a:buClrTx/>
              <a:buNone/>
            </a:pPr>
            <a:r>
              <a:rPr lang="ru-RU" altLang="de-DE" sz="2000">
                <a:solidFill>
                  <a:srgbClr val="333333"/>
                </a:solidFill>
                <a:latin typeface="Calibri Light"/>
              </a:rPr>
              <a:t>Обсудите правдоподобность следующих вариантов ответов:</a:t>
            </a:r>
            <a:endParaRPr lang="en-US" altLang="de-DE" sz="2000" i="1" dirty="0">
              <a:solidFill>
                <a:srgbClr val="333333"/>
              </a:solidFill>
              <a:latin typeface="Calibri Ligh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Что задумала эта девушка?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F6A4A33F-BBB1-4147-8654-0DFC2A9ABBFB}" type="slidenum">
              <a:rPr lang="de-DE" altLang="de-DE" smtClean="0">
                <a:latin typeface="+mn-lt"/>
                <a:ea typeface="+mn-ea"/>
              </a:rPr>
              <a:pPr/>
              <a:t>87</a:t>
            </a:fld>
            <a:endParaRPr lang="de-DE" altLang="de-DE">
              <a:latin typeface="+mn-lt"/>
              <a:ea typeface="+mn-ea"/>
            </a:endParaRPr>
          </a:p>
        </p:txBody>
      </p:sp>
      <p:pic>
        <p:nvPicPr>
          <p:cNvPr id="16"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1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4a?</a:t>
            </a:r>
          </a:p>
        </p:txBody>
      </p:sp>
      <p:sp>
        <p:nvSpPr>
          <p:cNvPr id="24" name="Caption_18125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2</a:t>
            </a:r>
          </a:p>
        </p:txBody>
      </p:sp>
      <p:sp>
        <p:nvSpPr>
          <p:cNvPr id="25" name="Caption_18125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разворачиваются события дальше?</a:t>
            </a:r>
          </a:p>
          <a:p>
            <a:pPr algn="ctr" eaLnBrk="1" hangingPunct="1">
              <a:spcBef>
                <a:spcPts val="1200"/>
              </a:spcBef>
              <a:spcAft>
                <a:spcPts val="0"/>
              </a:spcAft>
              <a:buClrTx/>
              <a:buNone/>
            </a:pPr>
            <a:r>
              <a:rPr lang="ru-RU" altLang="de-DE" sz="2000">
                <a:solidFill>
                  <a:srgbClr val="333333"/>
                </a:solidFill>
                <a:latin typeface="Calibri Light"/>
              </a:rPr>
              <a:t>Обсудите правдоподобность следующих вариантов ответов:</a:t>
            </a:r>
            <a:endParaRPr lang="en-US" altLang="de-DE" sz="2000" i="1" dirty="0">
              <a:solidFill>
                <a:srgbClr val="333333"/>
              </a:solidFill>
              <a:latin typeface="Calibri Light"/>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Что задумала эта девушка?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F6A4A33F-BBB1-4147-8654-0DFC2A9ABBFB}" type="slidenum">
              <a:rPr lang="de-DE" altLang="de-DE" smtClean="0">
                <a:latin typeface="+mn-lt"/>
                <a:ea typeface="+mn-ea"/>
              </a:rPr>
              <a:pPr/>
              <a:t>88</a:t>
            </a:fld>
            <a:endParaRPr lang="de-DE" altLang="de-DE">
              <a:latin typeface="+mn-lt"/>
              <a:ea typeface="+mn-ea"/>
            </a:endParaRPr>
          </a:p>
        </p:txBody>
      </p:sp>
      <p:pic>
        <p:nvPicPr>
          <p:cNvPr id="18"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1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13-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4a?</a:t>
            </a:r>
          </a:p>
        </p:txBody>
      </p:sp>
      <p:sp>
        <p:nvSpPr>
          <p:cNvPr id="27" name="Caption_18329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1</a:t>
            </a:r>
          </a:p>
        </p:txBody>
      </p:sp>
      <p:sp>
        <p:nvSpPr>
          <p:cNvPr id="28" name="Caption_18329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2</a:t>
            </a:r>
          </a:p>
        </p:txBody>
      </p:sp>
      <p:sp>
        <p:nvSpPr>
          <p:cNvPr id="29" name="Caption_18330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разворачиваются события дальше?</a:t>
            </a:r>
          </a:p>
          <a:p>
            <a:pPr algn="ctr" eaLnBrk="1" hangingPunct="1">
              <a:spcBef>
                <a:spcPts val="1200"/>
              </a:spcBef>
              <a:spcAft>
                <a:spcPts val="0"/>
              </a:spcAft>
              <a:buClrTx/>
              <a:buNone/>
            </a:pPr>
            <a:r>
              <a:rPr lang="ru-RU" altLang="de-DE" sz="2000">
                <a:solidFill>
                  <a:srgbClr val="333333"/>
                </a:solidFill>
                <a:latin typeface="Calibri Light"/>
              </a:rPr>
              <a:t>Обсудите правдоподобность следующих вариантов ответов:</a:t>
            </a:r>
            <a:endParaRPr lang="en-US" altLang="de-DE" sz="2000" i="1" dirty="0">
              <a:solidFill>
                <a:srgbClr val="333333"/>
              </a:solidFill>
              <a:latin typeface="Calibri Light"/>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Правильный ответ 4</a:t>
            </a:r>
            <a:r>
              <a:rPr lang="en-US" sz="3600">
                <a:latin typeface="+mn-lt"/>
                <a:ea typeface="+mn-ea"/>
                <a:cs typeface="+mn-cs"/>
              </a:rPr>
              <a:t>a!</a:t>
            </a: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F6A4A33F-BBB1-4147-8654-0DFC2A9ABBFB}" type="slidenum">
              <a:rPr lang="de-DE" altLang="de-DE" smtClean="0">
                <a:latin typeface="+mn-lt"/>
                <a:ea typeface="+mn-ea"/>
              </a:rPr>
              <a:pPr/>
              <a:t>89</a:t>
            </a:fld>
            <a:endParaRPr lang="de-DE" altLang="de-DE">
              <a:latin typeface="+mn-lt"/>
              <a:ea typeface="+mn-ea"/>
            </a:endParaRPr>
          </a:p>
        </p:txBody>
      </p:sp>
      <p:pic>
        <p:nvPicPr>
          <p:cNvPr id="13" name="Picture 4" descr="13-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1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13-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13-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
        <p:nvSpPr>
          <p:cNvPr id="20" name="Caption_185349"/>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4a</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Что задумал этот мужчина?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F6A4A33F-BBB1-4147-8654-0DFC2A9ABBFB}" type="slidenum">
              <a:rPr lang="de-DE" altLang="de-DE" smtClean="0">
                <a:latin typeface="+mn-lt"/>
                <a:ea typeface="+mn-ea"/>
              </a:rPr>
              <a:pPr/>
              <a:t>90</a:t>
            </a:fld>
            <a:endParaRPr lang="de-DE" altLang="de-DE">
              <a:latin typeface="+mn-lt"/>
              <a:ea typeface="+mn-ea"/>
            </a:endParaRPr>
          </a:p>
        </p:txBody>
      </p:sp>
      <p:pic>
        <p:nvPicPr>
          <p:cNvPr id="14"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8739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
        <p:nvSpPr>
          <p:cNvPr id="19" name="Caption_18739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4c?</a:t>
            </a:r>
          </a:p>
        </p:txBody>
      </p:sp>
      <p:sp>
        <p:nvSpPr>
          <p:cNvPr id="20" name="Caption_18739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4b?</a:t>
            </a:r>
          </a:p>
        </p:txBody>
      </p:sp>
      <p:sp>
        <p:nvSpPr>
          <p:cNvPr id="21" name="Caption_18739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4a?</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разворачиваются события дальше?</a:t>
            </a:r>
          </a:p>
          <a:p>
            <a:pPr algn="ctr" eaLnBrk="1" hangingPunct="1">
              <a:spcBef>
                <a:spcPts val="1200"/>
              </a:spcBef>
              <a:spcAft>
                <a:spcPts val="0"/>
              </a:spcAft>
              <a:buClrTx/>
              <a:buNone/>
            </a:pPr>
            <a:r>
              <a:rPr lang="ru-RU" altLang="de-DE" sz="2000">
                <a:solidFill>
                  <a:srgbClr val="333333"/>
                </a:solidFill>
                <a:latin typeface="Calibri Light"/>
              </a:rPr>
              <a:t>Обсудите правдоподобность следующих вариантов ответов:</a:t>
            </a:r>
            <a:endParaRPr lang="en-US" altLang="de-DE" sz="2000" i="1" dirty="0">
              <a:solidFill>
                <a:srgbClr val="333333"/>
              </a:solidFill>
              <a:latin typeface="Calibri Light"/>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Что задумал этот мужчина?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F6A4A33F-BBB1-4147-8654-0DFC2A9ABBFB}" type="slidenum">
              <a:rPr lang="de-DE" altLang="de-DE" smtClean="0">
                <a:latin typeface="+mn-lt"/>
                <a:ea typeface="+mn-ea"/>
              </a:rPr>
              <a:pPr/>
              <a:t>91</a:t>
            </a:fld>
            <a:endParaRPr lang="de-DE" altLang="de-DE">
              <a:latin typeface="+mn-lt"/>
              <a:ea typeface="+mn-ea"/>
            </a:endParaRPr>
          </a:p>
        </p:txBody>
      </p:sp>
      <p:pic>
        <p:nvPicPr>
          <p:cNvPr id="16"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15-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4a?</a:t>
            </a:r>
          </a:p>
        </p:txBody>
      </p:sp>
      <p:sp>
        <p:nvSpPr>
          <p:cNvPr id="24" name="Caption_18944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2</a:t>
            </a:r>
          </a:p>
        </p:txBody>
      </p:sp>
      <p:sp>
        <p:nvSpPr>
          <p:cNvPr id="25" name="Caption_18944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разворачиваются события дальше?</a:t>
            </a:r>
          </a:p>
          <a:p>
            <a:pPr algn="ctr" eaLnBrk="1" hangingPunct="1">
              <a:spcBef>
                <a:spcPts val="1200"/>
              </a:spcBef>
              <a:spcAft>
                <a:spcPts val="0"/>
              </a:spcAft>
              <a:buClrTx/>
              <a:buNone/>
            </a:pPr>
            <a:r>
              <a:rPr lang="ru-RU" altLang="de-DE" sz="2000">
                <a:solidFill>
                  <a:srgbClr val="333333"/>
                </a:solidFill>
                <a:latin typeface="Calibri Light"/>
              </a:rPr>
              <a:t>Обсудите правдоподобность следующих вариантов ответов:</a:t>
            </a:r>
            <a:endParaRPr lang="en-US" altLang="de-DE" sz="2000" i="1" dirty="0">
              <a:solidFill>
                <a:srgbClr val="333333"/>
              </a:solidFill>
              <a:latin typeface="Calibri Light"/>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Что задумал этот мужчина?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F6A4A33F-BBB1-4147-8654-0DFC2A9ABBFB}" type="slidenum">
              <a:rPr lang="de-DE" altLang="de-DE" smtClean="0">
                <a:latin typeface="+mn-lt"/>
                <a:ea typeface="+mn-ea"/>
              </a:rPr>
              <a:pPr/>
              <a:t>92</a:t>
            </a:fld>
            <a:endParaRPr lang="de-DE" altLang="de-DE">
              <a:latin typeface="+mn-lt"/>
              <a:ea typeface="+mn-ea"/>
            </a:endParaRPr>
          </a:p>
        </p:txBody>
      </p:sp>
      <p:pic>
        <p:nvPicPr>
          <p:cNvPr id="18"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15-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15-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4a?</a:t>
            </a:r>
          </a:p>
        </p:txBody>
      </p:sp>
      <p:sp>
        <p:nvSpPr>
          <p:cNvPr id="27" name="Caption_19149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1</a:t>
            </a:r>
          </a:p>
        </p:txBody>
      </p:sp>
      <p:sp>
        <p:nvSpPr>
          <p:cNvPr id="28" name="Caption_19149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2</a:t>
            </a:r>
          </a:p>
        </p:txBody>
      </p:sp>
      <p:sp>
        <p:nvSpPr>
          <p:cNvPr id="29" name="Caption_19149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разворачиваются события дальше?</a:t>
            </a:r>
          </a:p>
          <a:p>
            <a:pPr algn="ctr" eaLnBrk="1" hangingPunct="1">
              <a:spcBef>
                <a:spcPts val="1200"/>
              </a:spcBef>
              <a:spcAft>
                <a:spcPts val="0"/>
              </a:spcAft>
              <a:buClrTx/>
              <a:buNone/>
            </a:pPr>
            <a:r>
              <a:rPr lang="ru-RU" altLang="de-DE" sz="2000">
                <a:solidFill>
                  <a:srgbClr val="333333"/>
                </a:solidFill>
                <a:latin typeface="Calibri Light"/>
              </a:rPr>
              <a:t>Обсудите правдоподобность следующих вариантов ответов:</a:t>
            </a:r>
            <a:endParaRPr lang="en-US" altLang="de-DE" sz="2000" i="1" dirty="0">
              <a:solidFill>
                <a:srgbClr val="333333"/>
              </a:solidFill>
              <a:latin typeface="Calibri Light"/>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Правильный ответ 4</a:t>
            </a:r>
            <a:r>
              <a:rPr lang="en-US" sz="3600">
                <a:latin typeface="+mn-lt"/>
                <a:ea typeface="+mn-ea"/>
                <a:cs typeface="+mn-cs"/>
              </a:rPr>
              <a:t>b!</a:t>
            </a: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F6A4A33F-BBB1-4147-8654-0DFC2A9ABBFB}" type="slidenum">
              <a:rPr lang="de-DE" altLang="de-DE" smtClean="0">
                <a:latin typeface="+mn-lt"/>
                <a:ea typeface="+mn-ea"/>
              </a:rPr>
              <a:pPr/>
              <a:t>93</a:t>
            </a:fld>
            <a:endParaRPr lang="de-DE" altLang="de-DE">
              <a:latin typeface="+mn-lt"/>
              <a:ea typeface="+mn-ea"/>
            </a:endParaRPr>
          </a:p>
        </p:txBody>
      </p:sp>
      <p:pic>
        <p:nvPicPr>
          <p:cNvPr id="13" name="Picture 4" descr="15-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15-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15-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15-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3</a:t>
            </a:r>
          </a:p>
        </p:txBody>
      </p:sp>
      <p:sp>
        <p:nvSpPr>
          <p:cNvPr id="20" name="Caption_193541"/>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ea typeface="+mn-ea"/>
                <a:cs typeface="+mn-cs"/>
              </a:rPr>
              <a:t>4b</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altLang="de-DE" sz="3600">
                <a:latin typeface="+mn-lt"/>
                <a:ea typeface="+mn-ea"/>
                <a:cs typeface="+mn-cs"/>
              </a:rPr>
              <a:t>Подведение итогов</a:t>
            </a:r>
            <a:endParaRPr lang="de-DE" altLang="de-DE" sz="3600">
              <a:latin typeface="+mn-lt"/>
              <a:ea typeface="+mn-ea"/>
              <a:cs typeface="+mn-cs"/>
            </a:endParaRPr>
          </a:p>
        </p:txBody>
      </p:sp>
      <p:sp>
        <p:nvSpPr>
          <p:cNvPr id="113667"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ru-RU" altLang="de-DE" sz="2400">
                <a:solidFill>
                  <a:srgbClr val="333333"/>
                </a:solidFill>
              </a:rPr>
              <a:t>Чтобы делать выводы о других людях, мы должны хорошо знать их или внимательно за ними наблюдать.</a:t>
            </a:r>
            <a:endParaRPr lang="de-DE" altLang="de-DE" sz="2400">
              <a:solidFill>
                <a:srgbClr val="333333"/>
              </a:solidFill>
            </a:endParaRPr>
          </a:p>
          <a:p>
            <a:pPr marL="342900" indent="-342900" eaLnBrk="1" hangingPunct="1">
              <a:buClr>
                <a:srgbClr val="333333"/>
              </a:buClr>
              <a:buFont typeface="WingDings"/>
              <a:buChar char=""/>
            </a:pPr>
            <a:endParaRPr lang="de-DE" altLang="de-DE" sz="2400">
              <a:solidFill>
                <a:srgbClr val="333333"/>
              </a:solidFill>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3" name="Slide Number Placeholder 2"/>
          <p:cNvSpPr>
            <a:spLocks noGrp="1"/>
          </p:cNvSpPr>
          <p:nvPr>
            <p:ph type="sldNum" sz="quarter" idx="12"/>
          </p:nvPr>
        </p:nvSpPr>
        <p:spPr/>
        <p:txBody>
          <a:bodyPr/>
          <a:lstStyle/>
          <a:p>
            <a:fld id="{88B9FD17-6B0D-465E-9CF5-914F7D614561}" type="slidenum">
              <a:rPr lang="de-DE" altLang="de-DE" smtClean="0">
                <a:latin typeface="+mn-lt"/>
                <a:ea typeface="+mn-ea"/>
              </a:rPr>
              <a:pPr/>
              <a:t>94</a:t>
            </a:fld>
            <a:endParaRPr lang="de-DE" altLang="de-DE">
              <a:latin typeface="+mn-lt"/>
              <a:ea typeface="+mn-ea"/>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altLang="de-DE" sz="3600">
                <a:latin typeface="+mn-lt"/>
                <a:ea typeface="+mn-ea"/>
                <a:cs typeface="+mn-cs"/>
              </a:rPr>
              <a:t>Подведение итогов</a:t>
            </a:r>
            <a:endParaRPr lang="de-DE" altLang="de-DE" sz="3600">
              <a:latin typeface="+mn-lt"/>
              <a:ea typeface="+mn-ea"/>
              <a:cs typeface="+mn-cs"/>
            </a:endParaRPr>
          </a:p>
        </p:txBody>
      </p:sp>
      <p:sp>
        <p:nvSpPr>
          <p:cNvPr id="113667"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ru-RU" altLang="de-DE" sz="2400">
                <a:solidFill>
                  <a:srgbClr val="333333"/>
                </a:solidFill>
              </a:rPr>
              <a:t>Чтобы делать выводы о других людях, мы должны хорошо знать их или внимательно за ними наблюдать.</a:t>
            </a:r>
            <a:endParaRPr lang="de-DE" altLang="de-DE" sz="2400">
              <a:solidFill>
                <a:srgbClr val="333333"/>
              </a:solidFill>
            </a:endParaRPr>
          </a:p>
          <a:p>
            <a:pPr marL="342900" indent="-342900" eaLnBrk="1" hangingPunct="1">
              <a:buClr>
                <a:srgbClr val="333333"/>
              </a:buClr>
              <a:buFont typeface="WingDings"/>
              <a:buChar char=""/>
            </a:pPr>
            <a:r>
              <a:rPr lang="ru-RU" altLang="de-DE" sz="2400">
                <a:solidFill>
                  <a:srgbClr val="333333"/>
                </a:solidFill>
              </a:rPr>
              <a:t>Для того</a:t>
            </a:r>
            <a:r>
              <a:rPr lang="de-DE" altLang="de-DE" sz="2400">
                <a:solidFill>
                  <a:srgbClr val="333333"/>
                </a:solidFill>
              </a:rPr>
              <a:t>,</a:t>
            </a:r>
            <a:r>
              <a:rPr lang="ru-RU" altLang="de-DE" sz="2400">
                <a:solidFill>
                  <a:srgbClr val="333333"/>
                </a:solidFill>
              </a:rPr>
              <a:t> чтобы правильно оценить сложные ситуации</a:t>
            </a:r>
            <a:r>
              <a:rPr lang="de-DE" altLang="de-DE" sz="2400">
                <a:solidFill>
                  <a:srgbClr val="333333"/>
                </a:solidFill>
              </a:rPr>
              <a:t> (</a:t>
            </a:r>
            <a:r>
              <a:rPr lang="ru-RU" altLang="de-DE" sz="2400">
                <a:solidFill>
                  <a:srgbClr val="333333"/>
                </a:solidFill>
              </a:rPr>
              <a:t>примеры, которые мы только что обсуждали</a:t>
            </a:r>
            <a:r>
              <a:rPr lang="de-DE" altLang="de-DE" sz="2400">
                <a:solidFill>
                  <a:srgbClr val="333333"/>
                </a:solidFill>
              </a:rPr>
              <a:t>)</a:t>
            </a:r>
            <a:r>
              <a:rPr lang="ru-RU" altLang="de-DE" sz="2400">
                <a:solidFill>
                  <a:srgbClr val="333333"/>
                </a:solidFill>
              </a:rPr>
              <a:t>, важно использовать весь спектр информации.</a:t>
            </a:r>
            <a:endParaRPr lang="de-DE" altLang="de-DE" sz="2400">
              <a:solidFill>
                <a:srgbClr val="333333"/>
              </a:solidFill>
            </a:endParaRPr>
          </a:p>
          <a:p>
            <a:pPr marL="342900" indent="-342900" eaLnBrk="1" hangingPunct="1">
              <a:buClr>
                <a:srgbClr val="333333"/>
              </a:buClr>
              <a:buFont typeface="WingDings"/>
              <a:buChar char=""/>
            </a:pPr>
            <a:endParaRPr lang="de-DE" altLang="de-DE" sz="2400">
              <a:solidFill>
                <a:srgbClr val="333333"/>
              </a:solidFill>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3" name="Slide Number Placeholder 2"/>
          <p:cNvSpPr>
            <a:spLocks noGrp="1"/>
          </p:cNvSpPr>
          <p:nvPr>
            <p:ph type="sldNum" sz="quarter" idx="12"/>
          </p:nvPr>
        </p:nvSpPr>
        <p:spPr/>
        <p:txBody>
          <a:bodyPr/>
          <a:lstStyle/>
          <a:p>
            <a:fld id="{88B9FD17-6B0D-465E-9CF5-914F7D614561}" type="slidenum">
              <a:rPr lang="de-DE" altLang="de-DE" smtClean="0">
                <a:latin typeface="+mn-lt"/>
                <a:ea typeface="+mn-ea"/>
              </a:rPr>
              <a:pPr/>
              <a:t>95</a:t>
            </a:fld>
            <a:endParaRPr lang="de-DE" altLang="de-DE">
              <a:latin typeface="+mn-lt"/>
              <a:ea typeface="+mn-ea"/>
            </a:endParaRPr>
          </a:p>
        </p:txBody>
      </p:sp>
    </p:spTree>
    <p:extLst>
      <p:ext uri="{BB962C8B-B14F-4D97-AF65-F5344CB8AC3E}">
        <p14:creationId xmlns:p14="http://schemas.microsoft.com/office/powerpoint/2010/main" val="377379165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altLang="de-DE" sz="3600">
                <a:latin typeface="+mn-lt"/>
                <a:ea typeface="+mn-ea"/>
                <a:cs typeface="+mn-cs"/>
              </a:rPr>
              <a:t>Подведение итогов</a:t>
            </a:r>
            <a:endParaRPr lang="de-DE" altLang="de-DE" sz="3600">
              <a:latin typeface="+mn-lt"/>
              <a:ea typeface="+mn-ea"/>
              <a:cs typeface="+mn-cs"/>
            </a:endParaRPr>
          </a:p>
        </p:txBody>
      </p:sp>
      <p:sp>
        <p:nvSpPr>
          <p:cNvPr id="113667"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ru-RU" altLang="de-DE" sz="2400">
                <a:solidFill>
                  <a:srgbClr val="333333"/>
                </a:solidFill>
              </a:rPr>
              <a:t>Чтобы делать выводы о других людях, мы должны хорошо знать их или внимательно за ними наблюдать.</a:t>
            </a:r>
            <a:endParaRPr lang="de-DE" altLang="de-DE" sz="2400">
              <a:solidFill>
                <a:srgbClr val="333333"/>
              </a:solidFill>
            </a:endParaRPr>
          </a:p>
          <a:p>
            <a:pPr marL="342900" indent="-342900" eaLnBrk="1" hangingPunct="1">
              <a:buClr>
                <a:srgbClr val="333333"/>
              </a:buClr>
              <a:buFont typeface="WingDings"/>
              <a:buChar char=""/>
            </a:pPr>
            <a:r>
              <a:rPr lang="ru-RU" altLang="de-DE" sz="2400">
                <a:solidFill>
                  <a:srgbClr val="333333"/>
                </a:solidFill>
              </a:rPr>
              <a:t>Для того</a:t>
            </a:r>
            <a:r>
              <a:rPr lang="de-DE" altLang="de-DE" sz="2400">
                <a:solidFill>
                  <a:srgbClr val="333333"/>
                </a:solidFill>
              </a:rPr>
              <a:t>,</a:t>
            </a:r>
            <a:r>
              <a:rPr lang="ru-RU" altLang="de-DE" sz="2400">
                <a:solidFill>
                  <a:srgbClr val="333333"/>
                </a:solidFill>
              </a:rPr>
              <a:t> чтобы правильно оценить сложные ситуации</a:t>
            </a:r>
            <a:r>
              <a:rPr lang="de-DE" altLang="de-DE" sz="2400">
                <a:solidFill>
                  <a:srgbClr val="333333"/>
                </a:solidFill>
              </a:rPr>
              <a:t> (</a:t>
            </a:r>
            <a:r>
              <a:rPr lang="ru-RU" altLang="de-DE" sz="2400">
                <a:solidFill>
                  <a:srgbClr val="333333"/>
                </a:solidFill>
              </a:rPr>
              <a:t>примеры, которые мы только что обсуждали</a:t>
            </a:r>
            <a:r>
              <a:rPr lang="de-DE" altLang="de-DE" sz="2400">
                <a:solidFill>
                  <a:srgbClr val="333333"/>
                </a:solidFill>
              </a:rPr>
              <a:t>)</a:t>
            </a:r>
            <a:r>
              <a:rPr lang="ru-RU" altLang="de-DE" sz="2400">
                <a:solidFill>
                  <a:srgbClr val="333333"/>
                </a:solidFill>
              </a:rPr>
              <a:t>, важно использовать весь спектр информации.</a:t>
            </a:r>
            <a:endParaRPr lang="de-DE" altLang="de-DE" sz="2400">
              <a:solidFill>
                <a:srgbClr val="333333"/>
              </a:solidFill>
            </a:endParaRPr>
          </a:p>
          <a:p>
            <a:pPr marL="342900" indent="-342900" eaLnBrk="1" hangingPunct="1">
              <a:buClr>
                <a:srgbClr val="333333"/>
              </a:buClr>
              <a:buFont typeface="WingDings"/>
              <a:buChar char=""/>
            </a:pPr>
            <a:r>
              <a:rPr lang="ru-RU" altLang="de-DE" sz="2400">
                <a:solidFill>
                  <a:srgbClr val="333333"/>
                </a:solidFill>
              </a:rPr>
              <a:t>Чем больше информации мы принимаем во внимание, тем более вероятна правильная оценка.</a:t>
            </a:r>
            <a:endParaRPr lang="de-DE" altLang="de-DE" sz="2400">
              <a:solidFill>
                <a:srgbClr val="333333"/>
              </a:solidFill>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3" name="Slide Number Placeholder 2"/>
          <p:cNvSpPr>
            <a:spLocks noGrp="1"/>
          </p:cNvSpPr>
          <p:nvPr>
            <p:ph type="sldNum" sz="quarter" idx="12"/>
          </p:nvPr>
        </p:nvSpPr>
        <p:spPr/>
        <p:txBody>
          <a:bodyPr/>
          <a:lstStyle/>
          <a:p>
            <a:fld id="{88B9FD17-6B0D-465E-9CF5-914F7D614561}" type="slidenum">
              <a:rPr lang="de-DE" altLang="de-DE" smtClean="0">
                <a:latin typeface="+mn-lt"/>
                <a:ea typeface="+mn-ea"/>
              </a:rPr>
              <a:pPr/>
              <a:t>96</a:t>
            </a:fld>
            <a:endParaRPr lang="de-DE" altLang="de-DE">
              <a:latin typeface="+mn-lt"/>
              <a:ea typeface="+mn-ea"/>
            </a:endParaRPr>
          </a:p>
        </p:txBody>
      </p:sp>
    </p:spTree>
    <p:extLst>
      <p:ext uri="{BB962C8B-B14F-4D97-AF65-F5344CB8AC3E}">
        <p14:creationId xmlns:p14="http://schemas.microsoft.com/office/powerpoint/2010/main" val="365281748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z-Cyrl-AZ" sz="3600">
                <a:solidFill>
                  <a:srgbClr val="004992"/>
                </a:solidFill>
                <a:latin typeface="+mn-lt"/>
                <a:ea typeface="+mn-ea"/>
                <a:cs typeface="+mn-cs"/>
              </a:rPr>
              <a:t>Задание 4</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F6A4A33F-BBB1-4147-8654-0DFC2A9ABBFB}" type="slidenum">
              <a:rPr lang="de-DE" altLang="de-DE" smtClean="0">
                <a:latin typeface="+mn-lt"/>
                <a:ea typeface="+mn-ea"/>
              </a:rPr>
              <a:pPr/>
              <a:t>97</a:t>
            </a:fld>
            <a:endParaRPr lang="de-DE" altLang="de-DE">
              <a:latin typeface="+mn-lt"/>
              <a:ea typeface="+mn-ea"/>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ru-RU" altLang="de-DE" sz="2400">
                <a:solidFill>
                  <a:srgbClr val="333333"/>
                </a:solidFill>
              </a:rPr>
              <a:t>Вам покажут историю в картинках</a:t>
            </a:r>
            <a:r>
              <a:rPr lang="de-DE" altLang="de-DE" sz="2400" dirty="0">
                <a:solidFill>
                  <a:srgbClr val="333333"/>
                </a:solidFill>
              </a:rPr>
              <a:t>.</a:t>
            </a:r>
          </a:p>
          <a:p>
            <a:pPr marL="342900" lvl="0" indent="-342900" defTabSz="914400" fontAlgn="base">
              <a:buClr>
                <a:srgbClr val="333333"/>
              </a:buClr>
              <a:buFont typeface="WingDings"/>
              <a:buChar char=""/>
            </a:pPr>
            <a:r>
              <a:rPr lang="ru-RU" altLang="de-DE" sz="2400" dirty="0">
                <a:solidFill>
                  <a:srgbClr val="333333"/>
                </a:solidFill>
              </a:rPr>
              <a:t>На этот раз картинки представлены в правильном порядке.</a:t>
            </a:r>
            <a:endParaRPr lang="de-DE" altLang="de-DE" sz="2400" dirty="0">
              <a:solidFill>
                <a:srgbClr val="333333"/>
              </a:solidFill>
            </a:endParaRPr>
          </a:p>
          <a:p>
            <a:pPr marL="342900" lvl="0" indent="-342900" defTabSz="914400" fontAlgn="base">
              <a:buClr>
                <a:srgbClr val="333333"/>
              </a:buClr>
              <a:buFont typeface="WingDings"/>
              <a:buChar char=""/>
            </a:pPr>
            <a:r>
              <a:rPr lang="ru-RU" altLang="de-DE" sz="2400" dirty="0">
                <a:solidFill>
                  <a:srgbClr val="333333"/>
                </a:solidFill>
              </a:rPr>
              <a:t>Ваша задача выяснить, как эта история закончится.</a:t>
            </a:r>
            <a:endParaRPr lang="de-DE" altLang="de-DE" sz="2400" dirty="0">
              <a:solidFill>
                <a:srgbClr val="333333"/>
              </a:solidFill>
            </a:endParaRPr>
          </a:p>
          <a:p>
            <a:pPr marL="342900" lvl="0" indent="-342900" defTabSz="914400" fontAlgn="base">
              <a:buClr>
                <a:srgbClr val="333333"/>
              </a:buClr>
              <a:buFont typeface="WingDings"/>
              <a:buChar char=""/>
            </a:pPr>
            <a:r>
              <a:rPr lang="ru-RU" altLang="de-DE" sz="2400" dirty="0">
                <a:solidFill>
                  <a:srgbClr val="333333"/>
                </a:solidFill>
              </a:rPr>
              <a:t>Для этого вам будет предложено три возможных ответа. Пожалуйста, обсудите ответ, который наиболее вероятен.</a:t>
            </a:r>
            <a:endParaRPr lang="en-US" sz="2400"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5"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altLang="de-DE" sz="3600">
                <a:latin typeface="+mn-lt"/>
                <a:ea typeface="+mn-ea"/>
                <a:cs typeface="+mn-cs"/>
              </a:rPr>
              <a:t>Что задумали эти два парня?</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3" name="Slide Number Placeholder 2"/>
          <p:cNvSpPr>
            <a:spLocks noGrp="1"/>
          </p:cNvSpPr>
          <p:nvPr>
            <p:ph type="sldNum" sz="quarter" idx="12"/>
          </p:nvPr>
        </p:nvSpPr>
        <p:spPr/>
        <p:txBody>
          <a:bodyPr/>
          <a:lstStyle/>
          <a:p>
            <a:fld id="{F6A4A33F-BBB1-4147-8654-0DFC2A9ABBFB}" type="slidenum">
              <a:rPr lang="de-DE" altLang="de-DE" smtClean="0">
                <a:latin typeface="+mn-lt"/>
                <a:ea typeface="+mn-ea"/>
              </a:rPr>
              <a:pPr/>
              <a:t>98</a:t>
            </a:fld>
            <a:endParaRPr lang="de-DE" altLang="de-DE">
              <a:latin typeface="+mn-lt"/>
              <a:ea typeface="+mn-ea"/>
            </a:endParaRPr>
          </a:p>
        </p:txBody>
      </p:sp>
      <p:sp>
        <p:nvSpPr>
          <p:cNvPr id="115716"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ru-RU" altLang="de-DE" sz="2400" dirty="0">
                <a:solidFill>
                  <a:srgbClr val="333333"/>
                </a:solidFill>
                <a:latin typeface="+mn-lt"/>
                <a:ea typeface="+mn-ea"/>
                <a:cs typeface="+mn-cs"/>
              </a:rPr>
              <a:t>Пригласить в свою команду еще одного игрока?</a:t>
            </a:r>
            <a:endParaRPr lang="en-CA" altLang="de-DE" sz="2400" dirty="0">
              <a:solidFill>
                <a:srgbClr val="333333"/>
              </a:solidFill>
              <a:latin typeface="+mn-lt"/>
              <a:ea typeface="+mn-ea"/>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ea typeface="+mn-ea"/>
                <a:cs typeface="+mn-cs"/>
              </a:rPr>
              <a:t>Пошалить</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розыграть</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кого-то</a:t>
            </a:r>
            <a:r>
              <a:rPr lang="en-CA"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ru-RU" altLang="de-DE" sz="2400" dirty="0">
                <a:solidFill>
                  <a:srgbClr val="333333"/>
                </a:solidFill>
                <a:latin typeface="+mn-lt"/>
                <a:ea typeface="+mn-ea"/>
                <a:cs typeface="+mn-cs"/>
              </a:rPr>
              <a:t>Попросить у профессионального футболиста автограф?</a:t>
            </a:r>
            <a:endParaRPr lang="en-US" altLang="de-DE" sz="2400" dirty="0">
              <a:solidFill>
                <a:srgbClr val="333333"/>
              </a:solidFill>
              <a:latin typeface="+mn-lt"/>
              <a:ea typeface="+mn-ea"/>
              <a:cs typeface="+mn-cs"/>
            </a:endParaRPr>
          </a:p>
        </p:txBody>
      </p:sp>
      <p:pic>
        <p:nvPicPr>
          <p:cNvPr id="8"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2121131" y="2203704"/>
            <a:ext cx="2249979" cy="1828800"/>
          </a:xfrm>
          <a:prstGeom prst="rect">
            <a:avLst/>
          </a:prstGeom>
          <a:noFill/>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41" name="Rectangle 9"/>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altLang="de-DE" sz="3600">
                <a:latin typeface="+mn-lt"/>
                <a:ea typeface="+mn-ea"/>
                <a:cs typeface="+mn-cs"/>
              </a:rPr>
              <a:t>Что задумали эти два парня?</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3" name="Slide Number Placeholder 2"/>
          <p:cNvSpPr>
            <a:spLocks noGrp="1"/>
          </p:cNvSpPr>
          <p:nvPr>
            <p:ph type="sldNum" sz="quarter" idx="12"/>
          </p:nvPr>
        </p:nvSpPr>
        <p:spPr/>
        <p:txBody>
          <a:bodyPr/>
          <a:lstStyle/>
          <a:p>
            <a:fld id="{F6A4A33F-BBB1-4147-8654-0DFC2A9ABBFB}" type="slidenum">
              <a:rPr lang="de-DE" altLang="de-DE" smtClean="0">
                <a:latin typeface="+mn-lt"/>
                <a:ea typeface="+mn-ea"/>
              </a:rPr>
              <a:pPr/>
              <a:t>99</a:t>
            </a:fld>
            <a:endParaRPr lang="de-DE" altLang="de-DE">
              <a:latin typeface="+mn-lt"/>
              <a:ea typeface="+mn-ea"/>
            </a:endParaRPr>
          </a:p>
        </p:txBody>
      </p:sp>
      <p:sp>
        <p:nvSpPr>
          <p:cNvPr id="116740" name="Rectangle 6"/>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ru-RU" altLang="de-DE" sz="2400" dirty="0">
                <a:solidFill>
                  <a:srgbClr val="333333"/>
                </a:solidFill>
                <a:latin typeface="+mn-lt"/>
                <a:ea typeface="+mn-ea"/>
                <a:cs typeface="+mn-cs"/>
              </a:rPr>
              <a:t>Пригласить в свою команду еще одного игрока?</a:t>
            </a:r>
            <a:endParaRPr lang="en-CA" altLang="de-DE" sz="2400" dirty="0">
              <a:solidFill>
                <a:srgbClr val="333333"/>
              </a:solidFill>
              <a:latin typeface="+mn-lt"/>
              <a:ea typeface="+mn-ea"/>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ea typeface="+mn-ea"/>
                <a:cs typeface="+mn-cs"/>
              </a:rPr>
              <a:t>Пошалить</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розыграть</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кого-то</a:t>
            </a:r>
            <a:r>
              <a:rPr lang="en-CA"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ru-RU" altLang="de-DE" sz="2400" dirty="0">
                <a:solidFill>
                  <a:srgbClr val="333333"/>
                </a:solidFill>
                <a:latin typeface="+mn-lt"/>
                <a:ea typeface="+mn-ea"/>
                <a:cs typeface="+mn-cs"/>
              </a:rPr>
              <a:t>Попросить у профессионального футболиста автограф?</a:t>
            </a:r>
            <a:endParaRPr lang="en-US" altLang="de-DE" sz="2400" dirty="0">
              <a:solidFill>
                <a:srgbClr val="333333"/>
              </a:solidFill>
              <a:latin typeface="+mn-lt"/>
              <a:ea typeface="+mn-ea"/>
              <a:cs typeface="+mn-cs"/>
            </a:endParaRPr>
          </a:p>
        </p:txBody>
      </p:sp>
      <p:pic>
        <p:nvPicPr>
          <p:cNvPr id="10"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1" name="Picture 3" descr="Geschichte 3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6" name="Rectangle 10"/>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altLang="de-DE" sz="3600">
                <a:latin typeface="+mn-lt"/>
                <a:ea typeface="+mn-ea"/>
                <a:cs typeface="+mn-cs"/>
              </a:rPr>
              <a:t>Что задумали эти два парня?</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3" name="Slide Number Placeholder 2"/>
          <p:cNvSpPr>
            <a:spLocks noGrp="1"/>
          </p:cNvSpPr>
          <p:nvPr>
            <p:ph type="sldNum" sz="quarter" idx="12"/>
          </p:nvPr>
        </p:nvSpPr>
        <p:spPr/>
        <p:txBody>
          <a:bodyPr/>
          <a:lstStyle/>
          <a:p>
            <a:fld id="{F6A4A33F-BBB1-4147-8654-0DFC2A9ABBFB}" type="slidenum">
              <a:rPr lang="de-DE" altLang="de-DE" smtClean="0">
                <a:latin typeface="+mn-lt"/>
                <a:ea typeface="+mn-ea"/>
              </a:rPr>
              <a:pPr/>
              <a:t>100</a:t>
            </a:fld>
            <a:endParaRPr lang="de-DE" altLang="de-DE">
              <a:latin typeface="+mn-lt"/>
              <a:ea typeface="+mn-ea"/>
            </a:endParaRPr>
          </a:p>
        </p:txBody>
      </p:sp>
      <p:sp>
        <p:nvSpPr>
          <p:cNvPr id="117765" name="Rectangle 7"/>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ru-RU" altLang="de-DE" sz="2400" dirty="0">
                <a:solidFill>
                  <a:srgbClr val="333333"/>
                </a:solidFill>
                <a:latin typeface="+mn-lt"/>
                <a:ea typeface="+mn-ea"/>
                <a:cs typeface="+mn-cs"/>
              </a:rPr>
              <a:t>Пригласить в свою команду еще одного игрока?</a:t>
            </a:r>
            <a:endParaRPr lang="en-CA" altLang="de-DE" sz="2400" dirty="0">
              <a:solidFill>
                <a:srgbClr val="333333"/>
              </a:solidFill>
              <a:latin typeface="+mn-lt"/>
              <a:ea typeface="+mn-ea"/>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ea typeface="+mn-ea"/>
                <a:cs typeface="+mn-cs"/>
              </a:rPr>
              <a:t>Пошалить</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розыграть</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кого-то</a:t>
            </a:r>
            <a:r>
              <a:rPr lang="en-CA"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ru-RU" altLang="de-DE" sz="2400" dirty="0">
                <a:solidFill>
                  <a:srgbClr val="333333"/>
                </a:solidFill>
                <a:latin typeface="+mn-lt"/>
                <a:ea typeface="+mn-ea"/>
                <a:cs typeface="+mn-cs"/>
              </a:rPr>
              <a:t>Попросить у профессионального футболиста автограф?</a:t>
            </a:r>
            <a:endParaRPr lang="en-US" altLang="de-DE" sz="2400" dirty="0">
              <a:solidFill>
                <a:srgbClr val="333333"/>
              </a:solidFill>
              <a:latin typeface="+mn-lt"/>
              <a:ea typeface="+mn-ea"/>
              <a:cs typeface="+mn-cs"/>
            </a:endParaRPr>
          </a:p>
        </p:txBody>
      </p:sp>
      <p:pic>
        <p:nvPicPr>
          <p:cNvPr id="12"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3" name="Picture 4" descr="Geschichte 3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2065713" y="4329684"/>
            <a:ext cx="2360815" cy="1828800"/>
          </a:xfrm>
          <a:prstGeom prst="rect">
            <a:avLst/>
          </a:prstGeom>
          <a:noFill/>
        </p:spPr>
      </p:pic>
      <p:pic>
        <p:nvPicPr>
          <p:cNvPr id="14" name="Picture 3" descr="Geschichte 3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91" name="Rectangle 11"/>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altLang="de-DE" sz="3600">
                <a:latin typeface="+mn-lt"/>
                <a:ea typeface="+mn-ea"/>
                <a:cs typeface="+mn-cs"/>
              </a:rPr>
              <a:t>Что задумали эти два парня?</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3" name="Slide Number Placeholder 2"/>
          <p:cNvSpPr>
            <a:spLocks noGrp="1"/>
          </p:cNvSpPr>
          <p:nvPr>
            <p:ph type="sldNum" sz="quarter" idx="12"/>
          </p:nvPr>
        </p:nvSpPr>
        <p:spPr/>
        <p:txBody>
          <a:bodyPr/>
          <a:lstStyle/>
          <a:p>
            <a:fld id="{F6A4A33F-BBB1-4147-8654-0DFC2A9ABBFB}" type="slidenum">
              <a:rPr lang="de-DE" altLang="de-DE" smtClean="0">
                <a:latin typeface="+mn-lt"/>
                <a:ea typeface="+mn-ea"/>
              </a:rPr>
              <a:pPr/>
              <a:t>101</a:t>
            </a:fld>
            <a:endParaRPr lang="de-DE" altLang="de-DE">
              <a:latin typeface="+mn-lt"/>
              <a:ea typeface="+mn-ea"/>
            </a:endParaRPr>
          </a:p>
        </p:txBody>
      </p:sp>
      <p:sp>
        <p:nvSpPr>
          <p:cNvPr id="118790" name="Rectangle 8"/>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ru-RU" altLang="de-DE" sz="2400" dirty="0">
                <a:solidFill>
                  <a:srgbClr val="333333"/>
                </a:solidFill>
                <a:latin typeface="+mn-lt"/>
                <a:ea typeface="+mn-ea"/>
                <a:cs typeface="+mn-cs"/>
              </a:rPr>
              <a:t>Пригласить в свою команду еще одного игрока?</a:t>
            </a:r>
            <a:endParaRPr lang="en-CA" altLang="de-DE" sz="2400" dirty="0">
              <a:solidFill>
                <a:srgbClr val="333333"/>
              </a:solidFill>
              <a:latin typeface="+mn-lt"/>
              <a:ea typeface="+mn-ea"/>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ea typeface="+mn-ea"/>
                <a:cs typeface="+mn-cs"/>
              </a:rPr>
              <a:t>Пошалить</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розыграть</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кого-то</a:t>
            </a:r>
            <a:r>
              <a:rPr lang="en-CA"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ru-RU" altLang="de-DE" sz="2400" dirty="0">
                <a:solidFill>
                  <a:srgbClr val="333333"/>
                </a:solidFill>
                <a:latin typeface="+mn-lt"/>
                <a:ea typeface="+mn-ea"/>
                <a:cs typeface="+mn-cs"/>
              </a:rPr>
              <a:t>Попросить у профессионального футболиста автограф?</a:t>
            </a:r>
            <a:endParaRPr lang="en-US" altLang="de-DE" sz="2400" dirty="0">
              <a:solidFill>
                <a:srgbClr val="333333"/>
              </a:solidFill>
              <a:latin typeface="+mn-lt"/>
              <a:ea typeface="+mn-ea"/>
              <a:cs typeface="+mn-cs"/>
            </a:endParaRPr>
          </a:p>
        </p:txBody>
      </p:sp>
      <p:pic>
        <p:nvPicPr>
          <p:cNvPr id="14" name="Picture 5" descr="Geschichte 3d"/>
          <p:cNvPicPr>
            <a:picLocks noChangeAspect="1" noChangeArrowheads="1"/>
          </p:cNvPicPr>
          <p:nvPr/>
        </p:nvPicPr>
        <p:blipFill>
          <a:blip r:embed="rId3" cstate="print">
            <a:extLst>
              <a:ext uri="{28A0092B-C50C-407E-A947-70E740481C1C}">
                <a14:useLocalDpi xmlns:a14="http://schemas.microsoft.com/office/drawing/2010/main" val="0"/>
              </a:ext>
            </a:extLst>
          </a:blip>
          <a:srcRect t="4556"/>
          <a:stretch>
            <a:fillRect/>
          </a:stretch>
        </p:blipFill>
        <p:spPr bwMode="auto">
          <a:xfrm>
            <a:off x="3474720"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schichte 3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6" name="Picture 4" descr="Geschichte 3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656705" y="4329684"/>
            <a:ext cx="2360815" cy="1828800"/>
          </a:xfrm>
          <a:prstGeom prst="rect">
            <a:avLst/>
          </a:prstGeom>
          <a:noFill/>
        </p:spPr>
      </p:pic>
      <p:pic>
        <p:nvPicPr>
          <p:cNvPr id="17" name="Picture 3" descr="Geschichte 3b"/>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5" name="Rectangle 11"/>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altLang="de-DE" sz="3600">
                <a:latin typeface="+mn-lt"/>
                <a:ea typeface="+mn-ea"/>
                <a:cs typeface="+mn-cs"/>
              </a:rPr>
              <a:t>Что задумали эти два парня?</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3" name="Slide Number Placeholder 2"/>
          <p:cNvSpPr>
            <a:spLocks noGrp="1"/>
          </p:cNvSpPr>
          <p:nvPr>
            <p:ph type="sldNum" sz="quarter" idx="12"/>
          </p:nvPr>
        </p:nvSpPr>
        <p:spPr/>
        <p:txBody>
          <a:bodyPr/>
          <a:lstStyle/>
          <a:p>
            <a:fld id="{F6A4A33F-BBB1-4147-8654-0DFC2A9ABBFB}" type="slidenum">
              <a:rPr lang="de-DE" altLang="de-DE" smtClean="0">
                <a:latin typeface="+mn-lt"/>
                <a:ea typeface="+mn-ea"/>
              </a:rPr>
              <a:pPr/>
              <a:t>102</a:t>
            </a:fld>
            <a:endParaRPr lang="de-DE" altLang="de-DE">
              <a:latin typeface="+mn-lt"/>
              <a:ea typeface="+mn-ea"/>
            </a:endParaRPr>
          </a:p>
        </p:txBody>
      </p:sp>
      <p:sp>
        <p:nvSpPr>
          <p:cNvPr id="119814" name="Rectangle 8"/>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ru-RU" altLang="de-DE" sz="2400" dirty="0">
                <a:solidFill>
                  <a:srgbClr val="333333"/>
                </a:solidFill>
                <a:latin typeface="+mn-lt"/>
                <a:ea typeface="+mn-ea"/>
                <a:cs typeface="+mn-cs"/>
              </a:rPr>
              <a:t>Пригласить в свою команду еще одного игрока?</a:t>
            </a:r>
            <a:endParaRPr lang="en-CA" altLang="de-DE" sz="2400" dirty="0">
              <a:solidFill>
                <a:srgbClr val="333333"/>
              </a:solidFill>
              <a:latin typeface="+mn-lt"/>
              <a:ea typeface="+mn-ea"/>
              <a:cs typeface="+mn-cs"/>
            </a:endParaRPr>
          </a:p>
          <a:p>
            <a:pPr marL="457200" indent="-457200" eaLnBrk="1" hangingPunct="1">
              <a:lnSpc>
                <a:spcPct val="105000"/>
              </a:lnSpc>
              <a:spcBef>
                <a:spcPts val="1999"/>
              </a:spcBef>
              <a:spcAft>
                <a:spcPts val="0"/>
              </a:spcAft>
              <a:buClr>
                <a:srgbClr val="004992"/>
              </a:buClr>
              <a:buFont typeface="WingDings"/>
              <a:buAutoNum type="alphaUcPeriod"/>
            </a:pPr>
            <a:r>
              <a:rPr lang="en-CA" altLang="de-DE" sz="2400" dirty="0" err="1">
                <a:solidFill>
                  <a:srgbClr val="004992"/>
                </a:solidFill>
                <a:latin typeface="+mn-lt"/>
                <a:ea typeface="+mn-ea"/>
                <a:cs typeface="+mn-cs"/>
              </a:rPr>
              <a:t>Пошалить</a:t>
            </a:r>
            <a:r>
              <a:rPr lang="en-CA" altLang="de-DE" sz="2400" dirty="0">
                <a:solidFill>
                  <a:srgbClr val="004992"/>
                </a:solidFill>
                <a:latin typeface="+mn-lt"/>
                <a:ea typeface="+mn-ea"/>
                <a:cs typeface="+mn-cs"/>
              </a:rPr>
              <a:t>, </a:t>
            </a:r>
            <a:r>
              <a:rPr lang="en-CA" altLang="de-DE" sz="2400" dirty="0" err="1">
                <a:solidFill>
                  <a:srgbClr val="004992"/>
                </a:solidFill>
                <a:latin typeface="+mn-lt"/>
                <a:ea typeface="+mn-ea"/>
                <a:cs typeface="+mn-cs"/>
              </a:rPr>
              <a:t>розыграть</a:t>
            </a:r>
            <a:r>
              <a:rPr lang="en-CA" altLang="de-DE" sz="2400" dirty="0">
                <a:solidFill>
                  <a:srgbClr val="004992"/>
                </a:solidFill>
                <a:latin typeface="+mn-lt"/>
                <a:ea typeface="+mn-ea"/>
                <a:cs typeface="+mn-cs"/>
              </a:rPr>
              <a:t> </a:t>
            </a:r>
            <a:r>
              <a:rPr lang="en-CA" altLang="de-DE" sz="2400" dirty="0" err="1">
                <a:solidFill>
                  <a:srgbClr val="004992"/>
                </a:solidFill>
                <a:latin typeface="+mn-lt"/>
                <a:ea typeface="+mn-ea"/>
                <a:cs typeface="+mn-cs"/>
              </a:rPr>
              <a:t>кого-то</a:t>
            </a:r>
            <a:r>
              <a:rPr lang="en-CA" altLang="de-DE" sz="2400" dirty="0">
                <a:solidFill>
                  <a:srgbClr val="004992"/>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ru-RU" altLang="de-DE" sz="2400" dirty="0">
                <a:solidFill>
                  <a:srgbClr val="333333"/>
                </a:solidFill>
                <a:latin typeface="+mn-lt"/>
                <a:ea typeface="+mn-ea"/>
                <a:cs typeface="+mn-cs"/>
              </a:rPr>
              <a:t>Попросить у профессионального футболиста автограф?</a:t>
            </a:r>
            <a:endParaRPr lang="en-US" altLang="de-DE" sz="2400" dirty="0">
              <a:solidFill>
                <a:srgbClr val="333333"/>
              </a:solidFill>
              <a:latin typeface="+mn-lt"/>
              <a:ea typeface="+mn-ea"/>
              <a:cs typeface="+mn-cs"/>
            </a:endParaRPr>
          </a:p>
        </p:txBody>
      </p:sp>
      <p:pic>
        <p:nvPicPr>
          <p:cNvPr id="14" name="Picture 7" descr="Geschichte 3d"/>
          <p:cNvPicPr>
            <a:picLocks noChangeAspect="1" noChangeArrowheads="1"/>
          </p:cNvPicPr>
          <p:nvPr/>
        </p:nvPicPr>
        <p:blipFill>
          <a:blip r:embed="rId3" cstate="print">
            <a:extLst>
              <a:ext uri="{28A0092B-C50C-407E-A947-70E740481C1C}">
                <a14:useLocalDpi xmlns:a14="http://schemas.microsoft.com/office/drawing/2010/main" val="0"/>
              </a:ext>
            </a:extLst>
          </a:blip>
          <a:srcRect t="4556"/>
          <a:stretch>
            <a:fillRect/>
          </a:stretch>
        </p:blipFill>
        <p:spPr bwMode="auto">
          <a:xfrm>
            <a:off x="3474720"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6" descr="Geschichte 3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6705" y="4329684"/>
            <a:ext cx="236081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5" descr="Geschichte 3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527069"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4" descr="Geschichte 3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6" name="Rectangle 8"/>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altLang="de-DE" sz="3600">
                <a:latin typeface="+mn-lt"/>
                <a:ea typeface="+mn-ea"/>
                <a:cs typeface="+mn-cs"/>
              </a:rPr>
              <a:t>Что задумали эти два парня?</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3" name="Slide Number Placeholder 2"/>
          <p:cNvSpPr>
            <a:spLocks noGrp="1"/>
          </p:cNvSpPr>
          <p:nvPr>
            <p:ph type="sldNum" sz="quarter" idx="12"/>
          </p:nvPr>
        </p:nvSpPr>
        <p:spPr/>
        <p:txBody>
          <a:bodyPr/>
          <a:lstStyle/>
          <a:p>
            <a:fld id="{F6A4A33F-BBB1-4147-8654-0DFC2A9ABBFB}" type="slidenum">
              <a:rPr lang="de-DE" altLang="de-DE" smtClean="0">
                <a:latin typeface="+mn-lt"/>
                <a:ea typeface="+mn-ea"/>
              </a:rPr>
              <a:pPr/>
              <a:t>103</a:t>
            </a:fld>
            <a:endParaRPr lang="de-DE" altLang="de-DE">
              <a:latin typeface="+mn-lt"/>
              <a:ea typeface="+mn-ea"/>
            </a:endParaRPr>
          </a:p>
        </p:txBody>
      </p:sp>
      <p:sp>
        <p:nvSpPr>
          <p:cNvPr id="120837" name="Rectangle 12"/>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ru-RU" altLang="de-DE" sz="2400" dirty="0">
                <a:solidFill>
                  <a:srgbClr val="333333"/>
                </a:solidFill>
                <a:latin typeface="+mn-lt"/>
                <a:ea typeface="+mn-ea"/>
                <a:cs typeface="+mn-cs"/>
              </a:rPr>
              <a:t>Они танцуют с луной.</a:t>
            </a:r>
            <a:endParaRPr lang="de-DE" altLang="de-DE" sz="2400" dirty="0">
              <a:solidFill>
                <a:srgbClr val="333333"/>
              </a:solidFill>
              <a:latin typeface="+mn-lt"/>
              <a:ea typeface="+mn-ea"/>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ru-RU" altLang="de-DE" sz="2400" dirty="0">
                <a:solidFill>
                  <a:srgbClr val="333333"/>
                </a:solidFill>
                <a:latin typeface="+mn-lt"/>
                <a:ea typeface="+mn-ea"/>
                <a:cs typeface="+mn-cs"/>
              </a:rPr>
              <a:t>Они пытаются </a:t>
            </a:r>
            <a:r>
              <a:rPr lang="ru-RU" altLang="de-DE" sz="2400">
                <a:solidFill>
                  <a:srgbClr val="333333"/>
                </a:solidFill>
                <a:latin typeface="+mn-lt"/>
                <a:ea typeface="+mn-ea"/>
                <a:cs typeface="+mn-cs"/>
              </a:rPr>
              <a:t>убежать.</a:t>
            </a:r>
            <a:endParaRPr lang="de-DE" altLang="de-DE" sz="2400">
              <a:solidFill>
                <a:srgbClr val="333333"/>
              </a:solidFill>
              <a:latin typeface="+mn-lt"/>
              <a:ea typeface="+mn-ea"/>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ru-RU" altLang="de-DE" sz="2400">
                <a:solidFill>
                  <a:srgbClr val="333333"/>
                </a:solidFill>
                <a:latin typeface="+mn-lt"/>
                <a:ea typeface="+mn-ea"/>
                <a:cs typeface="+mn-cs"/>
              </a:rPr>
              <a:t>Они тренируются.</a:t>
            </a:r>
            <a:endParaRPr lang="en-US" altLang="de-DE" sz="2400" dirty="0">
              <a:solidFill>
                <a:srgbClr val="333333"/>
              </a:solidFill>
              <a:latin typeface="+mn-lt"/>
              <a:ea typeface="+mn-ea"/>
              <a:cs typeface="+mn-cs"/>
            </a:endParaRPr>
          </a:p>
        </p:txBody>
      </p:sp>
      <p:pic>
        <p:nvPicPr>
          <p:cNvPr id="8" name="Picture 2" descr="Geschichte 4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06940"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61" name="Rectangle 9"/>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altLang="de-DE" sz="3600">
                <a:latin typeface="+mn-lt"/>
                <a:ea typeface="+mn-ea"/>
                <a:cs typeface="+mn-cs"/>
              </a:rPr>
              <a:t>Что задумали эти два парня?</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3" name="Slide Number Placeholder 2"/>
          <p:cNvSpPr>
            <a:spLocks noGrp="1"/>
          </p:cNvSpPr>
          <p:nvPr>
            <p:ph type="sldNum" sz="quarter" idx="12"/>
          </p:nvPr>
        </p:nvSpPr>
        <p:spPr/>
        <p:txBody>
          <a:bodyPr/>
          <a:lstStyle/>
          <a:p>
            <a:fld id="{F6A4A33F-BBB1-4147-8654-0DFC2A9ABBFB}" type="slidenum">
              <a:rPr lang="de-DE" altLang="de-DE" smtClean="0">
                <a:latin typeface="+mn-lt"/>
                <a:ea typeface="+mn-ea"/>
              </a:rPr>
              <a:pPr/>
              <a:t>104</a:t>
            </a:fld>
            <a:endParaRPr lang="de-DE" altLang="de-DE">
              <a:latin typeface="+mn-lt"/>
              <a:ea typeface="+mn-ea"/>
            </a:endParaRPr>
          </a:p>
        </p:txBody>
      </p:sp>
      <p:sp>
        <p:nvSpPr>
          <p:cNvPr id="121862" name="Rectangle 12"/>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ru-RU" altLang="de-DE" sz="2400" dirty="0">
                <a:solidFill>
                  <a:srgbClr val="333333"/>
                </a:solidFill>
                <a:latin typeface="+mn-lt"/>
                <a:ea typeface="+mn-ea"/>
                <a:cs typeface="+mn-cs"/>
              </a:rPr>
              <a:t>Они танцуют с луной.</a:t>
            </a:r>
            <a:endParaRPr lang="de-DE" altLang="de-DE" sz="2400" dirty="0">
              <a:solidFill>
                <a:srgbClr val="333333"/>
              </a:solidFill>
              <a:latin typeface="+mn-lt"/>
              <a:ea typeface="+mn-ea"/>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ru-RU" altLang="de-DE" sz="2400" dirty="0">
                <a:solidFill>
                  <a:srgbClr val="333333"/>
                </a:solidFill>
                <a:latin typeface="+mn-lt"/>
                <a:ea typeface="+mn-ea"/>
                <a:cs typeface="+mn-cs"/>
              </a:rPr>
              <a:t>Они пытаются </a:t>
            </a:r>
            <a:r>
              <a:rPr lang="ru-RU" altLang="de-DE" sz="2400">
                <a:solidFill>
                  <a:srgbClr val="333333"/>
                </a:solidFill>
                <a:latin typeface="+mn-lt"/>
                <a:ea typeface="+mn-ea"/>
                <a:cs typeface="+mn-cs"/>
              </a:rPr>
              <a:t>убежать.</a:t>
            </a:r>
            <a:endParaRPr lang="de-DE" altLang="de-DE" sz="2400">
              <a:solidFill>
                <a:srgbClr val="333333"/>
              </a:solidFill>
              <a:latin typeface="+mn-lt"/>
              <a:ea typeface="+mn-ea"/>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ru-RU" altLang="de-DE" sz="2400">
                <a:solidFill>
                  <a:srgbClr val="333333"/>
                </a:solidFill>
                <a:latin typeface="+mn-lt"/>
                <a:ea typeface="+mn-ea"/>
                <a:cs typeface="+mn-cs"/>
              </a:rPr>
              <a:t>Они тренируются.</a:t>
            </a:r>
            <a:endParaRPr lang="en-US" altLang="de-DE" sz="2400" dirty="0">
              <a:solidFill>
                <a:srgbClr val="333333"/>
              </a:solidFill>
              <a:latin typeface="+mn-lt"/>
              <a:ea typeface="+mn-ea"/>
              <a:cs typeface="+mn-cs"/>
            </a:endParaRPr>
          </a:p>
        </p:txBody>
      </p:sp>
      <p:pic>
        <p:nvPicPr>
          <p:cNvPr id="10" name="Picture 7" descr="Geschichte 4b"/>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Geschichte 4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6" name="Rectangle 10"/>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altLang="de-DE" sz="3600">
                <a:latin typeface="+mn-lt"/>
                <a:ea typeface="+mn-ea"/>
                <a:cs typeface="+mn-cs"/>
              </a:rPr>
              <a:t>Что задумали эти два парня?</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3" name="Slide Number Placeholder 2"/>
          <p:cNvSpPr>
            <a:spLocks noGrp="1"/>
          </p:cNvSpPr>
          <p:nvPr>
            <p:ph type="sldNum" sz="quarter" idx="12"/>
          </p:nvPr>
        </p:nvSpPr>
        <p:spPr/>
        <p:txBody>
          <a:bodyPr/>
          <a:lstStyle/>
          <a:p>
            <a:fld id="{F6A4A33F-BBB1-4147-8654-0DFC2A9ABBFB}" type="slidenum">
              <a:rPr lang="de-DE" altLang="de-DE" smtClean="0">
                <a:latin typeface="+mn-lt"/>
                <a:ea typeface="+mn-ea"/>
              </a:rPr>
              <a:pPr/>
              <a:t>105</a:t>
            </a:fld>
            <a:endParaRPr lang="de-DE" altLang="de-DE">
              <a:latin typeface="+mn-lt"/>
              <a:ea typeface="+mn-ea"/>
            </a:endParaRPr>
          </a:p>
        </p:txBody>
      </p:sp>
      <p:sp>
        <p:nvSpPr>
          <p:cNvPr id="122887" name="Rectangle 12"/>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ru-RU" altLang="de-DE" sz="2400" dirty="0">
                <a:solidFill>
                  <a:srgbClr val="333333"/>
                </a:solidFill>
                <a:latin typeface="+mn-lt"/>
                <a:ea typeface="+mn-ea"/>
                <a:cs typeface="+mn-cs"/>
              </a:rPr>
              <a:t>Они танцуют с луной.</a:t>
            </a:r>
            <a:endParaRPr lang="de-DE" altLang="de-DE" sz="2400" dirty="0">
              <a:solidFill>
                <a:srgbClr val="333333"/>
              </a:solidFill>
              <a:latin typeface="+mn-lt"/>
              <a:ea typeface="+mn-ea"/>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ru-RU" altLang="de-DE" sz="2400" dirty="0">
                <a:solidFill>
                  <a:srgbClr val="333333"/>
                </a:solidFill>
                <a:latin typeface="+mn-lt"/>
                <a:ea typeface="+mn-ea"/>
                <a:cs typeface="+mn-cs"/>
              </a:rPr>
              <a:t>Они пытаются </a:t>
            </a:r>
            <a:r>
              <a:rPr lang="ru-RU" altLang="de-DE" sz="2400">
                <a:solidFill>
                  <a:srgbClr val="333333"/>
                </a:solidFill>
                <a:latin typeface="+mn-lt"/>
                <a:ea typeface="+mn-ea"/>
                <a:cs typeface="+mn-cs"/>
              </a:rPr>
              <a:t>убежать.</a:t>
            </a:r>
            <a:endParaRPr lang="de-DE" altLang="de-DE" sz="2400">
              <a:solidFill>
                <a:srgbClr val="333333"/>
              </a:solidFill>
              <a:latin typeface="+mn-lt"/>
              <a:ea typeface="+mn-ea"/>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ru-RU" altLang="de-DE" sz="2400">
                <a:solidFill>
                  <a:srgbClr val="333333"/>
                </a:solidFill>
                <a:latin typeface="+mn-lt"/>
                <a:ea typeface="+mn-ea"/>
                <a:cs typeface="+mn-cs"/>
              </a:rPr>
              <a:t>Они тренируются.</a:t>
            </a:r>
            <a:endParaRPr lang="en-US" altLang="de-DE" sz="2400" dirty="0">
              <a:solidFill>
                <a:srgbClr val="333333"/>
              </a:solidFill>
              <a:latin typeface="+mn-lt"/>
              <a:ea typeface="+mn-ea"/>
              <a:cs typeface="+mn-cs"/>
            </a:endParaRPr>
          </a:p>
        </p:txBody>
      </p:sp>
      <p:pic>
        <p:nvPicPr>
          <p:cNvPr id="12" name="Picture 7" descr="Geschichte 4b"/>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06940"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Geschichte 4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11" name="Rectangle 11"/>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altLang="de-DE" sz="3600">
                <a:latin typeface="+mn-lt"/>
                <a:ea typeface="+mn-ea"/>
                <a:cs typeface="+mn-cs"/>
              </a:rPr>
              <a:t>Что задумали эти два парня?</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3" name="Slide Number Placeholder 2"/>
          <p:cNvSpPr>
            <a:spLocks noGrp="1"/>
          </p:cNvSpPr>
          <p:nvPr>
            <p:ph type="sldNum" sz="quarter" idx="12"/>
          </p:nvPr>
        </p:nvSpPr>
        <p:spPr/>
        <p:txBody>
          <a:bodyPr/>
          <a:lstStyle/>
          <a:p>
            <a:fld id="{F6A4A33F-BBB1-4147-8654-0DFC2A9ABBFB}" type="slidenum">
              <a:rPr lang="de-DE" altLang="de-DE" smtClean="0">
                <a:latin typeface="+mn-lt"/>
                <a:ea typeface="+mn-ea"/>
              </a:rPr>
              <a:pPr/>
              <a:t>106</a:t>
            </a:fld>
            <a:endParaRPr lang="de-DE" altLang="de-DE">
              <a:latin typeface="+mn-lt"/>
              <a:ea typeface="+mn-ea"/>
            </a:endParaRPr>
          </a:p>
        </p:txBody>
      </p:sp>
      <p:sp>
        <p:nvSpPr>
          <p:cNvPr id="123912" name="Rectangle 12"/>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ru-RU" altLang="de-DE" sz="2400" dirty="0">
                <a:solidFill>
                  <a:srgbClr val="333333"/>
                </a:solidFill>
                <a:latin typeface="+mn-lt"/>
                <a:ea typeface="+mn-ea"/>
                <a:cs typeface="+mn-cs"/>
              </a:rPr>
              <a:t>Они танцуют с луной.</a:t>
            </a:r>
            <a:endParaRPr lang="de-DE" altLang="de-DE" sz="2400" dirty="0">
              <a:solidFill>
                <a:srgbClr val="333333"/>
              </a:solidFill>
              <a:latin typeface="+mn-lt"/>
              <a:ea typeface="+mn-ea"/>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ru-RU" altLang="de-DE" sz="2400" dirty="0">
                <a:solidFill>
                  <a:srgbClr val="333333"/>
                </a:solidFill>
                <a:latin typeface="+mn-lt"/>
                <a:ea typeface="+mn-ea"/>
                <a:cs typeface="+mn-cs"/>
              </a:rPr>
              <a:t>Они пытаются </a:t>
            </a:r>
            <a:r>
              <a:rPr lang="ru-RU" altLang="de-DE" sz="2400">
                <a:solidFill>
                  <a:srgbClr val="333333"/>
                </a:solidFill>
                <a:latin typeface="+mn-lt"/>
                <a:ea typeface="+mn-ea"/>
                <a:cs typeface="+mn-cs"/>
              </a:rPr>
              <a:t>убежать.</a:t>
            </a:r>
            <a:endParaRPr lang="de-DE" altLang="de-DE" sz="2400">
              <a:solidFill>
                <a:srgbClr val="333333"/>
              </a:solidFill>
              <a:latin typeface="+mn-lt"/>
              <a:ea typeface="+mn-ea"/>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ru-RU" altLang="de-DE" sz="2400">
                <a:solidFill>
                  <a:srgbClr val="333333"/>
                </a:solidFill>
                <a:latin typeface="+mn-lt"/>
                <a:ea typeface="+mn-ea"/>
                <a:cs typeface="+mn-cs"/>
              </a:rPr>
              <a:t>Они тренируются.</a:t>
            </a:r>
            <a:endParaRPr lang="en-US" altLang="de-DE" sz="2400" dirty="0">
              <a:solidFill>
                <a:srgbClr val="333333"/>
              </a:solidFill>
              <a:latin typeface="+mn-lt"/>
              <a:ea typeface="+mn-ea"/>
              <a:cs typeface="+mn-cs"/>
            </a:endParaRPr>
          </a:p>
        </p:txBody>
      </p:sp>
      <p:pic>
        <p:nvPicPr>
          <p:cNvPr id="14" name="Picture 5" descr="Geschichte 4d"/>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4b"/>
          <p:cNvPicPr>
            <a:picLocks noChangeAspect="1" noChangeArrowheads="1"/>
          </p:cNvPicPr>
          <p:nvPr/>
        </p:nvPicPr>
        <p:blipFill>
          <a:blip r:embed="rId5"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4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5" name="Rectangle 11"/>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altLang="de-DE" sz="3600">
                <a:latin typeface="+mn-lt"/>
                <a:ea typeface="+mn-ea"/>
                <a:cs typeface="+mn-cs"/>
              </a:rPr>
              <a:t>Что задумали эти два парня?</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3" name="Slide Number Placeholder 2"/>
          <p:cNvSpPr>
            <a:spLocks noGrp="1"/>
          </p:cNvSpPr>
          <p:nvPr>
            <p:ph type="sldNum" sz="quarter" idx="12"/>
          </p:nvPr>
        </p:nvSpPr>
        <p:spPr/>
        <p:txBody>
          <a:bodyPr/>
          <a:lstStyle/>
          <a:p>
            <a:fld id="{F6A4A33F-BBB1-4147-8654-0DFC2A9ABBFB}" type="slidenum">
              <a:rPr lang="de-DE" altLang="de-DE" smtClean="0">
                <a:latin typeface="+mn-lt"/>
                <a:ea typeface="+mn-ea"/>
              </a:rPr>
              <a:pPr/>
              <a:t>107</a:t>
            </a:fld>
            <a:endParaRPr lang="de-DE" altLang="de-DE">
              <a:latin typeface="+mn-lt"/>
              <a:ea typeface="+mn-ea"/>
            </a:endParaRPr>
          </a:p>
        </p:txBody>
      </p:sp>
      <p:sp>
        <p:nvSpPr>
          <p:cNvPr id="124936" name="Rectangle 12"/>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ru-RU" altLang="de-DE" sz="2400" dirty="0">
                <a:solidFill>
                  <a:srgbClr val="333333"/>
                </a:solidFill>
                <a:latin typeface="+mn-lt"/>
                <a:ea typeface="+mn-ea"/>
                <a:cs typeface="+mn-cs"/>
              </a:rPr>
              <a:t>Они танцуют с луной.</a:t>
            </a:r>
            <a:endParaRPr lang="de-DE" altLang="de-DE" sz="2400" dirty="0">
              <a:solidFill>
                <a:srgbClr val="333333"/>
              </a:solidFill>
              <a:latin typeface="+mn-lt"/>
              <a:ea typeface="+mn-ea"/>
              <a:cs typeface="+mn-cs"/>
            </a:endParaRPr>
          </a:p>
          <a:p>
            <a:pPr marL="457200" indent="-457200" eaLnBrk="1" hangingPunct="1">
              <a:lnSpc>
                <a:spcPct val="105000"/>
              </a:lnSpc>
              <a:spcBef>
                <a:spcPts val="1999"/>
              </a:spcBef>
              <a:spcAft>
                <a:spcPts val="0"/>
              </a:spcAft>
              <a:buClr>
                <a:srgbClr val="004992"/>
              </a:buClr>
              <a:buFont typeface="WingDings"/>
              <a:buAutoNum type="alphaUcPeriod"/>
            </a:pPr>
            <a:r>
              <a:rPr lang="ru-RU" altLang="de-DE" sz="2400" dirty="0">
                <a:solidFill>
                  <a:srgbClr val="004992"/>
                </a:solidFill>
                <a:latin typeface="+mn-lt"/>
                <a:ea typeface="+mn-ea"/>
                <a:cs typeface="+mn-cs"/>
              </a:rPr>
              <a:t>Они пытаются </a:t>
            </a:r>
            <a:r>
              <a:rPr lang="ru-RU" altLang="de-DE" sz="2400">
                <a:solidFill>
                  <a:srgbClr val="004992"/>
                </a:solidFill>
                <a:latin typeface="+mn-lt"/>
                <a:ea typeface="+mn-ea"/>
                <a:cs typeface="+mn-cs"/>
              </a:rPr>
              <a:t>убежать.</a:t>
            </a:r>
            <a:endParaRPr lang="de-DE" altLang="de-DE" sz="2400">
              <a:solidFill>
                <a:srgbClr val="004992"/>
              </a:solidFill>
              <a:latin typeface="+mn-lt"/>
              <a:ea typeface="+mn-ea"/>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ru-RU" altLang="de-DE" sz="2400">
                <a:solidFill>
                  <a:srgbClr val="333333"/>
                </a:solidFill>
                <a:latin typeface="+mn-lt"/>
                <a:ea typeface="+mn-ea"/>
                <a:cs typeface="+mn-cs"/>
              </a:rPr>
              <a:t>Они тренируются.</a:t>
            </a:r>
            <a:endParaRPr lang="en-US" altLang="de-DE" sz="2400" dirty="0">
              <a:solidFill>
                <a:srgbClr val="333333"/>
              </a:solidFill>
              <a:latin typeface="+mn-lt"/>
              <a:ea typeface="+mn-ea"/>
              <a:cs typeface="+mn-cs"/>
            </a:endParaRPr>
          </a:p>
        </p:txBody>
      </p:sp>
      <p:pic>
        <p:nvPicPr>
          <p:cNvPr id="14" name="Picture 5" descr="Geschichte 4d"/>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4b"/>
          <p:cNvPicPr>
            <a:picLocks noChangeAspect="1" noChangeArrowheads="1"/>
          </p:cNvPicPr>
          <p:nvPr/>
        </p:nvPicPr>
        <p:blipFill>
          <a:blip r:embed="rId5"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4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5"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ru-RU" altLang="de-DE" sz="2400" dirty="0">
                <a:solidFill>
                  <a:srgbClr val="333333"/>
                </a:solidFill>
                <a:latin typeface="+mn-lt"/>
                <a:ea typeface="+mn-ea"/>
                <a:cs typeface="+mn-cs"/>
              </a:rPr>
              <a:t>Парень радуется подарку на день рождения</a:t>
            </a:r>
            <a:r>
              <a:rPr lang="en-US"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Он</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запаковывает</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подарок</a:t>
            </a:r>
            <a:r>
              <a:rPr lang="en-US"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ru-RU" altLang="de-DE" sz="2400" dirty="0">
                <a:solidFill>
                  <a:srgbClr val="333333"/>
                </a:solidFill>
                <a:latin typeface="+mn-lt"/>
                <a:ea typeface="+mn-ea"/>
                <a:cs typeface="+mn-cs"/>
              </a:rPr>
              <a:t>Он пытается напугать свою сестру.</a:t>
            </a:r>
            <a:endParaRPr lang="en-US" altLang="de-DE" sz="2400" dirty="0">
              <a:solidFill>
                <a:srgbClr val="333333"/>
              </a:solidFill>
              <a:latin typeface="+mn-lt"/>
              <a:ea typeface="+mn-ea"/>
              <a:cs typeface="+mn-cs"/>
            </a:endParaRPr>
          </a:p>
        </p:txBody>
      </p:sp>
      <p:sp>
        <p:nvSpPr>
          <p:cNvPr id="125956"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altLang="de-DE" sz="3600">
                <a:latin typeface="+mn-lt"/>
                <a:ea typeface="+mn-ea"/>
                <a:cs typeface="+mn-cs"/>
              </a:rPr>
              <a:t>Что сейчас делает этот парень?</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3" name="Slide Number Placeholder 2"/>
          <p:cNvSpPr>
            <a:spLocks noGrp="1"/>
          </p:cNvSpPr>
          <p:nvPr>
            <p:ph type="sldNum" sz="quarter" idx="12"/>
          </p:nvPr>
        </p:nvSpPr>
        <p:spPr/>
        <p:txBody>
          <a:bodyPr/>
          <a:lstStyle/>
          <a:p>
            <a:fld id="{F6A4A33F-BBB1-4147-8654-0DFC2A9ABBFB}" type="slidenum">
              <a:rPr lang="de-DE" altLang="de-DE" smtClean="0">
                <a:latin typeface="+mn-lt"/>
                <a:ea typeface="+mn-ea"/>
              </a:rPr>
              <a:pPr/>
              <a:t>108</a:t>
            </a:fld>
            <a:endParaRPr lang="de-DE" altLang="de-DE">
              <a:latin typeface="+mn-lt"/>
              <a:ea typeface="+mn-ea"/>
            </a:endParaRPr>
          </a:p>
        </p:txBody>
      </p:sp>
      <p:pic>
        <p:nvPicPr>
          <p:cNvPr id="8" name="Picture 2" descr="Geschichte 5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58864"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81" name="Rectangle 10"/>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altLang="de-DE" sz="3600">
                <a:latin typeface="+mn-lt"/>
                <a:ea typeface="+mn-ea"/>
                <a:cs typeface="+mn-cs"/>
              </a:rPr>
              <a:t>Что сейчас делает этот парень?</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3" name="Slide Number Placeholder 2"/>
          <p:cNvSpPr>
            <a:spLocks noGrp="1"/>
          </p:cNvSpPr>
          <p:nvPr>
            <p:ph type="sldNum" sz="quarter" idx="12"/>
          </p:nvPr>
        </p:nvSpPr>
        <p:spPr/>
        <p:txBody>
          <a:bodyPr/>
          <a:lstStyle/>
          <a:p>
            <a:fld id="{F6A4A33F-BBB1-4147-8654-0DFC2A9ABBFB}" type="slidenum">
              <a:rPr lang="de-DE" altLang="de-DE" smtClean="0">
                <a:latin typeface="+mn-lt"/>
                <a:ea typeface="+mn-ea"/>
              </a:rPr>
              <a:pPr/>
              <a:t>109</a:t>
            </a:fld>
            <a:endParaRPr lang="de-DE" altLang="de-DE">
              <a:latin typeface="+mn-lt"/>
              <a:ea typeface="+mn-ea"/>
            </a:endParaRPr>
          </a:p>
        </p:txBody>
      </p:sp>
      <p:sp>
        <p:nvSpPr>
          <p:cNvPr id="126982" name="Rectangle 11"/>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ru-RU" altLang="de-DE" sz="2400" dirty="0">
                <a:solidFill>
                  <a:srgbClr val="333333"/>
                </a:solidFill>
                <a:latin typeface="+mn-lt"/>
                <a:ea typeface="+mn-ea"/>
                <a:cs typeface="+mn-cs"/>
              </a:rPr>
              <a:t>Парень радуется подарку на день рождения</a:t>
            </a:r>
            <a:r>
              <a:rPr lang="en-US"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Он</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запаковывает</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подарок</a:t>
            </a:r>
            <a:r>
              <a:rPr lang="en-US"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ru-RU" altLang="de-DE" sz="2400" dirty="0">
                <a:solidFill>
                  <a:srgbClr val="333333"/>
                </a:solidFill>
                <a:latin typeface="+mn-lt"/>
                <a:ea typeface="+mn-ea"/>
                <a:cs typeface="+mn-cs"/>
              </a:rPr>
              <a:t>Он пытается напугать свою сестру.</a:t>
            </a:r>
            <a:endParaRPr lang="en-US" altLang="de-DE" sz="2400" dirty="0">
              <a:solidFill>
                <a:srgbClr val="333333"/>
              </a:solidFill>
              <a:latin typeface="+mn-lt"/>
              <a:ea typeface="+mn-ea"/>
              <a:cs typeface="+mn-cs"/>
            </a:endParaRPr>
          </a:p>
        </p:txBody>
      </p:sp>
      <p:pic>
        <p:nvPicPr>
          <p:cNvPr id="10" name="Picture 3" descr="Geschichte 5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Geschichte 5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5" name="Rectangle 10"/>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altLang="de-DE" sz="3600">
                <a:latin typeface="+mn-lt"/>
                <a:ea typeface="+mn-ea"/>
                <a:cs typeface="+mn-cs"/>
              </a:rPr>
              <a:t>Что сейчас делает этот парень?</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3" name="Slide Number Placeholder 2"/>
          <p:cNvSpPr>
            <a:spLocks noGrp="1"/>
          </p:cNvSpPr>
          <p:nvPr>
            <p:ph type="sldNum" sz="quarter" idx="12"/>
          </p:nvPr>
        </p:nvSpPr>
        <p:spPr/>
        <p:txBody>
          <a:bodyPr/>
          <a:lstStyle/>
          <a:p>
            <a:fld id="{F6A4A33F-BBB1-4147-8654-0DFC2A9ABBFB}" type="slidenum">
              <a:rPr lang="de-DE" altLang="de-DE" smtClean="0">
                <a:latin typeface="+mn-lt"/>
                <a:ea typeface="+mn-ea"/>
              </a:rPr>
              <a:pPr/>
              <a:t>110</a:t>
            </a:fld>
            <a:endParaRPr lang="de-DE" altLang="de-DE">
              <a:latin typeface="+mn-lt"/>
              <a:ea typeface="+mn-ea"/>
            </a:endParaRPr>
          </a:p>
        </p:txBody>
      </p:sp>
      <p:sp>
        <p:nvSpPr>
          <p:cNvPr id="128006" name="Rectangle 11"/>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ru-RU" altLang="de-DE" sz="2400" dirty="0">
                <a:solidFill>
                  <a:srgbClr val="333333"/>
                </a:solidFill>
                <a:latin typeface="+mn-lt"/>
                <a:ea typeface="+mn-ea"/>
                <a:cs typeface="+mn-cs"/>
              </a:rPr>
              <a:t>Парень радуется подарку на день рождения</a:t>
            </a:r>
            <a:r>
              <a:rPr lang="en-US"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Он</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запаковывает</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подарок</a:t>
            </a:r>
            <a:r>
              <a:rPr lang="en-US"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ru-RU" altLang="de-DE" sz="2400" dirty="0">
                <a:solidFill>
                  <a:srgbClr val="333333"/>
                </a:solidFill>
                <a:latin typeface="+mn-lt"/>
                <a:ea typeface="+mn-ea"/>
                <a:cs typeface="+mn-cs"/>
              </a:rPr>
              <a:t>Он пытается напугать свою сестру.</a:t>
            </a:r>
            <a:endParaRPr lang="en-US" altLang="de-DE" sz="2400" dirty="0">
              <a:solidFill>
                <a:srgbClr val="333333"/>
              </a:solidFill>
              <a:latin typeface="+mn-lt"/>
              <a:ea typeface="+mn-ea"/>
              <a:cs typeface="+mn-cs"/>
            </a:endParaRPr>
          </a:p>
        </p:txBody>
      </p:sp>
      <p:pic>
        <p:nvPicPr>
          <p:cNvPr id="12" name="Picture 4" descr="Geschichte 5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66761" y="4329684"/>
            <a:ext cx="2758718"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5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Geschichte 5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31" name="Rectangle 1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altLang="de-DE" sz="3600">
                <a:latin typeface="+mn-lt"/>
                <a:ea typeface="+mn-ea"/>
                <a:cs typeface="+mn-cs"/>
              </a:rPr>
              <a:t>Что сейчас делает этот парень?</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3" name="Slide Number Placeholder 2"/>
          <p:cNvSpPr>
            <a:spLocks noGrp="1"/>
          </p:cNvSpPr>
          <p:nvPr>
            <p:ph type="sldNum" sz="quarter" idx="12"/>
          </p:nvPr>
        </p:nvSpPr>
        <p:spPr/>
        <p:txBody>
          <a:bodyPr/>
          <a:lstStyle/>
          <a:p>
            <a:fld id="{F6A4A33F-BBB1-4147-8654-0DFC2A9ABBFB}" type="slidenum">
              <a:rPr lang="de-DE" altLang="de-DE" smtClean="0">
                <a:latin typeface="+mn-lt"/>
                <a:ea typeface="+mn-ea"/>
              </a:rPr>
              <a:pPr/>
              <a:t>111</a:t>
            </a:fld>
            <a:endParaRPr lang="de-DE" altLang="de-DE">
              <a:latin typeface="+mn-lt"/>
              <a:ea typeface="+mn-ea"/>
            </a:endParaRPr>
          </a:p>
        </p:txBody>
      </p:sp>
      <p:sp>
        <p:nvSpPr>
          <p:cNvPr id="129032" name="Rectangle 13"/>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ru-RU" altLang="de-DE" sz="2400" dirty="0">
                <a:solidFill>
                  <a:srgbClr val="333333"/>
                </a:solidFill>
                <a:latin typeface="+mn-lt"/>
                <a:ea typeface="+mn-ea"/>
                <a:cs typeface="+mn-cs"/>
              </a:rPr>
              <a:t>Парень радуется подарку на день рождения</a:t>
            </a:r>
            <a:r>
              <a:rPr lang="en-US"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Он</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запаковывает</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подарок</a:t>
            </a:r>
            <a:r>
              <a:rPr lang="en-US"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ru-RU" altLang="de-DE" sz="2400" dirty="0">
                <a:solidFill>
                  <a:srgbClr val="333333"/>
                </a:solidFill>
                <a:latin typeface="+mn-lt"/>
                <a:ea typeface="+mn-ea"/>
                <a:cs typeface="+mn-cs"/>
              </a:rPr>
              <a:t>Он пытается напугать свою сестру.</a:t>
            </a:r>
            <a:endParaRPr lang="en-US" altLang="de-DE" sz="2400" dirty="0">
              <a:solidFill>
                <a:srgbClr val="333333"/>
              </a:solidFill>
              <a:latin typeface="+mn-lt"/>
              <a:ea typeface="+mn-ea"/>
              <a:cs typeface="+mn-cs"/>
            </a:endParaRPr>
          </a:p>
        </p:txBody>
      </p:sp>
      <p:pic>
        <p:nvPicPr>
          <p:cNvPr id="14" name="Picture 5" descr="Geschichte 5d"/>
          <p:cNvPicPr>
            <a:picLocks noChangeAspect="1" noChangeArrowheads="1"/>
          </p:cNvPicPr>
          <p:nvPr/>
        </p:nvPicPr>
        <p:blipFill>
          <a:blip r:embed="rId3" cstate="print">
            <a:extLst>
              <a:ext uri="{28A0092B-C50C-407E-A947-70E740481C1C}">
                <a14:useLocalDpi xmlns:a14="http://schemas.microsoft.com/office/drawing/2010/main" val="0"/>
              </a:ext>
            </a:extLst>
          </a:blip>
          <a:srcRect l="775" t="3851"/>
          <a:stretch>
            <a:fillRect/>
          </a:stretch>
        </p:blipFill>
        <p:spPr bwMode="auto">
          <a:xfrm>
            <a:off x="3474720"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5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7804"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5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5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5" name="Rectangle 1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altLang="de-DE" sz="3600">
                <a:latin typeface="+mn-lt"/>
                <a:ea typeface="+mn-ea"/>
                <a:cs typeface="+mn-cs"/>
              </a:rPr>
              <a:t>Что сейчас делает этот парень?</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3" name="Slide Number Placeholder 2"/>
          <p:cNvSpPr>
            <a:spLocks noGrp="1"/>
          </p:cNvSpPr>
          <p:nvPr>
            <p:ph type="sldNum" sz="quarter" idx="12"/>
          </p:nvPr>
        </p:nvSpPr>
        <p:spPr/>
        <p:txBody>
          <a:bodyPr/>
          <a:lstStyle/>
          <a:p>
            <a:fld id="{F6A4A33F-BBB1-4147-8654-0DFC2A9ABBFB}" type="slidenum">
              <a:rPr lang="de-DE" altLang="de-DE" smtClean="0">
                <a:latin typeface="+mn-lt"/>
                <a:ea typeface="+mn-ea"/>
              </a:rPr>
              <a:pPr/>
              <a:t>112</a:t>
            </a:fld>
            <a:endParaRPr lang="de-DE" altLang="de-DE">
              <a:latin typeface="+mn-lt"/>
              <a:ea typeface="+mn-ea"/>
            </a:endParaRPr>
          </a:p>
        </p:txBody>
      </p:sp>
      <p:sp>
        <p:nvSpPr>
          <p:cNvPr id="130056" name="Rectangle 13"/>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ru-RU" altLang="de-DE" sz="2400" dirty="0">
                <a:solidFill>
                  <a:srgbClr val="333333"/>
                </a:solidFill>
                <a:latin typeface="+mn-lt"/>
                <a:ea typeface="+mn-ea"/>
                <a:cs typeface="+mn-cs"/>
              </a:rPr>
              <a:t>Парень радуется подарку на день рождения</a:t>
            </a:r>
            <a:r>
              <a:rPr lang="en-US"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Он</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запаковывает</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подарок</a:t>
            </a:r>
            <a:r>
              <a:rPr lang="en-US"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004992"/>
              </a:buClr>
              <a:buFont typeface="WingDings"/>
              <a:buAutoNum type="alphaUcPeriod"/>
            </a:pPr>
            <a:r>
              <a:rPr lang="ru-RU" altLang="de-DE" sz="2400" dirty="0">
                <a:solidFill>
                  <a:srgbClr val="004992"/>
                </a:solidFill>
                <a:latin typeface="+mn-lt"/>
                <a:ea typeface="+mn-ea"/>
                <a:cs typeface="+mn-cs"/>
              </a:rPr>
              <a:t>Он пытается напугать свою сестру.</a:t>
            </a:r>
            <a:endParaRPr lang="en-US" altLang="de-DE" sz="2400" dirty="0">
              <a:solidFill>
                <a:srgbClr val="004992"/>
              </a:solidFill>
              <a:latin typeface="+mn-lt"/>
              <a:ea typeface="+mn-ea"/>
              <a:cs typeface="+mn-cs"/>
            </a:endParaRPr>
          </a:p>
        </p:txBody>
      </p:sp>
      <p:pic>
        <p:nvPicPr>
          <p:cNvPr id="14" name="Picture 8" descr="Geschichte 5d"/>
          <p:cNvPicPr>
            <a:picLocks noChangeAspect="1" noChangeArrowheads="1"/>
          </p:cNvPicPr>
          <p:nvPr/>
        </p:nvPicPr>
        <p:blipFill>
          <a:blip r:embed="rId3" cstate="print">
            <a:extLst>
              <a:ext uri="{28A0092B-C50C-407E-A947-70E740481C1C}">
                <a14:useLocalDpi xmlns:a14="http://schemas.microsoft.com/office/drawing/2010/main" val="0"/>
              </a:ext>
            </a:extLst>
          </a:blip>
          <a:srcRect l="775" t="3851"/>
          <a:stretch>
            <a:fillRect/>
          </a:stretch>
        </p:blipFill>
        <p:spPr bwMode="auto">
          <a:xfrm>
            <a:off x="3474720"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5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7804"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5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5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Перенесение целей на повседневную жизнь</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Цели обучения:</a:t>
            </a:r>
          </a:p>
          <a:p>
            <a:pPr marL="342900" lvl="0" indent="-342900" defTabSz="914400" fontAlgn="base">
              <a:lnSpc>
                <a:spcPct val="100000"/>
              </a:lnSpc>
              <a:spcBef>
                <a:spcPts val="1200"/>
              </a:spcBef>
              <a:buClr>
                <a:srgbClr val="333333"/>
              </a:buClr>
              <a:buFont typeface="WingDings"/>
              <a:buChar char=""/>
            </a:pPr>
            <a:r>
              <a:rPr lang="ru-RU" altLang="de-DE" sz="2400" dirty="0">
                <a:solidFill>
                  <a:srgbClr val="333333"/>
                </a:solidFill>
              </a:rPr>
              <a:t>Чтобы сделать правильный вывод о других людях, мы должны хорошо знать их, либо наблюдают за ними.</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F6A4A33F-BBB1-4147-8654-0DFC2A9ABBFB}" type="slidenum">
              <a:rPr lang="de-DE" altLang="de-DE" smtClean="0">
                <a:latin typeface="+mn-lt"/>
                <a:ea typeface="+mn-ea"/>
              </a:rPr>
              <a:pPr/>
              <a:t>113</a:t>
            </a:fld>
            <a:endParaRPr lang="de-DE" altLang="de-DE">
              <a:latin typeface="+mn-lt"/>
              <a:ea typeface="+mn-ea"/>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Перенесение целей на повседневную жизнь</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Цели обучения:</a:t>
            </a:r>
          </a:p>
          <a:p>
            <a:pPr marL="342900" lvl="0" indent="-342900" defTabSz="914400" fontAlgn="base">
              <a:lnSpc>
                <a:spcPct val="100000"/>
              </a:lnSpc>
              <a:spcBef>
                <a:spcPts val="1200"/>
              </a:spcBef>
              <a:buClr>
                <a:srgbClr val="333333"/>
              </a:buClr>
              <a:buFont typeface="WingDings"/>
              <a:buChar char=""/>
            </a:pPr>
            <a:r>
              <a:rPr lang="ru-RU" altLang="de-DE" sz="2400" dirty="0">
                <a:solidFill>
                  <a:srgbClr val="333333"/>
                </a:solidFill>
              </a:rPr>
              <a:t>Чтобы сделать правильный вывод о других людях, мы должны хорошо знать их, либо наблюдают за ними.</a:t>
            </a:r>
            <a:endParaRPr lang="de-DE"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ru-RU" altLang="de-DE" sz="2400" dirty="0">
                <a:solidFill>
                  <a:srgbClr val="333333"/>
                </a:solidFill>
              </a:rPr>
              <a:t>Выражение лица или жесты человека является отобржением внутреннего мира человека и его переживаний.</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F6A4A33F-BBB1-4147-8654-0DFC2A9ABBFB}" type="slidenum">
              <a:rPr lang="de-DE" altLang="de-DE" smtClean="0">
                <a:latin typeface="+mn-lt"/>
                <a:ea typeface="+mn-ea"/>
              </a:rPr>
              <a:pPr/>
              <a:t>114</a:t>
            </a:fld>
            <a:endParaRPr lang="de-DE" altLang="de-DE">
              <a:latin typeface="+mn-lt"/>
              <a:ea typeface="+mn-ea"/>
            </a:endParaRPr>
          </a:p>
        </p:txBody>
      </p:sp>
    </p:spTree>
    <p:extLst>
      <p:ext uri="{BB962C8B-B14F-4D97-AF65-F5344CB8AC3E}">
        <p14:creationId xmlns:p14="http://schemas.microsoft.com/office/powerpoint/2010/main" val="171437142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Перенесение целей на повседневную жизнь</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Цели обучения:</a:t>
            </a:r>
          </a:p>
          <a:p>
            <a:pPr marL="342900" lvl="0" indent="-342900" defTabSz="914400" fontAlgn="base">
              <a:lnSpc>
                <a:spcPct val="100000"/>
              </a:lnSpc>
              <a:spcBef>
                <a:spcPts val="1200"/>
              </a:spcBef>
              <a:buClr>
                <a:srgbClr val="333333"/>
              </a:buClr>
              <a:buFont typeface="WingDings"/>
              <a:buChar char=""/>
            </a:pPr>
            <a:r>
              <a:rPr lang="ru-RU" altLang="de-DE" sz="2400" dirty="0">
                <a:solidFill>
                  <a:srgbClr val="333333"/>
                </a:solidFill>
              </a:rPr>
              <a:t>Чтобы сделать правильный вывод о других людях, мы должны хорошо знать их, либо наблюдают за ними.</a:t>
            </a:r>
            <a:endParaRPr lang="de-DE"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ru-RU" altLang="de-DE" sz="2400" dirty="0">
                <a:solidFill>
                  <a:srgbClr val="333333"/>
                </a:solidFill>
              </a:rPr>
              <a:t>Выражение лица или жесты человека является отобржением внутреннего мира человека и его переживаний.</a:t>
            </a:r>
            <a:endParaRPr lang="de-DE"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ru-RU" altLang="de-DE" sz="2400" dirty="0">
                <a:solidFill>
                  <a:srgbClr val="333333"/>
                </a:solidFill>
              </a:rPr>
              <a:t>Для того, чтобы правильно оценить сложные ситуации, очень важно учитывать весь спектр имеющейся информации.</a:t>
            </a: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F6A4A33F-BBB1-4147-8654-0DFC2A9ABBFB}" type="slidenum">
              <a:rPr lang="de-DE" altLang="de-DE" smtClean="0">
                <a:latin typeface="+mn-lt"/>
                <a:ea typeface="+mn-ea"/>
              </a:rPr>
              <a:pPr/>
              <a:t>115</a:t>
            </a:fld>
            <a:endParaRPr lang="de-DE" altLang="de-DE">
              <a:latin typeface="+mn-lt"/>
              <a:ea typeface="+mn-ea"/>
            </a:endParaRPr>
          </a:p>
        </p:txBody>
      </p:sp>
    </p:spTree>
    <p:extLst>
      <p:ext uri="{BB962C8B-B14F-4D97-AF65-F5344CB8AC3E}">
        <p14:creationId xmlns:p14="http://schemas.microsoft.com/office/powerpoint/2010/main" val="141047700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Перенесение целей на повседневную жизнь</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Цели обучения:</a:t>
            </a:r>
          </a:p>
          <a:p>
            <a:pPr marL="342900" lvl="0" indent="-342900" defTabSz="914400" fontAlgn="base">
              <a:lnSpc>
                <a:spcPct val="100000"/>
              </a:lnSpc>
              <a:spcBef>
                <a:spcPts val="1200"/>
              </a:spcBef>
              <a:buClr>
                <a:srgbClr val="333333"/>
              </a:buClr>
              <a:buFont typeface="WingDings"/>
              <a:buChar char=""/>
            </a:pPr>
            <a:r>
              <a:rPr lang="ru-RU" altLang="de-DE" sz="2400" dirty="0">
                <a:solidFill>
                  <a:srgbClr val="333333"/>
                </a:solidFill>
              </a:rPr>
              <a:t>Чтобы сделать правильный вывод о других людях, мы должны хорошо знать их, либо наблюдают за ними.</a:t>
            </a:r>
            <a:endParaRPr lang="de-DE"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ru-RU" altLang="de-DE" sz="2400" dirty="0">
                <a:solidFill>
                  <a:srgbClr val="333333"/>
                </a:solidFill>
              </a:rPr>
              <a:t>Выражение лица или жесты человека является отобржением внутреннего мира человека и его переживаний.</a:t>
            </a:r>
            <a:endParaRPr lang="de-DE"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ru-RU" altLang="de-DE" sz="2400" dirty="0">
                <a:solidFill>
                  <a:srgbClr val="333333"/>
                </a:solidFill>
              </a:rPr>
              <a:t>Для того, чтобы правильно оценить сложные ситуации, очень важно учитывать весь спектр имеющейся информации.</a:t>
            </a:r>
          </a:p>
          <a:p>
            <a:pPr marL="342900" lvl="0" indent="-342900" defTabSz="914400" fontAlgn="base">
              <a:lnSpc>
                <a:spcPct val="100000"/>
              </a:lnSpc>
              <a:spcBef>
                <a:spcPts val="1200"/>
              </a:spcBef>
              <a:buClr>
                <a:srgbClr val="333333"/>
              </a:buClr>
              <a:buFont typeface="WingDings"/>
              <a:buChar char=""/>
            </a:pPr>
            <a:r>
              <a:rPr lang="ru-RU" altLang="de-DE" sz="2400" dirty="0">
                <a:solidFill>
                  <a:srgbClr val="333333"/>
                </a:solidFill>
              </a:rPr>
              <a:t>Чем больше мы берем во внимание подробную информацию, тем больше у нас вероятности правильно оценить человека.</a:t>
            </a:r>
            <a:endParaRPr lang="en-US" sz="2400" dirty="0"/>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F6A4A33F-BBB1-4147-8654-0DFC2A9ABBFB}" type="slidenum">
              <a:rPr lang="de-DE" altLang="de-DE" smtClean="0">
                <a:latin typeface="+mn-lt"/>
                <a:ea typeface="+mn-ea"/>
              </a:rPr>
              <a:pPr/>
              <a:t>116</a:t>
            </a:fld>
            <a:endParaRPr lang="de-DE" altLang="de-DE">
              <a:latin typeface="+mn-lt"/>
              <a:ea typeface="+mn-ea"/>
            </a:endParaRPr>
          </a:p>
        </p:txBody>
      </p:sp>
    </p:spTree>
    <p:extLst>
      <p:ext uri="{BB962C8B-B14F-4D97-AF65-F5344CB8AC3E}">
        <p14:creationId xmlns:p14="http://schemas.microsoft.com/office/powerpoint/2010/main" val="71037761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Что общего это имеет с психозом?</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ru-RU" altLang="de-DE" sz="2400" dirty="0">
                <a:solidFill>
                  <a:srgbClr val="333333"/>
                </a:solidFill>
              </a:rPr>
              <a:t>Люди</a:t>
            </a:r>
            <a:r>
              <a:rPr lang="de-DE" altLang="de-DE" sz="2400" dirty="0">
                <a:solidFill>
                  <a:srgbClr val="333333"/>
                </a:solidFill>
              </a:rPr>
              <a:t>,</a:t>
            </a:r>
            <a:r>
              <a:rPr lang="ru-RU" altLang="de-DE" sz="2400" dirty="0">
                <a:solidFill>
                  <a:srgbClr val="333333"/>
                </a:solidFill>
              </a:rPr>
              <a:t> страдающие психозом</a:t>
            </a:r>
            <a:r>
              <a:rPr lang="de-DE" altLang="de-DE" sz="2400" dirty="0">
                <a:solidFill>
                  <a:srgbClr val="333333"/>
                </a:solidFill>
              </a:rPr>
              <a:t>,</a:t>
            </a:r>
            <a:r>
              <a:rPr lang="ru-RU" altLang="de-DE" sz="2400" dirty="0">
                <a:solidFill>
                  <a:srgbClr val="333333"/>
                </a:solidFill>
              </a:rPr>
              <a:t> часто интерпретируют выражения лиц и действия других людей неверно.</a:t>
            </a:r>
            <a:endParaRPr lang="de-DE" altLang="de-DE" sz="2400" dirty="0">
              <a:solidFill>
                <a:srgbClr val="333333"/>
              </a:solidFill>
            </a:endParaRPr>
          </a:p>
          <a:p>
            <a:pPr lvl="0" defTabSz="914400" fontAlgn="base"/>
            <a:r>
              <a:rPr lang="de-DE" altLang="de-DE" sz="2400" dirty="0">
                <a:solidFill>
                  <a:srgbClr val="004992"/>
                </a:solidFill>
              </a:rPr>
              <a:t>Пример: </a:t>
            </a:r>
            <a:r>
              <a:rPr lang="ru-RU" altLang="de-DE" sz="2400" dirty="0">
                <a:solidFill>
                  <a:srgbClr val="333333"/>
                </a:solidFill>
              </a:rPr>
              <a:t>Алексей был одержим известной певицей Машей Распутиной</a:t>
            </a:r>
            <a:r>
              <a:rPr lang="de-DE" altLang="de-DE" sz="2400" dirty="0">
                <a:solidFill>
                  <a:srgbClr val="333333"/>
                </a:solidFill>
              </a:rPr>
              <a:t>. </a:t>
            </a:r>
            <a:r>
              <a:rPr lang="ru-RU" altLang="de-DE" sz="2400" dirty="0">
                <a:solidFill>
                  <a:srgbClr val="333333"/>
                </a:solidFill>
              </a:rPr>
              <a:t>Он писал ей любовные письма и строил конкретные планы на будущее.</a:t>
            </a:r>
            <a:endParaRPr lang="de-DE" altLang="de-DE" sz="2400" dirty="0">
              <a:solidFill>
                <a:srgbClr val="333333"/>
              </a:solidFill>
            </a:endParaRPr>
          </a:p>
          <a:p>
            <a:pPr lvl="0" defTabSz="914400" fontAlgn="base"/>
            <a:r>
              <a:rPr lang="ru-RU" altLang="de-DE" sz="2400" dirty="0">
                <a:solidFill>
                  <a:srgbClr val="004992"/>
                </a:solidFill>
              </a:rPr>
              <a:t>Предыстория</a:t>
            </a:r>
            <a:r>
              <a:rPr lang="de-DE" altLang="de-DE" sz="2400" dirty="0">
                <a:solidFill>
                  <a:srgbClr val="004992"/>
                </a:solidFill>
              </a:rPr>
              <a:t>: </a:t>
            </a:r>
            <a:r>
              <a:rPr lang="ru-RU" altLang="de-DE" sz="2400" dirty="0">
                <a:solidFill>
                  <a:srgbClr val="333333"/>
                </a:solidFill>
              </a:rPr>
              <a:t>Он увидел Машу Распутину на ее концерте. После концерта певица раздавала свои автографы и </a:t>
            </a:r>
            <a:r>
              <a:rPr lang="ru-RU" altLang="de-DE" sz="2400" i="1" dirty="0">
                <a:solidFill>
                  <a:srgbClr val="333333"/>
                </a:solidFill>
              </a:rPr>
              <a:t>так же как и всем</a:t>
            </a:r>
            <a:r>
              <a:rPr lang="ru-RU" altLang="de-DE" sz="2400" dirty="0">
                <a:solidFill>
                  <a:srgbClr val="333333"/>
                </a:solidFill>
              </a:rPr>
              <a:t>, дружелюбно улыбнулась Алексею.</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F6A4A33F-BBB1-4147-8654-0DFC2A9ABBFB}" type="slidenum">
              <a:rPr lang="de-DE" altLang="de-DE" smtClean="0">
                <a:latin typeface="+mn-lt"/>
                <a:ea typeface="+mn-ea"/>
              </a:rPr>
              <a:pPr/>
              <a:t>117</a:t>
            </a:fld>
            <a:endParaRPr lang="de-DE" altLang="de-DE">
              <a:latin typeface="+mn-lt"/>
              <a:ea typeface="+mn-ea"/>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Что общего это имеет с психозом?</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ru-RU" altLang="de-DE" sz="2400" dirty="0">
                <a:solidFill>
                  <a:srgbClr val="333333"/>
                </a:solidFill>
              </a:rPr>
              <a:t>Люди</a:t>
            </a:r>
            <a:r>
              <a:rPr lang="de-DE" altLang="de-DE" sz="2400" dirty="0">
                <a:solidFill>
                  <a:srgbClr val="333333"/>
                </a:solidFill>
              </a:rPr>
              <a:t>,</a:t>
            </a:r>
            <a:r>
              <a:rPr lang="ru-RU" altLang="de-DE" sz="2400" dirty="0">
                <a:solidFill>
                  <a:srgbClr val="333333"/>
                </a:solidFill>
              </a:rPr>
              <a:t> страдающие психозом</a:t>
            </a:r>
            <a:r>
              <a:rPr lang="de-DE" altLang="de-DE" sz="2400" dirty="0">
                <a:solidFill>
                  <a:srgbClr val="333333"/>
                </a:solidFill>
              </a:rPr>
              <a:t>,</a:t>
            </a:r>
            <a:r>
              <a:rPr lang="ru-RU" altLang="de-DE" sz="2400" dirty="0">
                <a:solidFill>
                  <a:srgbClr val="333333"/>
                </a:solidFill>
              </a:rPr>
              <a:t> часто интерпретируют выражения лиц и действия других людей неверно.</a:t>
            </a:r>
            <a:endParaRPr lang="de-DE" altLang="de-DE" sz="2400" dirty="0">
              <a:solidFill>
                <a:srgbClr val="333333"/>
              </a:solidFill>
            </a:endParaRPr>
          </a:p>
          <a:p>
            <a:pPr lvl="0" defTabSz="914400" fontAlgn="base"/>
            <a:r>
              <a:rPr lang="de-DE" altLang="de-DE" sz="2400" dirty="0">
                <a:solidFill>
                  <a:srgbClr val="004992"/>
                </a:solidFill>
              </a:rPr>
              <a:t>Пример: </a:t>
            </a:r>
            <a:r>
              <a:rPr lang="ru-RU" altLang="de-DE" sz="2400" dirty="0">
                <a:solidFill>
                  <a:srgbClr val="333333"/>
                </a:solidFill>
              </a:rPr>
              <a:t>Алексей был одержим известной певицей Машей Распутиной</a:t>
            </a:r>
            <a:r>
              <a:rPr lang="de-DE" altLang="de-DE" sz="2400" dirty="0">
                <a:solidFill>
                  <a:srgbClr val="333333"/>
                </a:solidFill>
              </a:rPr>
              <a:t>. </a:t>
            </a:r>
            <a:r>
              <a:rPr lang="ru-RU" altLang="de-DE" sz="2400" dirty="0">
                <a:solidFill>
                  <a:srgbClr val="333333"/>
                </a:solidFill>
              </a:rPr>
              <a:t>Он писал ей любовные письма и строил конкретные планы на будущее.</a:t>
            </a:r>
            <a:endParaRPr lang="de-DE" altLang="de-DE" sz="2400" dirty="0">
              <a:solidFill>
                <a:srgbClr val="333333"/>
              </a:solidFill>
            </a:endParaRPr>
          </a:p>
          <a:p>
            <a:pPr lvl="0" defTabSz="914400" fontAlgn="base"/>
            <a:r>
              <a:rPr lang="ru-RU" altLang="de-DE" sz="2400" dirty="0">
                <a:solidFill>
                  <a:srgbClr val="004992"/>
                </a:solidFill>
              </a:rPr>
              <a:t>Предыстория</a:t>
            </a:r>
            <a:r>
              <a:rPr lang="de-DE" altLang="de-DE" sz="2400" dirty="0">
                <a:solidFill>
                  <a:srgbClr val="004992"/>
                </a:solidFill>
              </a:rPr>
              <a:t>: </a:t>
            </a:r>
            <a:r>
              <a:rPr lang="ru-RU" altLang="de-DE" sz="2400" dirty="0">
                <a:solidFill>
                  <a:srgbClr val="333333"/>
                </a:solidFill>
              </a:rPr>
              <a:t>Он увидел Машу Распутину на ее концерте. После концерта певица раздавала свои автографы и </a:t>
            </a:r>
            <a:r>
              <a:rPr lang="ru-RU" altLang="de-DE" sz="2400" i="1" dirty="0">
                <a:solidFill>
                  <a:srgbClr val="333333"/>
                </a:solidFill>
              </a:rPr>
              <a:t>так же как и всем</a:t>
            </a:r>
            <a:r>
              <a:rPr lang="ru-RU" altLang="de-DE" sz="2400" dirty="0">
                <a:solidFill>
                  <a:srgbClr val="333333"/>
                </a:solidFill>
              </a:rPr>
              <a:t>, дружелюбно улыбнулась Алексею.</a:t>
            </a:r>
            <a:endParaRPr lang="de-DE" altLang="de-DE" sz="2400" dirty="0">
              <a:solidFill>
                <a:srgbClr val="333333"/>
              </a:solidFill>
            </a:endParaRPr>
          </a:p>
          <a:p>
            <a:pPr lvl="0" defTabSz="914400" fontAlgn="base"/>
            <a:r>
              <a:rPr lang="de-DE" altLang="de-DE" sz="2400" dirty="0">
                <a:solidFill>
                  <a:srgbClr val="333333"/>
                </a:solidFill>
              </a:rPr>
              <a:t>Наше мнение субъективно. </a:t>
            </a:r>
            <a:r>
              <a:rPr lang="ru-RU" altLang="de-DE" sz="2400" dirty="0">
                <a:solidFill>
                  <a:srgbClr val="333333"/>
                </a:solidFill>
              </a:rPr>
              <a:t>Особенно в стрессовых ситуациях мы склонны воспринимать окружающую среду через призму наших негативных чувств</a:t>
            </a:r>
            <a:r>
              <a:rPr lang="en-US" altLang="de-DE" sz="2400" dirty="0">
                <a:solidFill>
                  <a:srgbClr val="333333"/>
                </a:solidFill>
              </a:rPr>
              <a:t> </a:t>
            </a:r>
            <a:r>
              <a:rPr lang="de-DE" altLang="de-DE" sz="2400" dirty="0">
                <a:solidFill>
                  <a:srgbClr val="333333"/>
                </a:solidFill>
              </a:rPr>
              <a:t>(напр. враждебность при испытывании страха; </a:t>
            </a:r>
            <a:r>
              <a:rPr lang="ru-RU" altLang="de-DE" sz="2400" dirty="0">
                <a:solidFill>
                  <a:srgbClr val="333333"/>
                </a:solidFill>
              </a:rPr>
              <a:t>чувство быть любимым при эйфории</a:t>
            </a:r>
            <a:r>
              <a:rPr lang="de-DE"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F6A4A33F-BBB1-4147-8654-0DFC2A9ABBFB}" type="slidenum">
              <a:rPr lang="de-DE" altLang="de-DE" smtClean="0">
                <a:latin typeface="+mn-lt"/>
                <a:ea typeface="+mn-ea"/>
              </a:rPr>
              <a:pPr/>
              <a:t>118</a:t>
            </a:fld>
            <a:endParaRPr lang="de-DE" altLang="de-DE">
              <a:latin typeface="+mn-lt"/>
              <a:ea typeface="+mn-ea"/>
            </a:endParaRPr>
          </a:p>
        </p:txBody>
      </p:sp>
    </p:spTree>
    <p:extLst>
      <p:ext uri="{BB962C8B-B14F-4D97-AF65-F5344CB8AC3E}">
        <p14:creationId xmlns:p14="http://schemas.microsoft.com/office/powerpoint/2010/main" val="42278735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az-Cyrl-AZ" altLang="ko-KR" sz="3600" dirty="0">
                <a:latin typeface="+mn-lt"/>
                <a:ea typeface="+mn-ea"/>
                <a:cs typeface="+mn-cs"/>
              </a:rPr>
              <a:t>Спасибо за Ваше внимание!</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az-Cyrl-AZ" altLang="ko-KR" i="1" dirty="0">
                <a:solidFill>
                  <a:srgbClr val="004992"/>
                </a:solidFill>
              </a:rPr>
              <a:t>для тренеров</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ru-RU" altLang="ko-KR" dirty="0">
                <a:solidFill>
                  <a:srgbClr val="004992"/>
                </a:solidFill>
              </a:rPr>
              <a:t>Раздайте, пожалуйста, рабочие листы. Представьте наше приложение COGITO (скачать </a:t>
            </a:r>
            <a:r>
              <a:rPr lang="ru-RU" altLang="ko-KR">
                <a:solidFill>
                  <a:srgbClr val="004992"/>
                </a:solidFill>
              </a:rPr>
              <a:t>бесплатно).</a:t>
            </a:r>
            <a:endParaRPr lang="en-US" altLang="ko-KR" dirty="0">
              <a:solidFill>
                <a:srgbClr val="004992"/>
              </a:solidFill>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88B9FD17-6B0D-465E-9CF5-914F7D614561}" type="slidenum">
              <a:rPr lang="de-DE" altLang="de-DE" smtClean="0">
                <a:latin typeface="+mn-lt"/>
                <a:ea typeface="+mn-ea"/>
              </a:rPr>
              <a:pPr/>
              <a:t>119</a:t>
            </a:fld>
            <a:endParaRPr lang="de-DE" altLang="de-DE">
              <a:latin typeface="+mn-lt"/>
              <a:ea typeface="+mn-ea"/>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mn-lt"/>
                <a:ea typeface="+mn-ea"/>
              </a:rPr>
              <a:t>www.uke.de/mct_app</a:t>
            </a:r>
            <a:endParaRPr lang="de-DE" dirty="0">
              <a:solidFill>
                <a:srgbClr val="333333"/>
              </a:solidFill>
              <a:latin typeface="+mn-lt"/>
              <a:ea typeface="+mn-ea"/>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88022379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F6A4A33F-BBB1-4147-8654-0DFC2A9ABBFB}" type="slidenum">
              <a:rPr lang="de-DE" altLang="de-DE" smtClean="0">
                <a:latin typeface="+mn-lt"/>
                <a:ea typeface="+mn-ea"/>
              </a:rPr>
              <a:pPr/>
              <a:t>120</a:t>
            </a:fld>
            <a:endParaRPr lang="de-DE" altLang="de-DE">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3905460361"/>
              </p:ext>
            </p:extLst>
          </p:nvPr>
        </p:nvGraphicFramePr>
        <p:xfrm>
          <a:off x="408954" y="2011680"/>
          <a:ext cx="11375999" cy="463887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allspice 1</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Headache coming on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Woman touches her temple/Frau fasst sich an die Schläfe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Brit.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saying goodbye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Two women in mourning/Zwei Frauen in Trauer)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Dr Phil</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Who's the bully</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Anger (Zidane at the world cup in 2006)/Wut (Zidane WM 06)</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Carol^-^</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The happy couple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Happiness (marriage)/Freude (Hochzeit)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ben·millet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Day 64 Rotten potatoes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Disgust (rotten potatoes)/Ekel (vergammelte Kartoffeln)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manville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SURPRISE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Surprise (baby looks at himself in the mirror)/Überraschung (Baby sieht überrascht in d. Spiegel)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ecmorgan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http://www.flickr.com/photos/ecmorgan/3251929600/</a:t>
                      </a:r>
                      <a:endParaRPr kumimoji="0" lang="de-DE" sz="36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Agony</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CC</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Pain (injured soccer player)/ Schmerz (verletzter Fußballspieler)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stuandgravy</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5emotions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Five different facial expressions/5 verschiedene Gesichtsausdrücke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01752">
                <a:tc>
                  <a:txBody>
                    <a:body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Feastoffools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dahmer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Jeffrey Dahmer (serial killer)/Jeffrey Dahmer (Serienmörder)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madmonk</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Egyptian Actor Khaled Saleh</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Khaled Saleh (actor)/Khaled Saleh (Schauspieler)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mn-lt"/>
                          <a:ea typeface="+mn-ea"/>
                          <a:cs typeface="+mn-cs"/>
                        </a:rPr>
                        <a:t>---</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mn-lt"/>
                          <a:ea typeface="+mn-ea"/>
                          <a:cs typeface="+mn-cs"/>
                        </a:rPr>
                        <a: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mn-lt"/>
                          <a:ea typeface="+mn-ea"/>
                          <a:cs typeface="+mn-cs"/>
                        </a:rPr>
                        <a: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PP</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sz="1000" b="0" i="0" u="none" strike="noStrike" cap="none" normalizeH="0" baseline="0" dirty="0">
                          <a:ln>
                            <a:noFill/>
                          </a:ln>
                          <a:solidFill>
                            <a:srgbClr val="333333"/>
                          </a:solidFill>
                          <a:effectLst/>
                          <a:latin typeface="+mn-lt"/>
                          <a:ea typeface="+mn-ea"/>
                          <a:cs typeface="+mn-cs"/>
                        </a:rPr>
                        <a:t>Aaron Beck (Psychologe)/Aaron Beck (psychologist)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F6A4A33F-BBB1-4147-8654-0DFC2A9ABBFB}" type="slidenum">
              <a:rPr lang="de-DE" altLang="de-DE" smtClean="0">
                <a:latin typeface="+mn-lt"/>
                <a:ea typeface="+mn-ea"/>
              </a:rPr>
              <a:pPr/>
              <a:t>121</a:t>
            </a:fld>
            <a:endParaRPr lang="de-DE" altLang="de-DE">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3187410872"/>
              </p:ext>
            </p:extLst>
          </p:nvPr>
        </p:nvGraphicFramePr>
        <p:xfrm>
          <a:off x="408954" y="2011680"/>
          <a:ext cx="11375999" cy="472444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Fotograf/Künstler/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1" u="none" strike="noStrike" cap="none" normalizeH="0" baseline="0">
                          <a:ln>
                            <a:noFill/>
                          </a:ln>
                          <a:solidFill>
                            <a:srgbClr val="333333"/>
                          </a:solidFill>
                          <a:effectLst/>
                          <a:latin typeface="+mn-lt"/>
                          <a:ea typeface="+mn-ea"/>
                          <a:cs typeface="+mn-cs"/>
                        </a:rPr>
                        <a:t>[unknown photographer]</a:t>
                      </a:r>
                      <a:endParaRPr kumimoji="0" lang="de-DE" sz="1000" b="0" i="1"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wikipedia</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Public domain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Babe Ruth (athlete)/Babe Ruth (Sportler)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Ruth Klinge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 -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Schuhsohle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sole of a shoe/Schuhsohle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Andreanna</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Thumbs up!</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 little girl puts her thumb up/kleines Mädchen hält den Daumen hoch</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Xflickrx</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Generation Gap</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CC</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Old lady and punk/Alte Dame und Punker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82296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Despite persistent efforts, we were unable to find the source of this photo and for this reason regrettably we cannot acknowledge the photographer. We are confident that the fair use policy applies for the reproduction of the photo as it used solely for noncommerical and educational nonprofit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Angry man/ Wütender Mann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Vladimir Rolov</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fotocommunity</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Das Lied der Liebe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Singing accordion player/singender Akkordeonspieler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Frédéric de Villamil</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mn-lt"/>
                          <a:ea typeface="+mn-ea"/>
                          <a:cs typeface="+mn-cs"/>
                        </a:rPr>
                        <a:t>[untitled]</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mn-lt"/>
                          <a:ea typeface="+mn-ea"/>
                          <a:cs typeface="+mn-cs"/>
                        </a:rPr>
                        <a:t>Semi Marathon de Paris 2008 – Selection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Marathon runner/Marathonläufer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Klaus-Peter Hüskes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fotocommunity</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Konzentriert - mittig - ins Schwarze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Archer/Bogenschütze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Nico Gaycken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Mary Lou`s</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Ordering beverages at the bar/Bestellung am Tresen</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F6A4A33F-BBB1-4147-8654-0DFC2A9ABBFB}" type="slidenum">
              <a:rPr lang="de-DE" altLang="de-DE" smtClean="0">
                <a:latin typeface="+mn-lt"/>
                <a:ea typeface="+mn-ea"/>
              </a:rPr>
              <a:pPr/>
              <a:t>122</a:t>
            </a:fld>
            <a:endParaRPr lang="de-DE" altLang="de-DE">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1920430727"/>
              </p:ext>
            </p:extLst>
          </p:nvPr>
        </p:nvGraphicFramePr>
        <p:xfrm>
          <a:off x="408954" y="2011680"/>
          <a:ext cx="11375999" cy="43586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Fotograf/Künstler/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RTL</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Granada Productions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Lisa Fitz</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 by the management of Lisa Fitz and granada productions/PP durch das Management von Lisa Fitz sowie granada productions/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Woman is eating maggots/Frau isst Maden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Steffen Moritz</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PP</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Yannis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Nico Gaycken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Mary Lou`s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Woman in the pub/Frau in Kneipe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Nico Gaycken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Mary Lou`s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Cheerful barkeeper/Fröhlicher Barkeeper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Eberhard Kamm</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fotocommunity</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Schicht am Schacht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Worker at break/Arbeiter bei der Pause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Jens Mittelsdorf</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mn-lt"/>
                          <a:ea typeface="+mn-ea"/>
                          <a:cs typeface="+mn-cs"/>
                        </a:rPr>
                        <a:t>fotocommunity</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sich schwarz ärgern2</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Rejection letter/Ablehnungsbescheid</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Yves Sarfati</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Several sequences in black and white: artist, mother, watch, matches, cake, necklace, umbrella, shoes, fireplace, tree/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Verschiedene schwarz- weiße Bildersequenzen Künstler, Mutter, Uhr, Streichholz, Kuchen, Kette, Regenschirm, Schuhe, Kamin, Baum</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Martin Brüne</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 -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Several coloured sequences: trick, jailbreak, fear/Verschiedene farbige Bildersequenzen Streich, Ausbruch, Schreck</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5811</Words>
  <Application>Microsoft Office PowerPoint</Application>
  <PresentationFormat>Benutzerdefiniert</PresentationFormat>
  <Paragraphs>1213</Paragraphs>
  <Slides>122</Slides>
  <Notes>122</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122</vt:i4>
      </vt:variant>
    </vt:vector>
  </HeadingPairs>
  <TitlesOfParts>
    <vt:vector size="130" baseType="lpstr">
      <vt:lpstr>Arial</vt:lpstr>
      <vt:lpstr>Calibri Light</vt:lpstr>
      <vt:lpstr>Symbol</vt:lpstr>
      <vt:lpstr>Times New Roman</vt:lpstr>
      <vt:lpstr>WingDings</vt:lpstr>
      <vt:lpstr>WingDings</vt:lpstr>
      <vt:lpstr>UKE_PPT-Vorlage_16zu9</vt:lpstr>
      <vt:lpstr>1_UKE_PPT-Vorlage_16zu9</vt:lpstr>
      <vt:lpstr>MKT 4 A – Сопереживание I</vt:lpstr>
      <vt:lpstr>Как я сочувствую другим...?</vt:lpstr>
      <vt:lpstr>Как я сочувствую другим...?</vt:lpstr>
      <vt:lpstr>Как я сочувствую другим...?</vt:lpstr>
      <vt:lpstr>Как я сочувствую другим...?</vt:lpstr>
      <vt:lpstr>Как я сочувствую другим...?</vt:lpstr>
      <vt:lpstr>Как я сочувствую другим...?</vt:lpstr>
      <vt:lpstr>Как я сочувствую другим...?</vt:lpstr>
      <vt:lpstr>Как я сочувствую другим...?</vt:lpstr>
      <vt:lpstr>Какой в этом смысл?</vt:lpstr>
      <vt:lpstr>Какой в этом смысл?</vt:lpstr>
      <vt:lpstr>Примеры влияния психоза на распознания эмоций</vt:lpstr>
      <vt:lpstr>Задание 1</vt:lpstr>
      <vt:lpstr>Назовите некоторые эмоции/чувства</vt:lpstr>
      <vt:lpstr>Назовите некоторые эмоции/чувства</vt:lpstr>
      <vt:lpstr>Некоторые эмоции/чувства Иногда легко распознать что происходит внутри человека, особенно если у Вас есть дополнительная информация...</vt:lpstr>
      <vt:lpstr>Некоторые эмоции/чувства Иногда легко распознать что происходит внутри человека, особенно если у Вас есть дополнительная информация...</vt:lpstr>
      <vt:lpstr>PowerPoint-Präsentation</vt:lpstr>
      <vt:lpstr>PowerPoint-Präsentation</vt:lpstr>
      <vt:lpstr>Действительно ли соответствуют лица людей их характеру или даже ихней профессии?</vt:lpstr>
      <vt:lpstr>Знали ли Вы?!?</vt:lpstr>
      <vt:lpstr>Другие страны - другие обычаи! Некоторые неправильные интерпретации жестов и мимики</vt:lpstr>
      <vt:lpstr>Другие страны - другие обычаи! Некоторые неправильные интерпретации жестов и мимики</vt:lpstr>
      <vt:lpstr>Другие страны - другие обычаи! Некоторые неправильные интерпретации жестов и мимики</vt:lpstr>
      <vt:lpstr>Другие страны - другие обычаи! Некоторые неправильные интерпретации жестов и мимики</vt:lpstr>
      <vt:lpstr>Задание 2</vt:lpstr>
      <vt:lpstr>Что делает или чувствует этот человек? Уверены ли Вы в своем ответе?</vt:lpstr>
      <vt:lpstr>PowerPoint-Präsentation</vt:lpstr>
      <vt:lpstr>Что делает или чувствует этот человек? Уверены ли Вы в своем ответе?</vt:lpstr>
      <vt:lpstr>PowerPoint-Präsentation</vt:lpstr>
      <vt:lpstr>Что делает или чувствует этот человек? Уверены ли Вы в своем ответе?</vt:lpstr>
      <vt:lpstr>PowerPoint-Präsentation</vt:lpstr>
      <vt:lpstr>Что делает или чувствует этот человек? Уверены ли Вы в своем ответе?</vt:lpstr>
      <vt:lpstr>PowerPoint-Präsentation</vt:lpstr>
      <vt:lpstr>Что делает или чувствует этот человек? Уверены ли Вы в своем ответе?</vt:lpstr>
      <vt:lpstr>PowerPoint-Präsentation</vt:lpstr>
      <vt:lpstr>Факультативно: видеоклип</vt:lpstr>
      <vt:lpstr>Что делает или чувствует этот человек? Уверены ли Вы в своем ответе?</vt:lpstr>
      <vt:lpstr>PowerPoint-Präsentation</vt:lpstr>
      <vt:lpstr>Что делает или чувствует этот человек? Уверены ли Вы в своем ответе?</vt:lpstr>
      <vt:lpstr>PowerPoint-Präsentation</vt:lpstr>
      <vt:lpstr>Что делает или чувствует этот человек? Уверены ли Вы в своем ответе?</vt:lpstr>
      <vt:lpstr>PowerPoint-Präsentation</vt:lpstr>
      <vt:lpstr>Что делает или чувствует этот человек? Уверены ли Вы в своем ответе?</vt:lpstr>
      <vt:lpstr>PowerPoint-Präsentation</vt:lpstr>
      <vt:lpstr>Что делает или чувствует этот человек? Уверены ли Вы в своем ответе?</vt:lpstr>
      <vt:lpstr>PowerPoint-Präsentation</vt:lpstr>
      <vt:lpstr>Что делает или чувствует этот человек? Уверены ли Вы в своем ответе?</vt:lpstr>
      <vt:lpstr>PowerPoint-Präsentation</vt:lpstr>
      <vt:lpstr>Первый вывод!</vt:lpstr>
      <vt:lpstr>Первый вывод!</vt:lpstr>
      <vt:lpstr>Первый вывод!</vt:lpstr>
      <vt:lpstr>Задание 3</vt:lpstr>
      <vt:lpstr>Что задумал этот мужчина?</vt:lpstr>
      <vt:lpstr>Что задумал этот мужчина?</vt:lpstr>
      <vt:lpstr>Что задумал этот мужчина?</vt:lpstr>
      <vt:lpstr>Правильный ответ 4c!</vt:lpstr>
      <vt:lpstr>Что задумала эта девушка?</vt:lpstr>
      <vt:lpstr>Что задумала эта девушка?</vt:lpstr>
      <vt:lpstr>Что задумала эта девушка?</vt:lpstr>
      <vt:lpstr>Правильный ответ 4a!</vt:lpstr>
      <vt:lpstr>Что задумал этот мужчина?</vt:lpstr>
      <vt:lpstr>Что задумал этот мужчина?</vt:lpstr>
      <vt:lpstr>Что задумал этот мужчина?</vt:lpstr>
      <vt:lpstr>Правильный ответ 4c!</vt:lpstr>
      <vt:lpstr>Что задумала эта девушка?</vt:lpstr>
      <vt:lpstr>Что задумала эта девушка?</vt:lpstr>
      <vt:lpstr>Что задумала эта девушка?</vt:lpstr>
      <vt:lpstr>Правильный ответ 4a!</vt:lpstr>
      <vt:lpstr>Что задумала эта девушка?</vt:lpstr>
      <vt:lpstr>Что задумала эта девушка?</vt:lpstr>
      <vt:lpstr>Что задумала эта девушка?</vt:lpstr>
      <vt:lpstr>Правильный ответ 4b!</vt:lpstr>
      <vt:lpstr>Что задумала эта девушка?</vt:lpstr>
      <vt:lpstr>Что задумала эта девушка?</vt:lpstr>
      <vt:lpstr>Что задумала эта девушка?</vt:lpstr>
      <vt:lpstr>Правильный ответ 4b!</vt:lpstr>
      <vt:lpstr>Что задумал этот мужчина?</vt:lpstr>
      <vt:lpstr>Что задумал этот мужчина?</vt:lpstr>
      <vt:lpstr>Что задумал этот мужчина?</vt:lpstr>
      <vt:lpstr>Правильный ответ 4a!</vt:lpstr>
      <vt:lpstr>Что задумал этот мужчина?</vt:lpstr>
      <vt:lpstr>Что задумал этот мужчина?</vt:lpstr>
      <vt:lpstr>Что задумал этот мужчина?</vt:lpstr>
      <vt:lpstr>Правильный ответ 4b!</vt:lpstr>
      <vt:lpstr>Что задумала эта девушка?</vt:lpstr>
      <vt:lpstr>Что задумала эта девушка?</vt:lpstr>
      <vt:lpstr>Что задумала эта девушка?</vt:lpstr>
      <vt:lpstr>Правильный ответ 4a!</vt:lpstr>
      <vt:lpstr>Что задумал этот мужчина?</vt:lpstr>
      <vt:lpstr>Что задумал этот мужчина?</vt:lpstr>
      <vt:lpstr>Что задумал этот мужчина?</vt:lpstr>
      <vt:lpstr>Правильный ответ 4b!</vt:lpstr>
      <vt:lpstr>Подведение итогов</vt:lpstr>
      <vt:lpstr>Подведение итогов</vt:lpstr>
      <vt:lpstr>Подведение итогов</vt:lpstr>
      <vt:lpstr>Задание 4</vt:lpstr>
      <vt:lpstr>Что задумали эти два парня?</vt:lpstr>
      <vt:lpstr>Что задумали эти два парня?</vt:lpstr>
      <vt:lpstr>Что задумали эти два парня?</vt:lpstr>
      <vt:lpstr>Что задумали эти два парня?</vt:lpstr>
      <vt:lpstr>Что задумали эти два парня?</vt:lpstr>
      <vt:lpstr>Что задумали эти два парня?</vt:lpstr>
      <vt:lpstr>Что задумали эти два парня?</vt:lpstr>
      <vt:lpstr>Что задумали эти два парня?</vt:lpstr>
      <vt:lpstr>Что задумали эти два парня?</vt:lpstr>
      <vt:lpstr>Что задумали эти два парня?</vt:lpstr>
      <vt:lpstr>Что сейчас делает этот парень?</vt:lpstr>
      <vt:lpstr>Что сейчас делает этот парень?</vt:lpstr>
      <vt:lpstr>Что сейчас делает этот парень?</vt:lpstr>
      <vt:lpstr>Что сейчас делает этот парень?</vt:lpstr>
      <vt:lpstr>Что сейчас делает этот парень?</vt:lpstr>
      <vt:lpstr>Перенесение целей на повседневную жизнь</vt:lpstr>
      <vt:lpstr>Перенесение целей на повседневную жизнь</vt:lpstr>
      <vt:lpstr>Перенесение целей на повседневную жизнь</vt:lpstr>
      <vt:lpstr>Перенесение целей на повседневную жизнь</vt:lpstr>
      <vt:lpstr>Что общего это имеет с психозом?</vt:lpstr>
      <vt:lpstr>Что общего это имеет с психозом?</vt:lpstr>
      <vt:lpstr>Спасибо за Ваше внимание!</vt:lpstr>
      <vt:lpstr>PowerPoint-Präsentation</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Nee Le</cp:lastModifiedBy>
  <cp:revision>471</cp:revision>
  <dcterms:created xsi:type="dcterms:W3CDTF">2004-07-26T08:39:44Z</dcterms:created>
  <dcterms:modified xsi:type="dcterms:W3CDTF">2025-01-09T17:48:54Z</dcterms:modified>
</cp:coreProperties>
</file>