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5067" r:id="rId1"/>
    <p:sldMasterId id="2147485080" r:id="rId2"/>
  </p:sldMasterIdLst>
  <p:notesMasterIdLst>
    <p:notesMasterId r:id="rId81"/>
  </p:notesMasterIdLst>
  <p:handoutMasterIdLst>
    <p:handoutMasterId r:id="rId82"/>
  </p:handoutMasterIdLst>
  <p:sldIdLst>
    <p:sldId id="826" r:id="rId3"/>
    <p:sldId id="787" r:id="rId4"/>
    <p:sldId id="793" r:id="rId5"/>
    <p:sldId id="792" r:id="rId6"/>
    <p:sldId id="794" r:id="rId7"/>
    <p:sldId id="799" r:id="rId8"/>
    <p:sldId id="798" r:id="rId9"/>
    <p:sldId id="797" r:id="rId10"/>
    <p:sldId id="672" r:id="rId11"/>
    <p:sldId id="712" r:id="rId12"/>
    <p:sldId id="802" r:id="rId13"/>
    <p:sldId id="801" r:id="rId14"/>
    <p:sldId id="676" r:id="rId15"/>
    <p:sldId id="679" r:id="rId16"/>
    <p:sldId id="678" r:id="rId17"/>
    <p:sldId id="722" r:id="rId18"/>
    <p:sldId id="595" r:id="rId19"/>
    <p:sldId id="803" r:id="rId20"/>
    <p:sldId id="699" r:id="rId21"/>
    <p:sldId id="447" r:id="rId22"/>
    <p:sldId id="806" r:id="rId23"/>
    <p:sldId id="805" r:id="rId24"/>
    <p:sldId id="804" r:id="rId25"/>
    <p:sldId id="619" r:id="rId26"/>
    <p:sldId id="620" r:id="rId27"/>
    <p:sldId id="655" r:id="rId28"/>
    <p:sldId id="656" r:id="rId29"/>
    <p:sldId id="689" r:id="rId30"/>
    <p:sldId id="690" r:id="rId31"/>
    <p:sldId id="623" r:id="rId32"/>
    <p:sldId id="757" r:id="rId33"/>
    <p:sldId id="691" r:id="rId34"/>
    <p:sldId id="758" r:id="rId35"/>
    <p:sldId id="807" r:id="rId36"/>
    <p:sldId id="695" r:id="rId37"/>
    <p:sldId id="760" r:id="rId38"/>
    <p:sldId id="653" r:id="rId39"/>
    <p:sldId id="761" r:id="rId40"/>
    <p:sldId id="625" r:id="rId41"/>
    <p:sldId id="762" r:id="rId42"/>
    <p:sldId id="658" r:id="rId43"/>
    <p:sldId id="763" r:id="rId44"/>
    <p:sldId id="659" r:id="rId45"/>
    <p:sldId id="764" r:id="rId46"/>
    <p:sldId id="629" r:id="rId47"/>
    <p:sldId id="765" r:id="rId48"/>
    <p:sldId id="631" r:id="rId49"/>
    <p:sldId id="632" r:id="rId50"/>
    <p:sldId id="636" r:id="rId51"/>
    <p:sldId id="766" r:id="rId52"/>
    <p:sldId id="639" r:id="rId53"/>
    <p:sldId id="767" r:id="rId54"/>
    <p:sldId id="693" r:id="rId55"/>
    <p:sldId id="768" r:id="rId56"/>
    <p:sldId id="642" r:id="rId57"/>
    <p:sldId id="769" r:id="rId58"/>
    <p:sldId id="648" r:id="rId59"/>
    <p:sldId id="770" r:id="rId60"/>
    <p:sldId id="744" r:id="rId61"/>
    <p:sldId id="813" r:id="rId62"/>
    <p:sldId id="812" r:id="rId63"/>
    <p:sldId id="811" r:id="rId64"/>
    <p:sldId id="810" r:id="rId65"/>
    <p:sldId id="809" r:id="rId66"/>
    <p:sldId id="808" r:id="rId67"/>
    <p:sldId id="814" r:id="rId68"/>
    <p:sldId id="817" r:id="rId69"/>
    <p:sldId id="816" r:id="rId70"/>
    <p:sldId id="791" r:id="rId71"/>
    <p:sldId id="707" r:id="rId72"/>
    <p:sldId id="818" r:id="rId73"/>
    <p:sldId id="819" r:id="rId74"/>
    <p:sldId id="820" r:id="rId75"/>
    <p:sldId id="821" r:id="rId76"/>
    <p:sldId id="822" r:id="rId77"/>
    <p:sldId id="823" r:id="rId78"/>
    <p:sldId id="824" r:id="rId79"/>
    <p:sldId id="825" r:id="rId80"/>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475">
          <p15:clr>
            <a:srgbClr val="A4A3A4"/>
          </p15:clr>
        </p15:guide>
        <p15:guide id="2" pos="2290">
          <p15:clr>
            <a:srgbClr val="A4A3A4"/>
          </p15:clr>
        </p15:guide>
        <p15:guide id="3" pos="305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0000"/>
    <a:srgbClr val="006699"/>
    <a:srgbClr val="336699"/>
    <a:srgbClr val="FF0066"/>
    <a:srgbClr val="66FF33"/>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44" autoAdjust="0"/>
    <p:restoredTop sz="94660"/>
  </p:normalViewPr>
  <p:slideViewPr>
    <p:cSldViewPr>
      <p:cViewPr varScale="1">
        <p:scale>
          <a:sx n="74" d="100"/>
          <a:sy n="74" d="100"/>
        </p:scale>
        <p:origin x="738" y="66"/>
      </p:cViewPr>
      <p:guideLst>
        <p:guide orient="horz" pos="3475"/>
        <p:guide pos="2290"/>
        <p:guide pos="3054"/>
      </p:guideLst>
    </p:cSldViewPr>
  </p:slideViewPr>
  <p:outlineViewPr>
    <p:cViewPr>
      <p:scale>
        <a:sx n="50" d="100"/>
        <a:sy n="50" d="100"/>
      </p:scale>
      <p:origin x="0" y="0"/>
    </p:cViewPr>
    <p:sldLst>
      <p:sld r:id="rId1" collapse="1"/>
    </p:sldLst>
  </p:outlineViewPr>
  <p:notesTextViewPr>
    <p:cViewPr>
      <p:scale>
        <a:sx n="100" d="100"/>
        <a:sy n="100" d="100"/>
      </p:scale>
      <p:origin x="0" y="0"/>
    </p:cViewPr>
  </p:notesTextViewPr>
  <p:sorterViewPr>
    <p:cViewPr>
      <p:scale>
        <a:sx n="66" d="100"/>
        <a:sy n="66" d="100"/>
      </p:scale>
      <p:origin x="0" y="434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handoutMaster" Target="handoutMasters/handoutMaster1.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notesMaster" Target="notesMasters/notesMaster1.xml"/><Relationship Id="rId86"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7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08" tIns="49505" rIns="99008" bIns="49505" numCol="1" anchor="t" anchorCtr="0" compatLnSpc="1">
            <a:prstTxWarp prst="textNoShape">
              <a:avLst/>
            </a:prstTxWarp>
          </a:bodyPr>
          <a:lstStyle>
            <a:lvl1pPr defTabSz="990600">
              <a:defRPr sz="1400">
                <a:latin typeface="Arial" charset="0"/>
                <a:ea typeface="ＭＳ Ｐゴシック" charset="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a:noFill/>
          </a:ln>
          <a:effectLst/>
          <a:extLst>
            <a:ext uri="{FAA26D3D-D897-4be2-8F04-BA451C77F1D7}"/>
          </a:extLst>
        </p:spPr>
        <p:txBody>
          <a:bodyPr vert="horz" wrap="square" lIns="99008" tIns="49505" rIns="99008" bIns="49505" numCol="1" anchor="t" anchorCtr="0" compatLnSpc="1">
            <a:prstTxWarp prst="textNoShape">
              <a:avLst/>
            </a:prstTxWarp>
          </a:bodyPr>
          <a:lstStyle>
            <a:lvl1pPr algn="r" defTabSz="990600">
              <a:defRPr sz="1400">
                <a:latin typeface="Arial" charset="0"/>
                <a:ea typeface="ＭＳ Ｐゴシック" charset="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a:noFill/>
          </a:ln>
          <a:effectLst/>
          <a:extLst>
            <a:ext uri="{FAA26D3D-D897-4be2-8F04-BA451C77F1D7}"/>
          </a:extLst>
        </p:spPr>
        <p:txBody>
          <a:bodyPr vert="horz" wrap="square" lIns="99008" tIns="49505" rIns="99008" bIns="49505" numCol="1" anchor="b" anchorCtr="0" compatLnSpc="1">
            <a:prstTxWarp prst="textNoShape">
              <a:avLst/>
            </a:prstTxWarp>
          </a:bodyPr>
          <a:lstStyle>
            <a:lvl1pPr defTabSz="990600">
              <a:defRPr sz="1400">
                <a:latin typeface="Arial" charset="0"/>
                <a:ea typeface="ＭＳ Ｐゴシック" charset="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a:noFill/>
          </a:ln>
          <a:effectLst/>
          <a:extLst>
            <a:ext uri="{FAA26D3D-D897-4be2-8F04-BA451C77F1D7}"/>
          </a:extLst>
        </p:spPr>
        <p:txBody>
          <a:bodyPr vert="horz" wrap="square" lIns="99008" tIns="49505" rIns="99008" bIns="49505" numCol="1" anchor="b" anchorCtr="0" compatLnSpc="1">
            <a:prstTxWarp prst="textNoShape">
              <a:avLst/>
            </a:prstTxWarp>
          </a:bodyPr>
          <a:lstStyle>
            <a:lvl1pPr algn="r" defTabSz="990600">
              <a:defRPr sz="1400"/>
            </a:lvl1pPr>
          </a:lstStyle>
          <a:p>
            <a:fld id="{EA259DED-88CA-488D-998E-F71907BF7EF9}" type="slidenum">
              <a:rPr lang="en-GB" altLang="de-DE"/>
              <a:pPr/>
              <a:t>‹Nr.›</a:t>
            </a:fld>
            <a:endParaRPr lang="en-GB" altLang="de-DE"/>
          </a:p>
        </p:txBody>
      </p:sp>
    </p:spTree>
    <p:extLst>
      <p:ext uri="{BB962C8B-B14F-4D97-AF65-F5344CB8AC3E}">
        <p14:creationId xmlns:p14="http://schemas.microsoft.com/office/powerpoint/2010/main" val="29734360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08" tIns="49505" rIns="99008" bIns="49505" numCol="1" anchor="t" anchorCtr="0" compatLnSpc="1">
            <a:prstTxWarp prst="textNoShape">
              <a:avLst/>
            </a:prstTxWarp>
          </a:bodyPr>
          <a:lstStyle>
            <a:lvl1pPr defTabSz="990600">
              <a:defRPr sz="1400">
                <a:latin typeface="Arial" charset="0"/>
                <a:ea typeface="ＭＳ Ｐゴシック" charset="0"/>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a:noFill/>
          </a:ln>
          <a:effectLst/>
          <a:extLst>
            <a:ext uri="{FAA26D3D-D897-4be2-8F04-BA451C77F1D7}"/>
          </a:extLst>
        </p:spPr>
        <p:txBody>
          <a:bodyPr vert="horz" wrap="square" lIns="99008" tIns="49505" rIns="99008" bIns="49505" numCol="1" anchor="t" anchorCtr="0" compatLnSpc="1">
            <a:prstTxWarp prst="textNoShape">
              <a:avLst/>
            </a:prstTxWarp>
          </a:bodyPr>
          <a:lstStyle>
            <a:lvl1pPr algn="r" defTabSz="990600">
              <a:defRPr sz="1400">
                <a:latin typeface="Arial" charset="0"/>
                <a:ea typeface="ＭＳ Ｐゴシック" charset="0"/>
                <a:cs typeface="+mn-cs"/>
              </a:defRPr>
            </a:lvl1pPr>
          </a:lstStyle>
          <a:p>
            <a:pPr>
              <a:defRPr/>
            </a:pPr>
            <a:endParaRPr lang="de-DE"/>
          </a:p>
        </p:txBody>
      </p:sp>
      <p:sp>
        <p:nvSpPr>
          <p:cNvPr id="202756"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a:noFill/>
          </a:ln>
          <a:effectLst/>
          <a:extLst>
            <a:ext uri="{FAA26D3D-D897-4be2-8F04-BA451C77F1D7}"/>
          </a:ex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a:noFill/>
          </a:ln>
          <a:effectLst/>
          <a:extLst>
            <a:ext uri="{FAA26D3D-D897-4be2-8F04-BA451C77F1D7}"/>
          </a:extLst>
        </p:spPr>
        <p:txBody>
          <a:bodyPr vert="horz" wrap="square" lIns="99008" tIns="49505" rIns="99008" bIns="49505" numCol="1" anchor="b" anchorCtr="0" compatLnSpc="1">
            <a:prstTxWarp prst="textNoShape">
              <a:avLst/>
            </a:prstTxWarp>
          </a:bodyPr>
          <a:lstStyle>
            <a:lvl1pPr defTabSz="990600">
              <a:defRPr sz="1400">
                <a:latin typeface="Arial" charset="0"/>
                <a:ea typeface="ＭＳ Ｐゴシック" charset="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a:noFill/>
          </a:ln>
          <a:effectLst/>
          <a:extLst>
            <a:ext uri="{FAA26D3D-D897-4be2-8F04-BA451C77F1D7}"/>
          </a:extLst>
        </p:spPr>
        <p:txBody>
          <a:bodyPr vert="horz" wrap="square" lIns="99008" tIns="49505" rIns="99008" bIns="49505" numCol="1" anchor="b" anchorCtr="0" compatLnSpc="1">
            <a:prstTxWarp prst="textNoShape">
              <a:avLst/>
            </a:prstTxWarp>
          </a:bodyPr>
          <a:lstStyle>
            <a:lvl1pPr algn="r" defTabSz="990600">
              <a:defRPr sz="1400"/>
            </a:lvl1pPr>
          </a:lstStyle>
          <a:p>
            <a:fld id="{EAC33871-6CB4-41A5-892A-45F65B15D511}" type="slidenum">
              <a:rPr lang="de-DE" altLang="de-DE"/>
              <a:pPr/>
              <a:t>‹Nr.›</a:t>
            </a:fld>
            <a:endParaRPr lang="de-DE" altLang="de-DE"/>
          </a:p>
        </p:txBody>
      </p:sp>
    </p:spTree>
    <p:extLst>
      <p:ext uri="{BB962C8B-B14F-4D97-AF65-F5344CB8AC3E}">
        <p14:creationId xmlns:p14="http://schemas.microsoft.com/office/powerpoint/2010/main" val="5330359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51A87D6-2C9E-4955-8E01-AA5A2B989794}" type="slidenum">
              <a:rPr lang="de-DE" altLang="de-DE" sz="1400">
                <a:cs typeface="Times New Roman" panose="02020603050405020304" pitchFamily="18" charset="0"/>
              </a:rPr>
              <a:pPr eaLnBrk="1" hangingPunct="1">
                <a:spcBef>
                  <a:spcPct val="0"/>
                </a:spcBef>
              </a:pPr>
              <a:t>2</a:t>
            </a:fld>
            <a:endParaRPr lang="de-DE" altLang="de-DE" sz="1400">
              <a:cs typeface="Times New Roman" panose="02020603050405020304" pitchFamily="18" charset="0"/>
            </a:endParaRPr>
          </a:p>
        </p:txBody>
      </p:sp>
      <p:sp>
        <p:nvSpPr>
          <p:cNvPr id="206851" name="Rectangle 2"/>
          <p:cNvSpPr>
            <a:spLocks noGrp="1" noRot="1" noChangeAspect="1" noChangeArrowheads="1" noTextEdit="1"/>
          </p:cNvSpPr>
          <p:nvPr>
            <p:ph type="sldImg"/>
          </p:nvPr>
        </p:nvSpPr>
        <p:spPr>
          <a:xfrm>
            <a:off x="141288" y="768350"/>
            <a:ext cx="6821487" cy="3836988"/>
          </a:xfrm>
          <a:ln/>
        </p:spPr>
      </p:sp>
      <p:sp>
        <p:nvSpPr>
          <p:cNvPr id="4976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3834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51A87D6-2C9E-4955-8E01-AA5A2B989794}" type="slidenum">
              <a:rPr lang="de-DE" altLang="de-DE" sz="1400">
                <a:cs typeface="Times New Roman" panose="02020603050405020304" pitchFamily="18" charset="0"/>
              </a:rPr>
              <a:pPr eaLnBrk="1" hangingPunct="1">
                <a:spcBef>
                  <a:spcPct val="0"/>
                </a:spcBef>
              </a:pPr>
              <a:t>3</a:t>
            </a:fld>
            <a:endParaRPr lang="de-DE" altLang="de-DE" sz="1400">
              <a:cs typeface="Times New Roman" panose="02020603050405020304" pitchFamily="18" charset="0"/>
            </a:endParaRPr>
          </a:p>
        </p:txBody>
      </p:sp>
      <p:sp>
        <p:nvSpPr>
          <p:cNvPr id="206851" name="Rectangle 2"/>
          <p:cNvSpPr>
            <a:spLocks noGrp="1" noRot="1" noChangeAspect="1" noChangeArrowheads="1" noTextEdit="1"/>
          </p:cNvSpPr>
          <p:nvPr>
            <p:ph type="sldImg"/>
          </p:nvPr>
        </p:nvSpPr>
        <p:spPr>
          <a:xfrm>
            <a:off x="141288" y="768350"/>
            <a:ext cx="6821487" cy="3836988"/>
          </a:xfrm>
          <a:ln/>
        </p:spPr>
      </p:sp>
      <p:sp>
        <p:nvSpPr>
          <p:cNvPr id="4976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38343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51A87D6-2C9E-4955-8E01-AA5A2B989794}" type="slidenum">
              <a:rPr lang="de-DE" altLang="de-DE" sz="1400">
                <a:cs typeface="Times New Roman" panose="02020603050405020304" pitchFamily="18" charset="0"/>
              </a:rPr>
              <a:pPr eaLnBrk="1" hangingPunct="1">
                <a:spcBef>
                  <a:spcPct val="0"/>
                </a:spcBef>
              </a:pPr>
              <a:t>4</a:t>
            </a:fld>
            <a:endParaRPr lang="de-DE" altLang="de-DE" sz="1400">
              <a:cs typeface="Times New Roman" panose="02020603050405020304" pitchFamily="18" charset="0"/>
            </a:endParaRPr>
          </a:p>
        </p:txBody>
      </p:sp>
      <p:sp>
        <p:nvSpPr>
          <p:cNvPr id="206851" name="Rectangle 2"/>
          <p:cNvSpPr>
            <a:spLocks noGrp="1" noRot="1" noChangeAspect="1" noChangeArrowheads="1" noTextEdit="1"/>
          </p:cNvSpPr>
          <p:nvPr>
            <p:ph type="sldImg"/>
          </p:nvPr>
        </p:nvSpPr>
        <p:spPr>
          <a:xfrm>
            <a:off x="141288" y="768350"/>
            <a:ext cx="6821487" cy="3836988"/>
          </a:xfrm>
          <a:ln/>
        </p:spPr>
      </p:sp>
      <p:sp>
        <p:nvSpPr>
          <p:cNvPr id="4976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3834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BC80440-F460-40B2-A705-287B7B4C1F20}" type="slidenum">
              <a:rPr lang="de-DE" altLang="de-DE" sz="1400">
                <a:cs typeface="Times New Roman" panose="02020603050405020304" pitchFamily="18" charset="0"/>
              </a:rPr>
              <a:pPr eaLnBrk="1" hangingPunct="1">
                <a:spcBef>
                  <a:spcPct val="0"/>
                </a:spcBef>
              </a:pPr>
              <a:t>5</a:t>
            </a:fld>
            <a:endParaRPr lang="de-DE" altLang="de-DE" sz="1400">
              <a:cs typeface="Times New Roman" panose="02020603050405020304" pitchFamily="18" charset="0"/>
            </a:endParaRPr>
          </a:p>
        </p:txBody>
      </p:sp>
      <p:sp>
        <p:nvSpPr>
          <p:cNvPr id="210947" name="Rectangle 2"/>
          <p:cNvSpPr>
            <a:spLocks noGrp="1" noRot="1" noChangeAspect="1" noChangeArrowheads="1" noTextEdit="1"/>
          </p:cNvSpPr>
          <p:nvPr>
            <p:ph type="sldImg"/>
          </p:nvPr>
        </p:nvSpPr>
        <p:spPr>
          <a:xfrm>
            <a:off x="141288" y="768350"/>
            <a:ext cx="6821487" cy="3836988"/>
          </a:xfrm>
          <a:ln/>
        </p:spPr>
      </p:sp>
      <p:sp>
        <p:nvSpPr>
          <p:cNvPr id="5017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1691276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BC80440-F460-40B2-A705-287B7B4C1F20}" type="slidenum">
              <a:rPr lang="de-DE" altLang="de-DE" sz="1400">
                <a:cs typeface="Times New Roman" panose="02020603050405020304" pitchFamily="18" charset="0"/>
              </a:rPr>
              <a:pPr eaLnBrk="1" hangingPunct="1">
                <a:spcBef>
                  <a:spcPct val="0"/>
                </a:spcBef>
              </a:pPr>
              <a:t>6</a:t>
            </a:fld>
            <a:endParaRPr lang="de-DE" altLang="de-DE" sz="1400">
              <a:cs typeface="Times New Roman" panose="02020603050405020304" pitchFamily="18" charset="0"/>
            </a:endParaRPr>
          </a:p>
        </p:txBody>
      </p:sp>
      <p:sp>
        <p:nvSpPr>
          <p:cNvPr id="210947" name="Rectangle 2"/>
          <p:cNvSpPr>
            <a:spLocks noGrp="1" noRot="1" noChangeAspect="1" noChangeArrowheads="1" noTextEdit="1"/>
          </p:cNvSpPr>
          <p:nvPr>
            <p:ph type="sldImg"/>
          </p:nvPr>
        </p:nvSpPr>
        <p:spPr>
          <a:xfrm>
            <a:off x="141288" y="768350"/>
            <a:ext cx="6821487" cy="3836988"/>
          </a:xfrm>
          <a:ln/>
        </p:spPr>
      </p:sp>
      <p:sp>
        <p:nvSpPr>
          <p:cNvPr id="5017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1691276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BC80440-F460-40B2-A705-287B7B4C1F20}" type="slidenum">
              <a:rPr lang="de-DE" altLang="de-DE" sz="1400">
                <a:cs typeface="Times New Roman" panose="02020603050405020304" pitchFamily="18" charset="0"/>
              </a:rPr>
              <a:pPr eaLnBrk="1" hangingPunct="1">
                <a:spcBef>
                  <a:spcPct val="0"/>
                </a:spcBef>
              </a:pPr>
              <a:t>7</a:t>
            </a:fld>
            <a:endParaRPr lang="de-DE" altLang="de-DE" sz="1400">
              <a:cs typeface="Times New Roman" panose="02020603050405020304" pitchFamily="18" charset="0"/>
            </a:endParaRPr>
          </a:p>
        </p:txBody>
      </p:sp>
      <p:sp>
        <p:nvSpPr>
          <p:cNvPr id="210947" name="Rectangle 2"/>
          <p:cNvSpPr>
            <a:spLocks noGrp="1" noRot="1" noChangeAspect="1" noChangeArrowheads="1" noTextEdit="1"/>
          </p:cNvSpPr>
          <p:nvPr>
            <p:ph type="sldImg"/>
          </p:nvPr>
        </p:nvSpPr>
        <p:spPr>
          <a:xfrm>
            <a:off x="141288" y="768350"/>
            <a:ext cx="6821487" cy="3836988"/>
          </a:xfrm>
          <a:ln/>
        </p:spPr>
      </p:sp>
      <p:sp>
        <p:nvSpPr>
          <p:cNvPr id="5017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1691276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BC80440-F460-40B2-A705-287B7B4C1F20}" type="slidenum">
              <a:rPr lang="de-DE" altLang="de-DE" sz="1400">
                <a:cs typeface="Times New Roman" panose="02020603050405020304" pitchFamily="18" charset="0"/>
              </a:rPr>
              <a:pPr eaLnBrk="1" hangingPunct="1">
                <a:spcBef>
                  <a:spcPct val="0"/>
                </a:spcBef>
              </a:pPr>
              <a:t>8</a:t>
            </a:fld>
            <a:endParaRPr lang="de-DE" altLang="de-DE" sz="1400">
              <a:cs typeface="Times New Roman" panose="02020603050405020304" pitchFamily="18" charset="0"/>
            </a:endParaRPr>
          </a:p>
        </p:txBody>
      </p:sp>
      <p:sp>
        <p:nvSpPr>
          <p:cNvPr id="210947" name="Rectangle 2"/>
          <p:cNvSpPr>
            <a:spLocks noGrp="1" noRot="1" noChangeAspect="1" noChangeArrowheads="1" noTextEdit="1"/>
          </p:cNvSpPr>
          <p:nvPr>
            <p:ph type="sldImg"/>
          </p:nvPr>
        </p:nvSpPr>
        <p:spPr>
          <a:xfrm>
            <a:off x="141288" y="768350"/>
            <a:ext cx="6821487" cy="3836988"/>
          </a:xfrm>
          <a:ln/>
        </p:spPr>
      </p:sp>
      <p:sp>
        <p:nvSpPr>
          <p:cNvPr id="5017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1691276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629FC3C-C0E0-431A-A5DA-9AC3F45CF67B}" type="slidenum">
              <a:rPr lang="de-DE" altLang="de-DE" sz="1400">
                <a:cs typeface="Times New Roman" panose="02020603050405020304" pitchFamily="18" charset="0"/>
              </a:rPr>
              <a:pPr eaLnBrk="1" hangingPunct="1">
                <a:spcBef>
                  <a:spcPct val="0"/>
                </a:spcBef>
              </a:pPr>
              <a:t>9</a:t>
            </a:fld>
            <a:endParaRPr lang="de-DE" altLang="de-DE" sz="1400">
              <a:cs typeface="Times New Roman" panose="02020603050405020304" pitchFamily="18" charset="0"/>
            </a:endParaRPr>
          </a:p>
        </p:txBody>
      </p:sp>
      <p:sp>
        <p:nvSpPr>
          <p:cNvPr id="211971" name="Rectangle 2"/>
          <p:cNvSpPr>
            <a:spLocks noGrp="1" noRot="1" noChangeAspect="1" noChangeArrowheads="1" noTextEdit="1"/>
          </p:cNvSpPr>
          <p:nvPr>
            <p:ph type="sldImg"/>
          </p:nvPr>
        </p:nvSpPr>
        <p:spPr>
          <a:xfrm>
            <a:off x="141288" y="768350"/>
            <a:ext cx="6821487" cy="3836988"/>
          </a:xfrm>
          <a:ln/>
        </p:spPr>
      </p:sp>
      <p:sp>
        <p:nvSpPr>
          <p:cNvPr id="5027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745878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6730E18-DE26-4AC9-B14A-D5A803574F38}" type="slidenum">
              <a:rPr lang="de-DE" altLang="de-DE" sz="1400">
                <a:cs typeface="Times New Roman" panose="02020603050405020304" pitchFamily="18" charset="0"/>
              </a:rPr>
              <a:pPr eaLnBrk="1" hangingPunct="1">
                <a:spcBef>
                  <a:spcPct val="0"/>
                </a:spcBef>
              </a:pPr>
              <a:t>10</a:t>
            </a:fld>
            <a:endParaRPr lang="de-DE" altLang="de-DE" sz="1400">
              <a:cs typeface="Times New Roman" panose="02020603050405020304" pitchFamily="18" charset="0"/>
            </a:endParaRPr>
          </a:p>
        </p:txBody>
      </p:sp>
      <p:sp>
        <p:nvSpPr>
          <p:cNvPr id="215043" name="Rectangle 2"/>
          <p:cNvSpPr>
            <a:spLocks noGrp="1" noRot="1" noChangeAspect="1" noChangeArrowheads="1" noTextEdit="1"/>
          </p:cNvSpPr>
          <p:nvPr>
            <p:ph type="sldImg"/>
          </p:nvPr>
        </p:nvSpPr>
        <p:spPr>
          <a:xfrm>
            <a:off x="141288" y="768350"/>
            <a:ext cx="6821487" cy="3836988"/>
          </a:xfrm>
          <a:ln/>
        </p:spPr>
      </p:sp>
      <p:sp>
        <p:nvSpPr>
          <p:cNvPr id="5058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533678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6730E18-DE26-4AC9-B14A-D5A803574F38}" type="slidenum">
              <a:rPr lang="de-DE" altLang="de-DE" sz="1400">
                <a:cs typeface="Times New Roman" panose="02020603050405020304" pitchFamily="18" charset="0"/>
              </a:rPr>
              <a:pPr eaLnBrk="1" hangingPunct="1">
                <a:spcBef>
                  <a:spcPct val="0"/>
                </a:spcBef>
              </a:pPr>
              <a:t>11</a:t>
            </a:fld>
            <a:endParaRPr lang="de-DE" altLang="de-DE" sz="1400">
              <a:cs typeface="Times New Roman" panose="02020603050405020304" pitchFamily="18" charset="0"/>
            </a:endParaRPr>
          </a:p>
        </p:txBody>
      </p:sp>
      <p:sp>
        <p:nvSpPr>
          <p:cNvPr id="215043" name="Rectangle 2"/>
          <p:cNvSpPr>
            <a:spLocks noGrp="1" noRot="1" noChangeAspect="1" noChangeArrowheads="1" noTextEdit="1"/>
          </p:cNvSpPr>
          <p:nvPr>
            <p:ph type="sldImg"/>
          </p:nvPr>
        </p:nvSpPr>
        <p:spPr>
          <a:xfrm>
            <a:off x="141288" y="768350"/>
            <a:ext cx="6821487" cy="3836988"/>
          </a:xfrm>
          <a:ln/>
        </p:spPr>
      </p:sp>
      <p:sp>
        <p:nvSpPr>
          <p:cNvPr id="5058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533678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6730E18-DE26-4AC9-B14A-D5A803574F38}" type="slidenum">
              <a:rPr lang="de-DE" altLang="de-DE" sz="1400">
                <a:cs typeface="Times New Roman" panose="02020603050405020304" pitchFamily="18" charset="0"/>
              </a:rPr>
              <a:pPr eaLnBrk="1" hangingPunct="1">
                <a:spcBef>
                  <a:spcPct val="0"/>
                </a:spcBef>
              </a:pPr>
              <a:t>12</a:t>
            </a:fld>
            <a:endParaRPr lang="de-DE" altLang="de-DE" sz="1400">
              <a:cs typeface="Times New Roman" panose="02020603050405020304" pitchFamily="18" charset="0"/>
            </a:endParaRPr>
          </a:p>
        </p:txBody>
      </p:sp>
      <p:sp>
        <p:nvSpPr>
          <p:cNvPr id="215043" name="Rectangle 2"/>
          <p:cNvSpPr>
            <a:spLocks noGrp="1" noRot="1" noChangeAspect="1" noChangeArrowheads="1" noTextEdit="1"/>
          </p:cNvSpPr>
          <p:nvPr>
            <p:ph type="sldImg"/>
          </p:nvPr>
        </p:nvSpPr>
        <p:spPr>
          <a:xfrm>
            <a:off x="141288" y="768350"/>
            <a:ext cx="6821487" cy="3836988"/>
          </a:xfrm>
          <a:ln/>
        </p:spPr>
      </p:sp>
      <p:sp>
        <p:nvSpPr>
          <p:cNvPr id="5058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533678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B721FCE-441B-4F14-B7FE-0EDAEA8AD89B}" type="slidenum">
              <a:rPr lang="de-DE" altLang="de-DE" sz="1400">
                <a:cs typeface="Times New Roman" panose="02020603050405020304" pitchFamily="18" charset="0"/>
              </a:rPr>
              <a:pPr eaLnBrk="1" hangingPunct="1">
                <a:spcBef>
                  <a:spcPct val="0"/>
                </a:spcBef>
              </a:pPr>
              <a:t>13</a:t>
            </a:fld>
            <a:endParaRPr lang="de-DE" altLang="de-DE" sz="1400">
              <a:cs typeface="Times New Roman" panose="02020603050405020304" pitchFamily="18" charset="0"/>
            </a:endParaRPr>
          </a:p>
        </p:txBody>
      </p:sp>
      <p:sp>
        <p:nvSpPr>
          <p:cNvPr id="216067" name="Rectangle 2"/>
          <p:cNvSpPr>
            <a:spLocks noGrp="1" noRot="1" noChangeAspect="1" noChangeArrowheads="1" noTextEdit="1"/>
          </p:cNvSpPr>
          <p:nvPr>
            <p:ph type="sldImg"/>
          </p:nvPr>
        </p:nvSpPr>
        <p:spPr>
          <a:xfrm>
            <a:off x="141288" y="768350"/>
            <a:ext cx="6821487" cy="3836988"/>
          </a:xfrm>
          <a:ln/>
        </p:spPr>
      </p:sp>
      <p:sp>
        <p:nvSpPr>
          <p:cNvPr id="5068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273225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865B8AE-153B-4E18-B857-190E5B5AB1D0}" type="slidenum">
              <a:rPr lang="de-DE" altLang="de-DE" sz="1400">
                <a:cs typeface="Times New Roman" panose="02020603050405020304" pitchFamily="18" charset="0"/>
              </a:rPr>
              <a:pPr eaLnBrk="1" hangingPunct="1">
                <a:spcBef>
                  <a:spcPct val="0"/>
                </a:spcBef>
              </a:pPr>
              <a:t>14</a:t>
            </a:fld>
            <a:endParaRPr lang="de-DE" altLang="de-DE" sz="1400">
              <a:cs typeface="Times New Roman" panose="02020603050405020304" pitchFamily="18" charset="0"/>
            </a:endParaRPr>
          </a:p>
        </p:txBody>
      </p:sp>
      <p:sp>
        <p:nvSpPr>
          <p:cNvPr id="217091" name="Rectangle 2"/>
          <p:cNvSpPr>
            <a:spLocks noGrp="1" noRot="1" noChangeAspect="1" noChangeArrowheads="1" noTextEdit="1"/>
          </p:cNvSpPr>
          <p:nvPr>
            <p:ph type="sldImg"/>
          </p:nvPr>
        </p:nvSpPr>
        <p:spPr>
          <a:xfrm>
            <a:off x="141288" y="768350"/>
            <a:ext cx="6821487" cy="3836988"/>
          </a:xfrm>
          <a:ln/>
        </p:spPr>
      </p:sp>
      <p:sp>
        <p:nvSpPr>
          <p:cNvPr id="5652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0414195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8A27468-0D9D-421A-B71F-0BD44ADCCD4E}" type="slidenum">
              <a:rPr lang="de-DE" altLang="de-DE" sz="1400">
                <a:cs typeface="Times New Roman" panose="02020603050405020304" pitchFamily="18" charset="0"/>
              </a:rPr>
              <a:pPr eaLnBrk="1" hangingPunct="1">
                <a:spcBef>
                  <a:spcPct val="0"/>
                </a:spcBef>
              </a:pPr>
              <a:t>15</a:t>
            </a:fld>
            <a:endParaRPr lang="de-DE" altLang="de-DE" sz="1400">
              <a:cs typeface="Times New Roman" panose="02020603050405020304" pitchFamily="18" charset="0"/>
            </a:endParaRPr>
          </a:p>
        </p:txBody>
      </p:sp>
      <p:sp>
        <p:nvSpPr>
          <p:cNvPr id="218115" name="Rectangle 2"/>
          <p:cNvSpPr>
            <a:spLocks noGrp="1" noRot="1" noChangeAspect="1" noChangeArrowheads="1" noTextEdit="1"/>
          </p:cNvSpPr>
          <p:nvPr>
            <p:ph type="sldImg"/>
          </p:nvPr>
        </p:nvSpPr>
        <p:spPr>
          <a:xfrm>
            <a:off x="141288" y="768350"/>
            <a:ext cx="6821487" cy="3836988"/>
          </a:xfrm>
          <a:ln/>
        </p:spPr>
      </p:sp>
      <p:sp>
        <p:nvSpPr>
          <p:cNvPr id="5632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315613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86E667E-66F2-4B69-BD7D-EAB263DDAAE8}" type="slidenum">
              <a:rPr lang="de-DE" altLang="de-DE" sz="1400">
                <a:cs typeface="Times New Roman" panose="02020603050405020304" pitchFamily="18" charset="0"/>
              </a:rPr>
              <a:pPr eaLnBrk="1" hangingPunct="1">
                <a:spcBef>
                  <a:spcPct val="0"/>
                </a:spcBef>
              </a:pPr>
              <a:t>16</a:t>
            </a:fld>
            <a:endParaRPr lang="de-DE" altLang="de-DE" sz="1400">
              <a:cs typeface="Times New Roman" panose="02020603050405020304" pitchFamily="18" charset="0"/>
            </a:endParaRPr>
          </a:p>
        </p:txBody>
      </p:sp>
      <p:sp>
        <p:nvSpPr>
          <p:cNvPr id="219139" name="Rectangle 2"/>
          <p:cNvSpPr>
            <a:spLocks noGrp="1" noRot="1" noChangeAspect="1" noChangeArrowheads="1" noTextEdit="1"/>
          </p:cNvSpPr>
          <p:nvPr>
            <p:ph type="sldImg"/>
          </p:nvPr>
        </p:nvSpPr>
        <p:spPr>
          <a:xfrm>
            <a:off x="141288" y="768350"/>
            <a:ext cx="6821487" cy="3836988"/>
          </a:xfrm>
          <a:ln/>
        </p:spPr>
      </p:sp>
      <p:sp>
        <p:nvSpPr>
          <p:cNvPr id="5632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217417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47E515B-D374-456C-9913-C7CCCC748A6D}" type="slidenum">
              <a:rPr lang="de-DE" altLang="de-DE" sz="1400">
                <a:cs typeface="Times New Roman" panose="02020603050405020304" pitchFamily="18" charset="0"/>
              </a:rPr>
              <a:pPr eaLnBrk="1" hangingPunct="1">
                <a:spcBef>
                  <a:spcPct val="0"/>
                </a:spcBef>
              </a:pPr>
              <a:t>17</a:t>
            </a:fld>
            <a:endParaRPr lang="de-DE" altLang="de-DE" sz="1400">
              <a:cs typeface="Times New Roman" panose="02020603050405020304" pitchFamily="18" charset="0"/>
            </a:endParaRPr>
          </a:p>
        </p:txBody>
      </p:sp>
      <p:sp>
        <p:nvSpPr>
          <p:cNvPr id="221187" name="Rectangle 2"/>
          <p:cNvSpPr>
            <a:spLocks noGrp="1" noRot="1" noChangeAspect="1" noChangeArrowheads="1" noTextEdit="1"/>
          </p:cNvSpPr>
          <p:nvPr>
            <p:ph type="sldImg"/>
          </p:nvPr>
        </p:nvSpPr>
        <p:spPr>
          <a:xfrm>
            <a:off x="141288" y="768350"/>
            <a:ext cx="6821487" cy="3836988"/>
          </a:xfrm>
          <a:ln/>
        </p:spPr>
      </p:sp>
      <p:sp>
        <p:nvSpPr>
          <p:cNvPr id="5099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828082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47E515B-D374-456C-9913-C7CCCC748A6D}" type="slidenum">
              <a:rPr lang="de-DE" altLang="de-DE" sz="1400">
                <a:cs typeface="Times New Roman" panose="02020603050405020304" pitchFamily="18" charset="0"/>
              </a:rPr>
              <a:pPr eaLnBrk="1" hangingPunct="1">
                <a:spcBef>
                  <a:spcPct val="0"/>
                </a:spcBef>
              </a:pPr>
              <a:t>18</a:t>
            </a:fld>
            <a:endParaRPr lang="de-DE" altLang="de-DE" sz="1400">
              <a:cs typeface="Times New Roman" panose="02020603050405020304" pitchFamily="18" charset="0"/>
            </a:endParaRPr>
          </a:p>
        </p:txBody>
      </p:sp>
      <p:sp>
        <p:nvSpPr>
          <p:cNvPr id="221187" name="Rectangle 2"/>
          <p:cNvSpPr>
            <a:spLocks noGrp="1" noRot="1" noChangeAspect="1" noChangeArrowheads="1" noTextEdit="1"/>
          </p:cNvSpPr>
          <p:nvPr>
            <p:ph type="sldImg"/>
          </p:nvPr>
        </p:nvSpPr>
        <p:spPr>
          <a:xfrm>
            <a:off x="141288" y="768350"/>
            <a:ext cx="6821487" cy="3836988"/>
          </a:xfrm>
          <a:ln/>
        </p:spPr>
      </p:sp>
      <p:sp>
        <p:nvSpPr>
          <p:cNvPr id="5099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828082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9539B15-3FED-4D41-8E46-A6FFB1EE5E22}" type="slidenum">
              <a:rPr lang="de-DE" altLang="de-DE" sz="1400">
                <a:cs typeface="Times New Roman" panose="02020603050405020304" pitchFamily="18" charset="0"/>
              </a:rPr>
              <a:pPr eaLnBrk="1" hangingPunct="1">
                <a:spcBef>
                  <a:spcPct val="0"/>
                </a:spcBef>
              </a:pPr>
              <a:t>19</a:t>
            </a:fld>
            <a:endParaRPr lang="de-DE" altLang="de-DE" sz="1400">
              <a:cs typeface="Times New Roman" panose="02020603050405020304" pitchFamily="18" charset="0"/>
            </a:endParaRPr>
          </a:p>
        </p:txBody>
      </p:sp>
      <p:sp>
        <p:nvSpPr>
          <p:cNvPr id="222211" name="Rectangle 2"/>
          <p:cNvSpPr>
            <a:spLocks noGrp="1" noRot="1" noChangeAspect="1" noChangeArrowheads="1" noTextEdit="1"/>
          </p:cNvSpPr>
          <p:nvPr>
            <p:ph type="sldImg"/>
          </p:nvPr>
        </p:nvSpPr>
        <p:spPr>
          <a:xfrm>
            <a:off x="139700" y="768350"/>
            <a:ext cx="6821488" cy="3836988"/>
          </a:xfrm>
          <a:ln/>
        </p:spPr>
      </p:sp>
      <p:sp>
        <p:nvSpPr>
          <p:cNvPr id="6133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407484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FDBF33B-1A01-4056-82CE-7916C65335C2}" type="slidenum">
              <a:rPr lang="de-DE" altLang="de-DE" sz="1400">
                <a:cs typeface="Times New Roman" panose="02020603050405020304" pitchFamily="18" charset="0"/>
              </a:rPr>
              <a:pPr eaLnBrk="1" hangingPunct="1">
                <a:spcBef>
                  <a:spcPct val="0"/>
                </a:spcBef>
              </a:pPr>
              <a:t>20</a:t>
            </a:fld>
            <a:endParaRPr lang="de-DE" altLang="de-DE" sz="1400">
              <a:cs typeface="Times New Roman" panose="02020603050405020304" pitchFamily="18" charset="0"/>
            </a:endParaRPr>
          </a:p>
        </p:txBody>
      </p:sp>
      <p:sp>
        <p:nvSpPr>
          <p:cNvPr id="226307" name="Rectangle 2"/>
          <p:cNvSpPr>
            <a:spLocks noGrp="1" noRot="1" noChangeAspect="1" noChangeArrowheads="1" noTextEdit="1"/>
          </p:cNvSpPr>
          <p:nvPr>
            <p:ph type="sldImg"/>
          </p:nvPr>
        </p:nvSpPr>
        <p:spPr>
          <a:xfrm>
            <a:off x="141288" y="768350"/>
            <a:ext cx="6821487" cy="3836988"/>
          </a:xfrm>
          <a:ln/>
        </p:spPr>
      </p:sp>
      <p:sp>
        <p:nvSpPr>
          <p:cNvPr id="5130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97838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FDBF33B-1A01-4056-82CE-7916C65335C2}" type="slidenum">
              <a:rPr lang="de-DE" altLang="de-DE" sz="1400">
                <a:cs typeface="Times New Roman" panose="02020603050405020304" pitchFamily="18" charset="0"/>
              </a:rPr>
              <a:pPr eaLnBrk="1" hangingPunct="1">
                <a:spcBef>
                  <a:spcPct val="0"/>
                </a:spcBef>
              </a:pPr>
              <a:t>21</a:t>
            </a:fld>
            <a:endParaRPr lang="de-DE" altLang="de-DE" sz="1400">
              <a:cs typeface="Times New Roman" panose="02020603050405020304" pitchFamily="18" charset="0"/>
            </a:endParaRPr>
          </a:p>
        </p:txBody>
      </p:sp>
      <p:sp>
        <p:nvSpPr>
          <p:cNvPr id="226307" name="Rectangle 2"/>
          <p:cNvSpPr>
            <a:spLocks noGrp="1" noRot="1" noChangeAspect="1" noChangeArrowheads="1" noTextEdit="1"/>
          </p:cNvSpPr>
          <p:nvPr>
            <p:ph type="sldImg"/>
          </p:nvPr>
        </p:nvSpPr>
        <p:spPr>
          <a:xfrm>
            <a:off x="141288" y="768350"/>
            <a:ext cx="6821487" cy="3836988"/>
          </a:xfrm>
          <a:ln/>
        </p:spPr>
      </p:sp>
      <p:sp>
        <p:nvSpPr>
          <p:cNvPr id="5130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97838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FDBF33B-1A01-4056-82CE-7916C65335C2}" type="slidenum">
              <a:rPr lang="de-DE" altLang="de-DE" sz="1400">
                <a:cs typeface="Times New Roman" panose="02020603050405020304" pitchFamily="18" charset="0"/>
              </a:rPr>
              <a:pPr eaLnBrk="1" hangingPunct="1">
                <a:spcBef>
                  <a:spcPct val="0"/>
                </a:spcBef>
              </a:pPr>
              <a:t>22</a:t>
            </a:fld>
            <a:endParaRPr lang="de-DE" altLang="de-DE" sz="1400">
              <a:cs typeface="Times New Roman" panose="02020603050405020304" pitchFamily="18" charset="0"/>
            </a:endParaRPr>
          </a:p>
        </p:txBody>
      </p:sp>
      <p:sp>
        <p:nvSpPr>
          <p:cNvPr id="226307" name="Rectangle 2"/>
          <p:cNvSpPr>
            <a:spLocks noGrp="1" noRot="1" noChangeAspect="1" noChangeArrowheads="1" noTextEdit="1"/>
          </p:cNvSpPr>
          <p:nvPr>
            <p:ph type="sldImg"/>
          </p:nvPr>
        </p:nvSpPr>
        <p:spPr>
          <a:xfrm>
            <a:off x="141288" y="768350"/>
            <a:ext cx="6821487" cy="3836988"/>
          </a:xfrm>
          <a:ln/>
        </p:spPr>
      </p:sp>
      <p:sp>
        <p:nvSpPr>
          <p:cNvPr id="5130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97838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FDBF33B-1A01-4056-82CE-7916C65335C2}" type="slidenum">
              <a:rPr lang="de-DE" altLang="de-DE" sz="1400">
                <a:cs typeface="Times New Roman" panose="02020603050405020304" pitchFamily="18" charset="0"/>
              </a:rPr>
              <a:pPr eaLnBrk="1" hangingPunct="1">
                <a:spcBef>
                  <a:spcPct val="0"/>
                </a:spcBef>
              </a:pPr>
              <a:t>23</a:t>
            </a:fld>
            <a:endParaRPr lang="de-DE" altLang="de-DE" sz="1400">
              <a:cs typeface="Times New Roman" panose="02020603050405020304" pitchFamily="18" charset="0"/>
            </a:endParaRPr>
          </a:p>
        </p:txBody>
      </p:sp>
      <p:sp>
        <p:nvSpPr>
          <p:cNvPr id="226307" name="Rectangle 2"/>
          <p:cNvSpPr>
            <a:spLocks noGrp="1" noRot="1" noChangeAspect="1" noChangeArrowheads="1" noTextEdit="1"/>
          </p:cNvSpPr>
          <p:nvPr>
            <p:ph type="sldImg"/>
          </p:nvPr>
        </p:nvSpPr>
        <p:spPr>
          <a:xfrm>
            <a:off x="141288" y="768350"/>
            <a:ext cx="6821487" cy="3836988"/>
          </a:xfrm>
          <a:ln/>
        </p:spPr>
      </p:sp>
      <p:sp>
        <p:nvSpPr>
          <p:cNvPr id="5130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97838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5FA2AA1-6612-41E7-A2FF-9092D1643CBE}" type="slidenum">
              <a:rPr lang="de-DE" altLang="de-DE" sz="1400">
                <a:cs typeface="Times New Roman" panose="02020603050405020304" pitchFamily="18" charset="0"/>
              </a:rPr>
              <a:pPr eaLnBrk="1" hangingPunct="1">
                <a:spcBef>
                  <a:spcPct val="0"/>
                </a:spcBef>
              </a:pPr>
              <a:t>24</a:t>
            </a:fld>
            <a:endParaRPr lang="de-DE" altLang="de-DE" sz="1400">
              <a:cs typeface="Times New Roman" panose="02020603050405020304" pitchFamily="18" charset="0"/>
            </a:endParaRPr>
          </a:p>
        </p:txBody>
      </p:sp>
      <p:sp>
        <p:nvSpPr>
          <p:cNvPr id="227331" name="Rectangle 2"/>
          <p:cNvSpPr>
            <a:spLocks noGrp="1" noRot="1" noChangeAspect="1" noChangeArrowheads="1" noTextEdit="1"/>
          </p:cNvSpPr>
          <p:nvPr>
            <p:ph type="sldImg"/>
          </p:nvPr>
        </p:nvSpPr>
        <p:spPr>
          <a:xfrm>
            <a:off x="141288" y="768350"/>
            <a:ext cx="6821487" cy="3836988"/>
          </a:xfrm>
          <a:ln/>
        </p:spPr>
      </p:sp>
      <p:sp>
        <p:nvSpPr>
          <p:cNvPr id="5140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711179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EAED0EA-0C7B-4408-A8C9-E2D3315DD36F}" type="slidenum">
              <a:rPr lang="de-DE" altLang="de-DE" sz="1400">
                <a:cs typeface="Times New Roman" panose="02020603050405020304" pitchFamily="18" charset="0"/>
              </a:rPr>
              <a:pPr eaLnBrk="1" hangingPunct="1">
                <a:spcBef>
                  <a:spcPct val="0"/>
                </a:spcBef>
              </a:pPr>
              <a:t>25</a:t>
            </a:fld>
            <a:endParaRPr lang="de-DE" altLang="de-DE" sz="1400">
              <a:cs typeface="Times New Roman" panose="02020603050405020304" pitchFamily="18" charset="0"/>
            </a:endParaRPr>
          </a:p>
        </p:txBody>
      </p:sp>
      <p:sp>
        <p:nvSpPr>
          <p:cNvPr id="228355" name="Rectangle 2"/>
          <p:cNvSpPr>
            <a:spLocks noGrp="1" noRot="1" noChangeAspect="1" noChangeArrowheads="1" noTextEdit="1"/>
          </p:cNvSpPr>
          <p:nvPr>
            <p:ph type="sldImg"/>
          </p:nvPr>
        </p:nvSpPr>
        <p:spPr>
          <a:xfrm>
            <a:off x="141288" y="768350"/>
            <a:ext cx="6821487" cy="3836988"/>
          </a:xfrm>
          <a:ln/>
        </p:spPr>
      </p:sp>
      <p:sp>
        <p:nvSpPr>
          <p:cNvPr id="5150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316814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2A7405B-284B-4593-9A44-F3ABACFEF2DC}" type="slidenum">
              <a:rPr lang="de-DE" altLang="de-DE" sz="1400">
                <a:cs typeface="Times New Roman" panose="02020603050405020304" pitchFamily="18" charset="0"/>
              </a:rPr>
              <a:pPr eaLnBrk="1" hangingPunct="1">
                <a:spcBef>
                  <a:spcPct val="0"/>
                </a:spcBef>
              </a:pPr>
              <a:t>26</a:t>
            </a:fld>
            <a:endParaRPr lang="de-DE" altLang="de-DE" sz="1400">
              <a:cs typeface="Times New Roman" panose="02020603050405020304" pitchFamily="18" charset="0"/>
            </a:endParaRPr>
          </a:p>
        </p:txBody>
      </p:sp>
      <p:sp>
        <p:nvSpPr>
          <p:cNvPr id="229379" name="Rectangle 2"/>
          <p:cNvSpPr>
            <a:spLocks noGrp="1" noRot="1" noChangeAspect="1" noChangeArrowheads="1" noTextEdit="1"/>
          </p:cNvSpPr>
          <p:nvPr>
            <p:ph type="sldImg"/>
          </p:nvPr>
        </p:nvSpPr>
        <p:spPr>
          <a:xfrm>
            <a:off x="141288" y="768350"/>
            <a:ext cx="6821487" cy="3836988"/>
          </a:xfrm>
          <a:ln/>
        </p:spPr>
      </p:sp>
      <p:sp>
        <p:nvSpPr>
          <p:cNvPr id="5181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7512146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7855C78-7DEF-429D-9D99-E55B2328E0BB}" type="slidenum">
              <a:rPr lang="de-DE" altLang="de-DE" sz="1400">
                <a:cs typeface="Times New Roman" panose="02020603050405020304" pitchFamily="18" charset="0"/>
              </a:rPr>
              <a:pPr eaLnBrk="1" hangingPunct="1">
                <a:spcBef>
                  <a:spcPct val="0"/>
                </a:spcBef>
              </a:pPr>
              <a:t>27</a:t>
            </a:fld>
            <a:endParaRPr lang="de-DE" altLang="de-DE" sz="1400">
              <a:cs typeface="Times New Roman" panose="02020603050405020304" pitchFamily="18" charset="0"/>
            </a:endParaRPr>
          </a:p>
        </p:txBody>
      </p:sp>
      <p:sp>
        <p:nvSpPr>
          <p:cNvPr id="230403" name="Rectangle 2"/>
          <p:cNvSpPr>
            <a:spLocks noGrp="1" noRot="1" noChangeAspect="1" noChangeArrowheads="1" noTextEdit="1"/>
          </p:cNvSpPr>
          <p:nvPr>
            <p:ph type="sldImg"/>
          </p:nvPr>
        </p:nvSpPr>
        <p:spPr>
          <a:xfrm>
            <a:off x="141288" y="768350"/>
            <a:ext cx="6821487" cy="3836988"/>
          </a:xfrm>
          <a:ln/>
        </p:spPr>
      </p:sp>
      <p:sp>
        <p:nvSpPr>
          <p:cNvPr id="5191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79869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A3B39C1-327A-4590-AFE8-9DE9F07D1A85}" type="slidenum">
              <a:rPr lang="de-DE" altLang="de-DE" sz="1400">
                <a:cs typeface="Times New Roman" panose="02020603050405020304" pitchFamily="18" charset="0"/>
              </a:rPr>
              <a:pPr eaLnBrk="1" hangingPunct="1">
                <a:spcBef>
                  <a:spcPct val="0"/>
                </a:spcBef>
              </a:pPr>
              <a:t>28</a:t>
            </a:fld>
            <a:endParaRPr lang="de-DE" altLang="de-DE" sz="1400">
              <a:cs typeface="Times New Roman" panose="02020603050405020304" pitchFamily="18" charset="0"/>
            </a:endParaRPr>
          </a:p>
        </p:txBody>
      </p:sp>
      <p:sp>
        <p:nvSpPr>
          <p:cNvPr id="23142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585731"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796863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67745A8-83C3-4856-8BA5-CD60159DC27B}" type="slidenum">
              <a:rPr lang="de-DE" altLang="de-DE" sz="1400">
                <a:cs typeface="Times New Roman" panose="02020603050405020304" pitchFamily="18" charset="0"/>
              </a:rPr>
              <a:pPr eaLnBrk="1" hangingPunct="1">
                <a:spcBef>
                  <a:spcPct val="0"/>
                </a:spcBef>
              </a:pPr>
              <a:t>29</a:t>
            </a:fld>
            <a:endParaRPr lang="de-DE" altLang="de-DE" sz="1400">
              <a:cs typeface="Times New Roman" panose="02020603050405020304" pitchFamily="18" charset="0"/>
            </a:endParaRPr>
          </a:p>
        </p:txBody>
      </p:sp>
      <p:sp>
        <p:nvSpPr>
          <p:cNvPr id="23245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587779"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748527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DACF3F1-6CB6-46C0-923B-B8F2FD55862B}" type="slidenum">
              <a:rPr lang="de-DE" altLang="de-DE" sz="1400">
                <a:cs typeface="Times New Roman" panose="02020603050405020304" pitchFamily="18" charset="0"/>
              </a:rPr>
              <a:pPr eaLnBrk="1" hangingPunct="1">
                <a:spcBef>
                  <a:spcPct val="0"/>
                </a:spcBef>
              </a:pPr>
              <a:t>30</a:t>
            </a:fld>
            <a:endParaRPr lang="de-DE" altLang="de-DE" sz="1400">
              <a:cs typeface="Times New Roman" panose="02020603050405020304" pitchFamily="18" charset="0"/>
            </a:endParaRPr>
          </a:p>
        </p:txBody>
      </p:sp>
      <p:sp>
        <p:nvSpPr>
          <p:cNvPr id="233475" name="Rectangle 2"/>
          <p:cNvSpPr>
            <a:spLocks noGrp="1" noRot="1" noChangeAspect="1" noChangeArrowheads="1" noTextEdit="1"/>
          </p:cNvSpPr>
          <p:nvPr>
            <p:ph type="sldImg"/>
          </p:nvPr>
        </p:nvSpPr>
        <p:spPr>
          <a:xfrm>
            <a:off x="141288" y="768350"/>
            <a:ext cx="6821487" cy="3836988"/>
          </a:xfrm>
          <a:ln/>
        </p:spPr>
      </p:sp>
      <p:sp>
        <p:nvSpPr>
          <p:cNvPr id="5201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549020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EAF68EB-89F3-49DC-AAC1-C5074FE18DEA}" type="slidenum">
              <a:rPr lang="de-DE" altLang="de-DE" sz="1400">
                <a:cs typeface="Times New Roman" panose="02020603050405020304" pitchFamily="18" charset="0"/>
              </a:rPr>
              <a:pPr eaLnBrk="1" hangingPunct="1">
                <a:spcBef>
                  <a:spcPct val="0"/>
                </a:spcBef>
              </a:pPr>
              <a:t>31</a:t>
            </a:fld>
            <a:endParaRPr lang="de-DE" altLang="de-DE" sz="1400">
              <a:cs typeface="Times New Roman" panose="02020603050405020304" pitchFamily="18" charset="0"/>
            </a:endParaRPr>
          </a:p>
        </p:txBody>
      </p:sp>
      <p:sp>
        <p:nvSpPr>
          <p:cNvPr id="234499" name="Rectangle 2"/>
          <p:cNvSpPr>
            <a:spLocks noGrp="1" noRot="1" noChangeAspect="1" noChangeArrowheads="1" noTextEdit="1"/>
          </p:cNvSpPr>
          <p:nvPr>
            <p:ph type="sldImg"/>
          </p:nvPr>
        </p:nvSpPr>
        <p:spPr>
          <a:xfrm>
            <a:off x="141288" y="768350"/>
            <a:ext cx="6821487" cy="3836988"/>
          </a:xfrm>
          <a:ln/>
        </p:spPr>
      </p:sp>
      <p:sp>
        <p:nvSpPr>
          <p:cNvPr id="5201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994418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DA84BAF-0FA6-4C32-B421-9987AF08CB4C}" type="slidenum">
              <a:rPr lang="de-DE" altLang="de-DE" sz="1400">
                <a:cs typeface="Times New Roman" panose="02020603050405020304" pitchFamily="18" charset="0"/>
              </a:rPr>
              <a:pPr eaLnBrk="1" hangingPunct="1">
                <a:spcBef>
                  <a:spcPct val="0"/>
                </a:spcBef>
              </a:pPr>
              <a:t>32</a:t>
            </a:fld>
            <a:endParaRPr lang="de-DE" altLang="de-DE" sz="1400">
              <a:cs typeface="Times New Roman" panose="02020603050405020304" pitchFamily="18" charset="0"/>
            </a:endParaRPr>
          </a:p>
        </p:txBody>
      </p:sp>
      <p:sp>
        <p:nvSpPr>
          <p:cNvPr id="23552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59187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794604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B1C81F4-9BC1-4578-89C6-2742CAC52060}" type="slidenum">
              <a:rPr lang="de-DE" altLang="de-DE" sz="1400">
                <a:cs typeface="Times New Roman" panose="02020603050405020304" pitchFamily="18" charset="0"/>
              </a:rPr>
              <a:pPr eaLnBrk="1" hangingPunct="1">
                <a:spcBef>
                  <a:spcPct val="0"/>
                </a:spcBef>
              </a:pPr>
              <a:t>33</a:t>
            </a:fld>
            <a:endParaRPr lang="de-DE" altLang="de-DE" sz="1400">
              <a:cs typeface="Times New Roman" panose="02020603050405020304" pitchFamily="18" charset="0"/>
            </a:endParaRPr>
          </a:p>
        </p:txBody>
      </p:sp>
      <p:sp>
        <p:nvSpPr>
          <p:cNvPr id="23654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59187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6142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038AA9F-42F0-477B-8885-EA8E7DED7ADE}" type="slidenum">
              <a:rPr lang="de-DE" altLang="de-DE" sz="1400">
                <a:cs typeface="Times New Roman" panose="02020603050405020304" pitchFamily="18" charset="0"/>
              </a:rPr>
              <a:pPr eaLnBrk="1" hangingPunct="1">
                <a:spcBef>
                  <a:spcPct val="0"/>
                </a:spcBef>
              </a:pPr>
              <a:t>35</a:t>
            </a:fld>
            <a:endParaRPr lang="de-DE" altLang="de-DE" sz="1400">
              <a:cs typeface="Times New Roman" panose="02020603050405020304" pitchFamily="18" charset="0"/>
            </a:endParaRPr>
          </a:p>
        </p:txBody>
      </p:sp>
      <p:sp>
        <p:nvSpPr>
          <p:cNvPr id="23757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600067"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614172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BF05F45-81A8-4383-9688-F71A77C17A6C}" type="slidenum">
              <a:rPr lang="de-DE" altLang="de-DE" sz="1400">
                <a:cs typeface="Times New Roman" panose="02020603050405020304" pitchFamily="18" charset="0"/>
              </a:rPr>
              <a:pPr eaLnBrk="1" hangingPunct="1">
                <a:spcBef>
                  <a:spcPct val="0"/>
                </a:spcBef>
              </a:pPr>
              <a:t>36</a:t>
            </a:fld>
            <a:endParaRPr lang="de-DE" altLang="de-DE" sz="1400">
              <a:cs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600067"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365279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165F7A9-56B0-4B77-9B2B-5A1B7715ABA5}" type="slidenum">
              <a:rPr lang="de-DE" altLang="de-DE" sz="1400">
                <a:cs typeface="Times New Roman" panose="02020603050405020304" pitchFamily="18" charset="0"/>
              </a:rPr>
              <a:pPr eaLnBrk="1" hangingPunct="1">
                <a:spcBef>
                  <a:spcPct val="0"/>
                </a:spcBef>
              </a:pPr>
              <a:t>37</a:t>
            </a:fld>
            <a:endParaRPr lang="de-DE" altLang="de-DE" sz="1400">
              <a:cs typeface="Times New Roman" panose="02020603050405020304" pitchFamily="18" charset="0"/>
            </a:endParaRPr>
          </a:p>
        </p:txBody>
      </p:sp>
      <p:sp>
        <p:nvSpPr>
          <p:cNvPr id="239619" name="Rectangle 2"/>
          <p:cNvSpPr>
            <a:spLocks noGrp="1" noRot="1" noChangeAspect="1" noChangeArrowheads="1" noTextEdit="1"/>
          </p:cNvSpPr>
          <p:nvPr>
            <p:ph type="sldImg"/>
          </p:nvPr>
        </p:nvSpPr>
        <p:spPr>
          <a:xfrm>
            <a:off x="141288" y="768350"/>
            <a:ext cx="6821487" cy="3836988"/>
          </a:xfrm>
          <a:ln/>
        </p:spPr>
      </p:sp>
      <p:sp>
        <p:nvSpPr>
          <p:cNvPr id="5222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1534715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B197E75-A09A-4375-BE8E-15402384E770}" type="slidenum">
              <a:rPr lang="de-DE" altLang="de-DE" sz="1400">
                <a:cs typeface="Times New Roman" panose="02020603050405020304" pitchFamily="18" charset="0"/>
              </a:rPr>
              <a:pPr eaLnBrk="1" hangingPunct="1">
                <a:spcBef>
                  <a:spcPct val="0"/>
                </a:spcBef>
              </a:pPr>
              <a:t>38</a:t>
            </a:fld>
            <a:endParaRPr lang="de-DE" altLang="de-DE" sz="1400">
              <a:cs typeface="Times New Roman" panose="02020603050405020304" pitchFamily="18" charset="0"/>
            </a:endParaRPr>
          </a:p>
        </p:txBody>
      </p:sp>
      <p:sp>
        <p:nvSpPr>
          <p:cNvPr id="240643" name="Rectangle 2"/>
          <p:cNvSpPr>
            <a:spLocks noGrp="1" noRot="1" noChangeAspect="1" noChangeArrowheads="1" noTextEdit="1"/>
          </p:cNvSpPr>
          <p:nvPr>
            <p:ph type="sldImg"/>
          </p:nvPr>
        </p:nvSpPr>
        <p:spPr>
          <a:xfrm>
            <a:off x="141288" y="768350"/>
            <a:ext cx="6821487" cy="3836988"/>
          </a:xfrm>
          <a:ln/>
        </p:spPr>
      </p:sp>
      <p:sp>
        <p:nvSpPr>
          <p:cNvPr id="5222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879205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51D0F35-E954-4A1A-8E7E-075106EDA3A2}" type="slidenum">
              <a:rPr lang="de-DE" altLang="de-DE" sz="1400">
                <a:cs typeface="Times New Roman" panose="02020603050405020304" pitchFamily="18" charset="0"/>
              </a:rPr>
              <a:pPr eaLnBrk="1" hangingPunct="1">
                <a:spcBef>
                  <a:spcPct val="0"/>
                </a:spcBef>
              </a:pPr>
              <a:t>39</a:t>
            </a:fld>
            <a:endParaRPr lang="de-DE" altLang="de-DE" sz="1400">
              <a:cs typeface="Times New Roman" panose="02020603050405020304" pitchFamily="18" charset="0"/>
            </a:endParaRPr>
          </a:p>
        </p:txBody>
      </p:sp>
      <p:sp>
        <p:nvSpPr>
          <p:cNvPr id="241667" name="Rectangle 2"/>
          <p:cNvSpPr>
            <a:spLocks noGrp="1" noRot="1" noChangeAspect="1" noChangeArrowheads="1" noTextEdit="1"/>
          </p:cNvSpPr>
          <p:nvPr>
            <p:ph type="sldImg"/>
          </p:nvPr>
        </p:nvSpPr>
        <p:spPr>
          <a:xfrm>
            <a:off x="141288" y="768350"/>
            <a:ext cx="6821487" cy="3836988"/>
          </a:xfrm>
          <a:ln/>
        </p:spPr>
      </p:sp>
      <p:sp>
        <p:nvSpPr>
          <p:cNvPr id="5242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762001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ED15950-5283-46D1-94D2-DBEBAADADE27}" type="slidenum">
              <a:rPr lang="de-DE" altLang="de-DE" sz="1400">
                <a:cs typeface="Times New Roman" panose="02020603050405020304" pitchFamily="18" charset="0"/>
              </a:rPr>
              <a:pPr eaLnBrk="1" hangingPunct="1">
                <a:spcBef>
                  <a:spcPct val="0"/>
                </a:spcBef>
              </a:pPr>
              <a:t>40</a:t>
            </a:fld>
            <a:endParaRPr lang="de-DE" altLang="de-DE" sz="1400">
              <a:cs typeface="Times New Roman" panose="02020603050405020304" pitchFamily="18" charset="0"/>
            </a:endParaRPr>
          </a:p>
        </p:txBody>
      </p:sp>
      <p:sp>
        <p:nvSpPr>
          <p:cNvPr id="242691" name="Rectangle 2"/>
          <p:cNvSpPr>
            <a:spLocks noGrp="1" noRot="1" noChangeAspect="1" noChangeArrowheads="1" noTextEdit="1"/>
          </p:cNvSpPr>
          <p:nvPr>
            <p:ph type="sldImg"/>
          </p:nvPr>
        </p:nvSpPr>
        <p:spPr>
          <a:xfrm>
            <a:off x="141288" y="768350"/>
            <a:ext cx="6821487" cy="3836988"/>
          </a:xfrm>
          <a:ln/>
        </p:spPr>
      </p:sp>
      <p:sp>
        <p:nvSpPr>
          <p:cNvPr id="5242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8552002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283EEC4-7ACB-4AF5-96FC-C4D58C4FD897}" type="slidenum">
              <a:rPr lang="de-DE" altLang="de-DE" sz="1400">
                <a:cs typeface="Times New Roman" panose="02020603050405020304" pitchFamily="18" charset="0"/>
              </a:rPr>
              <a:pPr eaLnBrk="1" hangingPunct="1">
                <a:spcBef>
                  <a:spcPct val="0"/>
                </a:spcBef>
              </a:pPr>
              <a:t>41</a:t>
            </a:fld>
            <a:endParaRPr lang="de-DE" altLang="de-DE" sz="1400">
              <a:cs typeface="Times New Roman" panose="02020603050405020304" pitchFamily="18" charset="0"/>
            </a:endParaRPr>
          </a:p>
        </p:txBody>
      </p:sp>
      <p:sp>
        <p:nvSpPr>
          <p:cNvPr id="243715" name="Rectangle 2"/>
          <p:cNvSpPr>
            <a:spLocks noGrp="1" noRot="1" noChangeAspect="1" noChangeArrowheads="1" noTextEdit="1"/>
          </p:cNvSpPr>
          <p:nvPr>
            <p:ph type="sldImg"/>
          </p:nvPr>
        </p:nvSpPr>
        <p:spPr>
          <a:xfrm>
            <a:off x="141288" y="768350"/>
            <a:ext cx="6821487" cy="3836988"/>
          </a:xfrm>
          <a:ln/>
        </p:spPr>
      </p:sp>
      <p:sp>
        <p:nvSpPr>
          <p:cNvPr id="5294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8456629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7D35E85-90CB-4F80-99ED-117D7AF94FA5}" type="slidenum">
              <a:rPr lang="de-DE" altLang="de-DE" sz="1400">
                <a:cs typeface="Times New Roman" panose="02020603050405020304" pitchFamily="18" charset="0"/>
              </a:rPr>
              <a:pPr eaLnBrk="1" hangingPunct="1">
                <a:spcBef>
                  <a:spcPct val="0"/>
                </a:spcBef>
              </a:pPr>
              <a:t>42</a:t>
            </a:fld>
            <a:endParaRPr lang="de-DE" altLang="de-DE" sz="1400">
              <a:cs typeface="Times New Roman" panose="02020603050405020304" pitchFamily="18" charset="0"/>
            </a:endParaRPr>
          </a:p>
        </p:txBody>
      </p:sp>
      <p:sp>
        <p:nvSpPr>
          <p:cNvPr id="244739" name="Rectangle 2"/>
          <p:cNvSpPr>
            <a:spLocks noGrp="1" noRot="1" noChangeAspect="1" noChangeArrowheads="1" noTextEdit="1"/>
          </p:cNvSpPr>
          <p:nvPr>
            <p:ph type="sldImg"/>
          </p:nvPr>
        </p:nvSpPr>
        <p:spPr>
          <a:xfrm>
            <a:off x="141288" y="768350"/>
            <a:ext cx="6821487" cy="3836988"/>
          </a:xfrm>
          <a:ln/>
        </p:spPr>
      </p:sp>
      <p:sp>
        <p:nvSpPr>
          <p:cNvPr id="5294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00190583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2E881B1-AD2F-4911-B734-FAF6CA2FD9A9}" type="slidenum">
              <a:rPr lang="de-DE" altLang="de-DE" sz="1400">
                <a:cs typeface="Times New Roman" panose="02020603050405020304" pitchFamily="18" charset="0"/>
              </a:rPr>
              <a:pPr eaLnBrk="1" hangingPunct="1">
                <a:spcBef>
                  <a:spcPct val="0"/>
                </a:spcBef>
              </a:pPr>
              <a:t>43</a:t>
            </a:fld>
            <a:endParaRPr lang="de-DE" altLang="de-DE" sz="1400">
              <a:cs typeface="Times New Roman" panose="02020603050405020304" pitchFamily="18" charset="0"/>
            </a:endParaRPr>
          </a:p>
        </p:txBody>
      </p:sp>
      <p:sp>
        <p:nvSpPr>
          <p:cNvPr id="245763" name="Rectangle 2"/>
          <p:cNvSpPr>
            <a:spLocks noGrp="1" noRot="1" noChangeAspect="1" noChangeArrowheads="1" noTextEdit="1"/>
          </p:cNvSpPr>
          <p:nvPr>
            <p:ph type="sldImg"/>
          </p:nvPr>
        </p:nvSpPr>
        <p:spPr>
          <a:xfrm>
            <a:off x="141288" y="768350"/>
            <a:ext cx="6821487" cy="3836988"/>
          </a:xfrm>
          <a:ln/>
        </p:spPr>
      </p:sp>
      <p:sp>
        <p:nvSpPr>
          <p:cNvPr id="5304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594508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C11D64D-2651-4796-9BBD-A5215F7724ED}" type="slidenum">
              <a:rPr lang="de-DE" altLang="de-DE" sz="1400">
                <a:cs typeface="Times New Roman" panose="02020603050405020304" pitchFamily="18" charset="0"/>
              </a:rPr>
              <a:pPr eaLnBrk="1" hangingPunct="1">
                <a:spcBef>
                  <a:spcPct val="0"/>
                </a:spcBef>
              </a:pPr>
              <a:t>44</a:t>
            </a:fld>
            <a:endParaRPr lang="de-DE" altLang="de-DE" sz="1400">
              <a:cs typeface="Times New Roman" panose="02020603050405020304" pitchFamily="18" charset="0"/>
            </a:endParaRPr>
          </a:p>
        </p:txBody>
      </p:sp>
      <p:sp>
        <p:nvSpPr>
          <p:cNvPr id="246787" name="Rectangle 2"/>
          <p:cNvSpPr>
            <a:spLocks noGrp="1" noRot="1" noChangeAspect="1" noChangeArrowheads="1" noTextEdit="1"/>
          </p:cNvSpPr>
          <p:nvPr>
            <p:ph type="sldImg"/>
          </p:nvPr>
        </p:nvSpPr>
        <p:spPr>
          <a:xfrm>
            <a:off x="141288" y="768350"/>
            <a:ext cx="6821487" cy="3836988"/>
          </a:xfrm>
          <a:ln/>
        </p:spPr>
      </p:sp>
      <p:sp>
        <p:nvSpPr>
          <p:cNvPr id="5304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15042943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2E690D4-AE28-4F58-8C55-13C89542DD1A}" type="slidenum">
              <a:rPr lang="de-DE" altLang="de-DE" sz="1400">
                <a:cs typeface="Times New Roman" panose="02020603050405020304" pitchFamily="18" charset="0"/>
              </a:rPr>
              <a:pPr eaLnBrk="1" hangingPunct="1">
                <a:spcBef>
                  <a:spcPct val="0"/>
                </a:spcBef>
              </a:pPr>
              <a:t>45</a:t>
            </a:fld>
            <a:endParaRPr lang="de-DE" altLang="de-DE" sz="1400">
              <a:cs typeface="Times New Roman" panose="02020603050405020304" pitchFamily="18" charset="0"/>
            </a:endParaRPr>
          </a:p>
        </p:txBody>
      </p:sp>
      <p:sp>
        <p:nvSpPr>
          <p:cNvPr id="247811" name="Rectangle 2"/>
          <p:cNvSpPr>
            <a:spLocks noGrp="1" noRot="1" noChangeAspect="1" noChangeArrowheads="1" noTextEdit="1"/>
          </p:cNvSpPr>
          <p:nvPr>
            <p:ph type="sldImg"/>
          </p:nvPr>
        </p:nvSpPr>
        <p:spPr>
          <a:xfrm>
            <a:off x="141288" y="768350"/>
            <a:ext cx="6821487" cy="3836988"/>
          </a:xfrm>
          <a:ln/>
        </p:spPr>
      </p:sp>
      <p:sp>
        <p:nvSpPr>
          <p:cNvPr id="5324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8140755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8F717EA-1540-4C84-B32D-CABEFAD1AFE0}" type="slidenum">
              <a:rPr lang="de-DE" altLang="de-DE" sz="1400">
                <a:cs typeface="Times New Roman" panose="02020603050405020304" pitchFamily="18" charset="0"/>
              </a:rPr>
              <a:pPr eaLnBrk="1" hangingPunct="1">
                <a:spcBef>
                  <a:spcPct val="0"/>
                </a:spcBef>
              </a:pPr>
              <a:t>46</a:t>
            </a:fld>
            <a:endParaRPr lang="de-DE" altLang="de-DE" sz="1400">
              <a:cs typeface="Times New Roman" panose="02020603050405020304" pitchFamily="18" charset="0"/>
            </a:endParaRPr>
          </a:p>
        </p:txBody>
      </p:sp>
      <p:sp>
        <p:nvSpPr>
          <p:cNvPr id="248835" name="Rectangle 2"/>
          <p:cNvSpPr>
            <a:spLocks noGrp="1" noRot="1" noChangeAspect="1" noChangeArrowheads="1" noTextEdit="1"/>
          </p:cNvSpPr>
          <p:nvPr>
            <p:ph type="sldImg"/>
          </p:nvPr>
        </p:nvSpPr>
        <p:spPr>
          <a:xfrm>
            <a:off x="141288" y="768350"/>
            <a:ext cx="6821487" cy="3836988"/>
          </a:xfrm>
          <a:ln/>
        </p:spPr>
      </p:sp>
      <p:sp>
        <p:nvSpPr>
          <p:cNvPr id="5324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03618494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592B9FA-8E18-4161-8D23-B824797BDBF2}" type="slidenum">
              <a:rPr lang="de-DE" altLang="de-DE" sz="1400">
                <a:cs typeface="Times New Roman" panose="02020603050405020304" pitchFamily="18" charset="0"/>
              </a:rPr>
              <a:pPr eaLnBrk="1" hangingPunct="1">
                <a:spcBef>
                  <a:spcPct val="0"/>
                </a:spcBef>
              </a:pPr>
              <a:t>47</a:t>
            </a:fld>
            <a:endParaRPr lang="de-DE" altLang="de-DE" sz="1400">
              <a:cs typeface="Times New Roman" panose="02020603050405020304" pitchFamily="18" charset="0"/>
            </a:endParaRPr>
          </a:p>
        </p:txBody>
      </p:sp>
      <p:sp>
        <p:nvSpPr>
          <p:cNvPr id="249859" name="Rectangle 2"/>
          <p:cNvSpPr>
            <a:spLocks noGrp="1" noRot="1" noChangeAspect="1" noChangeArrowheads="1" noTextEdit="1"/>
          </p:cNvSpPr>
          <p:nvPr>
            <p:ph type="sldImg"/>
          </p:nvPr>
        </p:nvSpPr>
        <p:spPr>
          <a:xfrm>
            <a:off x="141288" y="768350"/>
            <a:ext cx="6821487" cy="3836988"/>
          </a:xfrm>
          <a:ln/>
        </p:spPr>
      </p:sp>
      <p:sp>
        <p:nvSpPr>
          <p:cNvPr id="5345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304701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742DEB8-6848-49AF-80AE-464F7C094629}" type="slidenum">
              <a:rPr lang="de-DE" altLang="de-DE" sz="1400">
                <a:cs typeface="Times New Roman" panose="02020603050405020304" pitchFamily="18" charset="0"/>
              </a:rPr>
              <a:pPr eaLnBrk="1" hangingPunct="1">
                <a:spcBef>
                  <a:spcPct val="0"/>
                </a:spcBef>
              </a:pPr>
              <a:t>48</a:t>
            </a:fld>
            <a:endParaRPr lang="de-DE" altLang="de-DE" sz="1400">
              <a:cs typeface="Times New Roman" panose="02020603050405020304" pitchFamily="18" charset="0"/>
            </a:endParaRPr>
          </a:p>
        </p:txBody>
      </p:sp>
      <p:sp>
        <p:nvSpPr>
          <p:cNvPr id="250883" name="Rectangle 2"/>
          <p:cNvSpPr>
            <a:spLocks noGrp="1" noRot="1" noChangeAspect="1" noChangeArrowheads="1" noTextEdit="1"/>
          </p:cNvSpPr>
          <p:nvPr>
            <p:ph type="sldImg"/>
          </p:nvPr>
        </p:nvSpPr>
        <p:spPr>
          <a:xfrm>
            <a:off x="141288" y="768350"/>
            <a:ext cx="6821487" cy="3836988"/>
          </a:xfrm>
          <a:ln/>
        </p:spPr>
      </p:sp>
      <p:sp>
        <p:nvSpPr>
          <p:cNvPr id="5355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91357145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0E76098-9931-42D1-8121-0A8C7BB60F83}" type="slidenum">
              <a:rPr lang="de-DE" altLang="de-DE" sz="1400">
                <a:cs typeface="Times New Roman" panose="02020603050405020304" pitchFamily="18" charset="0"/>
              </a:rPr>
              <a:pPr eaLnBrk="1" hangingPunct="1">
                <a:spcBef>
                  <a:spcPct val="0"/>
                </a:spcBef>
              </a:pPr>
              <a:t>49</a:t>
            </a:fld>
            <a:endParaRPr lang="de-DE" altLang="de-DE" sz="1400">
              <a:cs typeface="Times New Roman" panose="02020603050405020304" pitchFamily="18" charset="0"/>
            </a:endParaRPr>
          </a:p>
        </p:txBody>
      </p:sp>
      <p:sp>
        <p:nvSpPr>
          <p:cNvPr id="251907" name="Rectangle 2"/>
          <p:cNvSpPr>
            <a:spLocks noGrp="1" noRot="1" noChangeAspect="1" noChangeArrowheads="1" noTextEdit="1"/>
          </p:cNvSpPr>
          <p:nvPr>
            <p:ph type="sldImg"/>
          </p:nvPr>
        </p:nvSpPr>
        <p:spPr>
          <a:xfrm>
            <a:off x="141288" y="768350"/>
            <a:ext cx="6821487" cy="3836988"/>
          </a:xfrm>
          <a:ln/>
        </p:spPr>
      </p:sp>
      <p:sp>
        <p:nvSpPr>
          <p:cNvPr id="5376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86210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CDF6041-C7EB-46CA-A951-6C754568E4A8}" type="slidenum">
              <a:rPr lang="de-DE" altLang="de-DE" sz="1400">
                <a:cs typeface="Times New Roman" panose="02020603050405020304" pitchFamily="18" charset="0"/>
              </a:rPr>
              <a:pPr eaLnBrk="1" hangingPunct="1">
                <a:spcBef>
                  <a:spcPct val="0"/>
                </a:spcBef>
              </a:pPr>
              <a:t>50</a:t>
            </a:fld>
            <a:endParaRPr lang="de-DE" altLang="de-DE" sz="1400">
              <a:cs typeface="Times New Roman" panose="02020603050405020304" pitchFamily="18" charset="0"/>
            </a:endParaRPr>
          </a:p>
        </p:txBody>
      </p:sp>
      <p:sp>
        <p:nvSpPr>
          <p:cNvPr id="252931" name="Rectangle 2"/>
          <p:cNvSpPr>
            <a:spLocks noGrp="1" noRot="1" noChangeAspect="1" noChangeArrowheads="1" noTextEdit="1"/>
          </p:cNvSpPr>
          <p:nvPr>
            <p:ph type="sldImg"/>
          </p:nvPr>
        </p:nvSpPr>
        <p:spPr>
          <a:xfrm>
            <a:off x="141288" y="768350"/>
            <a:ext cx="6821487" cy="3836988"/>
          </a:xfrm>
          <a:ln/>
        </p:spPr>
      </p:sp>
      <p:sp>
        <p:nvSpPr>
          <p:cNvPr id="5376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581749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AA767D0-C88E-4B86-9BE0-7291A067F17F}" type="slidenum">
              <a:rPr lang="de-DE" altLang="de-DE" sz="1400">
                <a:cs typeface="Times New Roman" panose="02020603050405020304" pitchFamily="18" charset="0"/>
              </a:rPr>
              <a:pPr eaLnBrk="1" hangingPunct="1">
                <a:spcBef>
                  <a:spcPct val="0"/>
                </a:spcBef>
              </a:pPr>
              <a:t>51</a:t>
            </a:fld>
            <a:endParaRPr lang="de-DE" altLang="de-DE" sz="1400">
              <a:cs typeface="Times New Roman" panose="02020603050405020304" pitchFamily="18" charset="0"/>
            </a:endParaRPr>
          </a:p>
        </p:txBody>
      </p:sp>
      <p:sp>
        <p:nvSpPr>
          <p:cNvPr id="253955" name="Rectangle 2"/>
          <p:cNvSpPr>
            <a:spLocks noGrp="1" noRot="1" noChangeAspect="1" noChangeArrowheads="1" noTextEdit="1"/>
          </p:cNvSpPr>
          <p:nvPr>
            <p:ph type="sldImg"/>
          </p:nvPr>
        </p:nvSpPr>
        <p:spPr>
          <a:xfrm>
            <a:off x="141288" y="768350"/>
            <a:ext cx="6821487" cy="3836988"/>
          </a:xfrm>
          <a:ln/>
        </p:spPr>
      </p:sp>
      <p:sp>
        <p:nvSpPr>
          <p:cNvPr id="5406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141281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CB1FA37-F4C3-4A90-98D0-8A2BE901F76F}" type="slidenum">
              <a:rPr lang="de-DE" altLang="de-DE" sz="1400">
                <a:cs typeface="Times New Roman" panose="02020603050405020304" pitchFamily="18" charset="0"/>
              </a:rPr>
              <a:pPr eaLnBrk="1" hangingPunct="1">
                <a:spcBef>
                  <a:spcPct val="0"/>
                </a:spcBef>
              </a:pPr>
              <a:t>52</a:t>
            </a:fld>
            <a:endParaRPr lang="de-DE" altLang="de-DE" sz="1400">
              <a:cs typeface="Times New Roman" panose="02020603050405020304" pitchFamily="18" charset="0"/>
            </a:endParaRPr>
          </a:p>
        </p:txBody>
      </p:sp>
      <p:sp>
        <p:nvSpPr>
          <p:cNvPr id="254979" name="Rectangle 2"/>
          <p:cNvSpPr>
            <a:spLocks noGrp="1" noRot="1" noChangeAspect="1" noChangeArrowheads="1" noTextEdit="1"/>
          </p:cNvSpPr>
          <p:nvPr>
            <p:ph type="sldImg"/>
          </p:nvPr>
        </p:nvSpPr>
        <p:spPr>
          <a:xfrm>
            <a:off x="141288" y="768350"/>
            <a:ext cx="6821487" cy="3836988"/>
          </a:xfrm>
          <a:ln/>
        </p:spPr>
      </p:sp>
      <p:sp>
        <p:nvSpPr>
          <p:cNvPr id="5406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163721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C9ED2F6-6E4B-4091-8085-BDEFB6C916CE}" type="slidenum">
              <a:rPr lang="de-DE" altLang="de-DE" sz="1400">
                <a:cs typeface="Times New Roman" panose="02020603050405020304" pitchFamily="18" charset="0"/>
              </a:rPr>
              <a:pPr eaLnBrk="1" hangingPunct="1">
                <a:spcBef>
                  <a:spcPct val="0"/>
                </a:spcBef>
              </a:pPr>
              <a:t>53</a:t>
            </a:fld>
            <a:endParaRPr lang="de-DE" altLang="de-DE" sz="1400">
              <a:cs typeface="Times New Roman" panose="02020603050405020304" pitchFamily="18" charset="0"/>
            </a:endParaRPr>
          </a:p>
        </p:txBody>
      </p:sp>
      <p:sp>
        <p:nvSpPr>
          <p:cNvPr id="256003" name="Rectangle 1026"/>
          <p:cNvSpPr>
            <a:spLocks noGrp="1" noRot="1" noChangeAspect="1" noChangeArrowheads="1" noTextEdit="1"/>
          </p:cNvSpPr>
          <p:nvPr>
            <p:ph type="sldImg"/>
          </p:nvPr>
        </p:nvSpPr>
        <p:spPr>
          <a:xfrm>
            <a:off x="141288" y="768350"/>
            <a:ext cx="6821487" cy="3836988"/>
          </a:xfrm>
          <a:solidFill>
            <a:srgbClr val="FFFFFF"/>
          </a:solidFill>
          <a:ln/>
        </p:spPr>
      </p:sp>
      <p:sp>
        <p:nvSpPr>
          <p:cNvPr id="595971" name="Rectangle 1027"/>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0576020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991A97E-7FD1-4600-A20C-18C399CF2FA6}" type="slidenum">
              <a:rPr lang="de-DE" altLang="de-DE" sz="1400">
                <a:cs typeface="Times New Roman" panose="02020603050405020304" pitchFamily="18" charset="0"/>
              </a:rPr>
              <a:pPr eaLnBrk="1" hangingPunct="1">
                <a:spcBef>
                  <a:spcPct val="0"/>
                </a:spcBef>
              </a:pPr>
              <a:t>54</a:t>
            </a:fld>
            <a:endParaRPr lang="de-DE" altLang="de-DE" sz="1400">
              <a:cs typeface="Times New Roman" panose="02020603050405020304" pitchFamily="18" charset="0"/>
            </a:endParaRPr>
          </a:p>
        </p:txBody>
      </p:sp>
      <p:sp>
        <p:nvSpPr>
          <p:cNvPr id="257027" name="Rectangle 1026"/>
          <p:cNvSpPr>
            <a:spLocks noGrp="1" noRot="1" noChangeAspect="1" noChangeArrowheads="1" noTextEdit="1"/>
          </p:cNvSpPr>
          <p:nvPr>
            <p:ph type="sldImg"/>
          </p:nvPr>
        </p:nvSpPr>
        <p:spPr>
          <a:xfrm>
            <a:off x="141288" y="768350"/>
            <a:ext cx="6821487" cy="3836988"/>
          </a:xfrm>
          <a:solidFill>
            <a:srgbClr val="FFFFFF"/>
          </a:solidFill>
          <a:ln/>
        </p:spPr>
      </p:sp>
      <p:sp>
        <p:nvSpPr>
          <p:cNvPr id="595971" name="Rectangle 1027"/>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8797513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8FE2FCB-F159-48A2-8A8F-2169E644CF04}" type="slidenum">
              <a:rPr lang="de-DE" altLang="de-DE" sz="1400">
                <a:cs typeface="Times New Roman" panose="02020603050405020304" pitchFamily="18" charset="0"/>
              </a:rPr>
              <a:pPr eaLnBrk="1" hangingPunct="1">
                <a:spcBef>
                  <a:spcPct val="0"/>
                </a:spcBef>
              </a:pPr>
              <a:t>55</a:t>
            </a:fld>
            <a:endParaRPr lang="de-DE" altLang="de-DE" sz="1400">
              <a:cs typeface="Times New Roman" panose="02020603050405020304" pitchFamily="18" charset="0"/>
            </a:endParaRPr>
          </a:p>
        </p:txBody>
      </p:sp>
      <p:sp>
        <p:nvSpPr>
          <p:cNvPr id="258051" name="Rectangle 2"/>
          <p:cNvSpPr>
            <a:spLocks noGrp="1" noRot="1" noChangeAspect="1" noChangeArrowheads="1" noTextEdit="1"/>
          </p:cNvSpPr>
          <p:nvPr>
            <p:ph type="sldImg"/>
          </p:nvPr>
        </p:nvSpPr>
        <p:spPr>
          <a:xfrm>
            <a:off x="141288" y="768350"/>
            <a:ext cx="6821487" cy="3836988"/>
          </a:xfrm>
          <a:ln/>
        </p:spPr>
      </p:sp>
      <p:sp>
        <p:nvSpPr>
          <p:cNvPr id="5437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515993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3C7A1B4-258A-4BFB-B08F-9BE614757B23}" type="slidenum">
              <a:rPr lang="de-DE" altLang="de-DE" sz="1400">
                <a:cs typeface="Times New Roman" panose="02020603050405020304" pitchFamily="18" charset="0"/>
              </a:rPr>
              <a:pPr eaLnBrk="1" hangingPunct="1">
                <a:spcBef>
                  <a:spcPct val="0"/>
                </a:spcBef>
              </a:pPr>
              <a:t>56</a:t>
            </a:fld>
            <a:endParaRPr lang="de-DE" altLang="de-DE" sz="1400">
              <a:cs typeface="Times New Roman" panose="02020603050405020304" pitchFamily="18" charset="0"/>
            </a:endParaRPr>
          </a:p>
        </p:txBody>
      </p:sp>
      <p:sp>
        <p:nvSpPr>
          <p:cNvPr id="259075" name="Rectangle 2"/>
          <p:cNvSpPr>
            <a:spLocks noGrp="1" noRot="1" noChangeAspect="1" noChangeArrowheads="1" noTextEdit="1"/>
          </p:cNvSpPr>
          <p:nvPr>
            <p:ph type="sldImg"/>
          </p:nvPr>
        </p:nvSpPr>
        <p:spPr>
          <a:xfrm>
            <a:off x="141288" y="768350"/>
            <a:ext cx="6821487" cy="3836988"/>
          </a:xfrm>
          <a:ln/>
        </p:spPr>
      </p:sp>
      <p:sp>
        <p:nvSpPr>
          <p:cNvPr id="5437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1489294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0B04D77-3275-4A78-B622-14EABDAB7A90}" type="slidenum">
              <a:rPr lang="de-DE" altLang="de-DE" sz="1400">
                <a:cs typeface="Times New Roman" panose="02020603050405020304" pitchFamily="18" charset="0"/>
              </a:rPr>
              <a:pPr eaLnBrk="1" hangingPunct="1">
                <a:spcBef>
                  <a:spcPct val="0"/>
                </a:spcBef>
              </a:pPr>
              <a:t>57</a:t>
            </a:fld>
            <a:endParaRPr lang="de-DE" altLang="de-DE" sz="1400">
              <a:cs typeface="Times New Roman" panose="02020603050405020304" pitchFamily="18" charset="0"/>
            </a:endParaRPr>
          </a:p>
        </p:txBody>
      </p:sp>
      <p:sp>
        <p:nvSpPr>
          <p:cNvPr id="260099" name="Rectangle 2"/>
          <p:cNvSpPr>
            <a:spLocks noGrp="1" noRot="1" noChangeAspect="1" noChangeArrowheads="1" noTextEdit="1"/>
          </p:cNvSpPr>
          <p:nvPr>
            <p:ph type="sldImg"/>
          </p:nvPr>
        </p:nvSpPr>
        <p:spPr>
          <a:xfrm>
            <a:off x="141288" y="768350"/>
            <a:ext cx="6821487" cy="3836988"/>
          </a:xfrm>
          <a:ln/>
        </p:spPr>
      </p:sp>
      <p:sp>
        <p:nvSpPr>
          <p:cNvPr id="5498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4232884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3C5D7C4-9896-402F-91AC-E1BE6AF5D5DE}" type="slidenum">
              <a:rPr lang="de-DE" altLang="de-DE" sz="1400">
                <a:cs typeface="Times New Roman" panose="02020603050405020304" pitchFamily="18" charset="0"/>
              </a:rPr>
              <a:pPr eaLnBrk="1" hangingPunct="1">
                <a:spcBef>
                  <a:spcPct val="0"/>
                </a:spcBef>
              </a:pPr>
              <a:t>58</a:t>
            </a:fld>
            <a:endParaRPr lang="de-DE" altLang="de-DE" sz="1400">
              <a:cs typeface="Times New Roman" panose="02020603050405020304" pitchFamily="18" charset="0"/>
            </a:endParaRPr>
          </a:p>
        </p:txBody>
      </p:sp>
      <p:sp>
        <p:nvSpPr>
          <p:cNvPr id="261123" name="Rectangle 2"/>
          <p:cNvSpPr>
            <a:spLocks noGrp="1" noRot="1" noChangeAspect="1" noChangeArrowheads="1" noTextEdit="1"/>
          </p:cNvSpPr>
          <p:nvPr>
            <p:ph type="sldImg"/>
          </p:nvPr>
        </p:nvSpPr>
        <p:spPr>
          <a:xfrm>
            <a:off x="141288" y="768350"/>
            <a:ext cx="6821487" cy="3836988"/>
          </a:xfrm>
          <a:ln/>
        </p:spPr>
      </p:sp>
      <p:sp>
        <p:nvSpPr>
          <p:cNvPr id="5498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6892657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2F70FA7-C3AD-4D8E-AEA3-0443CF32D6D6}" type="slidenum">
              <a:rPr lang="de-DE" altLang="de-DE" sz="1400">
                <a:solidFill>
                  <a:srgbClr val="000000"/>
                </a:solidFill>
                <a:cs typeface="Times New Roman" panose="02020603050405020304" pitchFamily="18" charset="0"/>
              </a:rPr>
              <a:pPr eaLnBrk="1" hangingPunct="1">
                <a:spcBef>
                  <a:spcPct val="0"/>
                </a:spcBef>
              </a:pPr>
              <a:t>59</a:t>
            </a:fld>
            <a:endParaRPr lang="de-DE" altLang="de-DE" sz="1400">
              <a:solidFill>
                <a:srgbClr val="000000"/>
              </a:solidFill>
              <a:cs typeface="Times New Roman" panose="02020603050405020304" pitchFamily="18" charset="0"/>
            </a:endParaRPr>
          </a:p>
        </p:txBody>
      </p:sp>
      <p:sp>
        <p:nvSpPr>
          <p:cNvPr id="268291" name="Rectangle 2"/>
          <p:cNvSpPr>
            <a:spLocks noGrp="1" noRot="1" noChangeAspect="1" noChangeArrowheads="1" noTextEdit="1"/>
          </p:cNvSpPr>
          <p:nvPr>
            <p:ph type="sldImg"/>
          </p:nvPr>
        </p:nvSpPr>
        <p:spPr>
          <a:xfrm>
            <a:off x="141288" y="768350"/>
            <a:ext cx="6821487" cy="3836988"/>
          </a:xfrm>
          <a:ln/>
        </p:spPr>
      </p:sp>
      <p:sp>
        <p:nvSpPr>
          <p:cNvPr id="5550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5076227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2F70FA7-C3AD-4D8E-AEA3-0443CF32D6D6}" type="slidenum">
              <a:rPr lang="de-DE" altLang="de-DE" sz="1400">
                <a:solidFill>
                  <a:srgbClr val="000000"/>
                </a:solidFill>
                <a:cs typeface="Times New Roman" panose="02020603050405020304" pitchFamily="18" charset="0"/>
              </a:rPr>
              <a:pPr eaLnBrk="1" hangingPunct="1">
                <a:spcBef>
                  <a:spcPct val="0"/>
                </a:spcBef>
              </a:pPr>
              <a:t>60</a:t>
            </a:fld>
            <a:endParaRPr lang="de-DE" altLang="de-DE" sz="1400">
              <a:solidFill>
                <a:srgbClr val="000000"/>
              </a:solidFill>
              <a:cs typeface="Times New Roman" panose="02020603050405020304" pitchFamily="18" charset="0"/>
            </a:endParaRPr>
          </a:p>
        </p:txBody>
      </p:sp>
      <p:sp>
        <p:nvSpPr>
          <p:cNvPr id="268291" name="Rectangle 2"/>
          <p:cNvSpPr>
            <a:spLocks noGrp="1" noRot="1" noChangeAspect="1" noChangeArrowheads="1" noTextEdit="1"/>
          </p:cNvSpPr>
          <p:nvPr>
            <p:ph type="sldImg"/>
          </p:nvPr>
        </p:nvSpPr>
        <p:spPr>
          <a:xfrm>
            <a:off x="141288" y="768350"/>
            <a:ext cx="6821487" cy="3836988"/>
          </a:xfrm>
          <a:ln/>
        </p:spPr>
      </p:sp>
      <p:sp>
        <p:nvSpPr>
          <p:cNvPr id="5550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5076227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2F70FA7-C3AD-4D8E-AEA3-0443CF32D6D6}" type="slidenum">
              <a:rPr lang="de-DE" altLang="de-DE" sz="1400">
                <a:solidFill>
                  <a:srgbClr val="000000"/>
                </a:solidFill>
                <a:cs typeface="Times New Roman" panose="02020603050405020304" pitchFamily="18" charset="0"/>
              </a:rPr>
              <a:pPr eaLnBrk="1" hangingPunct="1">
                <a:spcBef>
                  <a:spcPct val="0"/>
                </a:spcBef>
              </a:pPr>
              <a:t>61</a:t>
            </a:fld>
            <a:endParaRPr lang="de-DE" altLang="de-DE" sz="1400">
              <a:solidFill>
                <a:srgbClr val="000000"/>
              </a:solidFill>
              <a:cs typeface="Times New Roman" panose="02020603050405020304" pitchFamily="18" charset="0"/>
            </a:endParaRPr>
          </a:p>
        </p:txBody>
      </p:sp>
      <p:sp>
        <p:nvSpPr>
          <p:cNvPr id="268291" name="Rectangle 2"/>
          <p:cNvSpPr>
            <a:spLocks noGrp="1" noRot="1" noChangeAspect="1" noChangeArrowheads="1" noTextEdit="1"/>
          </p:cNvSpPr>
          <p:nvPr>
            <p:ph type="sldImg"/>
          </p:nvPr>
        </p:nvSpPr>
        <p:spPr>
          <a:xfrm>
            <a:off x="141288" y="768350"/>
            <a:ext cx="6821487" cy="3836988"/>
          </a:xfrm>
          <a:ln/>
        </p:spPr>
      </p:sp>
      <p:sp>
        <p:nvSpPr>
          <p:cNvPr id="5550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5076227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2F70FA7-C3AD-4D8E-AEA3-0443CF32D6D6}" type="slidenum">
              <a:rPr lang="de-DE" altLang="de-DE" sz="1400">
                <a:solidFill>
                  <a:srgbClr val="000000"/>
                </a:solidFill>
                <a:cs typeface="Times New Roman" panose="02020603050405020304" pitchFamily="18" charset="0"/>
              </a:rPr>
              <a:pPr eaLnBrk="1" hangingPunct="1">
                <a:spcBef>
                  <a:spcPct val="0"/>
                </a:spcBef>
              </a:pPr>
              <a:t>62</a:t>
            </a:fld>
            <a:endParaRPr lang="de-DE" altLang="de-DE" sz="1400">
              <a:solidFill>
                <a:srgbClr val="000000"/>
              </a:solidFill>
              <a:cs typeface="Times New Roman" panose="02020603050405020304" pitchFamily="18" charset="0"/>
            </a:endParaRPr>
          </a:p>
        </p:txBody>
      </p:sp>
      <p:sp>
        <p:nvSpPr>
          <p:cNvPr id="268291" name="Rectangle 2"/>
          <p:cNvSpPr>
            <a:spLocks noGrp="1" noRot="1" noChangeAspect="1" noChangeArrowheads="1" noTextEdit="1"/>
          </p:cNvSpPr>
          <p:nvPr>
            <p:ph type="sldImg"/>
          </p:nvPr>
        </p:nvSpPr>
        <p:spPr>
          <a:xfrm>
            <a:off x="141288" y="768350"/>
            <a:ext cx="6821487" cy="3836988"/>
          </a:xfrm>
          <a:ln/>
        </p:spPr>
      </p:sp>
      <p:sp>
        <p:nvSpPr>
          <p:cNvPr id="5550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5076227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2F70FA7-C3AD-4D8E-AEA3-0443CF32D6D6}" type="slidenum">
              <a:rPr lang="de-DE" altLang="de-DE" sz="1400">
                <a:solidFill>
                  <a:srgbClr val="000000"/>
                </a:solidFill>
                <a:cs typeface="Times New Roman" panose="02020603050405020304" pitchFamily="18" charset="0"/>
              </a:rPr>
              <a:pPr eaLnBrk="1" hangingPunct="1">
                <a:spcBef>
                  <a:spcPct val="0"/>
                </a:spcBef>
              </a:pPr>
              <a:t>63</a:t>
            </a:fld>
            <a:endParaRPr lang="de-DE" altLang="de-DE" sz="1400">
              <a:solidFill>
                <a:srgbClr val="000000"/>
              </a:solidFill>
              <a:cs typeface="Times New Roman" panose="02020603050405020304" pitchFamily="18" charset="0"/>
            </a:endParaRPr>
          </a:p>
        </p:txBody>
      </p:sp>
      <p:sp>
        <p:nvSpPr>
          <p:cNvPr id="268291" name="Rectangle 2"/>
          <p:cNvSpPr>
            <a:spLocks noGrp="1" noRot="1" noChangeAspect="1" noChangeArrowheads="1" noTextEdit="1"/>
          </p:cNvSpPr>
          <p:nvPr>
            <p:ph type="sldImg"/>
          </p:nvPr>
        </p:nvSpPr>
        <p:spPr>
          <a:xfrm>
            <a:off x="141288" y="768350"/>
            <a:ext cx="6821487" cy="3836988"/>
          </a:xfrm>
          <a:ln/>
        </p:spPr>
      </p:sp>
      <p:sp>
        <p:nvSpPr>
          <p:cNvPr id="5550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5076227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2F70FA7-C3AD-4D8E-AEA3-0443CF32D6D6}" type="slidenum">
              <a:rPr lang="de-DE" altLang="de-DE" sz="1400">
                <a:solidFill>
                  <a:srgbClr val="000000"/>
                </a:solidFill>
                <a:cs typeface="Times New Roman" panose="02020603050405020304" pitchFamily="18" charset="0"/>
              </a:rPr>
              <a:pPr eaLnBrk="1" hangingPunct="1">
                <a:spcBef>
                  <a:spcPct val="0"/>
                </a:spcBef>
              </a:pPr>
              <a:t>64</a:t>
            </a:fld>
            <a:endParaRPr lang="de-DE" altLang="de-DE" sz="1400">
              <a:solidFill>
                <a:srgbClr val="000000"/>
              </a:solidFill>
              <a:cs typeface="Times New Roman" panose="02020603050405020304" pitchFamily="18" charset="0"/>
            </a:endParaRPr>
          </a:p>
        </p:txBody>
      </p:sp>
      <p:sp>
        <p:nvSpPr>
          <p:cNvPr id="268291" name="Rectangle 2"/>
          <p:cNvSpPr>
            <a:spLocks noGrp="1" noRot="1" noChangeAspect="1" noChangeArrowheads="1" noTextEdit="1"/>
          </p:cNvSpPr>
          <p:nvPr>
            <p:ph type="sldImg"/>
          </p:nvPr>
        </p:nvSpPr>
        <p:spPr>
          <a:xfrm>
            <a:off x="141288" y="768350"/>
            <a:ext cx="6821487" cy="3836988"/>
          </a:xfrm>
          <a:ln/>
        </p:spPr>
      </p:sp>
      <p:sp>
        <p:nvSpPr>
          <p:cNvPr id="5550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5076227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2F70FA7-C3AD-4D8E-AEA3-0443CF32D6D6}" type="slidenum">
              <a:rPr lang="de-DE" altLang="de-DE" sz="1400">
                <a:solidFill>
                  <a:srgbClr val="000000"/>
                </a:solidFill>
                <a:cs typeface="Times New Roman" panose="02020603050405020304" pitchFamily="18" charset="0"/>
              </a:rPr>
              <a:pPr eaLnBrk="1" hangingPunct="1">
                <a:spcBef>
                  <a:spcPct val="0"/>
                </a:spcBef>
              </a:pPr>
              <a:t>65</a:t>
            </a:fld>
            <a:endParaRPr lang="de-DE" altLang="de-DE" sz="1400">
              <a:solidFill>
                <a:srgbClr val="000000"/>
              </a:solidFill>
              <a:cs typeface="Times New Roman" panose="02020603050405020304" pitchFamily="18" charset="0"/>
            </a:endParaRPr>
          </a:p>
        </p:txBody>
      </p:sp>
      <p:sp>
        <p:nvSpPr>
          <p:cNvPr id="268291" name="Rectangle 2"/>
          <p:cNvSpPr>
            <a:spLocks noGrp="1" noRot="1" noChangeAspect="1" noChangeArrowheads="1" noTextEdit="1"/>
          </p:cNvSpPr>
          <p:nvPr>
            <p:ph type="sldImg"/>
          </p:nvPr>
        </p:nvSpPr>
        <p:spPr>
          <a:xfrm>
            <a:off x="141288" y="768350"/>
            <a:ext cx="6821487" cy="3836988"/>
          </a:xfrm>
          <a:ln/>
        </p:spPr>
      </p:sp>
      <p:sp>
        <p:nvSpPr>
          <p:cNvPr id="5550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5076227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33FD870-9F84-45CE-AA1B-3CA8A7981D0B}" type="slidenum">
              <a:rPr lang="de-DE" altLang="de-DE" sz="1400">
                <a:cs typeface="Times New Roman" panose="02020603050405020304" pitchFamily="18" charset="0"/>
              </a:rPr>
              <a:pPr eaLnBrk="1" hangingPunct="1">
                <a:spcBef>
                  <a:spcPct val="0"/>
                </a:spcBef>
              </a:pPr>
              <a:t>66</a:t>
            </a:fld>
            <a:endParaRPr lang="de-DE" altLang="de-DE" sz="1400">
              <a:cs typeface="Times New Roman" panose="02020603050405020304" pitchFamily="18" charset="0"/>
            </a:endParaRPr>
          </a:p>
        </p:txBody>
      </p:sp>
      <p:sp>
        <p:nvSpPr>
          <p:cNvPr id="271363" name="Rectangle 2"/>
          <p:cNvSpPr>
            <a:spLocks noGrp="1" noRot="1" noChangeAspect="1" noChangeArrowheads="1" noTextEdit="1"/>
          </p:cNvSpPr>
          <p:nvPr>
            <p:ph type="sldImg"/>
          </p:nvPr>
        </p:nvSpPr>
        <p:spPr>
          <a:xfrm>
            <a:off x="141288" y="768350"/>
            <a:ext cx="6821487" cy="3836988"/>
          </a:xfrm>
          <a:ln/>
        </p:spPr>
      </p:sp>
      <p:sp>
        <p:nvSpPr>
          <p:cNvPr id="5580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8236770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33FD870-9F84-45CE-AA1B-3CA8A7981D0B}" type="slidenum">
              <a:rPr lang="de-DE" altLang="de-DE" sz="1400">
                <a:cs typeface="Times New Roman" panose="02020603050405020304" pitchFamily="18" charset="0"/>
              </a:rPr>
              <a:pPr eaLnBrk="1" hangingPunct="1">
                <a:spcBef>
                  <a:spcPct val="0"/>
                </a:spcBef>
              </a:pPr>
              <a:t>67</a:t>
            </a:fld>
            <a:endParaRPr lang="de-DE" altLang="de-DE" sz="1400">
              <a:cs typeface="Times New Roman" panose="02020603050405020304" pitchFamily="18" charset="0"/>
            </a:endParaRPr>
          </a:p>
        </p:txBody>
      </p:sp>
      <p:sp>
        <p:nvSpPr>
          <p:cNvPr id="271363" name="Rectangle 2"/>
          <p:cNvSpPr>
            <a:spLocks noGrp="1" noRot="1" noChangeAspect="1" noChangeArrowheads="1" noTextEdit="1"/>
          </p:cNvSpPr>
          <p:nvPr>
            <p:ph type="sldImg"/>
          </p:nvPr>
        </p:nvSpPr>
        <p:spPr>
          <a:xfrm>
            <a:off x="141288" y="768350"/>
            <a:ext cx="6821487" cy="3836988"/>
          </a:xfrm>
          <a:ln/>
        </p:spPr>
      </p:sp>
      <p:sp>
        <p:nvSpPr>
          <p:cNvPr id="5580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8236770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33FD870-9F84-45CE-AA1B-3CA8A7981D0B}" type="slidenum">
              <a:rPr lang="de-DE" altLang="de-DE" sz="1400">
                <a:cs typeface="Times New Roman" panose="02020603050405020304" pitchFamily="18" charset="0"/>
              </a:rPr>
              <a:pPr eaLnBrk="1" hangingPunct="1">
                <a:spcBef>
                  <a:spcPct val="0"/>
                </a:spcBef>
              </a:pPr>
              <a:t>68</a:t>
            </a:fld>
            <a:endParaRPr lang="de-DE" altLang="de-DE" sz="1400">
              <a:cs typeface="Times New Roman" panose="02020603050405020304" pitchFamily="18" charset="0"/>
            </a:endParaRPr>
          </a:p>
        </p:txBody>
      </p:sp>
      <p:sp>
        <p:nvSpPr>
          <p:cNvPr id="271363" name="Rectangle 2"/>
          <p:cNvSpPr>
            <a:spLocks noGrp="1" noRot="1" noChangeAspect="1" noChangeArrowheads="1" noTextEdit="1"/>
          </p:cNvSpPr>
          <p:nvPr>
            <p:ph type="sldImg"/>
          </p:nvPr>
        </p:nvSpPr>
        <p:spPr>
          <a:xfrm>
            <a:off x="141288" y="768350"/>
            <a:ext cx="6821487" cy="3836988"/>
          </a:xfrm>
          <a:ln/>
        </p:spPr>
      </p:sp>
      <p:sp>
        <p:nvSpPr>
          <p:cNvPr id="5580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8236770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5BB5DFB-02DA-4ABE-997E-90CD8B91604E}" type="slidenum">
              <a:rPr lang="de-DE" altLang="de-DE" sz="1400">
                <a:cs typeface="Times New Roman" panose="02020603050405020304" pitchFamily="18" charset="0"/>
              </a:rPr>
              <a:pPr eaLnBrk="1" hangingPunct="1">
                <a:spcBef>
                  <a:spcPct val="0"/>
                </a:spcBef>
              </a:pPr>
              <a:t>70</a:t>
            </a:fld>
            <a:endParaRPr lang="de-DE" altLang="de-DE" sz="1400">
              <a:cs typeface="Times New Roman" panose="02020603050405020304" pitchFamily="18" charset="0"/>
            </a:endParaRPr>
          </a:p>
        </p:txBody>
      </p:sp>
      <p:sp>
        <p:nvSpPr>
          <p:cNvPr id="273411" name="Rectangle 2"/>
          <p:cNvSpPr>
            <a:spLocks noGrp="1" noRot="1" noChangeAspect="1" noChangeArrowheads="1" noTextEdit="1"/>
          </p:cNvSpPr>
          <p:nvPr>
            <p:ph type="sldImg"/>
          </p:nvPr>
        </p:nvSpPr>
        <p:spPr>
          <a:xfrm>
            <a:off x="141288" y="768350"/>
            <a:ext cx="6821487" cy="3836988"/>
          </a:xfrm>
          <a:ln/>
        </p:spPr>
      </p:sp>
      <p:sp>
        <p:nvSpPr>
          <p:cNvPr id="6287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84002296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CE10A32-715F-4291-97E4-88FFF75BBA75}" type="slidenum">
              <a:rPr lang="de-DE" altLang="de-DE" sz="1300">
                <a:solidFill>
                  <a:srgbClr val="000000"/>
                </a:solidFill>
              </a:rPr>
              <a:pPr eaLnBrk="1" hangingPunct="1">
                <a:spcBef>
                  <a:spcPct val="0"/>
                </a:spcBef>
              </a:pPr>
              <a:t>71</a:t>
            </a:fld>
            <a:endParaRPr lang="de-DE" altLang="de-DE" sz="1300">
              <a:solidFill>
                <a:srgbClr val="000000"/>
              </a:solidFill>
            </a:endParaRPr>
          </a:p>
        </p:txBody>
      </p:sp>
      <p:sp>
        <p:nvSpPr>
          <p:cNvPr id="305155" name="Rectangle 2"/>
          <p:cNvSpPr>
            <a:spLocks noGrp="1" noRot="1" noChangeAspect="1" noChangeArrowheads="1" noTextEdit="1"/>
          </p:cNvSpPr>
          <p:nvPr>
            <p:ph type="sldImg"/>
          </p:nvPr>
        </p:nvSpPr>
        <p:spPr>
          <a:xfrm>
            <a:off x="139700" y="768350"/>
            <a:ext cx="6821488" cy="3836988"/>
          </a:xfrm>
          <a:ln/>
        </p:spPr>
      </p:sp>
      <p:sp>
        <p:nvSpPr>
          <p:cNvPr id="305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961711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B9A2313-A1B3-45DE-927E-0E5C7B1726FD}" type="slidenum">
              <a:rPr lang="de-DE" altLang="de-DE" sz="1300">
                <a:solidFill>
                  <a:srgbClr val="000000"/>
                </a:solidFill>
              </a:rPr>
              <a:pPr eaLnBrk="1" hangingPunct="1">
                <a:spcBef>
                  <a:spcPct val="0"/>
                </a:spcBef>
              </a:pPr>
              <a:t>72</a:t>
            </a:fld>
            <a:endParaRPr lang="de-DE" altLang="de-DE" sz="1300">
              <a:solidFill>
                <a:srgbClr val="000000"/>
              </a:solidFill>
            </a:endParaRPr>
          </a:p>
        </p:txBody>
      </p:sp>
      <p:sp>
        <p:nvSpPr>
          <p:cNvPr id="306179" name="Rectangle 2"/>
          <p:cNvSpPr>
            <a:spLocks noGrp="1" noRot="1" noChangeAspect="1" noChangeArrowheads="1" noTextEdit="1"/>
          </p:cNvSpPr>
          <p:nvPr>
            <p:ph type="sldImg"/>
          </p:nvPr>
        </p:nvSpPr>
        <p:spPr>
          <a:xfrm>
            <a:off x="139700" y="768350"/>
            <a:ext cx="6821488" cy="3836988"/>
          </a:xfrm>
          <a:ln/>
        </p:spPr>
      </p:sp>
      <p:sp>
        <p:nvSpPr>
          <p:cNvPr id="306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8052127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DC427A3-6E7D-49B9-87C5-36945BD2B5D1}" type="slidenum">
              <a:rPr lang="de-DE" altLang="de-DE" sz="1300">
                <a:solidFill>
                  <a:srgbClr val="000000"/>
                </a:solidFill>
              </a:rPr>
              <a:pPr eaLnBrk="1" hangingPunct="1">
                <a:spcBef>
                  <a:spcPct val="0"/>
                </a:spcBef>
              </a:pPr>
              <a:t>73</a:t>
            </a:fld>
            <a:endParaRPr lang="de-DE" altLang="de-DE" sz="1300">
              <a:solidFill>
                <a:srgbClr val="000000"/>
              </a:solidFill>
            </a:endParaRPr>
          </a:p>
        </p:txBody>
      </p:sp>
      <p:sp>
        <p:nvSpPr>
          <p:cNvPr id="307203" name="Rectangle 2"/>
          <p:cNvSpPr>
            <a:spLocks noGrp="1" noRot="1" noChangeAspect="1" noChangeArrowheads="1" noTextEdit="1"/>
          </p:cNvSpPr>
          <p:nvPr>
            <p:ph type="sldImg"/>
          </p:nvPr>
        </p:nvSpPr>
        <p:spPr>
          <a:xfrm>
            <a:off x="139700" y="768350"/>
            <a:ext cx="6821488" cy="3836988"/>
          </a:xfrm>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437531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87E99CE-AF15-4FCD-9B95-182A48FDD1C0}" type="slidenum">
              <a:rPr lang="de-DE" altLang="de-DE" sz="1300">
                <a:solidFill>
                  <a:srgbClr val="000000"/>
                </a:solidFill>
              </a:rPr>
              <a:pPr eaLnBrk="1" hangingPunct="1">
                <a:spcBef>
                  <a:spcPct val="0"/>
                </a:spcBef>
              </a:pPr>
              <a:t>74</a:t>
            </a:fld>
            <a:endParaRPr lang="de-DE" altLang="de-DE" sz="1300">
              <a:solidFill>
                <a:srgbClr val="000000"/>
              </a:solidFill>
            </a:endParaRPr>
          </a:p>
        </p:txBody>
      </p:sp>
      <p:sp>
        <p:nvSpPr>
          <p:cNvPr id="308227" name="Rectangle 2"/>
          <p:cNvSpPr>
            <a:spLocks noGrp="1" noRot="1" noChangeAspect="1" noChangeArrowheads="1" noTextEdit="1"/>
          </p:cNvSpPr>
          <p:nvPr>
            <p:ph type="sldImg"/>
          </p:nvPr>
        </p:nvSpPr>
        <p:spPr>
          <a:xfrm>
            <a:off x="139700" y="768350"/>
            <a:ext cx="6821488" cy="3836988"/>
          </a:xfrm>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515820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178DE94-A147-40E6-803A-739AA76D203A}" type="slidenum">
              <a:rPr lang="de-DE" altLang="de-DE" sz="1300">
                <a:solidFill>
                  <a:srgbClr val="000000"/>
                </a:solidFill>
              </a:rPr>
              <a:pPr eaLnBrk="1" hangingPunct="1">
                <a:spcBef>
                  <a:spcPct val="0"/>
                </a:spcBef>
              </a:pPr>
              <a:t>75</a:t>
            </a:fld>
            <a:endParaRPr lang="de-DE" altLang="de-DE" sz="1300">
              <a:solidFill>
                <a:srgbClr val="000000"/>
              </a:solidFill>
            </a:endParaRPr>
          </a:p>
        </p:txBody>
      </p:sp>
      <p:sp>
        <p:nvSpPr>
          <p:cNvPr id="309251" name="Rectangle 2"/>
          <p:cNvSpPr>
            <a:spLocks noGrp="1" noRot="1" noChangeAspect="1" noChangeArrowheads="1" noTextEdit="1"/>
          </p:cNvSpPr>
          <p:nvPr>
            <p:ph type="sldImg"/>
          </p:nvPr>
        </p:nvSpPr>
        <p:spPr>
          <a:xfrm>
            <a:off x="139700" y="768350"/>
            <a:ext cx="6821488" cy="3836988"/>
          </a:xfrm>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514048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73B81AE-9E47-4020-95D4-B1108A63C81F}" type="slidenum">
              <a:rPr lang="de-DE" altLang="de-DE" sz="1300">
                <a:solidFill>
                  <a:srgbClr val="000000"/>
                </a:solidFill>
              </a:rPr>
              <a:pPr eaLnBrk="1" hangingPunct="1">
                <a:spcBef>
                  <a:spcPct val="0"/>
                </a:spcBef>
              </a:pPr>
              <a:t>76</a:t>
            </a:fld>
            <a:endParaRPr lang="de-DE" altLang="de-DE" sz="1300">
              <a:solidFill>
                <a:srgbClr val="000000"/>
              </a:solidFill>
            </a:endParaRPr>
          </a:p>
        </p:txBody>
      </p:sp>
      <p:sp>
        <p:nvSpPr>
          <p:cNvPr id="310275" name="Rectangle 2"/>
          <p:cNvSpPr>
            <a:spLocks noGrp="1" noRot="1" noChangeAspect="1" noChangeArrowheads="1" noTextEdit="1"/>
          </p:cNvSpPr>
          <p:nvPr>
            <p:ph type="sldImg"/>
          </p:nvPr>
        </p:nvSpPr>
        <p:spPr>
          <a:xfrm>
            <a:off x="139700" y="768350"/>
            <a:ext cx="6821488" cy="3836988"/>
          </a:xfrm>
          <a:ln/>
        </p:spPr>
      </p:sp>
      <p:sp>
        <p:nvSpPr>
          <p:cNvPr id="310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4805938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04AD0D-5F7F-4106-A971-66AFDA7714B3}" type="slidenum">
              <a:rPr lang="de-DE" altLang="de-DE" smtClean="0"/>
              <a:pPr/>
              <a:t>77</a:t>
            </a:fld>
            <a:endParaRPr lang="de-DE" altLang="de-DE"/>
          </a:p>
        </p:txBody>
      </p:sp>
    </p:spTree>
    <p:extLst>
      <p:ext uri="{BB962C8B-B14F-4D97-AF65-F5344CB8AC3E}">
        <p14:creationId xmlns:p14="http://schemas.microsoft.com/office/powerpoint/2010/main" val="31868207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04AD0D-5F7F-4106-A971-66AFDA7714B3}" type="slidenum">
              <a:rPr lang="de-DE" altLang="de-DE" smtClean="0"/>
              <a:pPr/>
              <a:t>78</a:t>
            </a:fld>
            <a:endParaRPr lang="de-DE" altLang="de-DE"/>
          </a:p>
        </p:txBody>
      </p:sp>
    </p:spTree>
    <p:extLst>
      <p:ext uri="{BB962C8B-B14F-4D97-AF65-F5344CB8AC3E}">
        <p14:creationId xmlns:p14="http://schemas.microsoft.com/office/powerpoint/2010/main" val="23257888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ru-RU" altLang="ko-KR" sz="1000" dirty="0">
                <a:latin typeface="+mj-l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ru-RU"/>
              <a:t>Тренинг 7 – Преждевременные заключения II</a:t>
            </a:r>
            <a:endParaRPr lang="de-DE"/>
          </a:p>
        </p:txBody>
      </p:sp>
      <p:sp>
        <p:nvSpPr>
          <p:cNvPr id="4" name="Slide Number Placeholder 3"/>
          <p:cNvSpPr>
            <a:spLocks noGrp="1"/>
          </p:cNvSpPr>
          <p:nvPr>
            <p:ph type="sldNum" sz="quarter" idx="12"/>
          </p:nvPr>
        </p:nvSpPr>
        <p:spPr bwMode="gray"/>
        <p:txBody>
          <a:bodyPr/>
          <a:lstStyle>
            <a:lvl1pPr>
              <a:defRPr b="0"/>
            </a:lvl1pPr>
          </a:lstStyle>
          <a:p>
            <a:fld id="{BB1B64F6-862E-4F4E-A8F4-FD1B3886D7E1}"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ru-RU"/>
              <a:t>Тренинг 7 – Преждевременные заключения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7BC04AB3-71D3-4CF8-95CA-2E9DEFE89216}"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bwMode="gray"/>
        <p:txBody>
          <a:bodyPr/>
          <a:lstStyle>
            <a:lvl1pPr>
              <a:defRPr b="0"/>
            </a:lvl1pPr>
          </a:lstStyle>
          <a:p>
            <a:fld id="{49701635-3029-44E8-9D86-A25B2450385C}"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bwMode="gray"/>
        <p:txBody>
          <a:bodyPr/>
          <a:lstStyle>
            <a:lvl1pPr>
              <a:defRPr b="0"/>
            </a:lvl1pPr>
          </a:lstStyle>
          <a:p>
            <a:fld id="{BB1B64F6-862E-4F4E-A8F4-FD1B3886D7E1}"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bwMode="gray"/>
        <p:txBody>
          <a:bodyPr/>
          <a:lstStyle>
            <a:lvl1pPr>
              <a:defRPr b="0"/>
            </a:lvl1pPr>
          </a:lstStyle>
          <a:p>
            <a:fld id="{BB1B64F6-862E-4F4E-A8F4-FD1B3886D7E1}"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bwMode="gray"/>
        <p:txBody>
          <a:bodyPr/>
          <a:lstStyle>
            <a:lvl1pPr>
              <a:defRPr b="0"/>
            </a:lvl1pPr>
          </a:lstStyle>
          <a:p>
            <a:fld id="{7B83E96E-8E0B-463C-8E48-A8395A41973C}"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ru-RU"/>
              <a:t>Тренинг 7 – Преждевременные заключения II</a:t>
            </a:r>
            <a:endParaRPr lang="de-DE"/>
          </a:p>
        </p:txBody>
      </p:sp>
      <p:sp>
        <p:nvSpPr>
          <p:cNvPr id="4" name="Slide Number Placeholder 3"/>
          <p:cNvSpPr>
            <a:spLocks noGrp="1"/>
          </p:cNvSpPr>
          <p:nvPr>
            <p:ph type="sldNum" sz="quarter" idx="12"/>
          </p:nvPr>
        </p:nvSpPr>
        <p:spPr bwMode="gray"/>
        <p:txBody>
          <a:bodyPr/>
          <a:lstStyle>
            <a:lvl1pPr>
              <a:defRPr b="0"/>
            </a:lvl1pPr>
          </a:lstStyle>
          <a:p>
            <a:fld id="{5186CCF5-3B9F-4B96-B1D2-1DE1398C6D6A}"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73938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04838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ru-RU" altLang="ko-KR" sz="1000" b="0" dirty="0">
                <a:solidFill>
                  <a:srgbClr val="333333"/>
                </a:solidFill>
                <a:latin typeface="Calibri Ligh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639717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9637649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497675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393851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9516855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9319784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7090460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6445760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150149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9216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ru-RU"/>
              <a:t>Тренинг 7 – Преждевременные заключения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BB1B64F6-862E-4F4E-A8F4-FD1B3886D7E1}"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5068" r:id="rId1"/>
    <p:sldLayoutId id="2147485069" r:id="rId2"/>
    <p:sldLayoutId id="2147485070" r:id="rId3"/>
    <p:sldLayoutId id="2147485071" r:id="rId4"/>
    <p:sldLayoutId id="2147485072" r:id="rId5"/>
    <p:sldLayoutId id="2147485073" r:id="rId6"/>
    <p:sldLayoutId id="2147485074" r:id="rId7"/>
    <p:sldLayoutId id="2147485075" r:id="rId8"/>
    <p:sldLayoutId id="2147485076" r:id="rId9"/>
    <p:sldLayoutId id="2147485077" r:id="rId10"/>
    <p:sldLayoutId id="2147485078" r:id="rId11"/>
    <p:sldLayoutId id="21474850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839552037"/>
      </p:ext>
    </p:extLst>
  </p:cSld>
  <p:clrMap bg1="lt1" tx1="dk1" bg2="lt2" tx2="dk2" accent1="accent1" accent2="accent2" accent3="accent3" accent4="accent4" accent5="accent5" accent6="accent6" hlink="hlink" folHlink="folHlink"/>
  <p:sldLayoutIdLst>
    <p:sldLayoutId id="2147485081" r:id="rId1"/>
    <p:sldLayoutId id="2147485082" r:id="rId2"/>
    <p:sldLayoutId id="2147485083" r:id="rId3"/>
    <p:sldLayoutId id="2147485084" r:id="rId4"/>
    <p:sldLayoutId id="2147485085" r:id="rId5"/>
    <p:sldLayoutId id="2147485086" r:id="rId6"/>
    <p:sldLayoutId id="2147485087" r:id="rId7"/>
    <p:sldLayoutId id="2147485088" r:id="rId8"/>
    <p:sldLayoutId id="2147485089" r:id="rId9"/>
    <p:sldLayoutId id="2147485090" r:id="rId10"/>
    <p:sldLayoutId id="2147485091" r:id="rId11"/>
    <p:sldLayoutId id="214748509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9.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9.jpeg"/><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2.xml"/><Relationship Id="rId1" Type="http://schemas.openxmlformats.org/officeDocument/2006/relationships/slideLayout" Target="../slideLayouts/slideLayout10.xml"/><Relationship Id="rId5" Type="http://schemas.openxmlformats.org/officeDocument/2006/relationships/image" Target="../media/image9.jpeg"/><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9.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MKT </a:t>
            </a:r>
            <a:r>
              <a:rPr lang="en-US" altLang="ja-JP">
                <a:latin typeface="Calibri Light"/>
              </a:rPr>
              <a:t>7 B </a:t>
            </a:r>
            <a:r>
              <a:rPr lang="en-US" altLang="ja-JP" dirty="0">
                <a:latin typeface="Calibri Light"/>
              </a:rPr>
              <a:t>– </a:t>
            </a:r>
            <a:r>
              <a:rPr lang="az-Cyrl-AZ" altLang="ko-KR" dirty="0"/>
              <a:t>Преждевременные заключения </a:t>
            </a:r>
            <a:r>
              <a:rPr lang="en-US" altLang="ko-KR" dirty="0"/>
              <a:t>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Hipke &amp; Russu</a:t>
            </a:r>
            <a:r>
              <a:rPr lang="nl-NL" sz="1600">
                <a:solidFill>
                  <a:srgbClr val="004992"/>
                </a:solidFill>
              </a:rPr>
              <a:t> (01|23)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53829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Преждевременные заключения</a:t>
            </a:r>
            <a:endParaRPr lang="en-US" sz="3600">
              <a:latin typeface="+mn-lt"/>
              <a:ea typeface="+mn-ea"/>
              <a:cs typeface="+mn-cs"/>
            </a:endParaRPr>
          </a:p>
        </p:txBody>
      </p:sp>
      <p:sp>
        <p:nvSpPr>
          <p:cNvPr id="481282" name="Rectangle 2"/>
          <p:cNvSpPr>
            <a:spLocks noGrp="1" noChangeArrowheads="1"/>
          </p:cNvSpPr>
          <p:nvPr>
            <p:ph idx="1"/>
          </p:nvPr>
        </p:nvSpPr>
        <p:spPr/>
        <p:txBody>
          <a:bodyPr>
            <a:noAutofit/>
          </a:bodyPr>
          <a:lstStyle/>
          <a:p>
            <a:pPr algn="l" eaLnBrk="1" hangingPunct="1">
              <a:defRPr/>
            </a:pPr>
            <a:r>
              <a:rPr lang="ru-RU" sz="2400" dirty="0">
                <a:solidFill>
                  <a:srgbClr val="333333"/>
                </a:solidFill>
              </a:rPr>
              <a:t>Иногда мы делаем выводы не зная всей правды!</a:t>
            </a:r>
          </a:p>
          <a:p>
            <a:pPr marL="342900" indent="-342900" algn="l" eaLnBrk="1" hangingPunct="1">
              <a:buClr>
                <a:srgbClr val="333333"/>
              </a:buClr>
              <a:buFont typeface="WingDings"/>
              <a:buChar char=""/>
              <a:defRPr/>
            </a:pPr>
            <a:r>
              <a:rPr lang="ru-RU" sz="2400" dirty="0">
                <a:solidFill>
                  <a:srgbClr val="333333"/>
                </a:solidFill>
              </a:rPr>
              <a:t>Положительные стороны: </a:t>
            </a:r>
            <a:r>
              <a:rPr lang="ru-RU" sz="2400" dirty="0">
                <a:solidFill>
                  <a:srgbClr val="004992"/>
                </a:solidFill>
              </a:rPr>
              <a:t>??? </a:t>
            </a:r>
            <a:r>
              <a:rPr lang="ru-RU" sz="2400" dirty="0">
                <a:solidFill>
                  <a:srgbClr val="FFFFFF"/>
                </a:solidFill>
              </a:rPr>
              <a:t>экономия времени, мы чувствуем себя более уверенно и возможно более решительными и компетентными (девиз</a:t>
            </a:r>
            <a:r>
              <a:rPr lang="ru-RU" sz="2400">
                <a:solidFill>
                  <a:srgbClr val="FFFFFF"/>
                </a:solidFill>
              </a:rPr>
              <a:t>: “Лучше </a:t>
            </a:r>
            <a:r>
              <a:rPr lang="ru-RU" sz="2400" dirty="0">
                <a:solidFill>
                  <a:srgbClr val="FFFFFF"/>
                </a:solidFill>
              </a:rPr>
              <a:t>плохое решение, чем </a:t>
            </a:r>
            <a:r>
              <a:rPr lang="ru-RU" sz="2400">
                <a:solidFill>
                  <a:srgbClr val="FFFFFF"/>
                </a:solidFill>
              </a:rPr>
              <a:t>никакое.”)</a:t>
            </a:r>
            <a:endParaRPr lang="ru-RU" sz="2400" dirty="0">
              <a:solidFill>
                <a:srgbClr val="FFFFFF"/>
              </a:solidFill>
            </a:endParaRPr>
          </a:p>
          <a:p>
            <a:pPr marL="342900" indent="-342900" algn="l" eaLnBrk="1" hangingPunct="1">
              <a:buClr>
                <a:srgbClr val="333333"/>
              </a:buClr>
              <a:buFont typeface="WingDings"/>
              <a:buChar char=""/>
              <a:defRPr/>
            </a:pPr>
            <a:r>
              <a:rPr lang="ru-RU" sz="2400" dirty="0">
                <a:solidFill>
                  <a:srgbClr val="333333"/>
                </a:solidFill>
              </a:rPr>
              <a:t>Отрицательные стороны: </a:t>
            </a:r>
            <a:r>
              <a:rPr lang="ru-RU" sz="2400" dirty="0">
                <a:solidFill>
                  <a:srgbClr val="004992"/>
                </a:solidFill>
              </a:rPr>
              <a:t>??? </a:t>
            </a:r>
            <a:r>
              <a:rPr lang="ru-RU" sz="2400" dirty="0">
                <a:solidFill>
                  <a:srgbClr val="FFFFFF"/>
                </a:solidFill>
              </a:rPr>
              <a:t>риск, принять неверное и плохое решение…</a:t>
            </a:r>
          </a:p>
        </p:txBody>
      </p:sp>
      <p:sp>
        <p:nvSpPr>
          <p:cNvPr id="5" name="Footer Placeholder 4"/>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6" name="Slide Number Placeholder 5"/>
          <p:cNvSpPr>
            <a:spLocks noGrp="1"/>
          </p:cNvSpPr>
          <p:nvPr>
            <p:ph type="sldNum" sz="quarter" idx="12"/>
          </p:nvPr>
        </p:nvSpPr>
        <p:spPr/>
        <p:txBody>
          <a:bodyPr/>
          <a:lstStyle/>
          <a:p>
            <a:fld id="{7BC04AB3-71D3-4CF8-95CA-2E9DEFE89216}"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Преждевременные заключения</a:t>
            </a:r>
            <a:endParaRPr lang="en-US" sz="3600">
              <a:latin typeface="+mn-lt"/>
              <a:ea typeface="+mn-ea"/>
              <a:cs typeface="+mn-cs"/>
            </a:endParaRPr>
          </a:p>
        </p:txBody>
      </p:sp>
      <p:sp>
        <p:nvSpPr>
          <p:cNvPr id="481282" name="Rectangle 2"/>
          <p:cNvSpPr>
            <a:spLocks noGrp="1" noChangeArrowheads="1"/>
          </p:cNvSpPr>
          <p:nvPr>
            <p:ph idx="1"/>
          </p:nvPr>
        </p:nvSpPr>
        <p:spPr/>
        <p:txBody>
          <a:bodyPr>
            <a:noAutofit/>
          </a:bodyPr>
          <a:lstStyle/>
          <a:p>
            <a:pPr algn="l" eaLnBrk="1" hangingPunct="1">
              <a:defRPr/>
            </a:pPr>
            <a:r>
              <a:rPr lang="ru-RU" sz="2400" dirty="0">
                <a:solidFill>
                  <a:srgbClr val="333333"/>
                </a:solidFill>
              </a:rPr>
              <a:t>Иногда мы делаем выводы не зная всей правды!</a:t>
            </a:r>
          </a:p>
          <a:p>
            <a:pPr marL="342900" indent="-342900" algn="l" eaLnBrk="1" hangingPunct="1">
              <a:buClr>
                <a:srgbClr val="333333"/>
              </a:buClr>
              <a:buFont typeface="WingDings"/>
              <a:buChar char=""/>
              <a:defRPr/>
            </a:pPr>
            <a:r>
              <a:rPr lang="ru-RU" sz="2400" dirty="0">
                <a:solidFill>
                  <a:srgbClr val="333333"/>
                </a:solidFill>
              </a:rPr>
              <a:t>Положительные стороны</a:t>
            </a:r>
            <a:r>
              <a:rPr lang="en-US" sz="2400" dirty="0">
                <a:solidFill>
                  <a:srgbClr val="333333"/>
                </a:solidFill>
              </a:rPr>
              <a:t>:</a:t>
            </a:r>
            <a:r>
              <a:rPr lang="ru-RU" sz="2400" dirty="0">
                <a:solidFill>
                  <a:srgbClr val="333333"/>
                </a:solidFill>
              </a:rPr>
              <a:t> </a:t>
            </a:r>
            <a:r>
              <a:rPr lang="ru-RU" sz="2400" dirty="0">
                <a:solidFill>
                  <a:srgbClr val="004992"/>
                </a:solidFill>
              </a:rPr>
              <a:t>экономия времени, мы чувствуем себя более уверенно и возможно более решительными и компетентными (девиз</a:t>
            </a:r>
            <a:r>
              <a:rPr lang="ru-RU" sz="2400">
                <a:solidFill>
                  <a:srgbClr val="004992"/>
                </a:solidFill>
              </a:rPr>
              <a:t>: “Лучше </a:t>
            </a:r>
            <a:r>
              <a:rPr lang="ru-RU" sz="2400" dirty="0">
                <a:solidFill>
                  <a:srgbClr val="004992"/>
                </a:solidFill>
              </a:rPr>
              <a:t>плохое решение, чем </a:t>
            </a:r>
            <a:r>
              <a:rPr lang="ru-RU" sz="2400">
                <a:solidFill>
                  <a:srgbClr val="004992"/>
                </a:solidFill>
              </a:rPr>
              <a:t>никакое.”)</a:t>
            </a:r>
            <a:endParaRPr lang="ru-RU" sz="2400" dirty="0">
              <a:solidFill>
                <a:srgbClr val="004992"/>
              </a:solidFill>
            </a:endParaRPr>
          </a:p>
          <a:p>
            <a:pPr marL="342900" indent="-342900" algn="l" eaLnBrk="1" hangingPunct="1">
              <a:buClr>
                <a:srgbClr val="333333"/>
              </a:buClr>
              <a:buFont typeface="WingDings"/>
              <a:buChar char=""/>
              <a:defRPr/>
            </a:pPr>
            <a:r>
              <a:rPr lang="ru-RU" sz="2400" dirty="0">
                <a:solidFill>
                  <a:srgbClr val="333333"/>
                </a:solidFill>
              </a:rPr>
              <a:t>Отрицательные стороны: </a:t>
            </a:r>
            <a:r>
              <a:rPr lang="ru-RU" sz="2400" dirty="0">
                <a:solidFill>
                  <a:srgbClr val="004992"/>
                </a:solidFill>
              </a:rPr>
              <a:t>??? </a:t>
            </a:r>
            <a:r>
              <a:rPr lang="ru-RU" sz="2400" dirty="0">
                <a:solidFill>
                  <a:srgbClr val="FFFFFF"/>
                </a:solidFill>
              </a:rPr>
              <a:t>риск, принять неверное и плохое решение…</a:t>
            </a:r>
          </a:p>
        </p:txBody>
      </p:sp>
      <p:sp>
        <p:nvSpPr>
          <p:cNvPr id="5" name="Footer Placeholder 4"/>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6" name="Slide Number Placeholder 5"/>
          <p:cNvSpPr>
            <a:spLocks noGrp="1"/>
          </p:cNvSpPr>
          <p:nvPr>
            <p:ph type="sldNum" sz="quarter" idx="12"/>
          </p:nvPr>
        </p:nvSpPr>
        <p:spPr/>
        <p:txBody>
          <a:bodyPr/>
          <a:lstStyle/>
          <a:p>
            <a:fld id="{7BC04AB3-71D3-4CF8-95CA-2E9DEFE89216}" type="slidenum">
              <a:rPr lang="de-DE" altLang="de-DE" smtClean="0"/>
              <a:pPr/>
              <a:t>3</a:t>
            </a:fld>
            <a:endParaRPr lang="de-DE" altLang="de-DE"/>
          </a:p>
        </p:txBody>
      </p:sp>
    </p:spTree>
    <p:extLst>
      <p:ext uri="{BB962C8B-B14F-4D97-AF65-F5344CB8AC3E}">
        <p14:creationId xmlns:p14="http://schemas.microsoft.com/office/powerpoint/2010/main" val="2901823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Преждевременные заключения</a:t>
            </a:r>
            <a:endParaRPr lang="en-US" sz="3600">
              <a:latin typeface="+mn-lt"/>
              <a:ea typeface="+mn-ea"/>
              <a:cs typeface="+mn-cs"/>
            </a:endParaRPr>
          </a:p>
        </p:txBody>
      </p:sp>
      <p:sp>
        <p:nvSpPr>
          <p:cNvPr id="481282" name="Rectangle 2"/>
          <p:cNvSpPr>
            <a:spLocks noGrp="1" noChangeArrowheads="1"/>
          </p:cNvSpPr>
          <p:nvPr>
            <p:ph idx="1"/>
          </p:nvPr>
        </p:nvSpPr>
        <p:spPr/>
        <p:txBody>
          <a:bodyPr>
            <a:noAutofit/>
          </a:bodyPr>
          <a:lstStyle/>
          <a:p>
            <a:pPr algn="l" eaLnBrk="1" hangingPunct="1">
              <a:defRPr/>
            </a:pPr>
            <a:r>
              <a:rPr lang="ru-RU" sz="2400" dirty="0">
                <a:solidFill>
                  <a:srgbClr val="333333"/>
                </a:solidFill>
              </a:rPr>
              <a:t>Иногда мы делаем выводы не зная всей правды!</a:t>
            </a:r>
          </a:p>
          <a:p>
            <a:pPr marL="342900" indent="-342900" algn="l" eaLnBrk="1" hangingPunct="1">
              <a:buClr>
                <a:srgbClr val="000000"/>
              </a:buClr>
              <a:buFont typeface="WingDings"/>
              <a:buChar char=""/>
              <a:defRPr/>
            </a:pPr>
            <a:r>
              <a:rPr lang="ru-RU" sz="2400" dirty="0">
                <a:solidFill>
                  <a:srgbClr val="333333"/>
                </a:solidFill>
              </a:rPr>
              <a:t>Положительные стороны: </a:t>
            </a:r>
            <a:r>
              <a:rPr lang="ru-RU" sz="2400" dirty="0">
                <a:solidFill>
                  <a:srgbClr val="004992"/>
                </a:solidFill>
              </a:rPr>
              <a:t>экономия времени, мы чувствуем себя более уверенно и возможно более решительными и компетентными (девиз</a:t>
            </a:r>
            <a:r>
              <a:rPr lang="ru-RU" sz="2400">
                <a:solidFill>
                  <a:srgbClr val="004992"/>
                </a:solidFill>
              </a:rPr>
              <a:t>: “Лучше </a:t>
            </a:r>
            <a:r>
              <a:rPr lang="ru-RU" sz="2400" dirty="0">
                <a:solidFill>
                  <a:srgbClr val="004992"/>
                </a:solidFill>
              </a:rPr>
              <a:t>плохое решение, чем </a:t>
            </a:r>
            <a:r>
              <a:rPr lang="ru-RU" sz="2400">
                <a:solidFill>
                  <a:srgbClr val="004992"/>
                </a:solidFill>
              </a:rPr>
              <a:t>никакое.”)</a:t>
            </a:r>
            <a:endParaRPr lang="ru-RU" sz="2400" dirty="0">
              <a:solidFill>
                <a:srgbClr val="004992"/>
              </a:solidFill>
            </a:endParaRPr>
          </a:p>
          <a:p>
            <a:pPr marL="342900" indent="-342900" algn="l" eaLnBrk="1" hangingPunct="1">
              <a:buClr>
                <a:srgbClr val="333333"/>
              </a:buClr>
              <a:buFont typeface="WingDings"/>
              <a:buChar char=""/>
              <a:defRPr/>
            </a:pPr>
            <a:r>
              <a:rPr lang="ru-RU" sz="2400" dirty="0">
                <a:solidFill>
                  <a:srgbClr val="333333"/>
                </a:solidFill>
              </a:rPr>
              <a:t>Отрицательные стороны: </a:t>
            </a:r>
            <a:r>
              <a:rPr lang="ru-RU" sz="2400" dirty="0">
                <a:solidFill>
                  <a:srgbClr val="004992"/>
                </a:solidFill>
              </a:rPr>
              <a:t>риск, принять неверное и плохое решение…</a:t>
            </a:r>
          </a:p>
        </p:txBody>
      </p:sp>
      <p:sp>
        <p:nvSpPr>
          <p:cNvPr id="5" name="Footer Placeholder 4"/>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6" name="Slide Number Placeholder 5"/>
          <p:cNvSpPr>
            <a:spLocks noGrp="1"/>
          </p:cNvSpPr>
          <p:nvPr>
            <p:ph type="sldNum" sz="quarter" idx="12"/>
          </p:nvPr>
        </p:nvSpPr>
        <p:spPr/>
        <p:txBody>
          <a:bodyPr/>
          <a:lstStyle/>
          <a:p>
            <a:fld id="{7BC04AB3-71D3-4CF8-95CA-2E9DEFE89216}" type="slidenum">
              <a:rPr lang="de-DE" altLang="de-DE" smtClean="0"/>
              <a:pPr/>
              <a:t>4</a:t>
            </a:fld>
            <a:endParaRPr lang="de-DE" altLang="de-DE"/>
          </a:p>
        </p:txBody>
      </p:sp>
    </p:spTree>
    <p:extLst>
      <p:ext uri="{BB962C8B-B14F-4D97-AF65-F5344CB8AC3E}">
        <p14:creationId xmlns:p14="http://schemas.microsoft.com/office/powerpoint/2010/main" val="1115980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ru-RU" sz="3600" dirty="0">
                <a:solidFill>
                  <a:srgbClr val="004992"/>
                </a:solidFill>
                <a:latin typeface="+mn-lt"/>
                <a:ea typeface="+mn-ea"/>
                <a:cs typeface="+mn-cs"/>
              </a:rPr>
              <a:t>Преждевременные заключения</a:t>
            </a:r>
            <a:br>
              <a:rPr lang="ru-RU" sz="3600" dirty="0">
                <a:solidFill>
                  <a:srgbClr val="004992"/>
                </a:solidFill>
                <a:latin typeface="+mn-lt"/>
                <a:ea typeface="+mn-ea"/>
                <a:cs typeface="+mn-cs"/>
              </a:rPr>
            </a:br>
            <a:r>
              <a:rPr lang="ru-RU" dirty="0">
                <a:solidFill>
                  <a:srgbClr val="004992"/>
                </a:solidFill>
                <a:latin typeface="+mn-lt"/>
                <a:ea typeface="+mn-ea"/>
                <a:cs typeface="+mn-cs"/>
              </a:rPr>
              <a:t>Когда мы принимаем решения без рассмотрения всей информации?</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3141089169"/>
              </p:ext>
            </p:extLst>
          </p:nvPr>
        </p:nvGraphicFramePr>
        <p:xfrm>
          <a:off x="408955" y="2488272"/>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Когда?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000" b="0" i="0" u="none" strike="noStrike" cap="none" normalizeH="0" baseline="0">
                          <a:ln>
                            <a:noFill/>
                          </a:ln>
                          <a:solidFill>
                            <a:srgbClr val="000000"/>
                          </a:solidFill>
                          <a:effectLst/>
                          <a:latin typeface="+mn-lt"/>
                          <a:ea typeface="+mn-ea"/>
                          <a:cs typeface="+mn-cs"/>
                        </a:rPr>
                        <a:t>Пример</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a:ln>
                            <a:noFill/>
                          </a:ln>
                          <a:solidFill>
                            <a:srgbClr val="333333"/>
                          </a:solidFill>
                          <a:effectLst/>
                          <a:latin typeface="+mn-lt"/>
                          <a:ea typeface="+mn-ea"/>
                          <a:cs typeface="+mn-cs"/>
                        </a:rPr>
                        <a:t>...когда проблема очень разносторонняя (сложная)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a:ln>
                            <a:noFill/>
                          </a:ln>
                          <a:solidFill>
                            <a:srgbClr val="333333"/>
                          </a:solidFill>
                          <a:effectLst/>
                          <a:latin typeface="+mn-lt"/>
                          <a:ea typeface="+mn-ea"/>
                          <a:cs typeface="+mn-cs"/>
                        </a:rPr>
                        <a:t>...если существует опыт в прошлом, который в результате обобщается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a:ln>
                            <a:noFill/>
                          </a:ln>
                          <a:solidFill>
                            <a:srgbClr val="333333"/>
                          </a:solidFill>
                          <a:effectLst/>
                          <a:latin typeface="+mn-lt"/>
                          <a:ea typeface="+mn-ea"/>
                          <a:cs typeface="+mn-cs"/>
                        </a:rPr>
                        <a:t>...если от одного решения мало что зависит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6" name="Slide Number Placeholder 5"/>
          <p:cNvSpPr>
            <a:spLocks noGrp="1"/>
          </p:cNvSpPr>
          <p:nvPr>
            <p:ph type="sldNum" sz="quarter" idx="12"/>
          </p:nvPr>
        </p:nvSpPr>
        <p:spPr/>
        <p:txBody>
          <a:bodyPr/>
          <a:lstStyle/>
          <a:p>
            <a:fld id="{7B83E96E-8E0B-463C-8E48-A8395A41973C}" type="slidenum">
              <a:rPr lang="de-DE" altLang="de-DE" smtClean="0"/>
              <a:pPr/>
              <a:t>5</a:t>
            </a:fld>
            <a:endParaRPr lang="de-DE" altLang="de-DE"/>
          </a:p>
        </p:txBody>
      </p:sp>
    </p:spTree>
    <p:extLst>
      <p:ext uri="{BB962C8B-B14F-4D97-AF65-F5344CB8AC3E}">
        <p14:creationId xmlns:p14="http://schemas.microsoft.com/office/powerpoint/2010/main" val="2692615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ru-RU" sz="3600" dirty="0">
                <a:solidFill>
                  <a:srgbClr val="004992"/>
                </a:solidFill>
                <a:latin typeface="+mn-lt"/>
                <a:ea typeface="+mn-ea"/>
                <a:cs typeface="+mn-cs"/>
              </a:rPr>
              <a:t>Преждевременные заключения</a:t>
            </a:r>
            <a:br>
              <a:rPr lang="ru-RU" sz="3600" dirty="0">
                <a:solidFill>
                  <a:srgbClr val="004992"/>
                </a:solidFill>
                <a:latin typeface="+mn-lt"/>
                <a:ea typeface="+mn-ea"/>
                <a:cs typeface="+mn-cs"/>
              </a:rPr>
            </a:br>
            <a:r>
              <a:rPr lang="ru-RU" dirty="0">
                <a:solidFill>
                  <a:srgbClr val="004992"/>
                </a:solidFill>
                <a:latin typeface="+mn-lt"/>
                <a:ea typeface="+mn-ea"/>
                <a:cs typeface="+mn-cs"/>
              </a:rPr>
              <a:t>Когда мы принимаем решения без рассмотрения всей информации?</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3762726057"/>
              </p:ext>
            </p:extLst>
          </p:nvPr>
        </p:nvGraphicFramePr>
        <p:xfrm>
          <a:off x="408955" y="2488272"/>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Когда?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000" b="0" i="0" u="none" strike="noStrike" cap="none" normalizeH="0" baseline="0">
                          <a:ln>
                            <a:noFill/>
                          </a:ln>
                          <a:solidFill>
                            <a:srgbClr val="000000"/>
                          </a:solidFill>
                          <a:effectLst/>
                          <a:latin typeface="+mn-lt"/>
                          <a:ea typeface="+mn-ea"/>
                          <a:cs typeface="+mn-cs"/>
                        </a:rPr>
                        <a:t>Пример</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a:ln>
                            <a:noFill/>
                          </a:ln>
                          <a:solidFill>
                            <a:srgbClr val="333333"/>
                          </a:solidFill>
                          <a:effectLst/>
                          <a:latin typeface="+mn-lt"/>
                          <a:ea typeface="+mn-ea"/>
                          <a:cs typeface="+mn-cs"/>
                        </a:rPr>
                        <a:t>...когда проблема очень разносторонняя (сложная)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dirty="0">
                          <a:ln>
                            <a:noFill/>
                          </a:ln>
                          <a:solidFill>
                            <a:srgbClr val="333333"/>
                          </a:solidFill>
                          <a:effectLst/>
                          <a:latin typeface="+mn-lt"/>
                          <a:ea typeface="+mn-ea"/>
                          <a:cs typeface="+mn-cs"/>
                        </a:rPr>
                        <a:t>Покупка автомобиля: Невозможно сравнивать все модели и рассмотреть все характеристики автомобиля (в том числе цена, потребление). Выбор должен быть сделан.</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a:ln>
                            <a:noFill/>
                          </a:ln>
                          <a:solidFill>
                            <a:srgbClr val="333333"/>
                          </a:solidFill>
                          <a:effectLst/>
                          <a:latin typeface="+mn-lt"/>
                          <a:ea typeface="+mn-ea"/>
                          <a:cs typeface="+mn-cs"/>
                        </a:rPr>
                        <a:t>...если существует опыт в прошлом, который в результате обобщается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a:ln>
                            <a:noFill/>
                          </a:ln>
                          <a:solidFill>
                            <a:srgbClr val="333333"/>
                          </a:solidFill>
                          <a:effectLst/>
                          <a:latin typeface="+mn-lt"/>
                          <a:ea typeface="+mn-ea"/>
                          <a:cs typeface="+mn-cs"/>
                        </a:rPr>
                        <a:t>...если от одного решения мало что зависит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6" name="Slide Number Placeholder 5"/>
          <p:cNvSpPr>
            <a:spLocks noGrp="1"/>
          </p:cNvSpPr>
          <p:nvPr>
            <p:ph type="sldNum" sz="quarter" idx="12"/>
          </p:nvPr>
        </p:nvSpPr>
        <p:spPr/>
        <p:txBody>
          <a:bodyPr/>
          <a:lstStyle/>
          <a:p>
            <a:fld id="{7B83E96E-8E0B-463C-8E48-A8395A41973C}" type="slidenum">
              <a:rPr lang="de-DE" altLang="de-DE" smtClean="0"/>
              <a:pPr/>
              <a:t>6</a:t>
            </a:fld>
            <a:endParaRPr lang="de-DE" altLang="de-DE"/>
          </a:p>
        </p:txBody>
      </p:sp>
    </p:spTree>
    <p:extLst>
      <p:ext uri="{BB962C8B-B14F-4D97-AF65-F5344CB8AC3E}">
        <p14:creationId xmlns:p14="http://schemas.microsoft.com/office/powerpoint/2010/main" val="29034194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ru-RU" sz="3600" dirty="0">
                <a:solidFill>
                  <a:srgbClr val="004992"/>
                </a:solidFill>
                <a:latin typeface="+mn-lt"/>
                <a:ea typeface="+mn-ea"/>
                <a:cs typeface="+mn-cs"/>
              </a:rPr>
              <a:t>Преждевременные заключения</a:t>
            </a:r>
            <a:br>
              <a:rPr lang="ru-RU" sz="3600" dirty="0">
                <a:solidFill>
                  <a:srgbClr val="004992"/>
                </a:solidFill>
                <a:latin typeface="+mn-lt"/>
                <a:ea typeface="+mn-ea"/>
                <a:cs typeface="+mn-cs"/>
              </a:rPr>
            </a:br>
            <a:r>
              <a:rPr lang="ru-RU" dirty="0">
                <a:solidFill>
                  <a:srgbClr val="004992"/>
                </a:solidFill>
                <a:latin typeface="+mn-lt"/>
                <a:ea typeface="+mn-ea"/>
                <a:cs typeface="+mn-cs"/>
              </a:rPr>
              <a:t>Когда мы принимаем решения без рассмотрения всей информации?</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175783744"/>
              </p:ext>
            </p:extLst>
          </p:nvPr>
        </p:nvGraphicFramePr>
        <p:xfrm>
          <a:off x="408955" y="2488272"/>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Когда?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000" b="0" i="0" u="none" strike="noStrike" cap="none" normalizeH="0" baseline="0">
                          <a:ln>
                            <a:noFill/>
                          </a:ln>
                          <a:solidFill>
                            <a:srgbClr val="000000"/>
                          </a:solidFill>
                          <a:effectLst/>
                          <a:latin typeface="+mn-lt"/>
                          <a:ea typeface="+mn-ea"/>
                          <a:cs typeface="+mn-cs"/>
                        </a:rPr>
                        <a:t>Пример</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a:ln>
                            <a:noFill/>
                          </a:ln>
                          <a:solidFill>
                            <a:srgbClr val="333333"/>
                          </a:solidFill>
                          <a:effectLst/>
                          <a:latin typeface="+mn-lt"/>
                          <a:ea typeface="+mn-ea"/>
                          <a:cs typeface="+mn-cs"/>
                        </a:rPr>
                        <a:t>...когда проблема очень разносторонняя (сложная)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dirty="0">
                          <a:ln>
                            <a:noFill/>
                          </a:ln>
                          <a:solidFill>
                            <a:srgbClr val="333333"/>
                          </a:solidFill>
                          <a:effectLst/>
                          <a:latin typeface="+mn-lt"/>
                          <a:ea typeface="+mn-ea"/>
                          <a:cs typeface="+mn-cs"/>
                        </a:rPr>
                        <a:t>Покупка автомобиля: Невозможно сравнивать все модели и рассмотреть все характеристики автомобиля (в том числе цена, потребление). Выбор должен быть сделан.</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a:ln>
                            <a:noFill/>
                          </a:ln>
                          <a:solidFill>
                            <a:srgbClr val="333333"/>
                          </a:solidFill>
                          <a:effectLst/>
                          <a:latin typeface="+mn-lt"/>
                          <a:ea typeface="+mn-ea"/>
                          <a:cs typeface="+mn-cs"/>
                        </a:rPr>
                        <a:t>...если существует опыт в прошлом, который в результате обобщается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dirty="0">
                          <a:ln>
                            <a:noFill/>
                          </a:ln>
                          <a:solidFill>
                            <a:srgbClr val="333333"/>
                          </a:solidFill>
                          <a:effectLst/>
                          <a:latin typeface="+mn-lt"/>
                          <a:ea typeface="+mn-ea"/>
                          <a:cs typeface="+mn-cs"/>
                        </a:rPr>
                        <a:t>Предрассудки могут привести к обобщенияи (поговорка: мерить на свой аршин).</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a:ln>
                            <a:noFill/>
                          </a:ln>
                          <a:solidFill>
                            <a:srgbClr val="333333"/>
                          </a:solidFill>
                          <a:effectLst/>
                          <a:latin typeface="+mn-lt"/>
                          <a:ea typeface="+mn-ea"/>
                          <a:cs typeface="+mn-cs"/>
                        </a:rPr>
                        <a:t>...если от одного решения мало что зависит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6" name="Slide Number Placeholder 5"/>
          <p:cNvSpPr>
            <a:spLocks noGrp="1"/>
          </p:cNvSpPr>
          <p:nvPr>
            <p:ph type="sldNum" sz="quarter" idx="12"/>
          </p:nvPr>
        </p:nvSpPr>
        <p:spPr/>
        <p:txBody>
          <a:bodyPr/>
          <a:lstStyle/>
          <a:p>
            <a:fld id="{7B83E96E-8E0B-463C-8E48-A8395A41973C}" type="slidenum">
              <a:rPr lang="de-DE" altLang="de-DE" smtClean="0"/>
              <a:pPr/>
              <a:t>7</a:t>
            </a:fld>
            <a:endParaRPr lang="de-DE" altLang="de-DE"/>
          </a:p>
        </p:txBody>
      </p:sp>
    </p:spTree>
    <p:extLst>
      <p:ext uri="{BB962C8B-B14F-4D97-AF65-F5344CB8AC3E}">
        <p14:creationId xmlns:p14="http://schemas.microsoft.com/office/powerpoint/2010/main" val="35439829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ru-RU" sz="3600" dirty="0">
                <a:solidFill>
                  <a:srgbClr val="004992"/>
                </a:solidFill>
                <a:latin typeface="+mn-lt"/>
                <a:ea typeface="+mn-ea"/>
                <a:cs typeface="+mn-cs"/>
              </a:rPr>
              <a:t>Преждевременные заключения</a:t>
            </a:r>
            <a:br>
              <a:rPr lang="ru-RU" sz="3600" dirty="0">
                <a:solidFill>
                  <a:srgbClr val="004992"/>
                </a:solidFill>
                <a:latin typeface="+mn-lt"/>
                <a:ea typeface="+mn-ea"/>
                <a:cs typeface="+mn-cs"/>
              </a:rPr>
            </a:br>
            <a:r>
              <a:rPr lang="ru-RU" dirty="0">
                <a:solidFill>
                  <a:srgbClr val="004992"/>
                </a:solidFill>
                <a:latin typeface="+mn-lt"/>
                <a:ea typeface="+mn-ea"/>
                <a:cs typeface="+mn-cs"/>
              </a:rPr>
              <a:t>Когда мы принимаем решения без рассмотрения всей информации?</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2518640905"/>
              </p:ext>
            </p:extLst>
          </p:nvPr>
        </p:nvGraphicFramePr>
        <p:xfrm>
          <a:off x="408955" y="2488272"/>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Когда?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000" b="0" i="0" u="none" strike="noStrike" cap="none" normalizeH="0" baseline="0">
                          <a:ln>
                            <a:noFill/>
                          </a:ln>
                          <a:solidFill>
                            <a:srgbClr val="000000"/>
                          </a:solidFill>
                          <a:effectLst/>
                          <a:latin typeface="+mn-lt"/>
                          <a:ea typeface="+mn-ea"/>
                          <a:cs typeface="+mn-cs"/>
                        </a:rPr>
                        <a:t>Пример</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a:ln>
                            <a:noFill/>
                          </a:ln>
                          <a:solidFill>
                            <a:srgbClr val="333333"/>
                          </a:solidFill>
                          <a:effectLst/>
                          <a:latin typeface="+mn-lt"/>
                          <a:ea typeface="+mn-ea"/>
                          <a:cs typeface="+mn-cs"/>
                        </a:rPr>
                        <a:t>...когда проблема очень разносторонняя (сложная)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dirty="0">
                          <a:ln>
                            <a:noFill/>
                          </a:ln>
                          <a:solidFill>
                            <a:srgbClr val="333333"/>
                          </a:solidFill>
                          <a:effectLst/>
                          <a:latin typeface="+mn-lt"/>
                          <a:ea typeface="+mn-ea"/>
                          <a:cs typeface="+mn-cs"/>
                        </a:rPr>
                        <a:t>Покупка автомобиля: Невозможно сравнивать все модели и рассмотреть все характеристики автомобиля (в том числе цена, потребление). Выбор должен быть сделан.</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dirty="0">
                          <a:ln>
                            <a:noFill/>
                          </a:ln>
                          <a:solidFill>
                            <a:srgbClr val="333333"/>
                          </a:solidFill>
                          <a:effectLst/>
                          <a:latin typeface="+mn-lt"/>
                          <a:ea typeface="+mn-ea"/>
                          <a:cs typeface="+mn-cs"/>
                        </a:rPr>
                        <a:t>...если существует опыт в прошлом, который в результате обобщается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dirty="0">
                          <a:ln>
                            <a:noFill/>
                          </a:ln>
                          <a:solidFill>
                            <a:srgbClr val="333333"/>
                          </a:solidFill>
                          <a:effectLst/>
                          <a:latin typeface="+mn-lt"/>
                          <a:ea typeface="+mn-ea"/>
                          <a:cs typeface="+mn-cs"/>
                        </a:rPr>
                        <a:t>Предрассудки могут привести к обобщенияи (поговорка: мерить на свой аршин).</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a:ln>
                            <a:noFill/>
                          </a:ln>
                          <a:solidFill>
                            <a:srgbClr val="333333"/>
                          </a:solidFill>
                          <a:effectLst/>
                          <a:latin typeface="+mn-lt"/>
                          <a:ea typeface="+mn-ea"/>
                          <a:cs typeface="+mn-cs"/>
                        </a:rPr>
                        <a:t>...если от одного решения мало что зависит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dirty="0">
                          <a:ln>
                            <a:noFill/>
                          </a:ln>
                          <a:solidFill>
                            <a:srgbClr val="333333"/>
                          </a:solidFill>
                          <a:effectLst/>
                          <a:latin typeface="+mn-lt"/>
                          <a:ea typeface="+mn-ea"/>
                          <a:cs typeface="+mn-cs"/>
                        </a:rPr>
                        <a:t>Марка йогурта при покупке в магазине, цвет носков и т.д.</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6" name="Slide Number Placeholder 5"/>
          <p:cNvSpPr>
            <a:spLocks noGrp="1"/>
          </p:cNvSpPr>
          <p:nvPr>
            <p:ph type="sldNum" sz="quarter" idx="12"/>
          </p:nvPr>
        </p:nvSpPr>
        <p:spPr/>
        <p:txBody>
          <a:bodyPr/>
          <a:lstStyle/>
          <a:p>
            <a:fld id="{7B83E96E-8E0B-463C-8E48-A8395A41973C}" type="slidenum">
              <a:rPr lang="de-DE" altLang="de-DE" smtClean="0"/>
              <a:pPr/>
              <a:t>8</a:t>
            </a:fld>
            <a:endParaRPr lang="de-DE" altLang="de-DE"/>
          </a:p>
        </p:txBody>
      </p:sp>
    </p:spTree>
    <p:extLst>
      <p:ext uri="{BB962C8B-B14F-4D97-AF65-F5344CB8AC3E}">
        <p14:creationId xmlns:p14="http://schemas.microsoft.com/office/powerpoint/2010/main" val="2297479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Поспешные заключения “в действии”</a:t>
            </a:r>
            <a:endParaRPr lang="en-US" sz="3600">
              <a:latin typeface="+mn-lt"/>
              <a:ea typeface="+mn-ea"/>
              <a:cs typeface="+mn-cs"/>
            </a:endParaRPr>
          </a:p>
        </p:txBody>
      </p:sp>
      <p:graphicFrame>
        <p:nvGraphicFramePr>
          <p:cNvPr id="6" name="Group 152"/>
          <p:cNvGraphicFramePr>
            <a:graphicFrameLocks noGrp="1"/>
          </p:cNvGraphicFramePr>
          <p:nvPr>
            <p:extLst>
              <p:ext uri="{D42A27DB-BD31-4B8C-83A1-F6EECF244321}">
                <p14:modId xmlns:p14="http://schemas.microsoft.com/office/powerpoint/2010/main" val="3706551791"/>
              </p:ext>
            </p:extLst>
          </p:nvPr>
        </p:nvGraphicFramePr>
        <p:xfrm>
          <a:off x="408955" y="1687072"/>
          <a:ext cx="11376000" cy="5039495"/>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1800" b="0" i="0" u="none" strike="noStrike" cap="none" normalizeH="0" baseline="0" dirty="0">
                          <a:ln>
                            <a:noFill/>
                          </a:ln>
                          <a:solidFill>
                            <a:srgbClr val="000000"/>
                          </a:solidFill>
                          <a:effectLst/>
                          <a:latin typeface="+mn-lt"/>
                          <a:ea typeface="+mn-ea"/>
                          <a:cs typeface="+mn-cs"/>
                        </a:rPr>
                        <a:t> Область</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1800" b="0" i="0" u="none" strike="noStrike" cap="none" normalizeH="0" baseline="0">
                          <a:ln>
                            <a:noFill/>
                          </a:ln>
                          <a:solidFill>
                            <a:srgbClr val="000000"/>
                          </a:solidFill>
                          <a:effectLst/>
                          <a:latin typeface="+mn-lt"/>
                          <a:ea typeface="+mn-ea"/>
                          <a:cs typeface="+mn-cs"/>
                        </a:rPr>
                        <a:t>Пример</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5612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kumimoji="0" lang="ru-RU" sz="1800" b="0" i="0" u="none" strike="noStrike" cap="none" normalizeH="0" baseline="0" dirty="0">
                          <a:ln>
                            <a:noFill/>
                          </a:ln>
                          <a:solidFill>
                            <a:srgbClr val="333333"/>
                          </a:solidFill>
                          <a:effectLst/>
                          <a:latin typeface="+mn-lt"/>
                          <a:ea typeface="+mn-ea"/>
                          <a:cs typeface="+mn-cs"/>
                        </a:rPr>
                        <a:t>Преувеличен-ная забота о здоровье (Паническое расстройство)</a:t>
                      </a:r>
                      <a:endParaRPr lang="en-US" altLang="de-DE" sz="1800" b="0" dirty="0">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
                          <a:srgbClr val="333333"/>
                        </a:buClr>
                        <a:buSzTx/>
                        <a:buFont typeface="WingDings"/>
                        <a:buNone/>
                        <a:tabLst/>
                      </a:pPr>
                      <a:r>
                        <a:rPr kumimoji="0" lang="ru-RU" sz="1800" b="0" i="0" u="none" strike="noStrike" cap="none" normalizeH="0" baseline="0" dirty="0">
                          <a:ln>
                            <a:noFill/>
                          </a:ln>
                          <a:solidFill>
                            <a:srgbClr val="333333"/>
                          </a:solidFill>
                          <a:effectLst/>
                          <a:latin typeface="+mn-lt"/>
                          <a:ea typeface="+mn-ea"/>
                          <a:cs typeface="+mn-cs"/>
                        </a:rPr>
                        <a:t>Люди с преувеличенной заботе о здоровье полностью убежденны в том, что безобидные проявления на теле (напр., родинка) и есть причина серьезного заболевания (напр., рак кожи).</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526167">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lang="ru-RU" sz="1800" b="0" kern="1200" dirty="0">
                          <a:solidFill>
                            <a:schemeClr val="dk1"/>
                          </a:solidFill>
                          <a:effectLst/>
                          <a:latin typeface="+mn-lt"/>
                          <a:ea typeface="+mn-ea"/>
                          <a:cs typeface="+mn-cs"/>
                        </a:rPr>
                        <a:t>М</a:t>
                      </a:r>
                      <a:r>
                        <a:rPr lang="en-US" sz="1800" b="0" kern="1200" dirty="0" err="1">
                          <a:solidFill>
                            <a:schemeClr val="dk1"/>
                          </a:solidFill>
                          <a:effectLst/>
                          <a:latin typeface="+mn-lt"/>
                          <a:ea typeface="+mn-ea"/>
                          <a:cs typeface="+mn-cs"/>
                        </a:rPr>
                        <a:t>ошенничество</a:t>
                      </a:r>
                      <a:endParaRPr lang="en-US" altLang="de-DE" sz="1800" b="0" dirty="0">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r>
                        <a:rPr lang="en-US" sz="1800" kern="1200" dirty="0" err="1">
                          <a:solidFill>
                            <a:schemeClr val="dk1"/>
                          </a:solidFill>
                          <a:effectLst/>
                          <a:latin typeface="+mn-lt"/>
                          <a:ea typeface="+mn-ea"/>
                          <a:cs typeface="+mn-cs"/>
                        </a:rPr>
                        <a:t>Под</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псевдонимом</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Анна</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Делви</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немецкая</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мошенница</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русского</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происхождения</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также</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известна</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как</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Анна</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Сорокина</a:t>
                      </a:r>
                      <a:r>
                        <a:rPr lang="ru-RU" sz="1800" kern="1200" dirty="0">
                          <a:solidFill>
                            <a:schemeClr val="dk1"/>
                          </a:solidFill>
                          <a:effectLst/>
                          <a:latin typeface="+mn-lt"/>
                          <a:ea typeface="+mn-ea"/>
                          <a:cs typeface="+mn-cs"/>
                        </a:rPr>
                        <a:t>, переехав в Нью-Йорк в 2012 году </a:t>
                      </a:r>
                      <a:r>
                        <a:rPr lang="en-US" sz="1800" kern="1200" dirty="0" err="1">
                          <a:solidFill>
                            <a:schemeClr val="dk1"/>
                          </a:solidFill>
                          <a:effectLst/>
                          <a:latin typeface="+mn-lt"/>
                          <a:ea typeface="+mn-ea"/>
                          <a:cs typeface="+mn-cs"/>
                        </a:rPr>
                        <a:t>выдавала</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себя</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за</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дочь</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миллионера</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на</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Манхэттене</a:t>
                      </a:r>
                      <a:r>
                        <a:rPr lang="en-US" sz="1800" kern="1200" dirty="0">
                          <a:solidFill>
                            <a:schemeClr val="dk1"/>
                          </a:solidFill>
                          <a:effectLst/>
                          <a:latin typeface="+mn-lt"/>
                          <a:ea typeface="+mn-ea"/>
                          <a:cs typeface="+mn-cs"/>
                        </a:rPr>
                        <a:t>. </a:t>
                      </a:r>
                      <a:r>
                        <a:rPr lang="ru-RU" sz="1800" kern="1200" dirty="0">
                          <a:solidFill>
                            <a:schemeClr val="dk1"/>
                          </a:solidFill>
                          <a:effectLst/>
                          <a:latin typeface="+mn-lt"/>
                          <a:ea typeface="+mn-ea"/>
                          <a:cs typeface="+mn-cs"/>
                        </a:rPr>
                        <a:t>Сорокина </a:t>
                      </a:r>
                      <a:r>
                        <a:rPr lang="en-US" sz="1800" kern="1200" dirty="0" err="1">
                          <a:solidFill>
                            <a:schemeClr val="dk1"/>
                          </a:solidFill>
                          <a:effectLst/>
                          <a:latin typeface="+mn-lt"/>
                          <a:ea typeface="+mn-ea"/>
                          <a:cs typeface="+mn-cs"/>
                        </a:rPr>
                        <a:t>была</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арестована</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по</a:t>
                      </a:r>
                      <a:r>
                        <a:rPr lang="ru-RU" sz="1800" kern="1200" dirty="0">
                          <a:solidFill>
                            <a:schemeClr val="dk1"/>
                          </a:solidFill>
                          <a:effectLst/>
                          <a:latin typeface="+mn-lt"/>
                          <a:ea typeface="+mn-ea"/>
                          <a:cs typeface="+mn-cs"/>
                        </a:rPr>
                        <a:t> нескольким</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обвинениям</a:t>
                      </a:r>
                      <a:r>
                        <a:rPr lang="en-US" sz="1800" kern="1200" dirty="0">
                          <a:solidFill>
                            <a:schemeClr val="dk1"/>
                          </a:solidFill>
                          <a:effectLst/>
                          <a:latin typeface="+mn-lt"/>
                          <a:ea typeface="+mn-ea"/>
                          <a:cs typeface="+mn-cs"/>
                        </a:rPr>
                        <a:t> в </a:t>
                      </a:r>
                      <a:r>
                        <a:rPr lang="en-US" sz="1800" kern="1200" dirty="0" err="1">
                          <a:solidFill>
                            <a:schemeClr val="dk1"/>
                          </a:solidFill>
                          <a:effectLst/>
                          <a:latin typeface="+mn-lt"/>
                          <a:ea typeface="+mn-ea"/>
                          <a:cs typeface="+mn-cs"/>
                        </a:rPr>
                        <a:t>краже</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услуг</a:t>
                      </a:r>
                      <a:r>
                        <a:rPr lang="ru-RU" sz="1800" kern="1200" dirty="0">
                          <a:solidFill>
                            <a:schemeClr val="dk1"/>
                          </a:solidFill>
                          <a:effectLst/>
                          <a:latin typeface="+mn-lt"/>
                          <a:ea typeface="+mn-ea"/>
                          <a:cs typeface="+mn-cs"/>
                        </a:rPr>
                        <a:t>, в том числе банков и друзей, на общую сумму около $275,000. Свою </a:t>
                      </a:r>
                      <a:r>
                        <a:rPr lang="en-US" sz="1800" kern="1200" dirty="0" err="1">
                          <a:solidFill>
                            <a:schemeClr val="dk1"/>
                          </a:solidFill>
                          <a:effectLst/>
                          <a:latin typeface="+mn-lt"/>
                          <a:ea typeface="+mn-ea"/>
                          <a:cs typeface="+mn-cs"/>
                        </a:rPr>
                        <a:t>неспособность</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выплатить</a:t>
                      </a:r>
                      <a:r>
                        <a:rPr lang="en-US" sz="1800" kern="1200" dirty="0">
                          <a:solidFill>
                            <a:schemeClr val="dk1"/>
                          </a:solidFill>
                          <a:effectLst/>
                          <a:latin typeface="+mn-lt"/>
                          <a:ea typeface="+mn-ea"/>
                          <a:cs typeface="+mn-cs"/>
                        </a:rPr>
                        <a:t> </a:t>
                      </a:r>
                      <a:r>
                        <a:rPr lang="ru-RU" sz="1800" kern="1200" dirty="0">
                          <a:solidFill>
                            <a:schemeClr val="dk1"/>
                          </a:solidFill>
                          <a:effectLst/>
                          <a:latin typeface="+mn-lt"/>
                          <a:ea typeface="+mn-ea"/>
                          <a:cs typeface="+mn-cs"/>
                        </a:rPr>
                        <a:t>долги она объясняла к</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пример</a:t>
                      </a:r>
                      <a:r>
                        <a:rPr lang="ru-RU" sz="1800" kern="1200" dirty="0">
                          <a:solidFill>
                            <a:schemeClr val="dk1"/>
                          </a:solidFill>
                          <a:effectLst/>
                          <a:latin typeface="+mn-lt"/>
                          <a:ea typeface="+mn-ea"/>
                          <a:cs typeface="+mn-cs"/>
                        </a:rPr>
                        <a:t>у ссорой</a:t>
                      </a:r>
                      <a:r>
                        <a:rPr lang="en-US" sz="1800" kern="1200" dirty="0">
                          <a:solidFill>
                            <a:schemeClr val="dk1"/>
                          </a:solidFill>
                          <a:effectLst/>
                          <a:latin typeface="+mn-lt"/>
                          <a:ea typeface="+mn-ea"/>
                          <a:cs typeface="+mn-cs"/>
                        </a:rPr>
                        <a:t> с </a:t>
                      </a:r>
                      <a:r>
                        <a:rPr lang="en-US" sz="1800" kern="1200" dirty="0" err="1">
                          <a:solidFill>
                            <a:schemeClr val="dk1"/>
                          </a:solidFill>
                          <a:effectLst/>
                          <a:latin typeface="+mn-lt"/>
                          <a:ea typeface="+mn-ea"/>
                          <a:cs typeface="+mn-cs"/>
                        </a:rPr>
                        <a:t>отцом</a:t>
                      </a:r>
                      <a:r>
                        <a:rPr lang="en-US" sz="1800" kern="1200" dirty="0">
                          <a:solidFill>
                            <a:schemeClr val="dk1"/>
                          </a:solidFill>
                          <a:effectLst/>
                          <a:latin typeface="+mn-lt"/>
                          <a:ea typeface="+mn-ea"/>
                          <a:cs typeface="+mn-cs"/>
                        </a:rPr>
                        <a:t>, </a:t>
                      </a:r>
                      <a:r>
                        <a:rPr lang="ru-RU" sz="1800" kern="1200" dirty="0">
                          <a:solidFill>
                            <a:schemeClr val="dk1"/>
                          </a:solidFill>
                          <a:effectLst/>
                          <a:latin typeface="+mn-lt"/>
                          <a:ea typeface="+mn-ea"/>
                          <a:cs typeface="+mn-cs"/>
                        </a:rPr>
                        <a:t>который перекрыл ей</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доступ</a:t>
                      </a:r>
                      <a:r>
                        <a:rPr lang="en-US" sz="1800" kern="1200" dirty="0">
                          <a:solidFill>
                            <a:schemeClr val="dk1"/>
                          </a:solidFill>
                          <a:effectLst/>
                          <a:latin typeface="+mn-lt"/>
                          <a:ea typeface="+mn-ea"/>
                          <a:cs typeface="+mn-cs"/>
                        </a:rPr>
                        <a:t> к </a:t>
                      </a:r>
                      <a:r>
                        <a:rPr lang="en-US" sz="1800" kern="1200" dirty="0" err="1">
                          <a:solidFill>
                            <a:schemeClr val="dk1"/>
                          </a:solidFill>
                          <a:effectLst/>
                          <a:latin typeface="+mn-lt"/>
                          <a:ea typeface="+mn-ea"/>
                          <a:cs typeface="+mn-cs"/>
                        </a:rPr>
                        <a:t>его</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средствам</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Ее</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уверенность</a:t>
                      </a:r>
                      <a:r>
                        <a:rPr lang="en-US" sz="1800" kern="1200" dirty="0">
                          <a:solidFill>
                            <a:schemeClr val="dk1"/>
                          </a:solidFill>
                          <a:effectLst/>
                          <a:latin typeface="+mn-lt"/>
                          <a:ea typeface="+mn-ea"/>
                          <a:cs typeface="+mn-cs"/>
                        </a:rPr>
                        <a:t> в </a:t>
                      </a:r>
                      <a:r>
                        <a:rPr lang="en-US" sz="1800" kern="1200" dirty="0" err="1">
                          <a:solidFill>
                            <a:schemeClr val="dk1"/>
                          </a:solidFill>
                          <a:effectLst/>
                          <a:latin typeface="+mn-lt"/>
                          <a:ea typeface="+mn-ea"/>
                          <a:cs typeface="+mn-cs"/>
                        </a:rPr>
                        <a:t>себе</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побудила</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друзей</a:t>
                      </a:r>
                      <a:r>
                        <a:rPr lang="en-US" sz="1800" kern="1200" dirty="0">
                          <a:solidFill>
                            <a:schemeClr val="dk1"/>
                          </a:solidFill>
                          <a:effectLst/>
                          <a:latin typeface="+mn-lt"/>
                          <a:ea typeface="+mn-ea"/>
                          <a:cs typeface="+mn-cs"/>
                        </a:rPr>
                        <a:t> и </a:t>
                      </a:r>
                      <a:r>
                        <a:rPr lang="en-US" sz="1800" kern="1200" dirty="0" err="1">
                          <a:solidFill>
                            <a:schemeClr val="dk1"/>
                          </a:solidFill>
                          <a:effectLst/>
                          <a:latin typeface="+mn-lt"/>
                          <a:ea typeface="+mn-ea"/>
                          <a:cs typeface="+mn-cs"/>
                        </a:rPr>
                        <a:t>деловых</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партнеров</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слепо</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ей</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доверять</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Только</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когда</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неоплаченные</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счета</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начали</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накапливаться</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Сорокин</a:t>
                      </a:r>
                      <a:r>
                        <a:rPr lang="ru-RU" sz="1800" kern="1200" dirty="0">
                          <a:solidFill>
                            <a:schemeClr val="dk1"/>
                          </a:solidFill>
                          <a:effectLst/>
                          <a:latin typeface="+mn-lt"/>
                          <a:ea typeface="+mn-ea"/>
                          <a:cs typeface="+mn-cs"/>
                        </a:rPr>
                        <a:t>а </a:t>
                      </a:r>
                      <a:r>
                        <a:rPr lang="en-US" sz="1800" kern="1200" dirty="0" err="1">
                          <a:solidFill>
                            <a:schemeClr val="dk1"/>
                          </a:solidFill>
                          <a:effectLst/>
                          <a:latin typeface="+mn-lt"/>
                          <a:ea typeface="+mn-ea"/>
                          <a:cs typeface="+mn-cs"/>
                        </a:rPr>
                        <a:t>была</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осуждена</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за</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многочисленные</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обвинения</a:t>
                      </a:r>
                      <a:r>
                        <a:rPr lang="en-US" sz="1800" kern="1200" dirty="0">
                          <a:solidFill>
                            <a:schemeClr val="dk1"/>
                          </a:solidFill>
                          <a:effectLst/>
                          <a:latin typeface="+mn-lt"/>
                          <a:ea typeface="+mn-ea"/>
                          <a:cs typeface="+mn-cs"/>
                        </a:rPr>
                        <a:t> в </a:t>
                      </a:r>
                      <a:r>
                        <a:rPr lang="en-US" sz="1800" kern="1200" dirty="0" err="1">
                          <a:solidFill>
                            <a:schemeClr val="dk1"/>
                          </a:solidFill>
                          <a:effectLst/>
                          <a:latin typeface="+mn-lt"/>
                          <a:ea typeface="+mn-ea"/>
                          <a:cs typeface="+mn-cs"/>
                        </a:rPr>
                        <a:t>воровстве</a:t>
                      </a:r>
                      <a:r>
                        <a:rPr lang="en-US" sz="1800" kern="1200" dirty="0">
                          <a:solidFill>
                            <a:schemeClr val="dk1"/>
                          </a:solidFill>
                          <a:effectLst/>
                          <a:latin typeface="+mn-lt"/>
                          <a:ea typeface="+mn-ea"/>
                          <a:cs typeface="+mn-cs"/>
                        </a:rPr>
                        <a:t> и </a:t>
                      </a:r>
                      <a:r>
                        <a:rPr lang="en-US" sz="1800" kern="1200" dirty="0" err="1">
                          <a:solidFill>
                            <a:schemeClr val="dk1"/>
                          </a:solidFill>
                          <a:effectLst/>
                          <a:latin typeface="+mn-lt"/>
                          <a:ea typeface="+mn-ea"/>
                          <a:cs typeface="+mn-cs"/>
                        </a:rPr>
                        <a:t>мошенничестве</a:t>
                      </a:r>
                      <a:r>
                        <a:rPr lang="en-US" sz="1800" kern="1200" dirty="0">
                          <a:solidFill>
                            <a:schemeClr val="dk1"/>
                          </a:solidFill>
                          <a:effectLst/>
                          <a:latin typeface="+mn-lt"/>
                          <a:ea typeface="+mn-ea"/>
                          <a:cs typeface="+mn-cs"/>
                        </a:rPr>
                        <a:t>. </a:t>
                      </a:r>
                      <a:endParaRPr lang="de-DE" sz="1800" kern="1200" dirty="0">
                        <a:solidFill>
                          <a:schemeClr val="dk1"/>
                        </a:solidFill>
                        <a:effectLst/>
                        <a:latin typeface="+mn-lt"/>
                        <a:ea typeface="+mn-ea"/>
                        <a:cs typeface="+mn-cs"/>
                      </a:endParaRPr>
                    </a:p>
                    <a:p>
                      <a:r>
                        <a:rPr lang="en-US" sz="1800" kern="1200" dirty="0" err="1">
                          <a:solidFill>
                            <a:schemeClr val="dk1"/>
                          </a:solidFill>
                          <a:effectLst/>
                          <a:latin typeface="+mn-lt"/>
                          <a:ea typeface="+mn-ea"/>
                          <a:cs typeface="+mn-cs"/>
                        </a:rPr>
                        <a:t>Здоровый</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скептицизм</a:t>
                      </a:r>
                      <a:r>
                        <a:rPr lang="ru-RU" sz="1800" kern="1200" dirty="0">
                          <a:solidFill>
                            <a:schemeClr val="dk1"/>
                          </a:solidFill>
                          <a:effectLst/>
                          <a:latin typeface="+mn-lt"/>
                          <a:ea typeface="+mn-ea"/>
                          <a:cs typeface="+mn-cs"/>
                        </a:rPr>
                        <a:t> к ее личности, характеру ее </a:t>
                      </a:r>
                      <a:r>
                        <a:rPr lang="en-US" sz="1800" kern="1200" dirty="0" err="1">
                          <a:solidFill>
                            <a:schemeClr val="dk1"/>
                          </a:solidFill>
                          <a:effectLst/>
                          <a:latin typeface="+mn-lt"/>
                          <a:ea typeface="+mn-ea"/>
                          <a:cs typeface="+mn-cs"/>
                        </a:rPr>
                        <a:t>заявлени</a:t>
                      </a:r>
                      <a:r>
                        <a:rPr lang="ru-RU" sz="1800" kern="1200" dirty="0">
                          <a:solidFill>
                            <a:schemeClr val="dk1"/>
                          </a:solidFill>
                          <a:effectLst/>
                          <a:latin typeface="+mn-lt"/>
                          <a:ea typeface="+mn-ea"/>
                          <a:cs typeface="+mn-cs"/>
                        </a:rPr>
                        <a:t>й</a:t>
                      </a:r>
                      <a:r>
                        <a:rPr lang="en-US" sz="1800" kern="1200" dirty="0">
                          <a:solidFill>
                            <a:schemeClr val="dk1"/>
                          </a:solidFill>
                          <a:effectLst/>
                          <a:latin typeface="+mn-lt"/>
                          <a:ea typeface="+mn-ea"/>
                          <a:cs typeface="+mn-cs"/>
                        </a:rPr>
                        <a:t> и </a:t>
                      </a:r>
                      <a:r>
                        <a:rPr lang="en-US" sz="1800" kern="1200" dirty="0" err="1">
                          <a:solidFill>
                            <a:schemeClr val="dk1"/>
                          </a:solidFill>
                          <a:effectLst/>
                          <a:latin typeface="+mn-lt"/>
                          <a:ea typeface="+mn-ea"/>
                          <a:cs typeface="+mn-cs"/>
                        </a:rPr>
                        <a:t>способност</a:t>
                      </a:r>
                      <a:r>
                        <a:rPr lang="ru-RU" sz="1800" kern="1200" dirty="0">
                          <a:solidFill>
                            <a:schemeClr val="dk1"/>
                          </a:solidFill>
                          <a:effectLst/>
                          <a:latin typeface="+mn-lt"/>
                          <a:ea typeface="+mn-ea"/>
                          <a:cs typeface="+mn-cs"/>
                        </a:rPr>
                        <a:t>и</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выплачивать</a:t>
                      </a:r>
                      <a:r>
                        <a:rPr lang="en-US" sz="1800" kern="1200" dirty="0">
                          <a:solidFill>
                            <a:schemeClr val="dk1"/>
                          </a:solidFill>
                          <a:effectLst/>
                          <a:latin typeface="+mn-lt"/>
                          <a:ea typeface="+mn-ea"/>
                          <a:cs typeface="+mn-cs"/>
                        </a:rPr>
                        <a:t> </a:t>
                      </a:r>
                      <a:r>
                        <a:rPr lang="ru-RU" sz="1800" kern="1200" dirty="0">
                          <a:solidFill>
                            <a:schemeClr val="dk1"/>
                          </a:solidFill>
                          <a:effectLst/>
                          <a:latin typeface="+mn-lt"/>
                          <a:ea typeface="+mn-ea"/>
                          <a:cs typeface="+mn-cs"/>
                        </a:rPr>
                        <a:t>долги </a:t>
                      </a:r>
                      <a:r>
                        <a:rPr lang="en-US" sz="1800" kern="1200" dirty="0" err="1">
                          <a:solidFill>
                            <a:schemeClr val="dk1"/>
                          </a:solidFill>
                          <a:effectLst/>
                          <a:latin typeface="+mn-lt"/>
                          <a:ea typeface="+mn-ea"/>
                          <a:cs typeface="+mn-cs"/>
                        </a:rPr>
                        <a:t>мог</a:t>
                      </a:r>
                      <a:r>
                        <a:rPr lang="ru-RU" sz="1800" kern="1200" dirty="0">
                          <a:solidFill>
                            <a:schemeClr val="dk1"/>
                          </a:solidFill>
                          <a:effectLst/>
                          <a:latin typeface="+mn-lt"/>
                          <a:ea typeface="+mn-ea"/>
                          <a:cs typeface="+mn-cs"/>
                        </a:rPr>
                        <a:t>ли бы помочь раньше понять </a:t>
                      </a:r>
                      <a:r>
                        <a:rPr lang="en-US" sz="1800" kern="1200" dirty="0" err="1">
                          <a:solidFill>
                            <a:schemeClr val="dk1"/>
                          </a:solidFill>
                          <a:effectLst/>
                          <a:latin typeface="+mn-lt"/>
                          <a:ea typeface="+mn-ea"/>
                          <a:cs typeface="+mn-cs"/>
                        </a:rPr>
                        <a:t>ее</a:t>
                      </a:r>
                      <a:r>
                        <a:rPr lang="en-US" sz="1800" kern="1200" dirty="0">
                          <a:solidFill>
                            <a:schemeClr val="dk1"/>
                          </a:solidFill>
                          <a:effectLst/>
                          <a:latin typeface="+mn-lt"/>
                          <a:ea typeface="+mn-ea"/>
                          <a:cs typeface="+mn-cs"/>
                        </a:rPr>
                        <a:t> </a:t>
                      </a:r>
                      <a:r>
                        <a:rPr lang="ru-RU" sz="1800" kern="1200" dirty="0">
                          <a:solidFill>
                            <a:schemeClr val="dk1"/>
                          </a:solidFill>
                          <a:effectLst/>
                          <a:latin typeface="+mn-lt"/>
                          <a:ea typeface="+mn-ea"/>
                          <a:cs typeface="+mn-cs"/>
                        </a:rPr>
                        <a:t>реальное </a:t>
                      </a:r>
                      <a:r>
                        <a:rPr lang="en-US" sz="1800" kern="1200" dirty="0" err="1">
                          <a:solidFill>
                            <a:schemeClr val="dk1"/>
                          </a:solidFill>
                          <a:effectLst/>
                          <a:latin typeface="+mn-lt"/>
                          <a:ea typeface="+mn-ea"/>
                          <a:cs typeface="+mn-cs"/>
                        </a:rPr>
                        <a:t>финансовое</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положение</a:t>
                      </a:r>
                      <a:r>
                        <a:rPr lang="ru-RU" sz="1800" kern="1200" dirty="0">
                          <a:solidFill>
                            <a:schemeClr val="dk1"/>
                          </a:solidFill>
                          <a:effectLst/>
                          <a:latin typeface="+mn-lt"/>
                          <a:ea typeface="+mn-ea"/>
                          <a:cs typeface="+mn-cs"/>
                        </a:rPr>
                        <a:t>.</a:t>
                      </a:r>
                      <a:endParaRPr lang="de-DE" sz="1800" kern="1200" dirty="0">
                        <a:solidFill>
                          <a:schemeClr val="dk1"/>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2840891038"/>
                  </a:ext>
                </a:extLst>
              </a:tr>
            </a:tbl>
          </a:graphicData>
        </a:graphic>
      </p:graphicFrame>
      <p:sp>
        <p:nvSpPr>
          <p:cNvPr id="5" name="Footer Placeholder 4"/>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p:txBody>
          <a:bodyPr/>
          <a:lstStyle/>
          <a:p>
            <a:fld id="{7B83E96E-8E0B-463C-8E48-A8395A41973C}" type="slidenum">
              <a:rPr lang="de-DE" altLang="de-DE" smtClean="0"/>
              <a:pPr/>
              <a:t>9</a:t>
            </a:fld>
            <a:endParaRPr lang="de-DE" alt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Поспешные заключения “в действии”</a:t>
            </a:r>
            <a:br>
              <a:rPr lang="ru-RU" sz="3600" dirty="0">
                <a:solidFill>
                  <a:srgbClr val="004992"/>
                </a:solidFill>
                <a:latin typeface="+mn-lt"/>
                <a:ea typeface="+mn-ea"/>
                <a:cs typeface="+mn-cs"/>
              </a:rPr>
            </a:br>
            <a:r>
              <a:rPr lang="ru-RU" dirty="0">
                <a:solidFill>
                  <a:srgbClr val="004992"/>
                </a:solidFill>
                <a:latin typeface="+mn-lt"/>
                <a:ea typeface="+mn-ea"/>
                <a:cs typeface="+mn-cs"/>
              </a:rPr>
              <a:t>Современная легенда -</a:t>
            </a:r>
            <a:br>
              <a:rPr lang="en-US" dirty="0">
                <a:solidFill>
                  <a:srgbClr val="004992"/>
                </a:solidFill>
                <a:latin typeface="+mn-lt"/>
                <a:ea typeface="+mn-ea"/>
                <a:cs typeface="+mn-cs"/>
              </a:rPr>
            </a:br>
            <a:r>
              <a:rPr lang="ru-RU" sz="2000" dirty="0">
                <a:solidFill>
                  <a:srgbClr val="004992"/>
                </a:solidFill>
                <a:latin typeface="+mn-lt"/>
                <a:ea typeface="+mn-ea"/>
                <a:cs typeface="+mn-cs"/>
              </a:rPr>
              <a:t>(альтернативное упражнение см. в конце презентации)</a:t>
            </a:r>
            <a:endParaRPr lang="en-US" dirty="0">
              <a:solidFill>
                <a:srgbClr val="004992"/>
              </a:solidFill>
              <a:latin typeface="+mn-lt"/>
              <a:ea typeface="+mn-ea"/>
              <a:cs typeface="+mn-cs"/>
            </a:endParaRPr>
          </a:p>
        </p:txBody>
      </p:sp>
      <p:graphicFrame>
        <p:nvGraphicFramePr>
          <p:cNvPr id="14" name="Group 3"/>
          <p:cNvGraphicFramePr>
            <a:graphicFrameLocks noGrp="1"/>
          </p:cNvGraphicFramePr>
          <p:nvPr>
            <p:extLst>
              <p:ext uri="{D42A27DB-BD31-4B8C-83A1-F6EECF244321}">
                <p14:modId xmlns:p14="http://schemas.microsoft.com/office/powerpoint/2010/main" val="1837792739"/>
              </p:ext>
            </p:extLst>
          </p:nvPr>
        </p:nvGraphicFramePr>
        <p:xfrm>
          <a:off x="408955" y="2697480"/>
          <a:ext cx="11376000" cy="402853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6276452">
                  <a:extLst>
                    <a:ext uri="{9D8B030D-6E8A-4147-A177-3AD203B41FA5}">
                      <a16:colId xmlns:a16="http://schemas.microsoft.com/office/drawing/2014/main" val="20001"/>
                    </a:ext>
                  </a:extLst>
                </a:gridCol>
                <a:gridCol w="2735040">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Легенда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000" b="0" i="0" u="none" strike="noStrike" cap="none" normalizeH="0" baseline="0">
                          <a:ln>
                            <a:noFill/>
                          </a:ln>
                          <a:solidFill>
                            <a:srgbClr val="000000"/>
                          </a:solidFill>
                          <a:effectLst/>
                          <a:latin typeface="+mn-lt"/>
                          <a:ea typeface="+mn-ea"/>
                          <a:cs typeface="+mn-cs"/>
                        </a:rPr>
                        <a:t>За &amp; Против</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000" b="0" i="0" u="none" strike="noStrike" cap="none" normalizeH="0" baseline="0">
                          <a:ln>
                            <a:noFill/>
                          </a:ln>
                          <a:solidFill>
                            <a:srgbClr val="000000"/>
                          </a:solidFill>
                          <a:effectLst/>
                          <a:latin typeface="+mn-lt"/>
                          <a:ea typeface="+mn-ea"/>
                          <a:cs typeface="+mn-cs"/>
                        </a:rPr>
                        <a:t>“Доказательство”</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1800" b="0" i="0" u="none" strike="noStrike" cap="none" normalizeH="0" baseline="0">
                          <a:ln>
                            <a:noFill/>
                          </a:ln>
                          <a:solidFill>
                            <a:srgbClr val="333333"/>
                          </a:solidFill>
                          <a:effectLst/>
                          <a:latin typeface="+mn-lt"/>
                          <a:ea typeface="+mn-ea"/>
                          <a:cs typeface="+mn-cs"/>
                        </a:rPr>
                        <a:t>Из-за дизайна коробки все еще продолжают ходить слухи, что бренд “Lucky Strike” каким-то образом связан с падением атомной бомбы на Японию.</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ru-RU" sz="1400" b="1" i="0" u="none" strike="noStrike" cap="none" normalizeH="0" baseline="0" dirty="0">
                          <a:ln>
                            <a:noFill/>
                          </a:ln>
                          <a:solidFill>
                            <a:srgbClr val="333333"/>
                          </a:solidFill>
                          <a:effectLst/>
                          <a:latin typeface="+mn-lt"/>
                          <a:ea typeface="+mn-ea"/>
                          <a:cs typeface="+mn-cs"/>
                        </a:rPr>
                        <a:t>За:</a:t>
                      </a:r>
                      <a:r>
                        <a:rPr kumimoji="0" lang="ru-RU" sz="14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0"/>
                        </a:spcBef>
                        <a:spcAft>
                          <a:spcPct val="0"/>
                        </a:spcAft>
                        <a:buClr>
                          <a:srgbClr val="FFFFFF"/>
                        </a:buClr>
                        <a:buSzTx/>
                        <a:buFont typeface="WingDings"/>
                        <a:buNone/>
                        <a:tabLst/>
                      </a:pPr>
                      <a:r>
                        <a:rPr kumimoji="0" lang="en-US" sz="1400" b="0" i="0" u="none" strike="noStrike" cap="none" normalizeH="0" baseline="0" dirty="0">
                          <a:ln>
                            <a:noFill/>
                          </a:ln>
                          <a:solidFill>
                            <a:srgbClr val="004992"/>
                          </a:solidFill>
                          <a:effectLst/>
                          <a:latin typeface="+mn-lt"/>
                          <a:ea typeface="+mn-ea"/>
                          <a:cs typeface="+mn-cs"/>
                        </a:rPr>
                        <a:t>???</a:t>
                      </a:r>
                      <a:r>
                        <a:rPr kumimoji="0" lang="en-US" sz="1400" b="0" i="0" u="none" strike="noStrike" cap="none" normalizeH="0" baseline="0" dirty="0">
                          <a:ln>
                            <a:noFill/>
                          </a:ln>
                          <a:solidFill>
                            <a:srgbClr val="333333"/>
                          </a:solidFill>
                          <a:effectLst/>
                          <a:latin typeface="+mn-lt"/>
                          <a:ea typeface="+mn-ea"/>
                          <a:cs typeface="+mn-cs"/>
                        </a:rPr>
                        <a:t> </a:t>
                      </a:r>
                      <a:r>
                        <a:rPr kumimoji="0" lang="ru-RU" sz="1400" b="0" i="0" u="none" strike="noStrike" cap="none" normalizeH="0" baseline="0" dirty="0">
                          <a:ln>
                            <a:noFill/>
                          </a:ln>
                          <a:solidFill>
                            <a:srgbClr val="FFFFFF"/>
                          </a:solidFill>
                          <a:effectLst/>
                          <a:latin typeface="+mn-lt"/>
                          <a:ea typeface="+mn-ea"/>
                          <a:cs typeface="+mn-cs"/>
                        </a:rPr>
                        <a:t>Японский флаг представляет собой – также как и на пачке сигарет - красный круг на белом фоне. </a:t>
                      </a:r>
                    </a:p>
                    <a:p>
                      <a:pPr marL="0" marR="0" lvl="0" indent="0" algn="l" defTabSz="914400" rtl="0" eaLnBrk="1" fontAlgn="base" latinLnBrk="0" hangingPunct="1">
                        <a:lnSpc>
                          <a:spcPct val="100000"/>
                        </a:lnSpc>
                        <a:spcBef>
                          <a:spcPts val="0"/>
                        </a:spcBef>
                        <a:spcAft>
                          <a:spcPct val="0"/>
                        </a:spcAft>
                        <a:buClr>
                          <a:srgbClr val="FFFFFF"/>
                        </a:buClr>
                        <a:buSzTx/>
                        <a:buFont typeface="WingDings"/>
                        <a:buNone/>
                        <a:tabLst/>
                      </a:pPr>
                      <a:r>
                        <a:rPr kumimoji="0" lang="ru-RU" sz="1400" b="0" i="0" u="none" strike="noStrike" cap="none" normalizeH="0" baseline="0" dirty="0">
                          <a:ln>
                            <a:noFill/>
                          </a:ln>
                          <a:solidFill>
                            <a:srgbClr val="FFFFFF"/>
                          </a:solidFill>
                          <a:effectLst/>
                          <a:latin typeface="+mn-lt"/>
                          <a:ea typeface="+mn-ea"/>
                          <a:cs typeface="+mn-cs"/>
                        </a:rPr>
                        <a:t>Золотой круг может представлять радиоактивное загрязнение.</a:t>
                      </a:r>
                    </a:p>
                    <a:p>
                      <a:pPr marL="0" marR="0" lvl="0" indent="0" algn="l" defTabSz="914400" rtl="0" eaLnBrk="1" fontAlgn="base" latinLnBrk="0" hangingPunct="1">
                        <a:lnSpc>
                          <a:spcPct val="100000"/>
                        </a:lnSpc>
                        <a:spcBef>
                          <a:spcPts val="0"/>
                        </a:spcBef>
                        <a:spcAft>
                          <a:spcPct val="0"/>
                        </a:spcAft>
                        <a:buClr>
                          <a:srgbClr val="FFFFFF"/>
                        </a:buClr>
                        <a:buSzTx/>
                        <a:buFont typeface="WingDings"/>
                        <a:buNone/>
                        <a:tabLst/>
                      </a:pPr>
                      <a:r>
                        <a:rPr kumimoji="0" lang="ru-RU" sz="1400" b="0" i="0" u="none" strike="noStrike" cap="none" normalizeH="0" baseline="0" dirty="0">
                          <a:ln>
                            <a:noFill/>
                          </a:ln>
                          <a:solidFill>
                            <a:srgbClr val="FFFFFF"/>
                          </a:solidFill>
                          <a:effectLst/>
                          <a:latin typeface="+mn-lt"/>
                          <a:ea typeface="+mn-ea"/>
                          <a:cs typeface="+mn-cs"/>
                        </a:rPr>
                        <a:t>“Lucky Strike” можно перевести как “неожиданная удача/ успешная атака.”</a:t>
                      </a:r>
                    </a:p>
                    <a:p>
                      <a:pPr marL="0" marR="0" lvl="0" indent="0" algn="l" defTabSz="914400" rtl="0" eaLnBrk="1" fontAlgn="base" latinLnBrk="0" hangingPunct="1">
                        <a:lnSpc>
                          <a:spcPct val="100000"/>
                        </a:lnSpc>
                        <a:spcBef>
                          <a:spcPts val="0"/>
                        </a:spcBef>
                        <a:spcAft>
                          <a:spcPct val="0"/>
                        </a:spcAft>
                        <a:buClr>
                          <a:srgbClr val="FFFFFF"/>
                        </a:buClr>
                        <a:buSzTx/>
                        <a:buFont typeface="WingDings"/>
                        <a:buNone/>
                        <a:tabLst/>
                      </a:pPr>
                      <a:r>
                        <a:rPr kumimoji="0" lang="ru-RU" sz="1400" b="0" i="0" u="none" strike="noStrike" cap="none" normalizeH="0" baseline="0" dirty="0">
                          <a:ln>
                            <a:noFill/>
                          </a:ln>
                          <a:solidFill>
                            <a:srgbClr val="FFFFFF"/>
                          </a:solidFill>
                          <a:effectLst/>
                          <a:latin typeface="+mn-lt"/>
                          <a:ea typeface="+mn-ea"/>
                          <a:cs typeface="+mn-cs"/>
                        </a:rPr>
                        <a:t>У “Lucky Strike” изменился дизайн упаковки во время Второй Мировой войны: белый фон был раньше зеленым.</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1400" b="1" i="0" u="none" strike="noStrike" cap="none" normalizeH="0" baseline="0" dirty="0">
                          <a:ln>
                            <a:noFill/>
                          </a:ln>
                          <a:solidFill>
                            <a:srgbClr val="333333"/>
                          </a:solidFill>
                          <a:effectLst/>
                          <a:latin typeface="+mn-lt"/>
                          <a:ea typeface="+mn-ea"/>
                          <a:cs typeface="+mn-cs"/>
                        </a:rPr>
                        <a:t>Против:</a:t>
                      </a:r>
                    </a:p>
                    <a:p>
                      <a:pPr marL="0" marR="0" lvl="0" indent="0" algn="l" defTabSz="914400" rtl="0" eaLnBrk="1" fontAlgn="base" latinLnBrk="0" hangingPunct="1">
                        <a:lnSpc>
                          <a:spcPct val="100000"/>
                        </a:lnSpc>
                        <a:spcBef>
                          <a:spcPts val="0"/>
                        </a:spcBef>
                        <a:spcAft>
                          <a:spcPct val="0"/>
                        </a:spcAft>
                        <a:buClr>
                          <a:srgbClr val="FFFFFF"/>
                        </a:buClr>
                        <a:buSzTx/>
                        <a:buFont typeface="WingDings"/>
                        <a:buNone/>
                        <a:tabLst/>
                      </a:pPr>
                      <a:r>
                        <a:rPr kumimoji="0" lang="en-US" sz="1400" b="0" i="0" u="none" strike="noStrike" cap="none" normalizeH="0" baseline="0" dirty="0">
                          <a:ln>
                            <a:noFill/>
                          </a:ln>
                          <a:solidFill>
                            <a:srgbClr val="004992"/>
                          </a:solidFill>
                          <a:effectLst/>
                          <a:latin typeface="+mn-lt"/>
                          <a:ea typeface="+mn-ea"/>
                          <a:cs typeface="+mn-cs"/>
                        </a:rPr>
                        <a:t>???</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a:ln>
                            <a:noFill/>
                          </a:ln>
                          <a:solidFill>
                            <a:srgbClr val="004992"/>
                          </a:solidFill>
                          <a:effectLst/>
                          <a:latin typeface="+mn-lt"/>
                          <a:ea typeface="+mn-ea"/>
                          <a:cs typeface="+mn-cs"/>
                        </a:rPr>
                        <a:t> </a:t>
                      </a:r>
                      <a:r>
                        <a:rPr kumimoji="0" lang="en-US" sz="1400" b="0" i="0" u="none" strike="noStrike" cap="none" normalizeH="0" baseline="0" dirty="0">
                          <a:ln>
                            <a:noFill/>
                          </a:ln>
                          <a:solidFill>
                            <a:srgbClr val="333333"/>
                          </a:solidFill>
                          <a:effectLst/>
                          <a:latin typeface="+mn-lt"/>
                          <a:ea typeface="+mn-ea"/>
                          <a:cs typeface="+mn-cs"/>
                        </a:rPr>
                        <a:t> </a:t>
                      </a:r>
                      <a:r>
                        <a:rPr kumimoji="0" lang="ru-RU" sz="1400" b="0" i="0" u="none" strike="noStrike" cap="none" normalizeH="0" baseline="0" dirty="0">
                          <a:ln>
                            <a:noFill/>
                          </a:ln>
                          <a:solidFill>
                            <a:srgbClr val="FFFFFF"/>
                          </a:solidFill>
                          <a:effectLst/>
                          <a:latin typeface="+mn-lt"/>
                          <a:ea typeface="+mn-ea"/>
                          <a:cs typeface="+mn-cs"/>
                        </a:rPr>
                        <a:t>Золотое кольцо уже было и на старой упаковке.</a:t>
                      </a:r>
                    </a:p>
                    <a:p>
                      <a:pPr marL="0" marR="0" lvl="0" indent="0" algn="l" defTabSz="914400" rtl="0" eaLnBrk="1" fontAlgn="base" latinLnBrk="0" hangingPunct="1">
                        <a:lnSpc>
                          <a:spcPct val="100000"/>
                        </a:lnSpc>
                        <a:spcBef>
                          <a:spcPts val="0"/>
                        </a:spcBef>
                        <a:spcAft>
                          <a:spcPct val="0"/>
                        </a:spcAft>
                        <a:buClr>
                          <a:srgbClr val="FFFFFF"/>
                        </a:buClr>
                        <a:buSzTx/>
                        <a:buFont typeface="WingDings"/>
                        <a:buNone/>
                        <a:tabLst/>
                      </a:pPr>
                      <a:r>
                        <a:rPr kumimoji="0" lang="ru-RU" sz="1400" b="0" i="0" u="none" strike="noStrike" cap="none" normalizeH="0" baseline="0" dirty="0">
                          <a:ln>
                            <a:noFill/>
                          </a:ln>
                          <a:solidFill>
                            <a:srgbClr val="FFFFFF"/>
                          </a:solidFill>
                          <a:effectLst/>
                          <a:latin typeface="+mn-lt"/>
                          <a:ea typeface="+mn-ea"/>
                          <a:cs typeface="+mn-cs"/>
                        </a:rPr>
                        <a:t>Дизайн упаковки был уже создан в 1940/41 и изменен по маркетинговым соображениям - сбрасывание атомной бомбы состоялся только в 1945 году.</a:t>
                      </a:r>
                    </a:p>
                    <a:p>
                      <a:pPr marL="0" marR="0" lvl="0" indent="0" algn="l" defTabSz="914400" rtl="0" eaLnBrk="1" fontAlgn="base" latinLnBrk="0" hangingPunct="1">
                        <a:lnSpc>
                          <a:spcPct val="100000"/>
                        </a:lnSpc>
                        <a:spcBef>
                          <a:spcPts val="0"/>
                        </a:spcBef>
                        <a:spcAft>
                          <a:spcPct val="0"/>
                        </a:spcAft>
                        <a:buClr>
                          <a:srgbClr val="FFFFFF"/>
                        </a:buClr>
                        <a:buSzTx/>
                        <a:buFont typeface="WingDings"/>
                        <a:buNone/>
                        <a:tabLst/>
                      </a:pPr>
                      <a:r>
                        <a:rPr kumimoji="0" lang="ru-RU" sz="1400" b="0" i="0" u="none" strike="noStrike" cap="none" normalizeH="0" baseline="0" dirty="0">
                          <a:ln>
                            <a:noFill/>
                          </a:ln>
                          <a:solidFill>
                            <a:srgbClr val="FFFFFF"/>
                          </a:solidFill>
                          <a:effectLst/>
                          <a:latin typeface="+mn-lt"/>
                          <a:ea typeface="+mn-ea"/>
                          <a:cs typeface="+mn-cs"/>
                        </a:rPr>
                        <a:t>Бренд вышел в эпоху золотой лихорадки. Название “Lucky Strike” зарегистрировано с 1871 году. Дизайн упаковки с этих времен можно интерпретировать как в небо поднятый молот - символ “неожиданной удачи” золотоискателя.</a:t>
                      </a:r>
                      <a:endParaRPr kumimoji="0" lang="de-DE" sz="1400" b="0" i="0" u="none" strike="noStrike" cap="none" normalizeH="0" baseline="0" dirty="0">
                        <a:ln>
                          <a:noFill/>
                        </a:ln>
                        <a:solidFill>
                          <a:srgbClr val="FFFFFF"/>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61415"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701395"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9742278" y="6309320"/>
            <a:ext cx="14269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1600">
                <a:latin typeface="+mn-lt"/>
                <a:ea typeface="+mn-ea"/>
                <a:cs typeface="+mn-cs"/>
              </a:rPr>
              <a:t>Японский флаг</a:t>
            </a:r>
            <a:endParaRPr lang="de-DE" altLang="de-DE" sz="1600" dirty="0">
              <a:latin typeface="+mn-lt"/>
              <a:ea typeface="+mn-ea"/>
              <a:cs typeface="+mn-cs"/>
            </a:endParaRPr>
          </a:p>
        </p:txBody>
      </p:sp>
      <p:sp>
        <p:nvSpPr>
          <p:cNvPr id="18"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ru-RU" altLang="de-DE" sz="2000" b="0">
                <a:latin typeface="+mn-lt"/>
                <a:ea typeface="+mn-ea"/>
                <a:cs typeface="+mn-cs"/>
              </a:rPr>
              <a:t>Имеет ли марка сигарет “Lucky Strike” что-то общего с атомной бомбардировкой Хиросимы? </a:t>
            </a:r>
            <a:endParaRPr lang="de-DE" altLang="de-DE" sz="20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6" name="Slide Number Placeholder 5"/>
          <p:cNvSpPr>
            <a:spLocks noGrp="1"/>
          </p:cNvSpPr>
          <p:nvPr>
            <p:ph type="sldNum" sz="quarter" idx="12"/>
          </p:nvPr>
        </p:nvSpPr>
        <p:spPr/>
        <p:txBody>
          <a:bodyPr/>
          <a:lstStyle/>
          <a:p>
            <a:fld id="{7B83E96E-8E0B-463C-8E48-A8395A41973C}"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Поспешные заключения “в действии”</a:t>
            </a:r>
            <a:br>
              <a:rPr lang="ru-RU" sz="3600" dirty="0">
                <a:solidFill>
                  <a:srgbClr val="004992"/>
                </a:solidFill>
                <a:latin typeface="+mn-lt"/>
                <a:ea typeface="+mn-ea"/>
                <a:cs typeface="+mn-cs"/>
              </a:rPr>
            </a:br>
            <a:r>
              <a:rPr lang="ru-RU" dirty="0">
                <a:solidFill>
                  <a:srgbClr val="004992"/>
                </a:solidFill>
                <a:latin typeface="+mn-lt"/>
                <a:ea typeface="+mn-ea"/>
                <a:cs typeface="+mn-cs"/>
              </a:rPr>
              <a:t>Современная легенда -</a:t>
            </a:r>
            <a:endParaRPr lang="en-US" dirty="0">
              <a:solidFill>
                <a:srgbClr val="004992"/>
              </a:solidFill>
              <a:latin typeface="+mn-lt"/>
              <a:ea typeface="+mn-ea"/>
              <a:cs typeface="+mn-cs"/>
            </a:endParaRPr>
          </a:p>
        </p:txBody>
      </p:sp>
      <p:graphicFrame>
        <p:nvGraphicFramePr>
          <p:cNvPr id="14" name="Group 3"/>
          <p:cNvGraphicFramePr>
            <a:graphicFrameLocks noGrp="1"/>
          </p:cNvGraphicFramePr>
          <p:nvPr>
            <p:extLst>
              <p:ext uri="{D42A27DB-BD31-4B8C-83A1-F6EECF244321}">
                <p14:modId xmlns:p14="http://schemas.microsoft.com/office/powerpoint/2010/main" val="3322448879"/>
              </p:ext>
            </p:extLst>
          </p:nvPr>
        </p:nvGraphicFramePr>
        <p:xfrm>
          <a:off x="408955" y="2697480"/>
          <a:ext cx="11376000" cy="402853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6276452">
                  <a:extLst>
                    <a:ext uri="{9D8B030D-6E8A-4147-A177-3AD203B41FA5}">
                      <a16:colId xmlns:a16="http://schemas.microsoft.com/office/drawing/2014/main" val="20001"/>
                    </a:ext>
                  </a:extLst>
                </a:gridCol>
                <a:gridCol w="2735040">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Легенда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000" b="0" i="0" u="none" strike="noStrike" cap="none" normalizeH="0" baseline="0">
                          <a:ln>
                            <a:noFill/>
                          </a:ln>
                          <a:solidFill>
                            <a:srgbClr val="000000"/>
                          </a:solidFill>
                          <a:effectLst/>
                          <a:latin typeface="+mn-lt"/>
                          <a:ea typeface="+mn-ea"/>
                          <a:cs typeface="+mn-cs"/>
                        </a:rPr>
                        <a:t>За &amp; Против</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000" b="0" i="0" u="none" strike="noStrike" cap="none" normalizeH="0" baseline="0">
                          <a:ln>
                            <a:noFill/>
                          </a:ln>
                          <a:solidFill>
                            <a:srgbClr val="000000"/>
                          </a:solidFill>
                          <a:effectLst/>
                          <a:latin typeface="+mn-lt"/>
                          <a:ea typeface="+mn-ea"/>
                          <a:cs typeface="+mn-cs"/>
                        </a:rPr>
                        <a:t>“Доказательство”</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1800" b="0" i="0" u="none" strike="noStrike" cap="none" normalizeH="0" baseline="0">
                          <a:ln>
                            <a:noFill/>
                          </a:ln>
                          <a:solidFill>
                            <a:srgbClr val="333333"/>
                          </a:solidFill>
                          <a:effectLst/>
                          <a:latin typeface="+mn-lt"/>
                          <a:ea typeface="+mn-ea"/>
                          <a:cs typeface="+mn-cs"/>
                        </a:rPr>
                        <a:t>Из-за дизайна коробки все еще продолжают ходить слухи, что бренд “Lucky Strike” каким-то образом связан с падением атомной бомбы на Японию.</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ru-RU" sz="1400" b="1" i="0" u="none" strike="noStrike" cap="none" normalizeH="0" baseline="0" dirty="0">
                          <a:ln>
                            <a:noFill/>
                          </a:ln>
                          <a:solidFill>
                            <a:srgbClr val="333333"/>
                          </a:solidFill>
                          <a:effectLst/>
                          <a:latin typeface="+mn-lt"/>
                          <a:ea typeface="+mn-ea"/>
                          <a:cs typeface="+mn-cs"/>
                        </a:rPr>
                        <a:t>За:</a:t>
                      </a:r>
                      <a:r>
                        <a:rPr kumimoji="0" lang="ru-RU" sz="1400" b="0" i="0" u="none" strike="noStrike" cap="none" normalizeH="0" baseline="0" dirty="0">
                          <a:ln>
                            <a:noFill/>
                          </a:ln>
                          <a:solidFill>
                            <a:srgbClr val="333333"/>
                          </a:solidFill>
                          <a:effectLst/>
                          <a:latin typeface="+mn-lt"/>
                          <a:ea typeface="+mn-ea"/>
                          <a:cs typeface="+mn-cs"/>
                        </a:rPr>
                        <a:t> </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400" b="0" i="0" u="none" strike="noStrike" cap="none" normalizeH="0" baseline="0" dirty="0">
                          <a:ln>
                            <a:noFill/>
                          </a:ln>
                          <a:solidFill>
                            <a:srgbClr val="333333"/>
                          </a:solidFill>
                          <a:effectLst/>
                          <a:latin typeface="+mn-lt"/>
                          <a:ea typeface="+mn-ea"/>
                          <a:cs typeface="+mn-cs"/>
                        </a:rPr>
                        <a:t>Японский флаг представляет собой – также как и на пачке сигарет - красный круг на белом фоне. </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400" b="0" i="0" u="none" strike="noStrike" cap="none" normalizeH="0" baseline="0" dirty="0">
                          <a:ln>
                            <a:noFill/>
                          </a:ln>
                          <a:solidFill>
                            <a:srgbClr val="333333"/>
                          </a:solidFill>
                          <a:effectLst/>
                          <a:latin typeface="+mn-lt"/>
                          <a:ea typeface="+mn-ea"/>
                          <a:cs typeface="+mn-cs"/>
                        </a:rPr>
                        <a:t>Золотой круг может представлять радиоактивное загрязнение.</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400" b="0" i="0" u="none" strike="noStrike" cap="none" normalizeH="0" baseline="0" dirty="0">
                          <a:ln>
                            <a:noFill/>
                          </a:ln>
                          <a:solidFill>
                            <a:srgbClr val="333333"/>
                          </a:solidFill>
                          <a:effectLst/>
                          <a:latin typeface="+mn-lt"/>
                          <a:ea typeface="+mn-ea"/>
                          <a:cs typeface="+mn-cs"/>
                        </a:rPr>
                        <a:t>“Lucky Strike” можно перевести как “неожиданная удача/ успешная атака.”</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400" b="0" i="0" u="none" strike="noStrike" cap="none" normalizeH="0" baseline="0" dirty="0">
                          <a:ln>
                            <a:noFill/>
                          </a:ln>
                          <a:solidFill>
                            <a:srgbClr val="333333"/>
                          </a:solidFill>
                          <a:effectLst/>
                          <a:latin typeface="+mn-lt"/>
                          <a:ea typeface="+mn-ea"/>
                          <a:cs typeface="+mn-cs"/>
                        </a:rPr>
                        <a:t>У “Lucky Strike” изменился дизайн упаковки во время Второй Мировой войны: белый фон был раньше зеленым.</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1400" b="1" i="0" u="none" strike="noStrike" cap="none" normalizeH="0" baseline="0" dirty="0">
                          <a:ln>
                            <a:noFill/>
                          </a:ln>
                          <a:solidFill>
                            <a:srgbClr val="333333"/>
                          </a:solidFill>
                          <a:effectLst/>
                          <a:latin typeface="+mn-lt"/>
                          <a:ea typeface="+mn-ea"/>
                          <a:cs typeface="+mn-cs"/>
                        </a:rPr>
                        <a:t>Против:</a:t>
                      </a:r>
                    </a:p>
                    <a:p>
                      <a:pPr marL="0" marR="0" lvl="0" indent="0" algn="l" defTabSz="914400" rtl="0" eaLnBrk="1" fontAlgn="base" latinLnBrk="0" hangingPunct="1">
                        <a:lnSpc>
                          <a:spcPct val="100000"/>
                        </a:lnSpc>
                        <a:spcBef>
                          <a:spcPts val="0"/>
                        </a:spcBef>
                        <a:spcAft>
                          <a:spcPct val="0"/>
                        </a:spcAft>
                        <a:buClr>
                          <a:srgbClr val="FFFFFF"/>
                        </a:buClr>
                        <a:buSzTx/>
                        <a:buFont typeface="WingDings"/>
                        <a:buNone/>
                        <a:tabLst/>
                      </a:pPr>
                      <a:r>
                        <a:rPr kumimoji="0" lang="en-US" sz="1400" b="0" i="0" u="none" strike="noStrike" cap="none" normalizeH="0" baseline="0" dirty="0">
                          <a:ln>
                            <a:noFill/>
                          </a:ln>
                          <a:solidFill>
                            <a:srgbClr val="004992"/>
                          </a:solidFill>
                          <a:effectLst/>
                          <a:latin typeface="+mn-lt"/>
                          <a:ea typeface="+mn-ea"/>
                          <a:cs typeface="+mn-cs"/>
                        </a:rPr>
                        <a:t>???</a:t>
                      </a:r>
                      <a:r>
                        <a:rPr kumimoji="0" lang="en-US" sz="1400" b="0" i="0" u="none" strike="noStrike" cap="none" normalizeH="0" baseline="0" dirty="0">
                          <a:ln>
                            <a:noFill/>
                          </a:ln>
                          <a:solidFill>
                            <a:srgbClr val="333333"/>
                          </a:solidFill>
                          <a:effectLst/>
                          <a:latin typeface="+mn-lt"/>
                          <a:ea typeface="+mn-ea"/>
                          <a:cs typeface="+mn-cs"/>
                        </a:rPr>
                        <a:t> </a:t>
                      </a:r>
                      <a:r>
                        <a:rPr kumimoji="0" lang="en-US" sz="1400" b="0" i="0" u="none" strike="noStrike" cap="none" normalizeH="0" baseline="0" dirty="0">
                          <a:ln>
                            <a:noFill/>
                          </a:ln>
                          <a:solidFill>
                            <a:srgbClr val="004992"/>
                          </a:solidFill>
                          <a:effectLst/>
                          <a:latin typeface="+mn-lt"/>
                          <a:ea typeface="+mn-ea"/>
                          <a:cs typeface="+mn-cs"/>
                        </a:rPr>
                        <a:t> </a:t>
                      </a:r>
                      <a:r>
                        <a:rPr kumimoji="0" lang="en-US" sz="1400" b="0" i="0" u="none" strike="noStrike" cap="none" normalizeH="0" baseline="0" dirty="0">
                          <a:ln>
                            <a:noFill/>
                          </a:ln>
                          <a:solidFill>
                            <a:srgbClr val="333333"/>
                          </a:solidFill>
                          <a:effectLst/>
                          <a:latin typeface="+mn-lt"/>
                          <a:ea typeface="+mn-ea"/>
                          <a:cs typeface="+mn-cs"/>
                        </a:rPr>
                        <a:t> </a:t>
                      </a:r>
                      <a:r>
                        <a:rPr kumimoji="0" lang="ru-RU" sz="1400" b="0" i="0" u="none" strike="noStrike" cap="none" normalizeH="0" baseline="0" dirty="0">
                          <a:ln>
                            <a:noFill/>
                          </a:ln>
                          <a:solidFill>
                            <a:srgbClr val="FFFFFF"/>
                          </a:solidFill>
                          <a:effectLst/>
                          <a:latin typeface="+mn-lt"/>
                          <a:ea typeface="+mn-ea"/>
                          <a:cs typeface="+mn-cs"/>
                        </a:rPr>
                        <a:t>Золотое кольцо уже было и на старой упаковке.</a:t>
                      </a:r>
                    </a:p>
                    <a:p>
                      <a:pPr marL="0" marR="0" lvl="0" indent="0" algn="l" defTabSz="914400" rtl="0" eaLnBrk="1" fontAlgn="base" latinLnBrk="0" hangingPunct="1">
                        <a:lnSpc>
                          <a:spcPct val="100000"/>
                        </a:lnSpc>
                        <a:spcBef>
                          <a:spcPts val="0"/>
                        </a:spcBef>
                        <a:spcAft>
                          <a:spcPct val="0"/>
                        </a:spcAft>
                        <a:buClr>
                          <a:srgbClr val="FFFFFF"/>
                        </a:buClr>
                        <a:buSzTx/>
                        <a:buFont typeface="WingDings"/>
                        <a:buNone/>
                        <a:tabLst/>
                      </a:pPr>
                      <a:r>
                        <a:rPr kumimoji="0" lang="ru-RU" sz="1400" b="0" i="0" u="none" strike="noStrike" cap="none" normalizeH="0" baseline="0" dirty="0">
                          <a:ln>
                            <a:noFill/>
                          </a:ln>
                          <a:solidFill>
                            <a:srgbClr val="FFFFFF"/>
                          </a:solidFill>
                          <a:effectLst/>
                          <a:latin typeface="+mn-lt"/>
                          <a:ea typeface="+mn-ea"/>
                          <a:cs typeface="+mn-cs"/>
                        </a:rPr>
                        <a:t>Дизайн упаковки был уже создан в 1940/41 и изменен по маркетинговым соображениям - сбрасывание атомной бомбы состоялся только в 1945 году.</a:t>
                      </a:r>
                    </a:p>
                    <a:p>
                      <a:pPr marL="0" marR="0" lvl="0" indent="0" algn="l" defTabSz="914400" rtl="0" eaLnBrk="1" fontAlgn="base" latinLnBrk="0" hangingPunct="1">
                        <a:lnSpc>
                          <a:spcPct val="100000"/>
                        </a:lnSpc>
                        <a:spcBef>
                          <a:spcPts val="0"/>
                        </a:spcBef>
                        <a:spcAft>
                          <a:spcPct val="0"/>
                        </a:spcAft>
                        <a:buClr>
                          <a:srgbClr val="FFFFFF"/>
                        </a:buClr>
                        <a:buSzTx/>
                        <a:buFont typeface="WingDings"/>
                        <a:buNone/>
                        <a:tabLst/>
                      </a:pPr>
                      <a:r>
                        <a:rPr kumimoji="0" lang="ru-RU" sz="1400" b="0" i="0" u="none" strike="noStrike" cap="none" normalizeH="0" baseline="0" dirty="0">
                          <a:ln>
                            <a:noFill/>
                          </a:ln>
                          <a:solidFill>
                            <a:srgbClr val="FFFFFF"/>
                          </a:solidFill>
                          <a:effectLst/>
                          <a:latin typeface="+mn-lt"/>
                          <a:ea typeface="+mn-ea"/>
                          <a:cs typeface="+mn-cs"/>
                        </a:rPr>
                        <a:t>Бренд вышел в эпоху золотой лихорадки. Название “Lucky Strike” зарегистрировано с 1871 году. Дизайн упаковки с этих времен можно интерпретировать как в небо поднятый молот - символ “неожиданной удачи” золотоискателя.</a:t>
                      </a:r>
                      <a:endParaRPr kumimoji="0" lang="de-DE" sz="1400" b="0" i="0" u="none" strike="noStrike" cap="none" normalizeH="0" baseline="0" dirty="0">
                        <a:ln>
                          <a:noFill/>
                        </a:ln>
                        <a:solidFill>
                          <a:srgbClr val="FFFFFF"/>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61415"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701395"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9742278" y="6309320"/>
            <a:ext cx="14269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1600">
                <a:latin typeface="+mn-lt"/>
                <a:ea typeface="+mn-ea"/>
                <a:cs typeface="+mn-cs"/>
              </a:rPr>
              <a:t>Японский флаг</a:t>
            </a:r>
            <a:endParaRPr lang="de-DE" altLang="de-DE" sz="1600" dirty="0">
              <a:latin typeface="+mn-lt"/>
              <a:ea typeface="+mn-ea"/>
              <a:cs typeface="+mn-cs"/>
            </a:endParaRPr>
          </a:p>
        </p:txBody>
      </p:sp>
      <p:sp>
        <p:nvSpPr>
          <p:cNvPr id="18"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ru-RU" altLang="de-DE" sz="2000" b="0">
                <a:latin typeface="+mn-lt"/>
                <a:ea typeface="+mn-ea"/>
                <a:cs typeface="+mn-cs"/>
              </a:rPr>
              <a:t>Имеет ли марка сигарет “Lucky Strike” что-то общего с атомной бомбардировкой Хиросимы? </a:t>
            </a:r>
            <a:endParaRPr lang="de-DE" altLang="de-DE" sz="20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6" name="Slide Number Placeholder 5"/>
          <p:cNvSpPr>
            <a:spLocks noGrp="1"/>
          </p:cNvSpPr>
          <p:nvPr>
            <p:ph type="sldNum" sz="quarter" idx="12"/>
          </p:nvPr>
        </p:nvSpPr>
        <p:spPr/>
        <p:txBody>
          <a:bodyPr/>
          <a:lstStyle/>
          <a:p>
            <a:fld id="{7B83E96E-8E0B-463C-8E48-A8395A41973C}" type="slidenum">
              <a:rPr lang="de-DE" altLang="de-DE" smtClean="0"/>
              <a:pPr/>
              <a:t>11</a:t>
            </a:fld>
            <a:endParaRPr lang="de-DE" altLang="de-DE"/>
          </a:p>
        </p:txBody>
      </p:sp>
    </p:spTree>
    <p:extLst>
      <p:ext uri="{BB962C8B-B14F-4D97-AF65-F5344CB8AC3E}">
        <p14:creationId xmlns:p14="http://schemas.microsoft.com/office/powerpoint/2010/main" val="19048037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заключения “в действии”</a:t>
            </a:r>
            <a:br>
              <a:rPr lang="ru-RU" sz="3600">
                <a:solidFill>
                  <a:srgbClr val="004992"/>
                </a:solidFill>
                <a:latin typeface="+mn-lt"/>
                <a:ea typeface="+mn-ea"/>
                <a:cs typeface="+mn-cs"/>
              </a:rPr>
            </a:br>
            <a:r>
              <a:rPr lang="ru-RU">
                <a:solidFill>
                  <a:srgbClr val="004992"/>
                </a:solidFill>
                <a:latin typeface="+mn-lt"/>
                <a:ea typeface="+mn-ea"/>
                <a:cs typeface="+mn-cs"/>
              </a:rPr>
              <a:t>Современная легенда -</a:t>
            </a:r>
            <a:endParaRPr lang="en-US">
              <a:solidFill>
                <a:srgbClr val="004992"/>
              </a:solidFill>
              <a:latin typeface="+mn-lt"/>
              <a:ea typeface="+mn-ea"/>
              <a:cs typeface="+mn-cs"/>
            </a:endParaRPr>
          </a:p>
        </p:txBody>
      </p:sp>
      <p:graphicFrame>
        <p:nvGraphicFramePr>
          <p:cNvPr id="14" name="Group 3"/>
          <p:cNvGraphicFramePr>
            <a:graphicFrameLocks noGrp="1"/>
          </p:cNvGraphicFramePr>
          <p:nvPr>
            <p:extLst>
              <p:ext uri="{D42A27DB-BD31-4B8C-83A1-F6EECF244321}">
                <p14:modId xmlns:p14="http://schemas.microsoft.com/office/powerpoint/2010/main" val="2955323479"/>
              </p:ext>
            </p:extLst>
          </p:nvPr>
        </p:nvGraphicFramePr>
        <p:xfrm>
          <a:off x="408955" y="2697480"/>
          <a:ext cx="11376000" cy="402853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6276452">
                  <a:extLst>
                    <a:ext uri="{9D8B030D-6E8A-4147-A177-3AD203B41FA5}">
                      <a16:colId xmlns:a16="http://schemas.microsoft.com/office/drawing/2014/main" val="20001"/>
                    </a:ext>
                  </a:extLst>
                </a:gridCol>
                <a:gridCol w="2735040">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Легенда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000" b="0" i="0" u="none" strike="noStrike" cap="none" normalizeH="0" baseline="0">
                          <a:ln>
                            <a:noFill/>
                          </a:ln>
                          <a:solidFill>
                            <a:srgbClr val="000000"/>
                          </a:solidFill>
                          <a:effectLst/>
                          <a:latin typeface="+mn-lt"/>
                          <a:ea typeface="+mn-ea"/>
                          <a:cs typeface="+mn-cs"/>
                        </a:rPr>
                        <a:t>За &amp; Против</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000" b="0" i="0" u="none" strike="noStrike" cap="none" normalizeH="0" baseline="0">
                          <a:ln>
                            <a:noFill/>
                          </a:ln>
                          <a:solidFill>
                            <a:srgbClr val="000000"/>
                          </a:solidFill>
                          <a:effectLst/>
                          <a:latin typeface="+mn-lt"/>
                          <a:ea typeface="+mn-ea"/>
                          <a:cs typeface="+mn-cs"/>
                        </a:rPr>
                        <a:t>“Доказательство”</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1800" b="0" i="0" u="none" strike="noStrike" cap="none" normalizeH="0" baseline="0">
                          <a:ln>
                            <a:noFill/>
                          </a:ln>
                          <a:solidFill>
                            <a:srgbClr val="333333"/>
                          </a:solidFill>
                          <a:effectLst/>
                          <a:latin typeface="+mn-lt"/>
                          <a:ea typeface="+mn-ea"/>
                          <a:cs typeface="+mn-cs"/>
                        </a:rPr>
                        <a:t>Из-за дизайна коробки все еще продолжают ходить слухи, что бренд “Lucky Strike” каким-то образом связан с падением атомной бомбы на Японию.</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ru-RU" sz="1400" b="1" i="0" u="none" strike="noStrike" cap="none" normalizeH="0" baseline="0" dirty="0">
                          <a:ln>
                            <a:noFill/>
                          </a:ln>
                          <a:solidFill>
                            <a:srgbClr val="333333"/>
                          </a:solidFill>
                          <a:effectLst/>
                          <a:latin typeface="+mn-lt"/>
                          <a:ea typeface="+mn-ea"/>
                          <a:cs typeface="+mn-cs"/>
                        </a:rPr>
                        <a:t>За:</a:t>
                      </a:r>
                      <a:r>
                        <a:rPr kumimoji="0" lang="ru-RU" sz="1400" b="0" i="0" u="none" strike="noStrike" cap="none" normalizeH="0" baseline="0" dirty="0">
                          <a:ln>
                            <a:noFill/>
                          </a:ln>
                          <a:solidFill>
                            <a:srgbClr val="333333"/>
                          </a:solidFill>
                          <a:effectLst/>
                          <a:latin typeface="+mn-lt"/>
                          <a:ea typeface="+mn-ea"/>
                          <a:cs typeface="+mn-cs"/>
                        </a:rPr>
                        <a:t> </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400" b="0" i="0" u="none" strike="noStrike" cap="none" normalizeH="0" baseline="0" dirty="0">
                          <a:ln>
                            <a:noFill/>
                          </a:ln>
                          <a:solidFill>
                            <a:srgbClr val="333333"/>
                          </a:solidFill>
                          <a:effectLst/>
                          <a:latin typeface="+mn-lt"/>
                          <a:ea typeface="+mn-ea"/>
                          <a:cs typeface="+mn-cs"/>
                        </a:rPr>
                        <a:t>Японский флаг представляет собой – также как и на пачке сигарет - красный круг на белом </a:t>
                      </a:r>
                      <a:r>
                        <a:rPr kumimoji="0" lang="ru-RU" sz="1400" b="0" i="0" u="none" strike="noStrike" cap="none" normalizeH="0" baseline="0">
                          <a:ln>
                            <a:noFill/>
                          </a:ln>
                          <a:solidFill>
                            <a:srgbClr val="333333"/>
                          </a:solidFill>
                          <a:effectLst/>
                          <a:latin typeface="+mn-lt"/>
                          <a:ea typeface="+mn-ea"/>
                          <a:cs typeface="+mn-cs"/>
                        </a:rPr>
                        <a:t>фоне. </a:t>
                      </a:r>
                      <a:endParaRPr kumimoji="0" lang="ru-RU" sz="1400" b="0" i="0" u="none" strike="noStrike" cap="none" normalizeH="0" baseline="0" dirty="0">
                        <a:ln>
                          <a:noFill/>
                        </a:ln>
                        <a:solidFill>
                          <a:srgbClr val="333333"/>
                        </a:solidFill>
                        <a:effectLst/>
                        <a:latin typeface="+mn-lt"/>
                        <a:ea typeface="+mn-ea"/>
                        <a:cs typeface="+mn-cs"/>
                      </a:endParaRP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400" b="0" i="0" u="none" strike="noStrike" cap="none" normalizeH="0" baseline="0" dirty="0">
                          <a:ln>
                            <a:noFill/>
                          </a:ln>
                          <a:solidFill>
                            <a:srgbClr val="333333"/>
                          </a:solidFill>
                          <a:effectLst/>
                          <a:latin typeface="+mn-lt"/>
                          <a:ea typeface="+mn-ea"/>
                          <a:cs typeface="+mn-cs"/>
                        </a:rPr>
                        <a:t>Золотой круг может представлять радиоактивное загрязнение.</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400" b="0" i="0" u="none" strike="noStrike" cap="none" normalizeH="0" baseline="0">
                          <a:ln>
                            <a:noFill/>
                          </a:ln>
                          <a:solidFill>
                            <a:srgbClr val="333333"/>
                          </a:solidFill>
                          <a:effectLst/>
                          <a:latin typeface="+mn-lt"/>
                          <a:ea typeface="+mn-ea"/>
                          <a:cs typeface="+mn-cs"/>
                        </a:rPr>
                        <a:t>“Lucky Strike” </a:t>
                      </a:r>
                      <a:r>
                        <a:rPr kumimoji="0" lang="ru-RU" sz="1400" b="0" i="0" u="none" strike="noStrike" cap="none" normalizeH="0" baseline="0" dirty="0">
                          <a:ln>
                            <a:noFill/>
                          </a:ln>
                          <a:solidFill>
                            <a:srgbClr val="333333"/>
                          </a:solidFill>
                          <a:effectLst/>
                          <a:latin typeface="+mn-lt"/>
                          <a:ea typeface="+mn-ea"/>
                          <a:cs typeface="+mn-cs"/>
                        </a:rPr>
                        <a:t>можно перевести </a:t>
                      </a:r>
                      <a:r>
                        <a:rPr kumimoji="0" lang="ru-RU" sz="1400" b="0" i="0" u="none" strike="noStrike" cap="none" normalizeH="0" baseline="0">
                          <a:ln>
                            <a:noFill/>
                          </a:ln>
                          <a:solidFill>
                            <a:srgbClr val="333333"/>
                          </a:solidFill>
                          <a:effectLst/>
                          <a:latin typeface="+mn-lt"/>
                          <a:ea typeface="+mn-ea"/>
                          <a:cs typeface="+mn-cs"/>
                        </a:rPr>
                        <a:t>как “неожиданная </a:t>
                      </a:r>
                      <a:r>
                        <a:rPr kumimoji="0" lang="ru-RU" sz="1400" b="0" i="0" u="none" strike="noStrike" cap="none" normalizeH="0" baseline="0" dirty="0">
                          <a:ln>
                            <a:noFill/>
                          </a:ln>
                          <a:solidFill>
                            <a:srgbClr val="333333"/>
                          </a:solidFill>
                          <a:effectLst/>
                          <a:latin typeface="+mn-lt"/>
                          <a:ea typeface="+mn-ea"/>
                          <a:cs typeface="+mn-cs"/>
                        </a:rPr>
                        <a:t>удача/ успешная </a:t>
                      </a:r>
                      <a:r>
                        <a:rPr kumimoji="0" lang="ru-RU" sz="1400" b="0" i="0" u="none" strike="noStrike" cap="none" normalizeH="0" baseline="0">
                          <a:ln>
                            <a:noFill/>
                          </a:ln>
                          <a:solidFill>
                            <a:srgbClr val="333333"/>
                          </a:solidFill>
                          <a:effectLst/>
                          <a:latin typeface="+mn-lt"/>
                          <a:ea typeface="+mn-ea"/>
                          <a:cs typeface="+mn-cs"/>
                        </a:rPr>
                        <a:t>атака.”</a:t>
                      </a:r>
                      <a:endParaRPr kumimoji="0" lang="ru-RU" sz="1400" b="0" i="0" u="none" strike="noStrike" cap="none" normalizeH="0" baseline="0" dirty="0">
                        <a:ln>
                          <a:noFill/>
                        </a:ln>
                        <a:solidFill>
                          <a:srgbClr val="333333"/>
                        </a:solidFill>
                        <a:effectLst/>
                        <a:latin typeface="+mn-lt"/>
                        <a:ea typeface="+mn-ea"/>
                        <a:cs typeface="+mn-cs"/>
                      </a:endParaRP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400" b="0" i="0" u="none" strike="noStrike" cap="none" normalizeH="0" baseline="0">
                          <a:ln>
                            <a:noFill/>
                          </a:ln>
                          <a:solidFill>
                            <a:srgbClr val="333333"/>
                          </a:solidFill>
                          <a:effectLst/>
                          <a:latin typeface="+mn-lt"/>
                          <a:ea typeface="+mn-ea"/>
                          <a:cs typeface="+mn-cs"/>
                        </a:rPr>
                        <a:t>У “Lucky Strike” </a:t>
                      </a:r>
                      <a:r>
                        <a:rPr kumimoji="0" lang="ru-RU" sz="1400" b="0" i="0" u="none" strike="noStrike" cap="none" normalizeH="0" baseline="0" dirty="0">
                          <a:ln>
                            <a:noFill/>
                          </a:ln>
                          <a:solidFill>
                            <a:srgbClr val="333333"/>
                          </a:solidFill>
                          <a:effectLst/>
                          <a:latin typeface="+mn-lt"/>
                          <a:ea typeface="+mn-ea"/>
                          <a:cs typeface="+mn-cs"/>
                        </a:rPr>
                        <a:t>изменился дизайн упаковки во время Второй Мировой войны: белый фон был раньше зеленым.</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1400" b="1" i="0" u="none" strike="noStrike" cap="none" normalizeH="0" baseline="0" dirty="0">
                          <a:ln>
                            <a:noFill/>
                          </a:ln>
                          <a:solidFill>
                            <a:srgbClr val="333333"/>
                          </a:solidFill>
                          <a:effectLst/>
                          <a:latin typeface="+mn-lt"/>
                          <a:ea typeface="+mn-ea"/>
                          <a:cs typeface="+mn-cs"/>
                        </a:rPr>
                        <a:t>Против:</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400" b="0" i="0" u="none" strike="noStrike" cap="none" normalizeH="0" baseline="0" dirty="0">
                          <a:ln>
                            <a:noFill/>
                          </a:ln>
                          <a:solidFill>
                            <a:srgbClr val="333333"/>
                          </a:solidFill>
                          <a:effectLst/>
                          <a:latin typeface="+mn-lt"/>
                          <a:ea typeface="+mn-ea"/>
                          <a:cs typeface="+mn-cs"/>
                        </a:rPr>
                        <a:t>Золотое кольцо уже было и на старой упаковке.</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400" b="0" i="0" u="none" strike="noStrike" cap="none" normalizeH="0" baseline="0" dirty="0">
                          <a:ln>
                            <a:noFill/>
                          </a:ln>
                          <a:solidFill>
                            <a:srgbClr val="333333"/>
                          </a:solidFill>
                          <a:effectLst/>
                          <a:latin typeface="+mn-lt"/>
                          <a:ea typeface="+mn-ea"/>
                          <a:cs typeface="+mn-cs"/>
                        </a:rPr>
                        <a:t>Дизайн упаковки был уже создан в 1940/41 и изменен по маркетинговым соображениям - сбрасывание атомной бомбы состоялся только в 1945 году.</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400" b="0" i="0" u="none" strike="noStrike" cap="none" normalizeH="0" baseline="0" dirty="0">
                          <a:ln>
                            <a:noFill/>
                          </a:ln>
                          <a:solidFill>
                            <a:srgbClr val="333333"/>
                          </a:solidFill>
                          <a:effectLst/>
                          <a:latin typeface="+mn-lt"/>
                          <a:ea typeface="+mn-ea"/>
                          <a:cs typeface="+mn-cs"/>
                        </a:rPr>
                        <a:t>Бренд вышел в эпоху золотой лихорадки. </a:t>
                      </a:r>
                      <a:r>
                        <a:rPr kumimoji="0" lang="ru-RU" sz="1400" b="0" i="0" u="none" strike="noStrike" cap="none" normalizeH="0" baseline="0">
                          <a:ln>
                            <a:noFill/>
                          </a:ln>
                          <a:solidFill>
                            <a:srgbClr val="333333"/>
                          </a:solidFill>
                          <a:effectLst/>
                          <a:latin typeface="+mn-lt"/>
                          <a:ea typeface="+mn-ea"/>
                          <a:cs typeface="+mn-cs"/>
                        </a:rPr>
                        <a:t>Название “Lucky Strike” </a:t>
                      </a:r>
                      <a:r>
                        <a:rPr kumimoji="0" lang="ru-RU" sz="1400" b="0" i="0" u="none" strike="noStrike" cap="none" normalizeH="0" baseline="0" dirty="0">
                          <a:ln>
                            <a:noFill/>
                          </a:ln>
                          <a:solidFill>
                            <a:srgbClr val="333333"/>
                          </a:solidFill>
                          <a:effectLst/>
                          <a:latin typeface="+mn-lt"/>
                          <a:ea typeface="+mn-ea"/>
                          <a:cs typeface="+mn-cs"/>
                        </a:rPr>
                        <a:t>зарегистрировано с 1871 году. Дизайн упаковки с этих времен можно интерпретировать как в небо поднятый молот - </a:t>
                      </a:r>
                      <a:r>
                        <a:rPr kumimoji="0" lang="ru-RU" sz="1400" b="0" i="0" u="none" strike="noStrike" cap="none" normalizeH="0" baseline="0">
                          <a:ln>
                            <a:noFill/>
                          </a:ln>
                          <a:solidFill>
                            <a:srgbClr val="333333"/>
                          </a:solidFill>
                          <a:effectLst/>
                          <a:latin typeface="+mn-lt"/>
                          <a:ea typeface="+mn-ea"/>
                          <a:cs typeface="+mn-cs"/>
                        </a:rPr>
                        <a:t>символ “неожиданной удачи” </a:t>
                      </a:r>
                      <a:r>
                        <a:rPr kumimoji="0" lang="ru-RU" sz="1400" b="0" i="0" u="none" strike="noStrike" cap="none" normalizeH="0" baseline="0" dirty="0">
                          <a:ln>
                            <a:noFill/>
                          </a:ln>
                          <a:solidFill>
                            <a:srgbClr val="333333"/>
                          </a:solidFill>
                          <a:effectLst/>
                          <a:latin typeface="+mn-lt"/>
                          <a:ea typeface="+mn-ea"/>
                          <a:cs typeface="+mn-cs"/>
                        </a:rPr>
                        <a:t>золотоискателя.</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61415"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701395"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9742278" y="6309320"/>
            <a:ext cx="14269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1600">
                <a:latin typeface="+mn-lt"/>
                <a:ea typeface="+mn-ea"/>
                <a:cs typeface="+mn-cs"/>
              </a:rPr>
              <a:t>Японский флаг</a:t>
            </a:r>
            <a:endParaRPr lang="de-DE" altLang="de-DE" sz="1600" dirty="0">
              <a:latin typeface="+mn-lt"/>
              <a:ea typeface="+mn-ea"/>
              <a:cs typeface="+mn-cs"/>
            </a:endParaRPr>
          </a:p>
        </p:txBody>
      </p:sp>
      <p:sp>
        <p:nvSpPr>
          <p:cNvPr id="18"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ru-RU" altLang="de-DE" sz="2000" b="0">
                <a:latin typeface="+mn-lt"/>
                <a:ea typeface="+mn-ea"/>
                <a:cs typeface="+mn-cs"/>
              </a:rPr>
              <a:t>Имеет ли марка сигарет “Lucky Strike” что-то общего с атомной бомбардировкой Хиросимы? </a:t>
            </a:r>
            <a:endParaRPr lang="de-DE" altLang="de-DE" sz="20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6" name="Slide Number Placeholder 5"/>
          <p:cNvSpPr>
            <a:spLocks noGrp="1"/>
          </p:cNvSpPr>
          <p:nvPr>
            <p:ph type="sldNum" sz="quarter" idx="12"/>
          </p:nvPr>
        </p:nvSpPr>
        <p:spPr/>
        <p:txBody>
          <a:bodyPr/>
          <a:lstStyle/>
          <a:p>
            <a:fld id="{7B83E96E-8E0B-463C-8E48-A8395A41973C}" type="slidenum">
              <a:rPr lang="de-DE" altLang="de-DE" smtClean="0"/>
              <a:pPr/>
              <a:t>12</a:t>
            </a:fld>
            <a:endParaRPr lang="de-DE" altLang="de-DE"/>
          </a:p>
        </p:txBody>
      </p:sp>
    </p:spTree>
    <p:extLst>
      <p:ext uri="{BB962C8B-B14F-4D97-AF65-F5344CB8AC3E}">
        <p14:creationId xmlns:p14="http://schemas.microsoft.com/office/powerpoint/2010/main" val="14792562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заключения “в действии”</a:t>
            </a:r>
            <a:br>
              <a:rPr lang="ru-RU" sz="3600">
                <a:solidFill>
                  <a:srgbClr val="004992"/>
                </a:solidFill>
                <a:latin typeface="+mn-lt"/>
                <a:ea typeface="+mn-ea"/>
                <a:cs typeface="+mn-cs"/>
              </a:rPr>
            </a:br>
            <a:r>
              <a:rPr lang="ru-RU">
                <a:solidFill>
                  <a:srgbClr val="004992"/>
                </a:solidFill>
                <a:latin typeface="+mn-lt"/>
                <a:ea typeface="+mn-ea"/>
                <a:cs typeface="+mn-cs"/>
              </a:rPr>
              <a:t>Современная легенда -</a:t>
            </a:r>
            <a:endParaRPr lang="en-US">
              <a:solidFill>
                <a:srgbClr val="004992"/>
              </a:solidFill>
              <a:latin typeface="+mn-lt"/>
              <a:ea typeface="+mn-ea"/>
              <a:cs typeface="+mn-cs"/>
            </a:endParaRPr>
          </a:p>
        </p:txBody>
      </p:sp>
      <p:pic>
        <p:nvPicPr>
          <p:cNvPr id="9" name="Picture 45" descr="Lucky Strike - Oiseau `3`- flickr-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6962" y="2791271"/>
            <a:ext cx="24003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1"/>
          <p:cNvSpPr txBox="1">
            <a:spLocks noChangeArrowheads="1"/>
          </p:cNvSpPr>
          <p:nvPr/>
        </p:nvSpPr>
        <p:spPr bwMode="auto">
          <a:xfrm>
            <a:off x="5601203" y="5991671"/>
            <a:ext cx="10118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a:latin typeface="+mn-lt"/>
                <a:ea typeface="+mn-ea"/>
                <a:cs typeface="+mn-cs"/>
              </a:rPr>
              <a:t>Нет! </a:t>
            </a:r>
            <a:endParaRPr lang="de-DE" altLang="de-DE" sz="2400" dirty="0">
              <a:latin typeface="+mn-lt"/>
              <a:ea typeface="+mn-ea"/>
              <a:cs typeface="+mn-cs"/>
            </a:endParaRPr>
          </a:p>
        </p:txBody>
      </p:sp>
      <p:sp>
        <p:nvSpPr>
          <p:cNvPr id="11"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ru-RU" altLang="de-DE" sz="2000" b="0" dirty="0">
                <a:latin typeface="+mn-lt"/>
                <a:ea typeface="+mn-ea"/>
                <a:cs typeface="+mn-cs"/>
              </a:rPr>
              <a:t>Имеет ли марка сигарет “Lucky Strike” что-то общего с атомной бомбардировкой Хиросимы?  </a:t>
            </a:r>
            <a:endParaRPr lang="de-DE" altLang="de-DE" sz="20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6" name="Slide Number Placeholder 5"/>
          <p:cNvSpPr>
            <a:spLocks noGrp="1"/>
          </p:cNvSpPr>
          <p:nvPr>
            <p:ph type="sldNum" sz="quarter" idx="12"/>
          </p:nvPr>
        </p:nvSpPr>
        <p:spPr/>
        <p:txBody>
          <a:bodyPr/>
          <a:lstStyle/>
          <a:p>
            <a:fld id="{7B83E96E-8E0B-463C-8E48-A8395A41973C}"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Каковы причины тех или инных теорий заговора?</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006699"/>
              </a:buClr>
            </a:pPr>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p:txBody>
          <a:bodyPr/>
          <a:lstStyle/>
          <a:p>
            <a:fld id="{7BC04AB3-71D3-4CF8-95CA-2E9DEFE89216}"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Каковы причины тех или инных теорий заговора?</a:t>
            </a:r>
            <a:endParaRPr lang="en-US" sz="3600">
              <a:latin typeface="+mn-lt"/>
              <a:ea typeface="+mn-ea"/>
              <a:cs typeface="+mn-cs"/>
            </a:endParaRPr>
          </a:p>
        </p:txBody>
      </p:sp>
      <p:sp>
        <p:nvSpPr>
          <p:cNvPr id="5" name="Content Placeholder 4"/>
          <p:cNvSpPr>
            <a:spLocks noGrp="1"/>
          </p:cNvSpPr>
          <p:nvPr>
            <p:ph idx="1"/>
          </p:nvPr>
        </p:nvSpPr>
        <p:spPr/>
        <p:txBody>
          <a:bodyPr/>
          <a:lstStyle/>
          <a:p>
            <a:pPr marL="457200" lvl="0" indent="-457200" defTabSz="914400" fontAlgn="base">
              <a:buClr>
                <a:srgbClr val="333333"/>
              </a:buClr>
              <a:buFont typeface="WingDings"/>
              <a:buChar char=""/>
              <a:defRPr/>
            </a:pPr>
            <a:r>
              <a:rPr lang="ru-RU" sz="2400" dirty="0">
                <a:solidFill>
                  <a:srgbClr val="333333"/>
                </a:solidFill>
              </a:rPr>
              <a:t>Они часто более захватывающие, чем реальность!</a:t>
            </a:r>
          </a:p>
          <a:p>
            <a:pPr marL="457200" lvl="0" indent="-457200" defTabSz="914400" fontAlgn="base">
              <a:buClr>
                <a:srgbClr val="333333"/>
              </a:buClr>
              <a:buFont typeface="WingDings"/>
              <a:buChar char=""/>
              <a:defRPr/>
            </a:pPr>
            <a:r>
              <a:rPr lang="ru-RU" sz="2400" dirty="0">
                <a:solidFill>
                  <a:srgbClr val="333333"/>
                </a:solidFill>
              </a:rPr>
              <a:t>Они основаны на высказываниях, которые тяжело проверить или доказать </a:t>
            </a:r>
            <a:r>
              <a:rPr lang="de-DE" sz="2400" dirty="0">
                <a:solidFill>
                  <a:srgbClr val="333333"/>
                </a:solidFill>
              </a:rPr>
              <a:t>(</a:t>
            </a:r>
            <a:r>
              <a:rPr lang="ru-RU" sz="2400" dirty="0">
                <a:solidFill>
                  <a:srgbClr val="333333"/>
                </a:solidFill>
              </a:rPr>
              <a:t>напр.,</a:t>
            </a:r>
            <a:r>
              <a:rPr lang="de-DE" sz="2400" dirty="0">
                <a:solidFill>
                  <a:srgbClr val="333333"/>
                </a:solidFill>
              </a:rPr>
              <a:t> </a:t>
            </a:r>
            <a:r>
              <a:rPr lang="ru-RU" sz="2400" dirty="0">
                <a:solidFill>
                  <a:srgbClr val="333333"/>
                </a:solidFill>
              </a:rPr>
              <a:t>упаковка потделана под мотив Японии и золотой венок означает радиоактивное загрязнение</a:t>
            </a:r>
            <a:r>
              <a:rPr lang="de-DE" sz="2400" dirty="0">
                <a:solidFill>
                  <a:srgbClr val="333333"/>
                </a:solidFill>
              </a:rPr>
              <a:t>)</a:t>
            </a:r>
            <a:r>
              <a:rPr lang="ru-RU" sz="2400" dirty="0">
                <a:solidFill>
                  <a:srgbClr val="333333"/>
                </a:solidFill>
              </a:rPr>
              <a:t>, которым люди с легкостью доверяют.</a:t>
            </a:r>
          </a:p>
          <a:p>
            <a:pPr marL="457200" lvl="0" indent="-457200" defTabSz="914400" fontAlgn="base">
              <a:buClr>
                <a:srgbClr val="333333"/>
              </a:buClr>
              <a:buFont typeface="WingDings"/>
              <a:buChar char=""/>
              <a:defRPr/>
            </a:pPr>
            <a:r>
              <a:rPr lang="ru-RU" sz="2400" dirty="0">
                <a:solidFill>
                  <a:srgbClr val="333333"/>
                </a:solidFill>
              </a:rPr>
              <a:t>Они скрывают альтернативные объяснения </a:t>
            </a:r>
            <a:r>
              <a:rPr lang="de-DE" sz="2400" dirty="0">
                <a:solidFill>
                  <a:srgbClr val="333333"/>
                </a:solidFill>
              </a:rPr>
              <a:t>(</a:t>
            </a:r>
            <a:r>
              <a:rPr lang="ru-RU" sz="2400" dirty="0">
                <a:solidFill>
                  <a:srgbClr val="333333"/>
                </a:solidFill>
              </a:rPr>
              <a:t>напр., </a:t>
            </a:r>
            <a:r>
              <a:rPr lang="ru-RU" sz="2400">
                <a:solidFill>
                  <a:srgbClr val="333333"/>
                </a:solidFill>
              </a:rPr>
              <a:t>что</a:t>
            </a:r>
            <a:r>
              <a:rPr lang="de-DE" sz="2400">
                <a:solidFill>
                  <a:srgbClr val="333333"/>
                </a:solidFill>
              </a:rPr>
              <a:t> “Lucky Strike” </a:t>
            </a:r>
            <a:r>
              <a:rPr lang="ru-RU" sz="2400" dirty="0">
                <a:solidFill>
                  <a:srgbClr val="333333"/>
                </a:solidFill>
              </a:rPr>
              <a:t>также может </a:t>
            </a:r>
            <a:r>
              <a:rPr lang="ru-RU" sz="2400">
                <a:solidFill>
                  <a:srgbClr val="333333"/>
                </a:solidFill>
              </a:rPr>
              <a:t>означать “</a:t>
            </a:r>
            <a:r>
              <a:rPr lang="ru-RU" altLang="ja-JP" sz="2400">
                <a:solidFill>
                  <a:srgbClr val="333333"/>
                </a:solidFill>
              </a:rPr>
              <a:t>неожиданную удачу” </a:t>
            </a:r>
            <a:r>
              <a:rPr lang="ru-RU" altLang="ja-JP" sz="2400" dirty="0">
                <a:solidFill>
                  <a:srgbClr val="333333"/>
                </a:solidFill>
              </a:rPr>
              <a:t>подразумевая особое открытие</a:t>
            </a:r>
            <a:r>
              <a:rPr lang="de-DE" altLang="ja-JP" sz="2400" dirty="0">
                <a:solidFill>
                  <a:srgbClr val="333333"/>
                </a:solidFill>
              </a:rPr>
              <a:t>).</a:t>
            </a:r>
          </a:p>
          <a:p>
            <a:pPr marL="457200" lvl="0" indent="-457200" defTabSz="914400" fontAlgn="base">
              <a:buClr>
                <a:srgbClr val="333333"/>
              </a:buClr>
              <a:buFont typeface="WingDings"/>
              <a:buChar char=""/>
              <a:defRPr/>
            </a:pPr>
            <a:r>
              <a:rPr lang="ru-RU" sz="2400" dirty="0">
                <a:solidFill>
                  <a:srgbClr val="333333"/>
                </a:solidFill>
              </a:rPr>
              <a:t>Из-за таких легенд часто искажается взгляд на реальность и мы теряем правдивость истории </a:t>
            </a:r>
            <a:r>
              <a:rPr lang="de-DE" sz="2400" dirty="0">
                <a:solidFill>
                  <a:srgbClr val="333333"/>
                </a:solidFill>
              </a:rPr>
              <a:t>(</a:t>
            </a:r>
            <a:r>
              <a:rPr lang="ru-RU" sz="2400" dirty="0">
                <a:solidFill>
                  <a:srgbClr val="333333"/>
                </a:solidFill>
              </a:rPr>
              <a:t>упаковка была в действительности изменена во время Второй Мировой войны, но это далеко не доказывает правдивость легенды</a:t>
            </a:r>
            <a:r>
              <a:rPr 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p:txBody>
          <a:bodyPr/>
          <a:lstStyle/>
          <a:p>
            <a:fld id="{7BC04AB3-71D3-4CF8-95CA-2E9DEFE89216}"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Каковы причины тех или инных теорий заговора?</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ru-RU" sz="2400" dirty="0">
                <a:solidFill>
                  <a:srgbClr val="333333"/>
                </a:solidFill>
              </a:rPr>
              <a:t>Существуeт множество примеров из истории, когда меньшинства или посторонние обвинялись в том, что якобы причиняли вред другим или влекли за собой всевозможные бедствия. Например в средние века часто подтвегались обвинениям предпологаемые ведьмы и евреи.</a:t>
            </a:r>
          </a:p>
          <a:p>
            <a:pPr marL="342900" lvl="0" indent="-342900" defTabSz="914400" fontAlgn="base">
              <a:buClr>
                <a:srgbClr val="333333"/>
              </a:buClr>
              <a:buFont typeface="WingDings"/>
              <a:buChar char=""/>
              <a:defRPr/>
            </a:pPr>
            <a:r>
              <a:rPr lang="ru-RU" sz="2400" dirty="0">
                <a:solidFill>
                  <a:srgbClr val="333333"/>
                </a:solidFill>
              </a:rPr>
              <a:t>Такие простые и необоснованные обвинения являлись причиной гнева в обшестве и давали тем самым ложное ощущение контроля.</a:t>
            </a:r>
            <a:endParaRPr lang="en-US" sz="2400" dirty="0"/>
          </a:p>
        </p:txBody>
      </p:sp>
      <p:sp>
        <p:nvSpPr>
          <p:cNvPr id="6" name="Footer Placeholder 5"/>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p:txBody>
          <a:bodyPr/>
          <a:lstStyle/>
          <a:p>
            <a:fld id="{7BC04AB3-71D3-4CF8-95CA-2E9DEFE89216}"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Какой в этом смысл?</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ru-RU" altLang="de-DE" sz="2400" dirty="0">
                <a:solidFill>
                  <a:srgbClr val="333333"/>
                </a:solidFill>
              </a:rPr>
              <a:t>Исследования показывают, что многие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люди страдающие психозом, как правило, </a:t>
            </a:r>
            <a:r>
              <a:rPr lang="ru-RU" altLang="de-DE" sz="2400" dirty="0">
                <a:solidFill>
                  <a:srgbClr val="004992"/>
                </a:solidFill>
              </a:rPr>
              <a:t>принимают</a:t>
            </a:r>
            <a:r>
              <a:rPr lang="ru-RU" altLang="de-DE" sz="2400" dirty="0">
                <a:solidFill>
                  <a:srgbClr val="333333"/>
                </a:solidFill>
              </a:rPr>
              <a:t> </a:t>
            </a:r>
            <a:r>
              <a:rPr lang="ru-RU" altLang="de-DE" sz="2400" dirty="0">
                <a:solidFill>
                  <a:srgbClr val="004992"/>
                </a:solidFill>
              </a:rPr>
              <a:t>поспешные решения</a:t>
            </a:r>
            <a:r>
              <a:rPr lang="ru-RU" altLang="de-DE" sz="2400" dirty="0">
                <a:solidFill>
                  <a:srgbClr val="333333"/>
                </a:solidFill>
              </a:rPr>
              <a:t>. Такой подход увеличивает вероятность неверного решения. Поэтому следует целесообразно </a:t>
            </a:r>
            <a:r>
              <a:rPr lang="ru-RU" altLang="de-DE" sz="2400" dirty="0">
                <a:solidFill>
                  <a:srgbClr val="004992"/>
                </a:solidFill>
              </a:rPr>
              <a:t>рассмотреть как можно больше информаций для принятия решений.</a:t>
            </a:r>
            <a:endParaRPr lang="en-US" sz="2400" dirty="0"/>
          </a:p>
        </p:txBody>
      </p:sp>
      <p:sp>
        <p:nvSpPr>
          <p:cNvPr id="6" name="Footer Placeholder 5"/>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p:txBody>
          <a:bodyPr/>
          <a:lstStyle/>
          <a:p>
            <a:fld id="{7BC04AB3-71D3-4CF8-95CA-2E9DEFE89216}"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Какой в этом смысл?</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ru-RU" altLang="de-DE" sz="2400" dirty="0">
                <a:solidFill>
                  <a:srgbClr val="333333"/>
                </a:solidFill>
              </a:rPr>
              <a:t>Исследования показывают, что многие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люди страдающие психозом, как правило, </a:t>
            </a:r>
            <a:r>
              <a:rPr lang="ru-RU" altLang="de-DE" sz="2400" dirty="0">
                <a:solidFill>
                  <a:srgbClr val="004992"/>
                </a:solidFill>
              </a:rPr>
              <a:t>принимают</a:t>
            </a:r>
            <a:r>
              <a:rPr lang="ru-RU" altLang="de-DE" sz="2400" dirty="0">
                <a:solidFill>
                  <a:srgbClr val="333333"/>
                </a:solidFill>
              </a:rPr>
              <a:t> </a:t>
            </a:r>
            <a:r>
              <a:rPr lang="ru-RU" altLang="de-DE" sz="2400" dirty="0">
                <a:solidFill>
                  <a:srgbClr val="004992"/>
                </a:solidFill>
              </a:rPr>
              <a:t>поспешные решения</a:t>
            </a:r>
            <a:r>
              <a:rPr lang="ru-RU" altLang="de-DE" sz="2400" dirty="0">
                <a:solidFill>
                  <a:srgbClr val="333333"/>
                </a:solidFill>
              </a:rPr>
              <a:t>. Такой подход увеличивает вероятность неверного решения. Поэтому следует целесообразно </a:t>
            </a:r>
            <a:r>
              <a:rPr lang="ru-RU" altLang="de-DE" sz="2400" dirty="0">
                <a:solidFill>
                  <a:srgbClr val="004992"/>
                </a:solidFill>
              </a:rPr>
              <a:t>рассмотреть как можно больше информаций для принятия решений.</a:t>
            </a:r>
            <a:endParaRPr lang="de-DE" altLang="de-DE" sz="2400" dirty="0">
              <a:solidFill>
                <a:srgbClr val="004992"/>
              </a:solidFill>
            </a:endParaRPr>
          </a:p>
          <a:p>
            <a:pPr marL="342900" lvl="0" indent="-342900" defTabSz="914400" fontAlgn="base">
              <a:buClr>
                <a:srgbClr val="333333"/>
              </a:buClr>
              <a:buFont typeface="WingDings"/>
              <a:buChar char=""/>
            </a:pPr>
            <a:r>
              <a:rPr lang="ru-RU" altLang="de-DE" sz="2400" dirty="0">
                <a:solidFill>
                  <a:srgbClr val="333333"/>
                </a:solidFill>
              </a:rPr>
              <a:t>Восприятие реальности у многих </a:t>
            </a:r>
            <a:r>
              <a:rPr lang="de-DE" altLang="de-DE" sz="2400" dirty="0">
                <a:solidFill>
                  <a:srgbClr val="333333"/>
                </a:solidFill>
              </a:rPr>
              <a:t>(</a:t>
            </a:r>
            <a:r>
              <a:rPr lang="ru-RU" altLang="de-DE" sz="2400" dirty="0">
                <a:solidFill>
                  <a:srgbClr val="333333"/>
                </a:solidFill>
              </a:rPr>
              <a:t>но не у всех!</a:t>
            </a:r>
            <a:r>
              <a:rPr lang="de-DE" altLang="de-DE" sz="2400" dirty="0">
                <a:solidFill>
                  <a:srgbClr val="333333"/>
                </a:solidFill>
              </a:rPr>
              <a:t>)</a:t>
            </a:r>
            <a:r>
              <a:rPr lang="ru-RU" altLang="de-DE" sz="2400" dirty="0">
                <a:solidFill>
                  <a:srgbClr val="333333"/>
                </a:solidFill>
              </a:rPr>
              <a:t> людей, страдающих психозом, изменено. Они часто делают нелогичные выводы, непонятные для окружающих.</a:t>
            </a:r>
            <a:endParaRPr lang="en-US" sz="2400" dirty="0"/>
          </a:p>
        </p:txBody>
      </p:sp>
      <p:sp>
        <p:nvSpPr>
          <p:cNvPr id="6" name="Footer Placeholder 5"/>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p:txBody>
          <a:bodyPr/>
          <a:lstStyle/>
          <a:p>
            <a:fld id="{7BC04AB3-71D3-4CF8-95CA-2E9DEFE89216}" type="slidenum">
              <a:rPr lang="de-DE" altLang="de-DE" smtClean="0"/>
              <a:pPr/>
              <a:t>18</a:t>
            </a:fld>
            <a:endParaRPr lang="de-DE" altLang="de-DE"/>
          </a:p>
        </p:txBody>
      </p:sp>
    </p:spTree>
    <p:extLst>
      <p:ext uri="{BB962C8B-B14F-4D97-AF65-F5344CB8AC3E}">
        <p14:creationId xmlns:p14="http://schemas.microsoft.com/office/powerpoint/2010/main" val="249964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sz="3600" dirty="0">
                <a:solidFill>
                  <a:srgbClr val="004992"/>
                </a:solidFill>
                <a:latin typeface="+mn-lt"/>
                <a:ea typeface="+mn-ea"/>
                <a:cs typeface="+mn-cs"/>
              </a:rPr>
              <a:t>Как преждевременные заключения способствуют</a:t>
            </a:r>
            <a:br>
              <a:rPr lang="ru-RU" sz="3600" dirty="0">
                <a:solidFill>
                  <a:srgbClr val="004992"/>
                </a:solidFill>
                <a:latin typeface="+mn-lt"/>
                <a:ea typeface="+mn-ea"/>
                <a:cs typeface="+mn-cs"/>
              </a:rPr>
            </a:br>
            <a:r>
              <a:rPr lang="ru-RU" dirty="0">
                <a:solidFill>
                  <a:srgbClr val="004992"/>
                </a:solidFill>
                <a:latin typeface="+mn-lt"/>
                <a:ea typeface="+mn-ea"/>
                <a:cs typeface="+mn-cs"/>
              </a:rPr>
              <a:t>неверной оценки во время психоза - Примеры</a:t>
            </a:r>
            <a:endParaRPr lang="en-US" dirty="0">
              <a:solidFill>
                <a:srgbClr val="004992"/>
              </a:solidFill>
              <a:latin typeface="+mn-lt"/>
              <a:ea typeface="+mn-ea"/>
              <a:cs typeface="+mn-cs"/>
            </a:endParaRPr>
          </a:p>
        </p:txBody>
      </p:sp>
      <p:sp>
        <p:nvSpPr>
          <p:cNvPr id="5" name="Rechteck 1"/>
          <p:cNvSpPr>
            <a:spLocks noChangeArrowheads="1"/>
          </p:cNvSpPr>
          <p:nvPr/>
        </p:nvSpPr>
        <p:spPr bwMode="auto">
          <a:xfrm>
            <a:off x="408955" y="6011440"/>
            <a:ext cx="11376000" cy="369888"/>
          </a:xfrm>
          <a:prstGeom prst="rect">
            <a:avLst/>
          </a:prstGeom>
          <a:noFill/>
          <a:ln w="9525">
            <a:noFill/>
            <a:miter lim="800000"/>
            <a:headEnd/>
            <a:tailEnd/>
          </a:ln>
        </p:spPr>
        <p:txBody>
          <a:bodyPr>
            <a:noAutofit/>
          </a:bodyPr>
          <a:lstStyle/>
          <a:p>
            <a:pPr algn="ctr" eaLnBrk="0" hangingPunct="0">
              <a:spcBef>
                <a:spcPct val="20000"/>
              </a:spcBef>
              <a:buClr>
                <a:srgbClr val="336699"/>
              </a:buClr>
              <a:defRPr/>
            </a:pPr>
            <a:r>
              <a:rPr lang="ru-RU" altLang="de-DE" sz="2000" b="0" dirty="0">
                <a:solidFill>
                  <a:srgbClr val="004992"/>
                </a:solidFill>
                <a:latin typeface="+mn-lt"/>
                <a:ea typeface="+mn-ea"/>
              </a:rPr>
              <a:t>Хочет может кто-нибудь поделиться своим личным опытом?</a:t>
            </a:r>
          </a:p>
        </p:txBody>
      </p:sp>
      <p:graphicFrame>
        <p:nvGraphicFramePr>
          <p:cNvPr id="7" name="Content Placeholder 8"/>
          <p:cNvGraphicFramePr>
            <a:graphicFrameLocks/>
          </p:cNvGraphicFramePr>
          <p:nvPr>
            <p:extLst>
              <p:ext uri="{D42A27DB-BD31-4B8C-83A1-F6EECF244321}">
                <p14:modId xmlns:p14="http://schemas.microsoft.com/office/powerpoint/2010/main" val="2522640625"/>
              </p:ext>
            </p:extLst>
          </p:nvPr>
        </p:nvGraphicFramePr>
        <p:xfrm>
          <a:off x="409575" y="2244792"/>
          <a:ext cx="11339514" cy="3474768"/>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Ситуация</a:t>
                      </a:r>
                      <a:endParaRPr kumimoji="0" lang="de-DE" sz="2000" b="0" i="0" u="none" strike="noStrike" cap="none" normalizeH="0" baseline="0" dirty="0">
                        <a:ln>
                          <a:noFill/>
                        </a:ln>
                        <a:solidFill>
                          <a:srgbClr val="000000"/>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000" b="0" i="0" u="none" strike="noStrike" cap="none" normalizeH="0" baseline="0">
                          <a:ln>
                            <a:noFill/>
                          </a:ln>
                          <a:solidFill>
                            <a:srgbClr val="000000"/>
                          </a:solidFill>
                          <a:effectLst/>
                          <a:latin typeface="+mn-lt"/>
                          <a:ea typeface="+mn-ea"/>
                          <a:cs typeface="+mn-cs"/>
                        </a:rPr>
                        <a:t>Оценка во время психоза</a:t>
                      </a:r>
                      <a:endParaRPr kumimoji="0" lang="de-DE" sz="2000" b="0" i="0" u="none" strike="noStrike" cap="none" normalizeH="0" baseline="0">
                        <a:ln>
                          <a:noFill/>
                        </a:ln>
                        <a:solidFill>
                          <a:srgbClr val="000000"/>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Другие объяснения</a:t>
                      </a:r>
                      <a:endParaRPr kumimoji="0" lang="de-DE" sz="2000" b="0" i="0" u="none" strike="noStrike" cap="none" normalizeH="0" baseline="0" dirty="0">
                        <a:ln>
                          <a:noFill/>
                        </a:ln>
                        <a:solidFill>
                          <a:srgbClr val="000000"/>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a:ln>
                            <a:noFill/>
                          </a:ln>
                          <a:solidFill>
                            <a:srgbClr val="333333"/>
                          </a:solidFill>
                          <a:effectLst/>
                          <a:latin typeface="+mn-lt"/>
                          <a:ea typeface="+mn-ea"/>
                          <a:cs typeface="+mn-cs"/>
                        </a:rPr>
                        <a:t>Еда на вкус очень странная</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000" b="0" i="0" u="none" strike="noStrike" cap="none" normalizeH="0" baseline="0">
                          <a:ln>
                            <a:noFill/>
                          </a:ln>
                          <a:solidFill>
                            <a:srgbClr val="333333"/>
                          </a:solidFill>
                          <a:effectLst/>
                          <a:latin typeface="+mn-lt"/>
                          <a:ea typeface="+mn-ea"/>
                          <a:cs typeface="+mn-cs"/>
                        </a:rPr>
                        <a:t>Отравление</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a:ln>
                            <a:noFill/>
                          </a:ln>
                          <a:solidFill>
                            <a:srgbClr val="333333"/>
                          </a:solidFill>
                          <a:effectLst/>
                          <a:latin typeface="+mn-lt"/>
                          <a:ea typeface="+mn-ea"/>
                          <a:cs typeface="+mn-cs"/>
                        </a:rPr>
                        <a:t>Плохо приготовленно, ингредиенты неочень хорошего качества...</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a:ln>
                            <a:noFill/>
                          </a:ln>
                          <a:solidFill>
                            <a:srgbClr val="333333"/>
                          </a:solidFill>
                          <a:effectLst/>
                          <a:latin typeface="+mn-lt"/>
                          <a:ea typeface="+mn-ea"/>
                          <a:cs typeface="+mn-cs"/>
                        </a:rPr>
                        <a:t>Подруга приходит домой поздно вечером и от нее по-другому пахнет </a:t>
                      </a:r>
                      <a:endParaRPr kumimoji="0" lang="de-DE" sz="2000" b="0" i="0" u="none" strike="noStrike" cap="none" normalizeH="0" baseline="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dirty="0">
                          <a:ln>
                            <a:noFill/>
                          </a:ln>
                          <a:solidFill>
                            <a:srgbClr val="333333"/>
                          </a:solidFill>
                          <a:effectLst/>
                          <a:latin typeface="+mn-lt"/>
                          <a:ea typeface="+mn-ea"/>
                          <a:cs typeface="+mn-cs"/>
                        </a:rPr>
                        <a:t>Убеждение, что она изменила с другим</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a:ln>
                            <a:noFill/>
                          </a:ln>
                          <a:solidFill>
                            <a:srgbClr val="333333"/>
                          </a:solidFill>
                          <a:effectLst/>
                          <a:latin typeface="+mn-lt"/>
                          <a:ea typeface="+mn-ea"/>
                          <a:cs typeface="+mn-cs"/>
                        </a:rPr>
                        <a:t>У подруги новые духи и ожидает она по видимому комплиментов, а не обвинений!</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a:ln>
                            <a:noFill/>
                          </a:ln>
                          <a:solidFill>
                            <a:srgbClr val="333333"/>
                          </a:solidFill>
                          <a:effectLst/>
                          <a:latin typeface="+mn-lt"/>
                          <a:ea typeface="+mn-ea"/>
                          <a:cs typeface="+mn-cs"/>
                        </a:rPr>
                        <a:t>По радио несколько раз проигрывают песню “Hero” (рус.: герой) играет Mariah Carey</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a:ln>
                            <a:noFill/>
                          </a:ln>
                          <a:solidFill>
                            <a:srgbClr val="333333"/>
                          </a:solidFill>
                          <a:effectLst/>
                          <a:latin typeface="+mn-lt"/>
                          <a:ea typeface="+mn-ea"/>
                          <a:cs typeface="+mn-cs"/>
                        </a:rPr>
                        <a:t>Тайный знак, что тебя призывают спасти мир</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000" b="0" i="0" u="none" strike="noStrike" cap="none" normalizeH="0" baseline="0" dirty="0">
                          <a:ln>
                            <a:noFill/>
                          </a:ln>
                          <a:solidFill>
                            <a:srgbClr val="333333"/>
                          </a:solidFill>
                          <a:effectLst/>
                          <a:latin typeface="+mn-lt"/>
                          <a:ea typeface="+mn-ea"/>
                          <a:cs typeface="+mn-cs"/>
                        </a:rPr>
                        <a:t>Музыкальный канал играет поп-музыку</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9" name="Slide Number Placeholder 8"/>
          <p:cNvSpPr>
            <a:spLocks noGrp="1"/>
          </p:cNvSpPr>
          <p:nvPr>
            <p:ph type="sldNum" sz="quarter" idx="12"/>
          </p:nvPr>
        </p:nvSpPr>
        <p:spPr/>
        <p:txBody>
          <a:bodyPr/>
          <a:lstStyle/>
          <a:p>
            <a:fld id="{7B83E96E-8E0B-463C-8E48-A8395A41973C}"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Задание</a:t>
            </a:r>
            <a:endParaRPr lang="de-DE" sz="3600" dirty="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ru-RU" altLang="de-DE" sz="2400" dirty="0">
                <a:solidFill>
                  <a:srgbClr val="333333"/>
                </a:solidFill>
              </a:rPr>
              <a:t>Попробуйте в следующем задании разгадать и исключить неверные названия классических живописий.</a:t>
            </a:r>
            <a:endParaRPr lang="en-US" sz="2400" dirty="0"/>
          </a:p>
        </p:txBody>
      </p:sp>
      <p:sp>
        <p:nvSpPr>
          <p:cNvPr id="5" name="Footer Placeholder 4"/>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6" name="Slide Number Placeholder 5"/>
          <p:cNvSpPr>
            <a:spLocks noGrp="1"/>
          </p:cNvSpPr>
          <p:nvPr>
            <p:ph type="sldNum" sz="quarter" idx="12"/>
          </p:nvPr>
        </p:nvSpPr>
        <p:spPr/>
        <p:txBody>
          <a:bodyPr/>
          <a:lstStyle/>
          <a:p>
            <a:fld id="{7BC04AB3-71D3-4CF8-95CA-2E9DEFE89216}"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Задание</a:t>
            </a:r>
            <a:endParaRPr lang="de-DE" sz="3600" dirty="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ru-RU" altLang="de-DE" sz="2400" dirty="0">
                <a:solidFill>
                  <a:srgbClr val="333333"/>
                </a:solidFill>
              </a:rPr>
              <a:t>Попробуйте в следующем задании разгадать и исключить неверные названия классических живописий.</a:t>
            </a:r>
          </a:p>
          <a:p>
            <a:pPr marL="342900" lvl="0" indent="-342900" defTabSz="914400" fontAlgn="base">
              <a:buClr>
                <a:srgbClr val="000000"/>
              </a:buClr>
              <a:buFont typeface="WingDings"/>
              <a:buChar char=""/>
            </a:pPr>
            <a:r>
              <a:rPr lang="ru-RU" altLang="de-DE" sz="2400" dirty="0">
                <a:solidFill>
                  <a:srgbClr val="333333"/>
                </a:solidFill>
              </a:rPr>
              <a:t>Обсудите все </a:t>
            </a:r>
            <a:r>
              <a:rPr lang="ru-RU" altLang="de-DE" sz="2400" i="1" dirty="0">
                <a:solidFill>
                  <a:srgbClr val="004992"/>
                </a:solidFill>
              </a:rPr>
              <a:t>за</a:t>
            </a:r>
            <a:r>
              <a:rPr lang="ru-RU" altLang="de-DE" sz="2400" dirty="0">
                <a:solidFill>
                  <a:srgbClr val="333333"/>
                </a:solidFill>
              </a:rPr>
              <a:t> и </a:t>
            </a:r>
            <a:r>
              <a:rPr lang="ru-RU" altLang="de-DE" sz="2400" i="1" dirty="0">
                <a:solidFill>
                  <a:srgbClr val="004992"/>
                </a:solidFill>
              </a:rPr>
              <a:t>против</a:t>
            </a:r>
            <a:r>
              <a:rPr lang="ru-RU" altLang="de-DE" sz="2400" dirty="0">
                <a:solidFill>
                  <a:srgbClr val="333333"/>
                </a:solidFill>
              </a:rPr>
              <a:t> различных предложенных </a:t>
            </a:r>
            <a:r>
              <a:rPr lang="ru-RU" altLang="de-DE" sz="2400">
                <a:solidFill>
                  <a:srgbClr val="333333"/>
                </a:solidFill>
              </a:rPr>
              <a:t>названий.</a:t>
            </a:r>
            <a:endParaRPr lang="en-US" sz="2400" dirty="0"/>
          </a:p>
        </p:txBody>
      </p:sp>
      <p:sp>
        <p:nvSpPr>
          <p:cNvPr id="5" name="Footer Placeholder 4"/>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6" name="Slide Number Placeholder 5"/>
          <p:cNvSpPr>
            <a:spLocks noGrp="1"/>
          </p:cNvSpPr>
          <p:nvPr>
            <p:ph type="sldNum" sz="quarter" idx="12"/>
          </p:nvPr>
        </p:nvSpPr>
        <p:spPr/>
        <p:txBody>
          <a:bodyPr/>
          <a:lstStyle/>
          <a:p>
            <a:fld id="{7BC04AB3-71D3-4CF8-95CA-2E9DEFE89216}" type="slidenum">
              <a:rPr lang="de-DE" altLang="de-DE" smtClean="0"/>
              <a:pPr/>
              <a:t>21</a:t>
            </a:fld>
            <a:endParaRPr lang="de-DE" altLang="de-DE"/>
          </a:p>
        </p:txBody>
      </p:sp>
    </p:spTree>
    <p:extLst>
      <p:ext uri="{BB962C8B-B14F-4D97-AF65-F5344CB8AC3E}">
        <p14:creationId xmlns:p14="http://schemas.microsoft.com/office/powerpoint/2010/main" val="2033192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Задание</a:t>
            </a:r>
            <a:endParaRPr lang="de-DE" sz="3600" dirty="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ru-RU" altLang="de-DE" sz="2400" dirty="0">
                <a:solidFill>
                  <a:srgbClr val="333333"/>
                </a:solidFill>
              </a:rPr>
              <a:t>Попробуйте в следующем задании разгадать и исключить неверные названия классических живописий.</a:t>
            </a:r>
          </a:p>
          <a:p>
            <a:pPr marL="342900" lvl="0" indent="-342900" defTabSz="914400" fontAlgn="base">
              <a:buClr>
                <a:srgbClr val="000000"/>
              </a:buClr>
              <a:buFont typeface="WingDings"/>
              <a:buChar char=""/>
            </a:pPr>
            <a:r>
              <a:rPr lang="ru-RU" altLang="de-DE" sz="2400" dirty="0">
                <a:solidFill>
                  <a:srgbClr val="333333"/>
                </a:solidFill>
              </a:rPr>
              <a:t>Обсудите все </a:t>
            </a:r>
            <a:r>
              <a:rPr lang="ru-RU" altLang="de-DE" sz="2400" i="1" dirty="0">
                <a:solidFill>
                  <a:srgbClr val="004992"/>
                </a:solidFill>
              </a:rPr>
              <a:t>за</a:t>
            </a:r>
            <a:r>
              <a:rPr lang="ru-RU" altLang="de-DE" sz="2400" dirty="0">
                <a:solidFill>
                  <a:srgbClr val="333333"/>
                </a:solidFill>
              </a:rPr>
              <a:t> и </a:t>
            </a:r>
            <a:r>
              <a:rPr lang="ru-RU" altLang="de-DE" sz="2400" i="1" dirty="0">
                <a:solidFill>
                  <a:srgbClr val="004992"/>
                </a:solidFill>
              </a:rPr>
              <a:t>против</a:t>
            </a:r>
            <a:r>
              <a:rPr lang="ru-RU" altLang="de-DE" sz="2400" dirty="0">
                <a:solidFill>
                  <a:srgbClr val="333333"/>
                </a:solidFill>
              </a:rPr>
              <a:t> различных предложенных названий.</a:t>
            </a:r>
          </a:p>
          <a:p>
            <a:pPr marL="342900" lvl="0" indent="-342900" defTabSz="914400" fontAlgn="base">
              <a:buClr>
                <a:srgbClr val="333333"/>
              </a:buClr>
              <a:buFont typeface="WingDings"/>
              <a:buChar char=""/>
            </a:pPr>
            <a:r>
              <a:rPr lang="ru-RU" altLang="de-DE" sz="2400" dirty="0">
                <a:solidFill>
                  <a:srgbClr val="333333"/>
                </a:solidFill>
              </a:rPr>
              <a:t>Укажите насколько Вы уверенны в своем </a:t>
            </a:r>
            <a:r>
              <a:rPr lang="ru-RU" altLang="de-DE" sz="2400">
                <a:solidFill>
                  <a:srgbClr val="333333"/>
                </a:solidFill>
              </a:rPr>
              <a:t>ответе.</a:t>
            </a:r>
            <a:endParaRPr lang="en-US" sz="2400" dirty="0"/>
          </a:p>
        </p:txBody>
      </p:sp>
      <p:sp>
        <p:nvSpPr>
          <p:cNvPr id="5" name="Footer Placeholder 4"/>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6" name="Slide Number Placeholder 5"/>
          <p:cNvSpPr>
            <a:spLocks noGrp="1"/>
          </p:cNvSpPr>
          <p:nvPr>
            <p:ph type="sldNum" sz="quarter" idx="12"/>
          </p:nvPr>
        </p:nvSpPr>
        <p:spPr/>
        <p:txBody>
          <a:bodyPr/>
          <a:lstStyle/>
          <a:p>
            <a:fld id="{7BC04AB3-71D3-4CF8-95CA-2E9DEFE89216}" type="slidenum">
              <a:rPr lang="de-DE" altLang="de-DE" smtClean="0"/>
              <a:pPr/>
              <a:t>22</a:t>
            </a:fld>
            <a:endParaRPr lang="de-DE" altLang="de-DE"/>
          </a:p>
        </p:txBody>
      </p:sp>
    </p:spTree>
    <p:extLst>
      <p:ext uri="{BB962C8B-B14F-4D97-AF65-F5344CB8AC3E}">
        <p14:creationId xmlns:p14="http://schemas.microsoft.com/office/powerpoint/2010/main" val="26006399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Задание</a:t>
            </a:r>
            <a:endParaRPr lang="de-DE" sz="3600" dirty="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ru-RU" altLang="de-DE" sz="2400" dirty="0">
                <a:solidFill>
                  <a:srgbClr val="333333"/>
                </a:solidFill>
              </a:rPr>
              <a:t>Попробуйте в следующем задании разгадать и исключить неверные названия классических живописий.</a:t>
            </a:r>
          </a:p>
          <a:p>
            <a:pPr marL="342900" lvl="0" indent="-342900" defTabSz="914400" fontAlgn="base">
              <a:buClr>
                <a:srgbClr val="000000"/>
              </a:buClr>
              <a:buFont typeface="WingDings"/>
              <a:buChar char=""/>
            </a:pPr>
            <a:r>
              <a:rPr lang="ru-RU" altLang="de-DE" sz="2400" dirty="0">
                <a:solidFill>
                  <a:srgbClr val="333333"/>
                </a:solidFill>
              </a:rPr>
              <a:t>Обсудите все </a:t>
            </a:r>
            <a:r>
              <a:rPr lang="ru-RU" altLang="de-DE" sz="2400" i="1" dirty="0">
                <a:solidFill>
                  <a:srgbClr val="004992"/>
                </a:solidFill>
              </a:rPr>
              <a:t>за</a:t>
            </a:r>
            <a:r>
              <a:rPr lang="ru-RU" altLang="de-DE" sz="2400" dirty="0">
                <a:solidFill>
                  <a:srgbClr val="333333"/>
                </a:solidFill>
              </a:rPr>
              <a:t> и </a:t>
            </a:r>
            <a:r>
              <a:rPr lang="ru-RU" altLang="de-DE" sz="2400" i="1" dirty="0">
                <a:solidFill>
                  <a:srgbClr val="004992"/>
                </a:solidFill>
              </a:rPr>
              <a:t>против</a:t>
            </a:r>
            <a:r>
              <a:rPr lang="ru-RU" altLang="de-DE" sz="2400" dirty="0">
                <a:solidFill>
                  <a:srgbClr val="333333"/>
                </a:solidFill>
              </a:rPr>
              <a:t> различных предложенных названий.</a:t>
            </a:r>
          </a:p>
          <a:p>
            <a:pPr marL="342900" lvl="0" indent="-342900" defTabSz="914400" fontAlgn="base">
              <a:buClr>
                <a:srgbClr val="333333"/>
              </a:buClr>
              <a:buFont typeface="WingDings"/>
              <a:buChar char=""/>
            </a:pPr>
            <a:r>
              <a:rPr lang="ru-RU" altLang="de-DE" sz="2400" dirty="0">
                <a:solidFill>
                  <a:srgbClr val="333333"/>
                </a:solidFill>
              </a:rPr>
              <a:t>Укажите насколько Вы уверенны в своем ответе.</a:t>
            </a:r>
          </a:p>
          <a:p>
            <a:pPr marL="342900" lvl="0" indent="-342900" defTabSz="914400" fontAlgn="base">
              <a:buClr>
                <a:srgbClr val="333333"/>
              </a:buClr>
              <a:buFont typeface="WingDings"/>
              <a:buChar char=""/>
            </a:pPr>
            <a:r>
              <a:rPr lang="ru-RU" altLang="de-DE" sz="2400" dirty="0">
                <a:solidFill>
                  <a:srgbClr val="333333"/>
                </a:solidFill>
              </a:rPr>
              <a:t>Внимательно рассмотрите какие детали говорят за и против определенной живописи.</a:t>
            </a:r>
            <a:endParaRPr lang="en-US" sz="2400" dirty="0"/>
          </a:p>
        </p:txBody>
      </p:sp>
      <p:sp>
        <p:nvSpPr>
          <p:cNvPr id="5" name="Footer Placeholder 4"/>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6" name="Slide Number Placeholder 5"/>
          <p:cNvSpPr>
            <a:spLocks noGrp="1"/>
          </p:cNvSpPr>
          <p:nvPr>
            <p:ph type="sldNum" sz="quarter" idx="12"/>
          </p:nvPr>
        </p:nvSpPr>
        <p:spPr/>
        <p:txBody>
          <a:bodyPr/>
          <a:lstStyle/>
          <a:p>
            <a:fld id="{7BC04AB3-71D3-4CF8-95CA-2E9DEFE89216}" type="slidenum">
              <a:rPr lang="de-DE" altLang="de-DE" smtClean="0"/>
              <a:pPr/>
              <a:t>23</a:t>
            </a:fld>
            <a:endParaRPr lang="de-DE" altLang="de-DE"/>
          </a:p>
        </p:txBody>
      </p:sp>
    </p:spTree>
    <p:extLst>
      <p:ext uri="{BB962C8B-B14F-4D97-AF65-F5344CB8AC3E}">
        <p14:creationId xmlns:p14="http://schemas.microsoft.com/office/powerpoint/2010/main" val="25650791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6"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Радостное известие</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Мертвый ребенок</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Призыв</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Печальное известие</a:t>
            </a:r>
            <a:endParaRPr lang="en-US" altLang="de-DE" sz="2400" b="0" dirty="0">
              <a:solidFill>
                <a:srgbClr val="333333"/>
              </a:solidFill>
              <a:latin typeface="+mn-lt"/>
              <a:ea typeface="+mn-ea"/>
              <a:cs typeface="+mn-cs"/>
            </a:endParaRPr>
          </a:p>
        </p:txBody>
      </p:sp>
      <p:pic>
        <p:nvPicPr>
          <p:cNvPr id="7" name="Picture 4"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0"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5186CCF5-3B9F-4B96-B1D2-1DE1398C6D6A}"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Радостное известие</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Мертвый ребенок</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Призыв</a:t>
            </a:r>
          </a:p>
          <a:p>
            <a:pPr eaLnBrk="1" hangingPunct="1">
              <a:lnSpc>
                <a:spcPct val="105000"/>
              </a:lnSpc>
              <a:spcBef>
                <a:spcPts val="1999"/>
              </a:spcBef>
              <a:spcAft>
                <a:spcPts val="0"/>
              </a:spcAft>
              <a:buClr>
                <a:srgbClr val="004992"/>
              </a:buClr>
              <a:buFont typeface="WingDings"/>
              <a:buAutoNum type="alphaLcPeriod"/>
            </a:pPr>
            <a:r>
              <a:rPr lang="ru-RU" altLang="de-DE" sz="2400" b="0" dirty="0">
                <a:solidFill>
                  <a:srgbClr val="004992"/>
                </a:solidFill>
                <a:latin typeface="+mn-lt"/>
                <a:ea typeface="+mn-ea"/>
                <a:cs typeface="+mn-cs"/>
              </a:rPr>
              <a:t>Печальное известие</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(Peter Fendi, 1838)</a:t>
            </a:r>
            <a:endParaRPr lang="en-US" altLang="de-DE" sz="1800" b="0" dirty="0">
              <a:solidFill>
                <a:srgbClr val="004992"/>
              </a:solidFill>
              <a:latin typeface="+mn-lt"/>
              <a:ea typeface="+mn-ea"/>
              <a:cs typeface="+mn-cs"/>
            </a:endParaRPr>
          </a:p>
        </p:txBody>
      </p:sp>
      <p:pic>
        <p:nvPicPr>
          <p:cNvPr id="7" name="Picture 4"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0"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5186CCF5-3B9F-4B96-B1D2-1DE1398C6D6A}"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eaLnBrk="0" hangingPunct="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eaLnBrk="0" hangingPunct="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eaLnBrk="0" hangingPunct="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eaLnBrk="0" hangingPunct="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defRPr/>
            </a:pPr>
            <a:r>
              <a:rPr lang="ru-RU" sz="2400" b="0" dirty="0">
                <a:solidFill>
                  <a:srgbClr val="333333"/>
                </a:solidFill>
                <a:latin typeface="+mn-lt"/>
                <a:ea typeface="+mn-ea"/>
                <a:cs typeface="+mn-cs"/>
              </a:rPr>
              <a:t>Воспитание</a:t>
            </a:r>
            <a:endParaRPr lang="en-US"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defRPr/>
            </a:pPr>
            <a:r>
              <a:rPr lang="ru-RU" altLang="de-DE" sz="2400" b="0" dirty="0">
                <a:solidFill>
                  <a:srgbClr val="333333"/>
                </a:solidFill>
                <a:latin typeface="+mn-lt"/>
                <a:ea typeface="+mn-ea"/>
                <a:cs typeface="+mn-cs"/>
              </a:rPr>
              <a:t>Монастырный суп</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defRPr/>
            </a:pPr>
            <a:r>
              <a:rPr lang="ru-RU" altLang="de-DE" sz="2400" b="0" dirty="0">
                <a:solidFill>
                  <a:srgbClr val="333333"/>
                </a:solidFill>
                <a:latin typeface="+mn-lt"/>
                <a:ea typeface="+mn-ea"/>
                <a:cs typeface="+mn-cs"/>
              </a:rPr>
              <a:t>Перед </a:t>
            </a:r>
            <a:r>
              <a:rPr lang="ru-RU" sz="2400" b="0" dirty="0">
                <a:solidFill>
                  <a:srgbClr val="333333"/>
                </a:solidFill>
                <a:latin typeface="+mn-lt"/>
                <a:ea typeface="+mn-ea"/>
                <a:cs typeface="+mn-cs"/>
              </a:rPr>
              <a:t>богослужением</a:t>
            </a:r>
          </a:p>
          <a:p>
            <a:pPr eaLnBrk="1" hangingPunct="1">
              <a:lnSpc>
                <a:spcPct val="105000"/>
              </a:lnSpc>
              <a:spcBef>
                <a:spcPts val="1999"/>
              </a:spcBef>
              <a:spcAft>
                <a:spcPts val="0"/>
              </a:spcAft>
              <a:buClr>
                <a:srgbClr val="333333"/>
              </a:buClr>
              <a:buFont typeface="WingDings"/>
              <a:buAutoNum type="alphaLcPeriod"/>
              <a:defRPr/>
            </a:pPr>
            <a:r>
              <a:rPr lang="ru-RU" altLang="de-DE" sz="2400" b="0" dirty="0">
                <a:solidFill>
                  <a:srgbClr val="333333"/>
                </a:solidFill>
                <a:latin typeface="+mn-lt"/>
                <a:ea typeface="+mn-ea"/>
                <a:cs typeface="+mn-cs"/>
              </a:rPr>
              <a:t>Обращение в другую веру</a:t>
            </a:r>
            <a:endParaRPr lang="de-DE" altLang="de-DE" sz="2400" b="0" dirty="0">
              <a:solidFill>
                <a:srgbClr val="333333"/>
              </a:solidFill>
              <a:latin typeface="+mn-lt"/>
              <a:ea typeface="+mn-ea"/>
              <a:cs typeface="+mn-cs"/>
            </a:endParaRPr>
          </a:p>
        </p:txBody>
      </p:sp>
      <p:pic>
        <p:nvPicPr>
          <p:cNvPr id="7" name="Picture 6"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5186CCF5-3B9F-4B96-B1D2-1DE1398C6D6A}"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8" name="Text Box 6"/>
          <p:cNvSpPr txBox="1">
            <a:spLocks noChangeArrowheads="1"/>
          </p:cNvSpPr>
          <p:nvPr/>
        </p:nvSpPr>
        <p:spPr bwMode="auto">
          <a:xfrm>
            <a:off x="1769995" y="5478463"/>
            <a:ext cx="633895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ru-RU" altLang="de-DE" sz="800">
                <a:solidFill>
                  <a:srgbClr val="333333"/>
                </a:solidFill>
                <a:latin typeface="+mn-lt"/>
                <a:ea typeface="+mn-ea"/>
                <a:cs typeface="+mn-cs"/>
              </a:rPr>
              <a:t>утверждено музеем хлебной культуры, Ульм</a:t>
            </a:r>
            <a:endParaRPr lang="de-DE" altLang="de-DE" sz="800">
              <a:solidFill>
                <a:srgbClr val="333333"/>
              </a:solidFill>
              <a:latin typeface="+mn-lt"/>
              <a:ea typeface="+mn-ea"/>
              <a:cs typeface="+mn-cs"/>
            </a:endParaRPr>
          </a:p>
        </p:txBody>
      </p:sp>
      <p:pic>
        <p:nvPicPr>
          <p:cNvPr id="9" name="Picture 5"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eaLnBrk="0" hangingPunct="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eaLnBrk="0" hangingPunct="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eaLnBrk="0" hangingPunct="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eaLnBrk="0" hangingPunct="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defRPr/>
            </a:pPr>
            <a:r>
              <a:rPr lang="ru-RU" sz="2400" b="0" dirty="0">
                <a:solidFill>
                  <a:srgbClr val="333333"/>
                </a:solidFill>
                <a:latin typeface="+mn-lt"/>
                <a:ea typeface="+mn-ea"/>
                <a:cs typeface="+mn-cs"/>
              </a:rPr>
              <a:t>Воспитание</a:t>
            </a:r>
            <a:endParaRPr lang="en-US" sz="2400" b="0" dirty="0">
              <a:solidFill>
                <a:srgbClr val="333333"/>
              </a:solidFill>
              <a:latin typeface="+mn-lt"/>
              <a:ea typeface="+mn-ea"/>
              <a:cs typeface="+mn-cs"/>
            </a:endParaRPr>
          </a:p>
          <a:p>
            <a:pPr eaLnBrk="1" hangingPunct="1">
              <a:lnSpc>
                <a:spcPct val="105000"/>
              </a:lnSpc>
              <a:spcBef>
                <a:spcPts val="1999"/>
              </a:spcBef>
              <a:spcAft>
                <a:spcPts val="0"/>
              </a:spcAft>
              <a:buClr>
                <a:srgbClr val="004992"/>
              </a:buClr>
              <a:buFont typeface="WingDings"/>
              <a:buAutoNum type="alphaLcPeriod"/>
              <a:defRPr/>
            </a:pPr>
            <a:r>
              <a:rPr lang="ru-RU" altLang="de-DE" sz="2400" b="0">
                <a:solidFill>
                  <a:srgbClr val="004992"/>
                </a:solidFill>
                <a:latin typeface="+mn-lt"/>
                <a:ea typeface="+mn-ea"/>
                <a:cs typeface="+mn-cs"/>
              </a:rPr>
              <a:t>Монастырный суп</a:t>
            </a:r>
            <a:br>
              <a:rPr lang="en-US" altLang="de-DE" sz="2400" b="0">
                <a:solidFill>
                  <a:srgbClr val="004992"/>
                </a:solidFill>
                <a:latin typeface="+mn-lt"/>
                <a:ea typeface="+mn-ea"/>
                <a:cs typeface="+mn-cs"/>
              </a:rPr>
            </a:br>
            <a:r>
              <a:rPr lang="en-US" altLang="de-DE" sz="1800" b="0">
                <a:solidFill>
                  <a:srgbClr val="004992"/>
                </a:solidFill>
                <a:latin typeface="+mn-lt"/>
                <a:ea typeface="+mn-ea"/>
                <a:cs typeface="+mn-cs"/>
              </a:rPr>
              <a:t>(</a:t>
            </a:r>
            <a:r>
              <a:rPr lang="en-US" altLang="de-DE" sz="1800" b="0" dirty="0">
                <a:solidFill>
                  <a:srgbClr val="004992"/>
                </a:solidFill>
                <a:latin typeface="+mn-lt"/>
                <a:ea typeface="+mn-ea"/>
                <a:cs typeface="+mn-cs"/>
              </a:rPr>
              <a:t>Anton Mangold, 1888)</a:t>
            </a:r>
            <a:endParaRPr lang="de-DE" altLang="de-DE" sz="1800" b="0" dirty="0">
              <a:solidFill>
                <a:srgbClr val="004992"/>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defRPr/>
            </a:pPr>
            <a:r>
              <a:rPr lang="ru-RU" altLang="de-DE" sz="2400" b="0" dirty="0">
                <a:solidFill>
                  <a:srgbClr val="333333"/>
                </a:solidFill>
                <a:latin typeface="+mn-lt"/>
                <a:ea typeface="+mn-ea"/>
                <a:cs typeface="+mn-cs"/>
              </a:rPr>
              <a:t>Перед </a:t>
            </a:r>
            <a:r>
              <a:rPr lang="ru-RU" sz="2400" b="0" dirty="0">
                <a:solidFill>
                  <a:srgbClr val="333333"/>
                </a:solidFill>
                <a:latin typeface="+mn-lt"/>
                <a:ea typeface="+mn-ea"/>
                <a:cs typeface="+mn-cs"/>
              </a:rPr>
              <a:t>богослужением</a:t>
            </a:r>
          </a:p>
          <a:p>
            <a:pPr eaLnBrk="1" hangingPunct="1">
              <a:lnSpc>
                <a:spcPct val="105000"/>
              </a:lnSpc>
              <a:spcBef>
                <a:spcPts val="1999"/>
              </a:spcBef>
              <a:spcAft>
                <a:spcPts val="0"/>
              </a:spcAft>
              <a:buClr>
                <a:srgbClr val="333333"/>
              </a:buClr>
              <a:buFont typeface="WingDings"/>
              <a:buAutoNum type="alphaLcPeriod"/>
              <a:defRPr/>
            </a:pPr>
            <a:r>
              <a:rPr lang="ru-RU" altLang="de-DE" sz="2400" b="0" dirty="0">
                <a:solidFill>
                  <a:srgbClr val="333333"/>
                </a:solidFill>
                <a:latin typeface="+mn-lt"/>
                <a:ea typeface="+mn-ea"/>
                <a:cs typeface="+mn-cs"/>
              </a:rPr>
              <a:t>Обращение в другую веру</a:t>
            </a:r>
            <a:endParaRPr lang="de-DE" altLang="de-DE" sz="2400" b="0" dirty="0">
              <a:solidFill>
                <a:srgbClr val="333333"/>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5186CCF5-3B9F-4B96-B1D2-1DE1398C6D6A}"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2"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Война</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Провозглашение пришествия Христа</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Черная лошадь</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Конь-качалка</a:t>
            </a:r>
            <a:endParaRPr lang="en-US" altLang="de-DE" sz="2400" b="0" dirty="0">
              <a:solidFill>
                <a:srgbClr val="333333"/>
              </a:solidFill>
              <a:latin typeface="+mn-lt"/>
              <a:ea typeface="+mn-ea"/>
              <a:cs typeface="+mn-cs"/>
            </a:endParaRPr>
          </a:p>
        </p:txBody>
      </p:sp>
      <p:pic>
        <p:nvPicPr>
          <p:cNvPr id="7"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5186CCF5-3B9F-4B96-B1D2-1DE1398C6D6A}"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ru-RU" altLang="de-DE" sz="2400" b="0" dirty="0">
                <a:solidFill>
                  <a:srgbClr val="004992"/>
                </a:solidFill>
                <a:latin typeface="+mn-lt"/>
                <a:ea typeface="+mn-ea"/>
                <a:cs typeface="+mn-cs"/>
              </a:rPr>
              <a:t>Война</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(Henri Julien F. Rousseau, 1894)</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Провозглашение пришествия Христа</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Черная лошадь</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Конь-качалка</a:t>
            </a:r>
          </a:p>
        </p:txBody>
      </p:sp>
      <p:pic>
        <p:nvPicPr>
          <p:cNvPr id="7"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5186CCF5-3B9F-4B96-B1D2-1DE1398C6D6A}"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82"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b="0">
                <a:solidFill>
                  <a:srgbClr val="333333"/>
                </a:solidFill>
                <a:latin typeface="+mn-lt"/>
                <a:ea typeface="+mn-ea"/>
                <a:cs typeface="+mn-cs"/>
              </a:rPr>
              <a:t>Отравление</a:t>
            </a:r>
          </a:p>
          <a:p>
            <a:pPr eaLnBrk="1" hangingPunct="1">
              <a:lnSpc>
                <a:spcPct val="105000"/>
              </a:lnSpc>
              <a:spcBef>
                <a:spcPts val="1999"/>
              </a:spcBef>
              <a:spcAft>
                <a:spcPts val="0"/>
              </a:spcAft>
              <a:buClr>
                <a:srgbClr val="333333"/>
              </a:buClr>
              <a:buFont typeface="WingDings"/>
              <a:buAutoNum type="alphaLcPeriod"/>
            </a:pPr>
            <a:r>
              <a:rPr lang="ru-RU" altLang="de-DE" sz="2400" b="0">
                <a:solidFill>
                  <a:srgbClr val="333333"/>
                </a:solidFill>
                <a:latin typeface="+mn-lt"/>
                <a:ea typeface="+mn-ea"/>
                <a:cs typeface="+mn-cs"/>
              </a:rPr>
              <a:t>Зачем же я вышла за него замуж?</a:t>
            </a:r>
          </a:p>
          <a:p>
            <a:pPr eaLnBrk="1" hangingPunct="1">
              <a:lnSpc>
                <a:spcPct val="105000"/>
              </a:lnSpc>
              <a:spcBef>
                <a:spcPts val="1999"/>
              </a:spcBef>
              <a:spcAft>
                <a:spcPts val="0"/>
              </a:spcAft>
              <a:buClr>
                <a:srgbClr val="333333"/>
              </a:buClr>
              <a:buFont typeface="WingDings"/>
              <a:buAutoNum type="alphaLcPeriod"/>
            </a:pPr>
            <a:r>
              <a:rPr lang="ru-RU" altLang="de-DE" sz="2400" b="0">
                <a:solidFill>
                  <a:srgbClr val="333333"/>
                </a:solidFill>
                <a:latin typeface="+mn-lt"/>
                <a:ea typeface="+mn-ea"/>
                <a:cs typeface="+mn-cs"/>
              </a:rPr>
              <a:t>Самоубийство</a:t>
            </a:r>
          </a:p>
          <a:p>
            <a:pPr eaLnBrk="1" hangingPunct="1">
              <a:lnSpc>
                <a:spcPct val="105000"/>
              </a:lnSpc>
              <a:spcBef>
                <a:spcPts val="1999"/>
              </a:spcBef>
              <a:spcAft>
                <a:spcPts val="0"/>
              </a:spcAft>
              <a:buClr>
                <a:srgbClr val="333333"/>
              </a:buClr>
              <a:buFont typeface="WingDings"/>
              <a:buAutoNum type="alphaLcPeriod"/>
            </a:pPr>
            <a:r>
              <a:rPr lang="ru-RU" altLang="de-DE" sz="2400" b="0">
                <a:solidFill>
                  <a:srgbClr val="333333"/>
                </a:solidFill>
                <a:latin typeface="+mn-lt"/>
                <a:ea typeface="+mn-ea"/>
                <a:cs typeface="+mn-cs"/>
              </a:rPr>
              <a:t>Отчаянная мать</a:t>
            </a:r>
            <a:endParaRPr lang="de-DE" altLang="de-DE" sz="2400" b="0">
              <a:solidFill>
                <a:srgbClr val="333333"/>
              </a:solidFill>
              <a:latin typeface="+mn-lt"/>
              <a:ea typeface="+mn-ea"/>
              <a:cs typeface="+mn-cs"/>
            </a:endParaRPr>
          </a:p>
        </p:txBody>
      </p:sp>
      <p:pic>
        <p:nvPicPr>
          <p:cNvPr id="7"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791"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bwMode="gray">
          <a:xfrm>
            <a:off x="866750"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5186CCF5-3B9F-4B96-B1D2-1DE1398C6D6A}"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6"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Отравление</a:t>
            </a:r>
          </a:p>
          <a:p>
            <a:pPr eaLnBrk="1" hangingPunct="1">
              <a:lnSpc>
                <a:spcPct val="105000"/>
              </a:lnSpc>
              <a:spcBef>
                <a:spcPts val="1999"/>
              </a:spcBef>
              <a:spcAft>
                <a:spcPts val="0"/>
              </a:spcAft>
              <a:buClr>
                <a:srgbClr val="004992"/>
              </a:buClr>
              <a:buFont typeface="WingDings"/>
              <a:buAutoNum type="alphaLcPeriod"/>
            </a:pPr>
            <a:r>
              <a:rPr lang="ru-RU" altLang="de-DE" sz="2400" b="0" dirty="0">
                <a:solidFill>
                  <a:srgbClr val="004992"/>
                </a:solidFill>
                <a:latin typeface="+mn-lt"/>
                <a:ea typeface="+mn-ea"/>
                <a:cs typeface="+mn-cs"/>
              </a:rPr>
              <a:t>Зачем же я вышла за него замуж?</a:t>
            </a:r>
            <a:br>
              <a:rPr lang="ru-RU"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(Murray, ca. 1940)</a:t>
            </a:r>
            <a:endParaRPr lang="ru-RU" altLang="de-DE" sz="1800" b="0" dirty="0">
              <a:solidFill>
                <a:srgbClr val="004992"/>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Самоубийство</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Отчаянная мать</a:t>
            </a:r>
            <a:endParaRPr lang="de-DE" altLang="de-DE" sz="2400" b="0" dirty="0">
              <a:solidFill>
                <a:srgbClr val="333333"/>
              </a:solidFill>
              <a:latin typeface="+mn-lt"/>
              <a:ea typeface="+mn-ea"/>
              <a:cs typeface="+mn-cs"/>
            </a:endParaRPr>
          </a:p>
        </p:txBody>
      </p:sp>
      <p:pic>
        <p:nvPicPr>
          <p:cNvPr id="7"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791"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bwMode="gray">
          <a:xfrm>
            <a:off x="866750"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5186CCF5-3B9F-4B96-B1D2-1DE1398C6D6A}"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8"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Бунт</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Базарный день</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Страна лентяев</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Детские игры</a:t>
            </a:r>
            <a:endParaRPr lang="en-US" altLang="de-DE" sz="2400" b="0" dirty="0">
              <a:solidFill>
                <a:srgbClr val="333333"/>
              </a:solidFill>
              <a:latin typeface="+mn-lt"/>
              <a:ea typeface="+mn-ea"/>
              <a:cs typeface="+mn-cs"/>
            </a:endParaRPr>
          </a:p>
        </p:txBody>
      </p:sp>
      <p:pic>
        <p:nvPicPr>
          <p:cNvPr id="7"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5186CCF5-3B9F-4B96-B1D2-1DE1398C6D6A}"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2"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Бунт</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Базарный день</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Страна лентяев</a:t>
            </a:r>
          </a:p>
          <a:p>
            <a:pPr eaLnBrk="1" hangingPunct="1">
              <a:lnSpc>
                <a:spcPct val="105000"/>
              </a:lnSpc>
              <a:spcBef>
                <a:spcPts val="1999"/>
              </a:spcBef>
              <a:spcAft>
                <a:spcPts val="0"/>
              </a:spcAft>
              <a:buClr>
                <a:srgbClr val="004992"/>
              </a:buClr>
              <a:buFont typeface="WingDings"/>
              <a:buAutoNum type="alphaLcPeriod"/>
            </a:pPr>
            <a:r>
              <a:rPr lang="ru-RU" altLang="de-DE" sz="2400" b="0" dirty="0">
                <a:solidFill>
                  <a:srgbClr val="004992"/>
                </a:solidFill>
                <a:latin typeface="+mn-lt"/>
                <a:ea typeface="+mn-ea"/>
                <a:cs typeface="+mn-cs"/>
              </a:rPr>
              <a:t>Детские игры</a:t>
            </a:r>
            <a:br>
              <a:rPr lang="ru-RU"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(Pieter d. Ä. Bruegel, 1560)</a:t>
            </a:r>
          </a:p>
        </p:txBody>
      </p:sp>
      <p:pic>
        <p:nvPicPr>
          <p:cNvPr id="7"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5186CCF5-3B9F-4B96-B1D2-1DE1398C6D6A}"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z-Cyrl-AZ" altLang="ko-KR" sz="3600" spc="-5" dirty="0">
                <a:latin typeface="+mn-lt"/>
                <a:ea typeface="+mn-ea"/>
                <a:cs typeface="+mn-cs"/>
              </a:rPr>
              <a:t>Факультативно: видеоклип</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ru-RU" altLang="ko-KR" sz="2400" dirty="0">
                <a:solidFill>
                  <a:srgbClr val="004992"/>
                </a:solidFill>
              </a:rPr>
              <a:t>видеоклипы к сегодняшний теме доступны на веб-сайте</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ru-RU" altLang="ko-KR" sz="2400" dirty="0">
                <a:solidFill>
                  <a:srgbClr val="333333"/>
                </a:solidFill>
              </a:rPr>
              <a:t>После видео, Вы можете обсудить, как это связано с сегодняшней темой</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5"/>
            <a:ext cx="8128431" cy="1371600"/>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i="1" spc="-5" dirty="0">
                <a:solidFill>
                  <a:srgbClr val="333333"/>
                </a:solidFill>
                <a:latin typeface="+mn-lt"/>
                <a:ea typeface="+mn-ea"/>
              </a:rPr>
              <a:t>[</a:t>
            </a:r>
            <a:r>
              <a:rPr lang="az-Cyrl-AZ" altLang="ko-KR" b="0" i="1" spc="-5" dirty="0">
                <a:solidFill>
                  <a:srgbClr val="333333"/>
                </a:solidFill>
                <a:latin typeface="+mn-lt"/>
                <a:ea typeface="+mn-ea"/>
              </a:rPr>
              <a:t>для тренеров</a:t>
            </a:r>
            <a:r>
              <a:rPr lang="en-US" altLang="ko-KR" b="0" i="1" spc="-5" dirty="0">
                <a:solidFill>
                  <a:srgbClr val="333333"/>
                </a:solidFill>
                <a:latin typeface="+mn-lt"/>
                <a:ea typeface="+mn-ea"/>
              </a:rPr>
              <a:t>:</a:t>
            </a:r>
            <a:endParaRPr b="0" dirty="0">
              <a:solidFill>
                <a:srgbClr val="333333"/>
              </a:solidFill>
              <a:latin typeface="+mn-lt"/>
              <a:ea typeface="+mn-ea"/>
            </a:endParaRPr>
          </a:p>
          <a:p>
            <a:pPr marL="12700" marR="5080" defTabSz="914400" eaLnBrk="0" fontAlgn="base" hangingPunct="0">
              <a:spcBef>
                <a:spcPts val="800"/>
              </a:spcBef>
              <a:spcAft>
                <a:spcPct val="0"/>
              </a:spcAft>
            </a:pPr>
            <a:r>
              <a:rPr lang="ru-RU" altLang="ko-KR" b="0" dirty="0">
                <a:solidFill>
                  <a:srgbClr val="333333"/>
                </a:solidFill>
                <a:latin typeface="+mn-lt"/>
                <a:ea typeface="+mn-ea"/>
              </a:rPr>
              <a:t>содержание некоторых видеоклипов может не подходить для некоторых участников групп, а также из-за их принадлежности к различным культурам. ожалуйста, предварительно внимательно просмотрите видео перед его показом</a:t>
            </a:r>
            <a:r>
              <a:rPr lang="de-DE" b="0" dirty="0">
                <a:solidFill>
                  <a:srgbClr val="333333"/>
                </a:solidFill>
                <a:latin typeface="+mn-lt"/>
                <a:ea typeface="+mn-ea"/>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4" name="Slide Number Placeholder 3"/>
          <p:cNvSpPr>
            <a:spLocks noGrp="1"/>
          </p:cNvSpPr>
          <p:nvPr>
            <p:ph type="sldNum" sz="quarter" idx="12"/>
          </p:nvPr>
        </p:nvSpPr>
        <p:spPr/>
        <p:txBody>
          <a:bodyPr/>
          <a:lstStyle/>
          <a:p>
            <a:fld id="{7BC04AB3-71D3-4CF8-95CA-2E9DEFE89216}" type="slidenum">
              <a:rPr lang="de-DE" altLang="de-DE" smtClean="0"/>
              <a:pPr/>
              <a:t>34</a:t>
            </a:fld>
            <a:endParaRPr lang="de-DE" altLang="de-DE"/>
          </a:p>
        </p:txBody>
      </p:sp>
    </p:spTree>
    <p:extLst>
      <p:ext uri="{BB962C8B-B14F-4D97-AF65-F5344CB8AC3E}">
        <p14:creationId xmlns:p14="http://schemas.microsoft.com/office/powerpoint/2010/main" val="12816247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700"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Запрещенные азартные игры</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Шулер с бубновым тузом</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Смесь яда</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Графиня проигривывает дом и двор</a:t>
            </a:r>
            <a:endParaRPr lang="en-US" altLang="de-DE" sz="2400" b="0" dirty="0">
              <a:solidFill>
                <a:srgbClr val="333333"/>
              </a:solidFill>
              <a:latin typeface="+mn-lt"/>
              <a:ea typeface="+mn-ea"/>
              <a:cs typeface="+mn-cs"/>
            </a:endParaRPr>
          </a:p>
        </p:txBody>
      </p:sp>
      <p:pic>
        <p:nvPicPr>
          <p:cNvPr id="7"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5186CCF5-3B9F-4B96-B1D2-1DE1398C6D6A}"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4"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Запрещенные азартные игры</a:t>
            </a:r>
          </a:p>
          <a:p>
            <a:pPr eaLnBrk="1" hangingPunct="1">
              <a:lnSpc>
                <a:spcPct val="105000"/>
              </a:lnSpc>
              <a:spcBef>
                <a:spcPts val="1999"/>
              </a:spcBef>
              <a:spcAft>
                <a:spcPts val="0"/>
              </a:spcAft>
              <a:buClr>
                <a:srgbClr val="004992"/>
              </a:buClr>
              <a:buFont typeface="WingDings"/>
              <a:buAutoNum type="alphaLcPeriod"/>
            </a:pPr>
            <a:r>
              <a:rPr lang="ru-RU" altLang="de-DE" sz="2400" b="0" dirty="0">
                <a:solidFill>
                  <a:srgbClr val="004992"/>
                </a:solidFill>
                <a:latin typeface="+mn-lt"/>
                <a:ea typeface="+mn-ea"/>
                <a:cs typeface="+mn-cs"/>
              </a:rPr>
              <a:t>Шулер с бубновым тузом</a:t>
            </a:r>
            <a:br>
              <a:rPr lang="ru-RU" altLang="de-DE" sz="2400" b="0" dirty="0">
                <a:solidFill>
                  <a:srgbClr val="004992"/>
                </a:solidFill>
                <a:latin typeface="+mn-lt"/>
                <a:ea typeface="+mn-ea"/>
                <a:cs typeface="+mn-cs"/>
              </a:rPr>
            </a:br>
            <a:r>
              <a:rPr lang="fr-FR" altLang="de-DE" sz="1800" b="0" dirty="0">
                <a:solidFill>
                  <a:srgbClr val="004992"/>
                </a:solidFill>
                <a:latin typeface="+mn-lt"/>
                <a:ea typeface="+mn-ea"/>
                <a:cs typeface="+mn-cs"/>
              </a:rPr>
              <a:t>(Georges de la Tour, 1630)</a:t>
            </a:r>
            <a:endParaRPr lang="ru-RU" altLang="de-DE" sz="1800" b="0" dirty="0">
              <a:solidFill>
                <a:srgbClr val="004992"/>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Смесь яда</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Графиня проигривывает дом и двор</a:t>
            </a:r>
            <a:endParaRPr lang="en-US" altLang="de-DE" sz="2400" b="0" dirty="0">
              <a:solidFill>
                <a:srgbClr val="333333"/>
              </a:solidFill>
              <a:latin typeface="+mn-lt"/>
              <a:ea typeface="+mn-ea"/>
              <a:cs typeface="+mn-cs"/>
            </a:endParaRPr>
          </a:p>
        </p:txBody>
      </p:sp>
      <p:pic>
        <p:nvPicPr>
          <p:cNvPr id="7"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5186CCF5-3B9F-4B96-B1D2-1DE1398C6D6A}"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8"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b="0">
                <a:solidFill>
                  <a:srgbClr val="333333"/>
                </a:solidFill>
                <a:latin typeface="+mn-lt"/>
                <a:ea typeface="+mn-ea"/>
                <a:cs typeface="+mn-cs"/>
              </a:rPr>
              <a:t>Осквернение кладбища</a:t>
            </a:r>
          </a:p>
          <a:p>
            <a:pPr eaLnBrk="1" hangingPunct="1">
              <a:lnSpc>
                <a:spcPct val="105000"/>
              </a:lnSpc>
              <a:spcBef>
                <a:spcPts val="1999"/>
              </a:spcBef>
              <a:spcAft>
                <a:spcPts val="0"/>
              </a:spcAft>
              <a:buClr>
                <a:srgbClr val="333333"/>
              </a:buClr>
              <a:buFont typeface="WingDings"/>
              <a:buAutoNum type="alphaLcPeriod"/>
            </a:pPr>
            <a:r>
              <a:rPr lang="ru-RU" altLang="de-DE" sz="2400" b="0">
                <a:solidFill>
                  <a:srgbClr val="333333"/>
                </a:solidFill>
                <a:latin typeface="+mn-lt"/>
                <a:ea typeface="+mn-ea"/>
                <a:cs typeface="+mn-cs"/>
              </a:rPr>
              <a:t>Двое, созерцающие луну</a:t>
            </a:r>
          </a:p>
          <a:p>
            <a:pPr eaLnBrk="1" hangingPunct="1">
              <a:lnSpc>
                <a:spcPct val="105000"/>
              </a:lnSpc>
              <a:spcBef>
                <a:spcPts val="1999"/>
              </a:spcBef>
              <a:spcAft>
                <a:spcPts val="0"/>
              </a:spcAft>
              <a:buClr>
                <a:srgbClr val="333333"/>
              </a:buClr>
              <a:buFont typeface="WingDings"/>
              <a:buAutoNum type="alphaLcPeriod"/>
            </a:pPr>
            <a:r>
              <a:rPr lang="ru-RU" altLang="de-DE" sz="2400" b="0">
                <a:solidFill>
                  <a:srgbClr val="333333"/>
                </a:solidFill>
                <a:latin typeface="+mn-lt"/>
                <a:ea typeface="+mn-ea"/>
                <a:cs typeface="+mn-cs"/>
              </a:rPr>
              <a:t>Охотник на вампиров</a:t>
            </a:r>
          </a:p>
          <a:p>
            <a:pPr eaLnBrk="1" hangingPunct="1">
              <a:lnSpc>
                <a:spcPct val="105000"/>
              </a:lnSpc>
              <a:spcBef>
                <a:spcPts val="1999"/>
              </a:spcBef>
              <a:spcAft>
                <a:spcPts val="0"/>
              </a:spcAft>
              <a:buClr>
                <a:srgbClr val="333333"/>
              </a:buClr>
              <a:buFont typeface="WingDings"/>
              <a:buAutoNum type="alphaLcPeriod"/>
            </a:pPr>
            <a:r>
              <a:rPr lang="ru-RU" altLang="de-DE" sz="2400" b="0">
                <a:solidFill>
                  <a:srgbClr val="333333"/>
                </a:solidFill>
                <a:latin typeface="+mn-lt"/>
                <a:ea typeface="+mn-ea"/>
                <a:cs typeface="+mn-cs"/>
              </a:rPr>
              <a:t>Солнечное затмение</a:t>
            </a:r>
            <a:endParaRPr lang="de-DE" altLang="de-DE" sz="2400" b="0">
              <a:solidFill>
                <a:srgbClr val="333333"/>
              </a:solidFill>
              <a:latin typeface="+mn-lt"/>
              <a:ea typeface="+mn-ea"/>
              <a:cs typeface="+mn-cs"/>
            </a:endParaRPr>
          </a:p>
        </p:txBody>
      </p:sp>
      <p:pic>
        <p:nvPicPr>
          <p:cNvPr id="7"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5186CCF5-3B9F-4B96-B1D2-1DE1398C6D6A}"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2"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Осквернение кладбища</a:t>
            </a:r>
          </a:p>
          <a:p>
            <a:pPr eaLnBrk="1" hangingPunct="1">
              <a:lnSpc>
                <a:spcPct val="105000"/>
              </a:lnSpc>
              <a:spcBef>
                <a:spcPts val="1999"/>
              </a:spcBef>
              <a:spcAft>
                <a:spcPts val="0"/>
              </a:spcAft>
              <a:buClr>
                <a:srgbClr val="004992"/>
              </a:buClr>
              <a:buFont typeface="WingDings"/>
              <a:buAutoNum type="alphaLcPeriod"/>
            </a:pPr>
            <a:r>
              <a:rPr lang="ru-RU" altLang="de-DE" sz="2400" b="0" dirty="0">
                <a:solidFill>
                  <a:srgbClr val="004992"/>
                </a:solidFill>
                <a:latin typeface="+mn-lt"/>
                <a:ea typeface="+mn-ea"/>
                <a:cs typeface="+mn-cs"/>
              </a:rPr>
              <a:t>Двое, созерцающие луну</a:t>
            </a:r>
            <a:br>
              <a:rPr lang="ru-RU"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(Caspar David Friedrich, 1819)</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Охотник на вампиров</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Солнечное затмение</a:t>
            </a:r>
            <a:endParaRPr lang="de-DE" altLang="de-DE" sz="2400" b="0" dirty="0">
              <a:solidFill>
                <a:srgbClr val="333333"/>
              </a:solidFill>
              <a:latin typeface="+mn-lt"/>
              <a:ea typeface="+mn-ea"/>
              <a:cs typeface="+mn-cs"/>
            </a:endParaRPr>
          </a:p>
        </p:txBody>
      </p:sp>
      <p:pic>
        <p:nvPicPr>
          <p:cNvPr id="7"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5186CCF5-3B9F-4B96-B1D2-1DE1398C6D6A}"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Отдых на опушке леса</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Побег</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Истощение</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Пострадавший</a:t>
            </a:r>
            <a:endParaRPr lang="en-US" altLang="de-DE" sz="2400" b="0" dirty="0">
              <a:solidFill>
                <a:srgbClr val="333333"/>
              </a:solidFill>
              <a:latin typeface="+mn-lt"/>
              <a:ea typeface="+mn-ea"/>
              <a:cs typeface="+mn-cs"/>
            </a:endParaRPr>
          </a:p>
        </p:txBody>
      </p:sp>
      <p:pic>
        <p:nvPicPr>
          <p:cNvPr id="7"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5186CCF5-3B9F-4B96-B1D2-1DE1398C6D6A}"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ru-RU" altLang="de-DE" sz="2400" b="0" dirty="0">
                <a:solidFill>
                  <a:srgbClr val="004992"/>
                </a:solidFill>
                <a:latin typeface="+mn-lt"/>
                <a:ea typeface="+mn-ea"/>
                <a:cs typeface="+mn-cs"/>
              </a:rPr>
              <a:t>Отдых на опушке леса</a:t>
            </a:r>
            <a:br>
              <a:rPr lang="ru-RU" altLang="de-DE" sz="2400" b="0" dirty="0">
                <a:solidFill>
                  <a:srgbClr val="004992"/>
                </a:solidFill>
                <a:latin typeface="+mn-lt"/>
                <a:ea typeface="+mn-ea"/>
                <a:cs typeface="+mn-cs"/>
              </a:rPr>
            </a:br>
            <a:r>
              <a:rPr lang="ru-RU" altLang="de-DE" sz="1800" b="0" dirty="0">
                <a:solidFill>
                  <a:srgbClr val="004992"/>
                </a:solidFill>
                <a:latin typeface="+mn-lt"/>
                <a:ea typeface="+mn-ea"/>
                <a:cs typeface="+mn-cs"/>
              </a:rPr>
              <a:t>(</a:t>
            </a:r>
            <a:r>
              <a:rPr lang="de-DE" altLang="de-DE" sz="1800" b="0" dirty="0">
                <a:solidFill>
                  <a:srgbClr val="004992"/>
                </a:solidFill>
                <a:latin typeface="+mn-lt"/>
                <a:ea typeface="+mn-ea"/>
                <a:cs typeface="+mn-cs"/>
              </a:rPr>
              <a:t>Ferdinand Georg Waldmüller, 1793-1865)</a:t>
            </a:r>
            <a:endParaRPr lang="ru-RU" altLang="de-DE" sz="1800" b="0" dirty="0">
              <a:solidFill>
                <a:srgbClr val="004992"/>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Побег</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Истощение</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Пострадавший</a:t>
            </a:r>
            <a:endParaRPr lang="en-US" altLang="de-DE" sz="2400" b="0" dirty="0">
              <a:solidFill>
                <a:srgbClr val="333333"/>
              </a:solidFill>
              <a:latin typeface="+mn-lt"/>
              <a:ea typeface="+mn-ea"/>
              <a:cs typeface="+mn-cs"/>
            </a:endParaRPr>
          </a:p>
        </p:txBody>
      </p:sp>
      <p:pic>
        <p:nvPicPr>
          <p:cNvPr id="7"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5186CCF5-3B9F-4B96-B1D2-1DE1398C6D6A}"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Последний обед</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Питание кроликов</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Друзья детства</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Пасха</a:t>
            </a:r>
            <a:endParaRPr lang="en-US" altLang="de-DE" sz="2400" b="0" dirty="0">
              <a:solidFill>
                <a:srgbClr val="333333"/>
              </a:solidFill>
              <a:latin typeface="+mn-lt"/>
              <a:ea typeface="+mn-ea"/>
              <a:cs typeface="+mn-cs"/>
            </a:endParaRPr>
          </a:p>
        </p:txBody>
      </p:sp>
      <p:pic>
        <p:nvPicPr>
          <p:cNvPr id="7"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5186CCF5-3B9F-4B96-B1D2-1DE1398C6D6A}"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Последний обед</a:t>
            </a:r>
          </a:p>
          <a:p>
            <a:pPr eaLnBrk="1" hangingPunct="1">
              <a:lnSpc>
                <a:spcPct val="105000"/>
              </a:lnSpc>
              <a:spcBef>
                <a:spcPts val="1999"/>
              </a:spcBef>
              <a:spcAft>
                <a:spcPts val="0"/>
              </a:spcAft>
              <a:buClr>
                <a:srgbClr val="004992"/>
              </a:buClr>
              <a:buFont typeface="WingDings"/>
              <a:buAutoNum type="alphaLcPeriod"/>
            </a:pPr>
            <a:r>
              <a:rPr lang="ru-RU" altLang="de-DE" sz="2400" b="0" dirty="0">
                <a:solidFill>
                  <a:srgbClr val="004992"/>
                </a:solidFill>
                <a:latin typeface="+mn-lt"/>
                <a:ea typeface="+mn-ea"/>
                <a:cs typeface="+mn-cs"/>
              </a:rPr>
              <a:t>Питание кроликов</a:t>
            </a:r>
            <a:br>
              <a:rPr lang="ru-RU"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(Felix Schlesinger, 1833-1910)</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Друзья детства</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Пасха</a:t>
            </a:r>
            <a:endParaRPr lang="en-US" altLang="de-DE" sz="2400" b="0" dirty="0">
              <a:solidFill>
                <a:srgbClr val="333333"/>
              </a:solidFill>
              <a:latin typeface="+mn-lt"/>
              <a:ea typeface="+mn-ea"/>
              <a:cs typeface="+mn-cs"/>
            </a:endParaRPr>
          </a:p>
        </p:txBody>
      </p:sp>
      <p:pic>
        <p:nvPicPr>
          <p:cNvPr id="7"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5186CCF5-3B9F-4B96-B1D2-1DE1398C6D6A}"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Смертельное дуновение</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Умирающий младенец</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Колыбельная</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Мать у колыбели</a:t>
            </a:r>
            <a:endParaRPr lang="de-DE" altLang="de-DE" sz="2400" b="0" dirty="0">
              <a:solidFill>
                <a:srgbClr val="333333"/>
              </a:solidFill>
              <a:latin typeface="+mn-lt"/>
              <a:ea typeface="+mn-ea"/>
              <a:cs typeface="+mn-cs"/>
            </a:endParaRPr>
          </a:p>
        </p:txBody>
      </p:sp>
      <p:pic>
        <p:nvPicPr>
          <p:cNvPr id="7"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747"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5186CCF5-3B9F-4B96-B1D2-1DE1398C6D6A}"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Смертельное дуновение</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Умирающий младенец</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Колыбельная</a:t>
            </a:r>
          </a:p>
          <a:p>
            <a:pPr eaLnBrk="1" hangingPunct="1">
              <a:lnSpc>
                <a:spcPct val="105000"/>
              </a:lnSpc>
              <a:spcBef>
                <a:spcPts val="1999"/>
              </a:spcBef>
              <a:spcAft>
                <a:spcPts val="0"/>
              </a:spcAft>
              <a:buClr>
                <a:srgbClr val="004992"/>
              </a:buClr>
              <a:buFont typeface="WingDings"/>
              <a:buAutoNum type="alphaLcPeriod"/>
            </a:pPr>
            <a:r>
              <a:rPr lang="ru-RU" altLang="de-DE" sz="2400" b="0" dirty="0">
                <a:solidFill>
                  <a:srgbClr val="004992"/>
                </a:solidFill>
                <a:latin typeface="+mn-lt"/>
                <a:ea typeface="+mn-ea"/>
                <a:cs typeface="+mn-cs"/>
              </a:rPr>
              <a:t>Мать у колыбели</a:t>
            </a:r>
            <a:br>
              <a:rPr lang="ru-RU"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(Morisot Berthe, 1872)</a:t>
            </a:r>
          </a:p>
        </p:txBody>
      </p:sp>
      <p:pic>
        <p:nvPicPr>
          <p:cNvPr id="7"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747"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5186CCF5-3B9F-4B96-B1D2-1DE1398C6D6A}"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7940" name="Rectangle 3"/>
          <p:cNvSpPr>
            <a:spLocks noGrp="1" noChangeArrowheads="1"/>
          </p:cNvSpPr>
          <p:nvPr>
            <p:ph type="body" sz="half" idx="4294967295"/>
          </p:nvPr>
        </p:nvSpPr>
        <p:spPr>
          <a:xfrm>
            <a:off x="6400800" y="2203704"/>
            <a:ext cx="5349240" cy="4251960"/>
          </a:xfrm>
        </p:spPr>
        <p:txBody>
          <a:bodyPr>
            <a:noAutofit/>
          </a:bodyPr>
          <a:lstStyle/>
          <a:p>
            <a:pPr marL="457200" indent="-457200" eaLnBrk="1" hangingPunct="1">
              <a:buClr>
                <a:srgbClr val="333333"/>
              </a:buClr>
              <a:buFont typeface="WingDings"/>
              <a:buAutoNum type="alphaLcPeriod"/>
            </a:pPr>
            <a:r>
              <a:rPr lang="ru-RU" altLang="de-DE" sz="2400" dirty="0">
                <a:solidFill>
                  <a:srgbClr val="333333"/>
                </a:solidFill>
              </a:rPr>
              <a:t>Приглашение на танец</a:t>
            </a:r>
            <a:endParaRPr lang="de-DE" altLang="de-DE" sz="2400" dirty="0">
              <a:solidFill>
                <a:srgbClr val="333333"/>
              </a:solidFill>
            </a:endParaRPr>
          </a:p>
          <a:p>
            <a:pPr marL="457200" indent="-457200" eaLnBrk="1" hangingPunct="1">
              <a:buClr>
                <a:srgbClr val="333333"/>
              </a:buClr>
              <a:buFont typeface="WingDings"/>
              <a:buAutoNum type="alphaLcPeriod"/>
            </a:pPr>
            <a:r>
              <a:rPr lang="ru-RU" altLang="de-DE" sz="2400" dirty="0">
                <a:solidFill>
                  <a:srgbClr val="333333"/>
                </a:solidFill>
              </a:rPr>
              <a:t>Массаж шеи</a:t>
            </a:r>
            <a:endParaRPr lang="en-US" altLang="de-DE" sz="2400" dirty="0">
              <a:solidFill>
                <a:srgbClr val="333333"/>
              </a:solidFill>
            </a:endParaRPr>
          </a:p>
          <a:p>
            <a:pPr marL="457200" indent="-457200">
              <a:buClr>
                <a:srgbClr val="333333"/>
              </a:buClr>
              <a:buFont typeface="WingDings"/>
              <a:buAutoNum type="alphaLcPeriod"/>
            </a:pPr>
            <a:r>
              <a:rPr lang="ru-RU" altLang="de-DE" sz="2400" dirty="0">
                <a:solidFill>
                  <a:srgbClr val="333333"/>
                </a:solidFill>
              </a:rPr>
              <a:t>При примерк</a:t>
            </a:r>
            <a:endParaRPr lang="de-DE" altLang="de-DE" dirty="0">
              <a:solidFill>
                <a:srgbClr val="333333"/>
              </a:solidFill>
            </a:endParaRPr>
          </a:p>
          <a:p>
            <a:pPr marL="457200" indent="-457200" eaLnBrk="1" hangingPunct="1">
              <a:buClr>
                <a:srgbClr val="333333"/>
              </a:buClr>
              <a:buFont typeface="WingDings"/>
              <a:buAutoNum type="alphaLcPeriod"/>
            </a:pPr>
            <a:r>
              <a:rPr lang="ru-RU" altLang="de-DE" sz="2400" dirty="0">
                <a:solidFill>
                  <a:srgbClr val="333333"/>
                </a:solidFill>
              </a:rPr>
              <a:t>Пойманный вор</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5186CCF5-3B9F-4B96-B1D2-1DE1398C6D6A}"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3"/>
          <p:cNvSpPr txBox="1">
            <a:spLocks noChangeArrowheads="1"/>
          </p:cNvSpPr>
          <p:nvPr/>
        </p:nvSpPr>
        <p:spPr bwMode="gray">
          <a:xfrm>
            <a:off x="6400800" y="2203704"/>
            <a:ext cx="5349240" cy="4251960"/>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457200" indent="-457200" fontAlgn="auto">
              <a:buClr>
                <a:srgbClr val="333333"/>
              </a:buClr>
              <a:buFont typeface="WingDings"/>
              <a:buAutoNum type="alphaLcPeriod"/>
            </a:pPr>
            <a:r>
              <a:rPr lang="ru-RU" altLang="de-DE" sz="2400" dirty="0">
                <a:solidFill>
                  <a:srgbClr val="333333"/>
                </a:solidFill>
              </a:rPr>
              <a:t>Приглашение на танец</a:t>
            </a:r>
            <a:endParaRPr lang="de-DE" altLang="de-DE" sz="2400" dirty="0">
              <a:solidFill>
                <a:srgbClr val="333333"/>
              </a:solidFill>
            </a:endParaRPr>
          </a:p>
          <a:p>
            <a:pPr marL="457200" indent="-457200" fontAlgn="auto">
              <a:buClr>
                <a:srgbClr val="333333"/>
              </a:buClr>
              <a:buFont typeface="WingDings"/>
              <a:buAutoNum type="alphaLcPeriod"/>
            </a:pPr>
            <a:r>
              <a:rPr lang="ru-RU" altLang="de-DE" sz="2400" dirty="0">
                <a:solidFill>
                  <a:srgbClr val="333333"/>
                </a:solidFill>
              </a:rPr>
              <a:t>Массаж шеи</a:t>
            </a:r>
            <a:endParaRPr lang="en-US" altLang="de-DE" sz="2400" dirty="0">
              <a:solidFill>
                <a:srgbClr val="333333"/>
              </a:solidFill>
            </a:endParaRPr>
          </a:p>
          <a:p>
            <a:pPr marL="457200" indent="-457200" fontAlgn="auto">
              <a:buClr>
                <a:srgbClr val="004992"/>
              </a:buClr>
              <a:buFont typeface="WingDings"/>
              <a:buAutoNum type="alphaLcPeriod"/>
            </a:pPr>
            <a:r>
              <a:rPr lang="ru-RU" altLang="de-DE" sz="2400" dirty="0">
                <a:solidFill>
                  <a:srgbClr val="004992"/>
                </a:solidFill>
              </a:rPr>
              <a:t>При примерк</a:t>
            </a:r>
            <a:br>
              <a:rPr lang="en-US" altLang="de-DE" sz="2400" dirty="0">
                <a:solidFill>
                  <a:srgbClr val="004992"/>
                </a:solidFill>
              </a:rPr>
            </a:br>
            <a:r>
              <a:rPr lang="de-DE" altLang="de-DE" dirty="0">
                <a:solidFill>
                  <a:srgbClr val="004992"/>
                </a:solidFill>
              </a:rPr>
              <a:t>(Joseph Caraud, 1868)</a:t>
            </a:r>
          </a:p>
          <a:p>
            <a:pPr marL="457200" indent="-457200" fontAlgn="auto">
              <a:buClr>
                <a:srgbClr val="333333"/>
              </a:buClr>
              <a:buFont typeface="WingDings"/>
              <a:buAutoNum type="alphaLcPeriod"/>
            </a:pPr>
            <a:r>
              <a:rPr lang="ru-RU" altLang="de-DE" sz="2400" dirty="0">
                <a:solidFill>
                  <a:srgbClr val="333333"/>
                </a:solidFill>
              </a:rPr>
              <a:t>Пойманный вор</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5186CCF5-3B9F-4B96-B1D2-1DE1398C6D6A}"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8"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Алкоголики</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Возрождение</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Прачки</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Прачки гладят</a:t>
            </a:r>
            <a:endParaRPr lang="en-US" altLang="de-DE" sz="2400" b="0" dirty="0">
              <a:solidFill>
                <a:srgbClr val="333333"/>
              </a:solidFill>
              <a:latin typeface="+mn-lt"/>
              <a:ea typeface="+mn-ea"/>
              <a:cs typeface="+mn-cs"/>
            </a:endParaRPr>
          </a:p>
        </p:txBody>
      </p:sp>
      <p:pic>
        <p:nvPicPr>
          <p:cNvPr id="7"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5186CCF5-3B9F-4B96-B1D2-1DE1398C6D6A}"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Алкоголики</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Возрождение</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Прачки</a:t>
            </a:r>
          </a:p>
          <a:p>
            <a:pPr eaLnBrk="1" hangingPunct="1">
              <a:lnSpc>
                <a:spcPct val="105000"/>
              </a:lnSpc>
              <a:spcBef>
                <a:spcPts val="1999"/>
              </a:spcBef>
              <a:spcAft>
                <a:spcPts val="0"/>
              </a:spcAft>
              <a:buClr>
                <a:srgbClr val="004992"/>
              </a:buClr>
              <a:buFont typeface="WingDings"/>
              <a:buAutoNum type="alphaLcPeriod"/>
            </a:pPr>
            <a:r>
              <a:rPr lang="ru-RU" altLang="de-DE" sz="2400" b="0" dirty="0">
                <a:solidFill>
                  <a:srgbClr val="004992"/>
                </a:solidFill>
                <a:latin typeface="+mn-lt"/>
                <a:ea typeface="+mn-ea"/>
                <a:cs typeface="+mn-cs"/>
              </a:rPr>
              <a:t>Прачки гладят</a:t>
            </a:r>
            <a:br>
              <a:rPr lang="ru-RU"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(Edgar Degas, 1884)</a:t>
            </a:r>
            <a:endParaRPr lang="en-US" altLang="de-DE" sz="1800" b="0" dirty="0">
              <a:solidFill>
                <a:srgbClr val="004992"/>
              </a:solidFill>
              <a:latin typeface="+mn-lt"/>
              <a:ea typeface="+mn-ea"/>
              <a:cs typeface="+mn-cs"/>
            </a:endParaRPr>
          </a:p>
        </p:txBody>
      </p:sp>
      <p:pic>
        <p:nvPicPr>
          <p:cNvPr id="7"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5186CCF5-3B9F-4B96-B1D2-1DE1398C6D6A}"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6"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914400" indent="-45720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lvl="1"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После сбора урожая</a:t>
            </a:r>
          </a:p>
          <a:p>
            <a:pPr marL="457200" lvl="1"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Страна лентяев</a:t>
            </a:r>
          </a:p>
          <a:p>
            <a:pPr marL="457200" lvl="1"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Курица с отрубленной головой</a:t>
            </a:r>
          </a:p>
          <a:p>
            <a:pPr marL="457200" lvl="1"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Пищевое отравление</a:t>
            </a:r>
            <a:endParaRPr lang="de-DE" altLang="de-DE" sz="2400" b="0" dirty="0">
              <a:solidFill>
                <a:srgbClr val="333333"/>
              </a:solidFill>
              <a:latin typeface="+mn-lt"/>
              <a:ea typeface="+mn-ea"/>
              <a:cs typeface="+mn-cs"/>
            </a:endParaRPr>
          </a:p>
        </p:txBody>
      </p:sp>
      <p:pic>
        <p:nvPicPr>
          <p:cNvPr id="7"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5186CCF5-3B9F-4B96-B1D2-1DE1398C6D6A}"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60"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914400" indent="-45720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lvl="1"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После сбора урожая</a:t>
            </a:r>
          </a:p>
          <a:p>
            <a:pPr marL="457200" lvl="1" eaLnBrk="1" hangingPunct="1">
              <a:lnSpc>
                <a:spcPct val="105000"/>
              </a:lnSpc>
              <a:spcBef>
                <a:spcPts val="1999"/>
              </a:spcBef>
              <a:spcAft>
                <a:spcPts val="0"/>
              </a:spcAft>
              <a:buClr>
                <a:srgbClr val="004992"/>
              </a:buClr>
              <a:buFont typeface="WingDings"/>
              <a:buAutoNum type="alphaLcPeriod"/>
            </a:pPr>
            <a:r>
              <a:rPr lang="ru-RU" altLang="de-DE" sz="2400" b="0" dirty="0">
                <a:solidFill>
                  <a:srgbClr val="004992"/>
                </a:solidFill>
                <a:latin typeface="+mn-lt"/>
                <a:ea typeface="+mn-ea"/>
                <a:cs typeface="+mn-cs"/>
              </a:rPr>
              <a:t>Страна лентяев</a:t>
            </a:r>
            <a:br>
              <a:rPr lang="ru-RU"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(Pieter d. Ä. Bruegel, 1567)</a:t>
            </a:r>
            <a:endParaRPr lang="ru-RU" altLang="de-DE" sz="1800" b="0" dirty="0">
              <a:solidFill>
                <a:srgbClr val="004992"/>
              </a:solidFill>
              <a:latin typeface="+mn-lt"/>
              <a:ea typeface="+mn-ea"/>
              <a:cs typeface="+mn-cs"/>
            </a:endParaRPr>
          </a:p>
          <a:p>
            <a:pPr marL="457200" lvl="1"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Курица с отрубленной головой</a:t>
            </a:r>
          </a:p>
          <a:p>
            <a:pPr marL="457200" lvl="1"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Пищевое отравление</a:t>
            </a:r>
            <a:endParaRPr lang="de-DE" altLang="de-DE" sz="2400" b="0" dirty="0">
              <a:solidFill>
                <a:srgbClr val="333333"/>
              </a:solidFill>
              <a:latin typeface="+mn-lt"/>
              <a:ea typeface="+mn-ea"/>
              <a:cs typeface="+mn-cs"/>
            </a:endParaRPr>
          </a:p>
        </p:txBody>
      </p:sp>
      <p:pic>
        <p:nvPicPr>
          <p:cNvPr id="7"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5186CCF5-3B9F-4B96-B1D2-1DE1398C6D6A}"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4"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Колдовство</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Изумление</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Странствующий проповедник</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Жонглер</a:t>
            </a:r>
            <a:endParaRPr lang="de-DE" altLang="de-DE" sz="2400" b="0" dirty="0">
              <a:solidFill>
                <a:srgbClr val="333333"/>
              </a:solidFill>
              <a:latin typeface="+mn-lt"/>
              <a:ea typeface="+mn-ea"/>
              <a:cs typeface="+mn-cs"/>
            </a:endParaRPr>
          </a:p>
        </p:txBody>
      </p:sp>
      <p:pic>
        <p:nvPicPr>
          <p:cNvPr id="7"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5186CCF5-3B9F-4B96-B1D2-1DE1398C6D6A}"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8"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Колдовство</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Изумление</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Странствующий проповедник</a:t>
            </a:r>
          </a:p>
          <a:p>
            <a:pPr eaLnBrk="1" hangingPunct="1">
              <a:lnSpc>
                <a:spcPct val="105000"/>
              </a:lnSpc>
              <a:spcBef>
                <a:spcPts val="1999"/>
              </a:spcBef>
              <a:spcAft>
                <a:spcPts val="0"/>
              </a:spcAft>
              <a:buClr>
                <a:srgbClr val="004992"/>
              </a:buClr>
              <a:buFont typeface="WingDings"/>
              <a:buAutoNum type="alphaLcPeriod"/>
            </a:pPr>
            <a:r>
              <a:rPr lang="ru-RU" altLang="de-DE" sz="2400" b="0" dirty="0">
                <a:solidFill>
                  <a:srgbClr val="004992"/>
                </a:solidFill>
                <a:latin typeface="+mn-lt"/>
                <a:ea typeface="+mn-ea"/>
                <a:cs typeface="+mn-cs"/>
              </a:rPr>
              <a:t>Жонглер</a:t>
            </a:r>
            <a:br>
              <a:rPr lang="ru-RU"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(Hieronymus Bosch, 1480)</a:t>
            </a:r>
          </a:p>
        </p:txBody>
      </p:sp>
      <p:pic>
        <p:nvPicPr>
          <p:cNvPr id="7"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5186CCF5-3B9F-4B96-B1D2-1DE1398C6D6A}"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2"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Поминальный ужин</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Молитва</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Обед</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Моральная лекция</a:t>
            </a:r>
            <a:endParaRPr lang="en-US" altLang="de-DE" sz="2400" b="0" dirty="0">
              <a:solidFill>
                <a:srgbClr val="333333"/>
              </a:solidFill>
              <a:latin typeface="+mn-lt"/>
              <a:ea typeface="+mn-ea"/>
              <a:cs typeface="+mn-cs"/>
            </a:endParaRPr>
          </a:p>
        </p:txBody>
      </p:sp>
      <p:pic>
        <p:nvPicPr>
          <p:cNvPr id="7"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5186CCF5-3B9F-4B96-B1D2-1DE1398C6D6A}"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6"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Поминальный ужин</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Молитва</a:t>
            </a:r>
          </a:p>
          <a:p>
            <a:pPr eaLnBrk="1" hangingPunct="1">
              <a:lnSpc>
                <a:spcPct val="105000"/>
              </a:lnSpc>
              <a:spcBef>
                <a:spcPts val="1999"/>
              </a:spcBef>
              <a:spcAft>
                <a:spcPts val="0"/>
              </a:spcAft>
              <a:buClr>
                <a:srgbClr val="004992"/>
              </a:buClr>
              <a:buFont typeface="WingDings"/>
              <a:buAutoNum type="alphaLcPeriod"/>
            </a:pPr>
            <a:r>
              <a:rPr lang="ru-RU" altLang="de-DE" sz="2400" b="0" dirty="0">
                <a:solidFill>
                  <a:srgbClr val="004992"/>
                </a:solidFill>
                <a:latin typeface="+mn-lt"/>
                <a:ea typeface="+mn-ea"/>
                <a:cs typeface="+mn-cs"/>
              </a:rPr>
              <a:t>Обед</a:t>
            </a:r>
            <a:br>
              <a:rPr lang="ru-RU"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(Albin Egger-Lienz, 1910)</a:t>
            </a:r>
            <a:endParaRPr lang="ru-RU" altLang="de-DE" sz="1800" b="0" dirty="0">
              <a:solidFill>
                <a:srgbClr val="004992"/>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Моральная лекция</a:t>
            </a:r>
            <a:endParaRPr lang="en-US" altLang="de-DE" sz="2400" b="0" dirty="0">
              <a:solidFill>
                <a:srgbClr val="333333"/>
              </a:solidFill>
              <a:latin typeface="+mn-lt"/>
              <a:ea typeface="+mn-ea"/>
              <a:cs typeface="+mn-cs"/>
            </a:endParaRPr>
          </a:p>
        </p:txBody>
      </p:sp>
      <p:pic>
        <p:nvPicPr>
          <p:cNvPr id="7"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5186CCF5-3B9F-4B96-B1D2-1DE1398C6D6A}"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81"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Пьющая вино девушка с двумя кавалерами</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Предложение</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Близнецы</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Праздничный ужин</a:t>
            </a:r>
            <a:endParaRPr lang="de-DE" altLang="de-DE" sz="2400" b="0" dirty="0">
              <a:solidFill>
                <a:srgbClr val="333333"/>
              </a:solidFill>
              <a:latin typeface="+mn-lt"/>
              <a:ea typeface="+mn-ea"/>
              <a:cs typeface="+mn-cs"/>
            </a:endParaRPr>
          </a:p>
        </p:txBody>
      </p:sp>
      <p:pic>
        <p:nvPicPr>
          <p:cNvPr id="7"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142"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5186CCF5-3B9F-4B96-B1D2-1DE1398C6D6A}"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5"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ru-RU" altLang="de-DE" sz="2400" b="0" dirty="0">
                <a:solidFill>
                  <a:srgbClr val="004992"/>
                </a:solidFill>
                <a:latin typeface="+mn-lt"/>
                <a:ea typeface="+mn-ea"/>
                <a:cs typeface="+mn-cs"/>
              </a:rPr>
              <a:t>Пьющая вино девушка с двумя кавалерами</a:t>
            </a:r>
            <a:br>
              <a:rPr lang="ru-RU"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(Jan Vermeer van Delft, 1660)</a:t>
            </a:r>
            <a:endParaRPr lang="ru-RU" altLang="de-DE" sz="1800" b="0" dirty="0">
              <a:solidFill>
                <a:srgbClr val="004992"/>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Предложение</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Близнецы</a:t>
            </a:r>
          </a:p>
          <a:p>
            <a:pPr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Праздничный ужин</a:t>
            </a:r>
            <a:endParaRPr lang="de-DE" altLang="de-DE" sz="2400" b="0" dirty="0">
              <a:solidFill>
                <a:srgbClr val="333333"/>
              </a:solidFill>
              <a:latin typeface="+mn-lt"/>
              <a:ea typeface="+mn-ea"/>
              <a:cs typeface="+mn-cs"/>
            </a:endParaRPr>
          </a:p>
        </p:txBody>
      </p:sp>
      <p:pic>
        <p:nvPicPr>
          <p:cNvPr id="7"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142"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5186CCF5-3B9F-4B96-B1D2-1DE1398C6D6A}"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60363" indent="-360363"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Карнавал в Венеции</a:t>
            </a:r>
          </a:p>
          <a:p>
            <a:pPr marL="457200" indent="-457200"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Дама с оперными очками</a:t>
            </a:r>
          </a:p>
          <a:p>
            <a:pPr marL="457200" indent="-457200"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Шпион</a:t>
            </a:r>
          </a:p>
          <a:p>
            <a:pPr marL="457200" indent="-457200"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Демон</a:t>
            </a:r>
            <a:endParaRPr lang="de-DE" altLang="de-DE" sz="2400" b="0" dirty="0">
              <a:solidFill>
                <a:srgbClr val="333333"/>
              </a:solidFill>
              <a:latin typeface="+mn-lt"/>
              <a:ea typeface="+mn-ea"/>
              <a:cs typeface="+mn-cs"/>
            </a:endParaRPr>
          </a:p>
        </p:txBody>
      </p:sp>
      <p:pic>
        <p:nvPicPr>
          <p:cNvPr id="7"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568"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5186CCF5-3B9F-4B96-B1D2-1DE1398C6D6A}"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Text Box 2"/>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60363" indent="-360363"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Карнавал в Венеции</a:t>
            </a:r>
          </a:p>
          <a:p>
            <a:pPr marL="457200" indent="-457200" eaLnBrk="1" hangingPunct="1">
              <a:lnSpc>
                <a:spcPct val="105000"/>
              </a:lnSpc>
              <a:spcBef>
                <a:spcPts val="1999"/>
              </a:spcBef>
              <a:spcAft>
                <a:spcPts val="0"/>
              </a:spcAft>
              <a:buClr>
                <a:srgbClr val="004992"/>
              </a:buClr>
              <a:buFont typeface="WingDings"/>
              <a:buAutoNum type="alphaLcPeriod"/>
            </a:pPr>
            <a:r>
              <a:rPr lang="ru-RU" altLang="de-DE" sz="2400" b="0" dirty="0">
                <a:solidFill>
                  <a:srgbClr val="004992"/>
                </a:solidFill>
                <a:latin typeface="+mn-lt"/>
                <a:ea typeface="+mn-ea"/>
                <a:cs typeface="+mn-cs"/>
              </a:rPr>
              <a:t>Дама с оперными очками</a:t>
            </a:r>
            <a:br>
              <a:rPr lang="ru-RU"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(Edgar Degas, 1834-1917)</a:t>
            </a:r>
            <a:endParaRPr lang="ru-RU" altLang="de-DE" sz="1800" b="0" dirty="0">
              <a:solidFill>
                <a:srgbClr val="004992"/>
              </a:solidFill>
              <a:latin typeface="+mn-lt"/>
              <a:ea typeface="+mn-ea"/>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Шпионка</a:t>
            </a:r>
          </a:p>
          <a:p>
            <a:pPr marL="457200" indent="-457200" eaLnBrk="1" hangingPunct="1">
              <a:lnSpc>
                <a:spcPct val="105000"/>
              </a:lnSpc>
              <a:spcBef>
                <a:spcPts val="1999"/>
              </a:spcBef>
              <a:spcAft>
                <a:spcPts val="0"/>
              </a:spcAft>
              <a:buClr>
                <a:srgbClr val="333333"/>
              </a:buClr>
              <a:buFont typeface="WingDings"/>
              <a:buAutoNum type="alphaLcPeriod"/>
            </a:pPr>
            <a:r>
              <a:rPr lang="ru-RU" altLang="de-DE" sz="2400" b="0" dirty="0">
                <a:solidFill>
                  <a:srgbClr val="333333"/>
                </a:solidFill>
                <a:latin typeface="+mn-lt"/>
                <a:ea typeface="+mn-ea"/>
                <a:cs typeface="+mn-cs"/>
              </a:rPr>
              <a:t>Демон</a:t>
            </a:r>
            <a:endParaRPr lang="de-DE" altLang="de-DE" sz="2400" b="0" dirty="0">
              <a:solidFill>
                <a:srgbClr val="333333"/>
              </a:solidFill>
              <a:latin typeface="+mn-lt"/>
              <a:ea typeface="+mn-ea"/>
              <a:cs typeface="+mn-cs"/>
            </a:endParaRPr>
          </a:p>
        </p:txBody>
      </p:sp>
      <p:pic>
        <p:nvPicPr>
          <p:cNvPr id="7"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568"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5186CCF5-3B9F-4B96-B1D2-1DE1398C6D6A}"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b="1" dirty="0">
                <a:solidFill>
                  <a:srgbClr val="333333"/>
                </a:solidFill>
              </a:rPr>
              <a:t>Цели обучения</a:t>
            </a:r>
            <a:r>
              <a:rPr lang="de-DE" altLang="de-DE" sz="2400" b="1" dirty="0">
                <a:solidFill>
                  <a:srgbClr val="333333"/>
                </a:solidFill>
              </a:rPr>
              <a:t>:</a:t>
            </a:r>
          </a:p>
          <a:p>
            <a:pPr marL="285750" lvl="0" indent="-285750" defTabSz="914400" fontAlgn="base">
              <a:lnSpc>
                <a:spcPct val="100000"/>
              </a:lnSpc>
              <a:spcBef>
                <a:spcPts val="600"/>
              </a:spcBef>
              <a:buClr>
                <a:srgbClr val="333333"/>
              </a:buClr>
              <a:buFont typeface="WingDings"/>
              <a:buChar char=""/>
            </a:pPr>
            <a:r>
              <a:rPr lang="ru-RU" altLang="de-DE" dirty="0">
                <a:solidFill>
                  <a:srgbClr val="333333"/>
                </a:solidFill>
              </a:rPr>
              <a:t>При принятии важных решений не </a:t>
            </a:r>
            <a:r>
              <a:rPr lang="ru-RU" altLang="de-DE">
                <a:solidFill>
                  <a:srgbClr val="333333"/>
                </a:solidFill>
              </a:rPr>
              <a:t>стоит “рубить с плеча” </a:t>
            </a:r>
            <a:r>
              <a:rPr lang="ru-RU" altLang="de-DE" dirty="0">
                <a:solidFill>
                  <a:srgbClr val="333333"/>
                </a:solidFill>
              </a:rPr>
              <a:t>и принимать поспешные решения.</a:t>
            </a:r>
            <a:endParaRPr lang="en-US" dirty="0"/>
          </a:p>
        </p:txBody>
      </p:sp>
      <p:sp>
        <p:nvSpPr>
          <p:cNvPr id="6" name="Footer Placeholder 5"/>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p:txBody>
          <a:bodyPr/>
          <a:lstStyle/>
          <a:p>
            <a:fld id="{7BC04AB3-71D3-4CF8-95CA-2E9DEFE89216}"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b="1" dirty="0">
                <a:solidFill>
                  <a:srgbClr val="333333"/>
                </a:solidFill>
              </a:rPr>
              <a:t>Цели обучения</a:t>
            </a:r>
            <a:r>
              <a:rPr lang="de-DE" altLang="de-DE" sz="2400" b="1" dirty="0">
                <a:solidFill>
                  <a:srgbClr val="333333"/>
                </a:solidFill>
              </a:rPr>
              <a:t>:</a:t>
            </a:r>
          </a:p>
          <a:p>
            <a:pPr marL="285750" lvl="0" indent="-285750" defTabSz="914400" fontAlgn="base">
              <a:lnSpc>
                <a:spcPct val="100000"/>
              </a:lnSpc>
              <a:spcBef>
                <a:spcPts val="600"/>
              </a:spcBef>
              <a:buClr>
                <a:srgbClr val="333333"/>
              </a:buClr>
              <a:buFont typeface="WingDings"/>
              <a:buChar char=""/>
            </a:pPr>
            <a:r>
              <a:rPr lang="ru-RU" altLang="de-DE" dirty="0">
                <a:solidFill>
                  <a:srgbClr val="333333"/>
                </a:solidFill>
              </a:rPr>
              <a:t>При принятии важных решений не </a:t>
            </a:r>
            <a:r>
              <a:rPr lang="ru-RU" altLang="de-DE">
                <a:solidFill>
                  <a:srgbClr val="333333"/>
                </a:solidFill>
              </a:rPr>
              <a:t>стоит “рубить с плеча” </a:t>
            </a:r>
            <a:r>
              <a:rPr lang="ru-RU" altLang="de-DE" dirty="0">
                <a:solidFill>
                  <a:srgbClr val="333333"/>
                </a:solidFill>
              </a:rPr>
              <a:t>и принимать поспешные решения.</a:t>
            </a:r>
          </a:p>
          <a:p>
            <a:pPr marL="285750" lvl="0" indent="-285750" defTabSz="914400" fontAlgn="base">
              <a:lnSpc>
                <a:spcPct val="100000"/>
              </a:lnSpc>
              <a:spcBef>
                <a:spcPts val="600"/>
              </a:spcBef>
              <a:buClr>
                <a:srgbClr val="000000"/>
              </a:buClr>
              <a:buFont typeface="WingDings"/>
              <a:buChar char=""/>
            </a:pPr>
            <a:r>
              <a:rPr lang="ru-RU" altLang="de-DE" dirty="0">
                <a:solidFill>
                  <a:srgbClr val="004992"/>
                </a:solidFill>
              </a:rPr>
              <a:t>Пример</a:t>
            </a:r>
            <a:r>
              <a:rPr lang="de-DE" altLang="de-DE" dirty="0">
                <a:solidFill>
                  <a:srgbClr val="333333"/>
                </a:solidFill>
              </a:rPr>
              <a:t>: </a:t>
            </a:r>
            <a:r>
              <a:rPr lang="ru-RU" altLang="de-DE" dirty="0">
                <a:solidFill>
                  <a:srgbClr val="333333"/>
                </a:solidFill>
              </a:rPr>
              <a:t>Кто-то говорит невнятно и без мимики на лице</a:t>
            </a:r>
            <a:r>
              <a:rPr lang="de-DE" altLang="de-DE" dirty="0">
                <a:solidFill>
                  <a:srgbClr val="333333"/>
                </a:solidFill>
              </a:rPr>
              <a:t>. </a:t>
            </a:r>
            <a:r>
              <a:rPr lang="ru-RU" altLang="de-DE" i="1" dirty="0">
                <a:solidFill>
                  <a:srgbClr val="004992"/>
                </a:solidFill>
              </a:rPr>
              <a:t>Умственная отсталость? Неврологическое </a:t>
            </a:r>
            <a:r>
              <a:rPr lang="ru-RU" altLang="de-DE" i="1">
                <a:solidFill>
                  <a:srgbClr val="004992"/>
                </a:solidFill>
              </a:rPr>
              <a:t>заболевание?</a:t>
            </a:r>
            <a:endParaRPr lang="en-US" dirty="0"/>
          </a:p>
        </p:txBody>
      </p:sp>
      <p:sp>
        <p:nvSpPr>
          <p:cNvPr id="6" name="Footer Placeholder 5"/>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p:txBody>
          <a:bodyPr/>
          <a:lstStyle/>
          <a:p>
            <a:fld id="{7BC04AB3-71D3-4CF8-95CA-2E9DEFE89216}" type="slidenum">
              <a:rPr lang="de-DE" altLang="de-DE" smtClean="0"/>
              <a:pPr/>
              <a:t>60</a:t>
            </a:fld>
            <a:endParaRPr lang="de-DE" altLang="de-DE"/>
          </a:p>
        </p:txBody>
      </p:sp>
    </p:spTree>
    <p:extLst>
      <p:ext uri="{BB962C8B-B14F-4D97-AF65-F5344CB8AC3E}">
        <p14:creationId xmlns:p14="http://schemas.microsoft.com/office/powerpoint/2010/main" val="38383620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b="1" dirty="0">
                <a:solidFill>
                  <a:srgbClr val="333333"/>
                </a:solidFill>
              </a:rPr>
              <a:t>Цели обучения</a:t>
            </a:r>
            <a:r>
              <a:rPr lang="de-DE" altLang="de-DE" sz="2400" b="1" dirty="0">
                <a:solidFill>
                  <a:srgbClr val="333333"/>
                </a:solidFill>
              </a:rPr>
              <a:t>:</a:t>
            </a:r>
          </a:p>
          <a:p>
            <a:pPr marL="285750" lvl="0" indent="-285750" defTabSz="914400" fontAlgn="base">
              <a:lnSpc>
                <a:spcPct val="100000"/>
              </a:lnSpc>
              <a:spcBef>
                <a:spcPts val="600"/>
              </a:spcBef>
              <a:buClr>
                <a:srgbClr val="333333"/>
              </a:buClr>
              <a:buFont typeface="WingDings"/>
              <a:buChar char=""/>
            </a:pPr>
            <a:r>
              <a:rPr lang="ru-RU" altLang="de-DE" dirty="0">
                <a:solidFill>
                  <a:srgbClr val="333333"/>
                </a:solidFill>
              </a:rPr>
              <a:t>При принятии важных решений не </a:t>
            </a:r>
            <a:r>
              <a:rPr lang="ru-RU" altLang="de-DE">
                <a:solidFill>
                  <a:srgbClr val="333333"/>
                </a:solidFill>
              </a:rPr>
              <a:t>стоит “рубить с плеча” </a:t>
            </a:r>
            <a:r>
              <a:rPr lang="ru-RU" altLang="de-DE" dirty="0">
                <a:solidFill>
                  <a:srgbClr val="333333"/>
                </a:solidFill>
              </a:rPr>
              <a:t>и принимать поспешные решения.</a:t>
            </a:r>
          </a:p>
          <a:p>
            <a:pPr marL="285750" lvl="0" indent="-285750" defTabSz="914400" fontAlgn="base">
              <a:lnSpc>
                <a:spcPct val="100000"/>
              </a:lnSpc>
              <a:spcBef>
                <a:spcPts val="600"/>
              </a:spcBef>
              <a:buClr>
                <a:srgbClr val="000000"/>
              </a:buClr>
              <a:buFont typeface="WingDings"/>
              <a:buChar char=""/>
            </a:pPr>
            <a:r>
              <a:rPr lang="ru-RU" altLang="de-DE" dirty="0">
                <a:solidFill>
                  <a:srgbClr val="004992"/>
                </a:solidFill>
              </a:rPr>
              <a:t>Пример</a:t>
            </a:r>
            <a:r>
              <a:rPr lang="de-DE" altLang="de-DE" dirty="0">
                <a:solidFill>
                  <a:srgbClr val="333333"/>
                </a:solidFill>
              </a:rPr>
              <a:t>: </a:t>
            </a:r>
            <a:r>
              <a:rPr lang="ru-RU" altLang="de-DE" dirty="0">
                <a:solidFill>
                  <a:srgbClr val="333333"/>
                </a:solidFill>
              </a:rPr>
              <a:t>Кто-то говорит невнятно и без мимики на лице</a:t>
            </a:r>
            <a:r>
              <a:rPr lang="de-DE" altLang="de-DE" dirty="0">
                <a:solidFill>
                  <a:srgbClr val="333333"/>
                </a:solidFill>
              </a:rPr>
              <a:t>. </a:t>
            </a:r>
            <a:r>
              <a:rPr lang="ru-RU" altLang="de-DE" i="1" dirty="0">
                <a:solidFill>
                  <a:srgbClr val="004992"/>
                </a:solidFill>
              </a:rPr>
              <a:t>Умственная отсталость? Неврологическое заболевание?</a:t>
            </a:r>
            <a:endParaRPr lang="de-DE" altLang="de-DE" i="1" dirty="0">
              <a:solidFill>
                <a:srgbClr val="004992"/>
              </a:solidFill>
            </a:endParaRPr>
          </a:p>
          <a:p>
            <a:pPr marL="285750" lvl="0" indent="-285750" defTabSz="914400" fontAlgn="base">
              <a:lnSpc>
                <a:spcPct val="100000"/>
              </a:lnSpc>
              <a:spcBef>
                <a:spcPts val="600"/>
              </a:spcBef>
              <a:buClr>
                <a:srgbClr val="000000"/>
              </a:buClr>
              <a:buFont typeface="WingDings"/>
              <a:buChar char=""/>
            </a:pPr>
            <a:r>
              <a:rPr lang="ru-RU" altLang="de-DE" dirty="0">
                <a:solidFill>
                  <a:srgbClr val="333333"/>
                </a:solidFill>
              </a:rPr>
              <a:t>Будьте осторожны с поспешными выводами</a:t>
            </a:r>
            <a:r>
              <a:rPr lang="de-DE" altLang="de-DE" dirty="0">
                <a:solidFill>
                  <a:srgbClr val="333333"/>
                </a:solidFill>
              </a:rPr>
              <a:t>:</a:t>
            </a:r>
            <a:br>
              <a:rPr lang="de-DE" altLang="de-DE" dirty="0">
                <a:solidFill>
                  <a:srgbClr val="333333"/>
                </a:solidFill>
              </a:rPr>
            </a:br>
            <a:r>
              <a:rPr lang="ru-RU" altLang="de-DE" i="1" dirty="0">
                <a:solidFill>
                  <a:srgbClr val="004992"/>
                </a:solidFill>
              </a:rPr>
              <a:t>Человек может также принимать лекарства с соответствующими побочными </a:t>
            </a:r>
            <a:r>
              <a:rPr lang="ru-RU" altLang="de-DE" i="1">
                <a:solidFill>
                  <a:srgbClr val="004992"/>
                </a:solidFill>
              </a:rPr>
              <a:t>эффектами</a:t>
            </a:r>
            <a:r>
              <a:rPr lang="de-DE" altLang="de-DE" i="1">
                <a:solidFill>
                  <a:srgbClr val="004992"/>
                </a:solidFill>
              </a:rPr>
              <a:t>.</a:t>
            </a:r>
            <a:endParaRPr lang="en-US" dirty="0"/>
          </a:p>
        </p:txBody>
      </p:sp>
      <p:sp>
        <p:nvSpPr>
          <p:cNvPr id="6" name="Footer Placeholder 5"/>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p:txBody>
          <a:bodyPr/>
          <a:lstStyle/>
          <a:p>
            <a:fld id="{7BC04AB3-71D3-4CF8-95CA-2E9DEFE89216}" type="slidenum">
              <a:rPr lang="de-DE" altLang="de-DE" smtClean="0"/>
              <a:pPr/>
              <a:t>61</a:t>
            </a:fld>
            <a:endParaRPr lang="de-DE" altLang="de-DE"/>
          </a:p>
        </p:txBody>
      </p:sp>
    </p:spTree>
    <p:extLst>
      <p:ext uri="{BB962C8B-B14F-4D97-AF65-F5344CB8AC3E}">
        <p14:creationId xmlns:p14="http://schemas.microsoft.com/office/powerpoint/2010/main" val="15473481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b="1" dirty="0">
                <a:solidFill>
                  <a:srgbClr val="333333"/>
                </a:solidFill>
              </a:rPr>
              <a:t>Цели обучения</a:t>
            </a:r>
            <a:r>
              <a:rPr lang="de-DE" altLang="de-DE" sz="2400" b="1" dirty="0">
                <a:solidFill>
                  <a:srgbClr val="333333"/>
                </a:solidFill>
              </a:rPr>
              <a:t>:</a:t>
            </a:r>
          </a:p>
          <a:p>
            <a:pPr marL="285750" lvl="0" indent="-285750" defTabSz="914400" fontAlgn="base">
              <a:lnSpc>
                <a:spcPct val="100000"/>
              </a:lnSpc>
              <a:spcBef>
                <a:spcPts val="600"/>
              </a:spcBef>
              <a:buClr>
                <a:srgbClr val="333333"/>
              </a:buClr>
              <a:buFont typeface="WingDings"/>
              <a:buChar char=""/>
            </a:pPr>
            <a:r>
              <a:rPr lang="ru-RU" altLang="de-DE" dirty="0">
                <a:solidFill>
                  <a:srgbClr val="333333"/>
                </a:solidFill>
              </a:rPr>
              <a:t>При принятии важных решений не </a:t>
            </a:r>
            <a:r>
              <a:rPr lang="ru-RU" altLang="de-DE">
                <a:solidFill>
                  <a:srgbClr val="333333"/>
                </a:solidFill>
              </a:rPr>
              <a:t>стоит “рубить с плеча” </a:t>
            </a:r>
            <a:r>
              <a:rPr lang="ru-RU" altLang="de-DE" dirty="0">
                <a:solidFill>
                  <a:srgbClr val="333333"/>
                </a:solidFill>
              </a:rPr>
              <a:t>и принимать поспешные решения.</a:t>
            </a:r>
          </a:p>
          <a:p>
            <a:pPr marL="285750" lvl="0" indent="-285750" defTabSz="914400" fontAlgn="base">
              <a:lnSpc>
                <a:spcPct val="100000"/>
              </a:lnSpc>
              <a:spcBef>
                <a:spcPts val="600"/>
              </a:spcBef>
              <a:buClr>
                <a:srgbClr val="000000"/>
              </a:buClr>
              <a:buFont typeface="WingDings"/>
              <a:buChar char=""/>
            </a:pPr>
            <a:r>
              <a:rPr lang="ru-RU" altLang="de-DE" dirty="0">
                <a:solidFill>
                  <a:srgbClr val="004992"/>
                </a:solidFill>
              </a:rPr>
              <a:t>Пример</a:t>
            </a:r>
            <a:r>
              <a:rPr lang="de-DE" altLang="de-DE" dirty="0">
                <a:solidFill>
                  <a:srgbClr val="333333"/>
                </a:solidFill>
              </a:rPr>
              <a:t>: </a:t>
            </a:r>
            <a:r>
              <a:rPr lang="ru-RU" altLang="de-DE" dirty="0">
                <a:solidFill>
                  <a:srgbClr val="333333"/>
                </a:solidFill>
              </a:rPr>
              <a:t>Кто-то говорит невнятно и без мимики на лице</a:t>
            </a:r>
            <a:r>
              <a:rPr lang="de-DE" altLang="de-DE" dirty="0">
                <a:solidFill>
                  <a:srgbClr val="333333"/>
                </a:solidFill>
              </a:rPr>
              <a:t>. </a:t>
            </a:r>
            <a:r>
              <a:rPr lang="ru-RU" altLang="de-DE" i="1" dirty="0">
                <a:solidFill>
                  <a:srgbClr val="004992"/>
                </a:solidFill>
              </a:rPr>
              <a:t>Умственная отсталость? Неврологическое заболевание?</a:t>
            </a:r>
            <a:endParaRPr lang="de-DE" altLang="de-DE" i="1" dirty="0">
              <a:solidFill>
                <a:srgbClr val="004992"/>
              </a:solidFill>
            </a:endParaRPr>
          </a:p>
          <a:p>
            <a:pPr marL="285750" lvl="0" indent="-285750" defTabSz="914400" fontAlgn="base">
              <a:lnSpc>
                <a:spcPct val="100000"/>
              </a:lnSpc>
              <a:spcBef>
                <a:spcPts val="600"/>
              </a:spcBef>
              <a:buClr>
                <a:srgbClr val="000000"/>
              </a:buClr>
              <a:buFont typeface="WingDings"/>
              <a:buChar char=""/>
            </a:pPr>
            <a:r>
              <a:rPr lang="ru-RU" altLang="de-DE" dirty="0">
                <a:solidFill>
                  <a:srgbClr val="333333"/>
                </a:solidFill>
              </a:rPr>
              <a:t>Будьте осторожны с поспешными выводами</a:t>
            </a:r>
            <a:r>
              <a:rPr lang="de-DE" altLang="de-DE" dirty="0">
                <a:solidFill>
                  <a:srgbClr val="333333"/>
                </a:solidFill>
              </a:rPr>
              <a:t>:</a:t>
            </a:r>
            <a:br>
              <a:rPr lang="de-DE" altLang="de-DE" dirty="0">
                <a:solidFill>
                  <a:srgbClr val="333333"/>
                </a:solidFill>
              </a:rPr>
            </a:br>
            <a:r>
              <a:rPr lang="ru-RU" altLang="de-DE" i="1" dirty="0">
                <a:solidFill>
                  <a:srgbClr val="004992"/>
                </a:solidFill>
              </a:rPr>
              <a:t>Человек может также принимать лекарства с соответствующими побочными эффектами</a:t>
            </a:r>
            <a:r>
              <a:rPr lang="de-DE" altLang="de-DE" i="1" dirty="0">
                <a:solidFill>
                  <a:srgbClr val="004992"/>
                </a:solidFill>
              </a:rPr>
              <a:t>.</a:t>
            </a:r>
          </a:p>
          <a:p>
            <a:pPr marL="285750" lvl="0" indent="-285750" defTabSz="914400" fontAlgn="base">
              <a:lnSpc>
                <a:spcPct val="100000"/>
              </a:lnSpc>
              <a:spcBef>
                <a:spcPts val="600"/>
              </a:spcBef>
              <a:buClr>
                <a:srgbClr val="333333"/>
              </a:buClr>
              <a:buFont typeface="WingDings"/>
              <a:buChar char=""/>
            </a:pPr>
            <a:r>
              <a:rPr lang="ru-RU" altLang="de-DE" dirty="0">
                <a:solidFill>
                  <a:srgbClr val="333333"/>
                </a:solidFill>
              </a:rPr>
              <a:t>Существует опасность ложных подозрений, если судить </a:t>
            </a:r>
            <a:r>
              <a:rPr lang="ru-RU" altLang="de-DE">
                <a:solidFill>
                  <a:srgbClr val="333333"/>
                </a:solidFill>
              </a:rPr>
              <a:t>опрометчиво!</a:t>
            </a:r>
            <a:endParaRPr lang="en-US" dirty="0"/>
          </a:p>
        </p:txBody>
      </p:sp>
      <p:sp>
        <p:nvSpPr>
          <p:cNvPr id="6" name="Footer Placeholder 5"/>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p:txBody>
          <a:bodyPr/>
          <a:lstStyle/>
          <a:p>
            <a:fld id="{7BC04AB3-71D3-4CF8-95CA-2E9DEFE89216}" type="slidenum">
              <a:rPr lang="de-DE" altLang="de-DE" smtClean="0"/>
              <a:pPr/>
              <a:t>62</a:t>
            </a:fld>
            <a:endParaRPr lang="de-DE" altLang="de-DE"/>
          </a:p>
        </p:txBody>
      </p:sp>
    </p:spTree>
    <p:extLst>
      <p:ext uri="{BB962C8B-B14F-4D97-AF65-F5344CB8AC3E}">
        <p14:creationId xmlns:p14="http://schemas.microsoft.com/office/powerpoint/2010/main" val="23369305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b="1" dirty="0">
                <a:solidFill>
                  <a:srgbClr val="333333"/>
                </a:solidFill>
              </a:rPr>
              <a:t>Цели обучения</a:t>
            </a:r>
            <a:r>
              <a:rPr lang="de-DE" altLang="de-DE" sz="2400" b="1" dirty="0">
                <a:solidFill>
                  <a:srgbClr val="333333"/>
                </a:solidFill>
              </a:rPr>
              <a:t>:</a:t>
            </a:r>
          </a:p>
          <a:p>
            <a:pPr marL="285750" lvl="0" indent="-285750" defTabSz="914400" fontAlgn="base">
              <a:lnSpc>
                <a:spcPct val="100000"/>
              </a:lnSpc>
              <a:spcBef>
                <a:spcPts val="600"/>
              </a:spcBef>
              <a:buClr>
                <a:srgbClr val="333333"/>
              </a:buClr>
              <a:buFont typeface="WingDings"/>
              <a:buChar char=""/>
            </a:pPr>
            <a:r>
              <a:rPr lang="ru-RU" altLang="de-DE" dirty="0">
                <a:solidFill>
                  <a:srgbClr val="333333"/>
                </a:solidFill>
              </a:rPr>
              <a:t>При принятии важных решений не </a:t>
            </a:r>
            <a:r>
              <a:rPr lang="ru-RU" altLang="de-DE">
                <a:solidFill>
                  <a:srgbClr val="333333"/>
                </a:solidFill>
              </a:rPr>
              <a:t>стоит “рубить с плеча” </a:t>
            </a:r>
            <a:r>
              <a:rPr lang="ru-RU" altLang="de-DE" dirty="0">
                <a:solidFill>
                  <a:srgbClr val="333333"/>
                </a:solidFill>
              </a:rPr>
              <a:t>и принимать поспешные решения.</a:t>
            </a:r>
          </a:p>
          <a:p>
            <a:pPr marL="285750" lvl="0" indent="-285750" defTabSz="914400" fontAlgn="base">
              <a:lnSpc>
                <a:spcPct val="100000"/>
              </a:lnSpc>
              <a:spcBef>
                <a:spcPts val="600"/>
              </a:spcBef>
              <a:buClr>
                <a:srgbClr val="000000"/>
              </a:buClr>
              <a:buFont typeface="WingDings"/>
              <a:buChar char=""/>
            </a:pPr>
            <a:r>
              <a:rPr lang="ru-RU" altLang="de-DE" dirty="0">
                <a:solidFill>
                  <a:srgbClr val="004992"/>
                </a:solidFill>
              </a:rPr>
              <a:t>Пример</a:t>
            </a:r>
            <a:r>
              <a:rPr lang="de-DE" altLang="de-DE" dirty="0">
                <a:solidFill>
                  <a:srgbClr val="333333"/>
                </a:solidFill>
              </a:rPr>
              <a:t>: </a:t>
            </a:r>
            <a:r>
              <a:rPr lang="ru-RU" altLang="de-DE" dirty="0">
                <a:solidFill>
                  <a:srgbClr val="333333"/>
                </a:solidFill>
              </a:rPr>
              <a:t>Кто-то говорит невнятно и без мимики на лице</a:t>
            </a:r>
            <a:r>
              <a:rPr lang="de-DE" altLang="de-DE" dirty="0">
                <a:solidFill>
                  <a:srgbClr val="333333"/>
                </a:solidFill>
              </a:rPr>
              <a:t>. </a:t>
            </a:r>
            <a:r>
              <a:rPr lang="ru-RU" altLang="de-DE" i="1" dirty="0">
                <a:solidFill>
                  <a:srgbClr val="004992"/>
                </a:solidFill>
              </a:rPr>
              <a:t>Умственная отсталость? Неврологическое заболевание?</a:t>
            </a:r>
            <a:endParaRPr lang="de-DE" altLang="de-DE" i="1" dirty="0">
              <a:solidFill>
                <a:srgbClr val="004992"/>
              </a:solidFill>
            </a:endParaRPr>
          </a:p>
          <a:p>
            <a:pPr marL="285750" lvl="0" indent="-285750" defTabSz="914400" fontAlgn="base">
              <a:lnSpc>
                <a:spcPct val="100000"/>
              </a:lnSpc>
              <a:spcBef>
                <a:spcPts val="600"/>
              </a:spcBef>
              <a:buClr>
                <a:srgbClr val="000000"/>
              </a:buClr>
              <a:buFont typeface="WingDings"/>
              <a:buChar char=""/>
            </a:pPr>
            <a:r>
              <a:rPr lang="ru-RU" altLang="de-DE" dirty="0">
                <a:solidFill>
                  <a:srgbClr val="333333"/>
                </a:solidFill>
              </a:rPr>
              <a:t>Будьте осторожны с поспешными выводами</a:t>
            </a:r>
            <a:r>
              <a:rPr lang="de-DE" altLang="de-DE" dirty="0">
                <a:solidFill>
                  <a:srgbClr val="333333"/>
                </a:solidFill>
              </a:rPr>
              <a:t>:</a:t>
            </a:r>
            <a:br>
              <a:rPr lang="de-DE" altLang="de-DE" dirty="0">
                <a:solidFill>
                  <a:srgbClr val="333333"/>
                </a:solidFill>
              </a:rPr>
            </a:br>
            <a:r>
              <a:rPr lang="ru-RU" altLang="de-DE" i="1" dirty="0">
                <a:solidFill>
                  <a:srgbClr val="004992"/>
                </a:solidFill>
              </a:rPr>
              <a:t>Человек может также принимать лекарства с соответствующими побочными эффектами</a:t>
            </a:r>
            <a:r>
              <a:rPr lang="de-DE" altLang="de-DE" i="1" dirty="0">
                <a:solidFill>
                  <a:srgbClr val="004992"/>
                </a:solidFill>
              </a:rPr>
              <a:t>.</a:t>
            </a:r>
          </a:p>
          <a:p>
            <a:pPr marL="285750" lvl="0" indent="-285750" defTabSz="914400" fontAlgn="base">
              <a:lnSpc>
                <a:spcPct val="100000"/>
              </a:lnSpc>
              <a:spcBef>
                <a:spcPts val="600"/>
              </a:spcBef>
              <a:buClr>
                <a:srgbClr val="333333"/>
              </a:buClr>
              <a:buFont typeface="WingDings"/>
              <a:buChar char=""/>
            </a:pPr>
            <a:r>
              <a:rPr lang="ru-RU" altLang="de-DE" dirty="0">
                <a:solidFill>
                  <a:srgbClr val="333333"/>
                </a:solidFill>
              </a:rPr>
              <a:t>Существует опасность ложных подозрений, если судить опрометчиво!</a:t>
            </a:r>
          </a:p>
          <a:p>
            <a:pPr marL="285750" lvl="0" indent="-285750" defTabSz="914400" fontAlgn="base">
              <a:lnSpc>
                <a:spcPct val="100000"/>
              </a:lnSpc>
              <a:spcBef>
                <a:spcPts val="600"/>
              </a:spcBef>
              <a:buClr>
                <a:srgbClr val="333333"/>
              </a:buClr>
              <a:buFont typeface="WingDings"/>
              <a:buChar char=""/>
            </a:pPr>
            <a:r>
              <a:rPr lang="ru-RU" altLang="de-DE" dirty="0">
                <a:solidFill>
                  <a:srgbClr val="333333"/>
                </a:solidFill>
              </a:rPr>
              <a:t>Если же решение играет не особо важную роль, постарайтесь принимать такие решения быстро (напр., марка йогурта в магазине или сорт торта в </a:t>
            </a:r>
            <a:r>
              <a:rPr lang="ru-RU" altLang="de-DE">
                <a:solidFill>
                  <a:srgbClr val="333333"/>
                </a:solidFill>
              </a:rPr>
              <a:t>кафе).</a:t>
            </a:r>
            <a:endParaRPr lang="en-US" dirty="0"/>
          </a:p>
        </p:txBody>
      </p:sp>
      <p:sp>
        <p:nvSpPr>
          <p:cNvPr id="6" name="Footer Placeholder 5"/>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p:txBody>
          <a:bodyPr/>
          <a:lstStyle/>
          <a:p>
            <a:fld id="{7BC04AB3-71D3-4CF8-95CA-2E9DEFE89216}" type="slidenum">
              <a:rPr lang="de-DE" altLang="de-DE" smtClean="0"/>
              <a:pPr/>
              <a:t>63</a:t>
            </a:fld>
            <a:endParaRPr lang="de-DE" altLang="de-DE"/>
          </a:p>
        </p:txBody>
      </p:sp>
    </p:spTree>
    <p:extLst>
      <p:ext uri="{BB962C8B-B14F-4D97-AF65-F5344CB8AC3E}">
        <p14:creationId xmlns:p14="http://schemas.microsoft.com/office/powerpoint/2010/main" val="98701644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b="1" dirty="0">
                <a:solidFill>
                  <a:srgbClr val="333333"/>
                </a:solidFill>
              </a:rPr>
              <a:t>Цели обучения</a:t>
            </a:r>
            <a:r>
              <a:rPr lang="de-DE" altLang="de-DE" sz="2400" b="1" dirty="0">
                <a:solidFill>
                  <a:srgbClr val="333333"/>
                </a:solidFill>
              </a:rPr>
              <a:t>:</a:t>
            </a:r>
          </a:p>
          <a:p>
            <a:pPr marL="285750" lvl="0" indent="-285750" defTabSz="914400" fontAlgn="base">
              <a:lnSpc>
                <a:spcPct val="100000"/>
              </a:lnSpc>
              <a:spcBef>
                <a:spcPts val="600"/>
              </a:spcBef>
              <a:buClr>
                <a:srgbClr val="333333"/>
              </a:buClr>
              <a:buFont typeface="WingDings"/>
              <a:buChar char=""/>
            </a:pPr>
            <a:r>
              <a:rPr lang="ru-RU" altLang="de-DE" dirty="0">
                <a:solidFill>
                  <a:srgbClr val="333333"/>
                </a:solidFill>
              </a:rPr>
              <a:t>При принятии важных решений не </a:t>
            </a:r>
            <a:r>
              <a:rPr lang="ru-RU" altLang="de-DE">
                <a:solidFill>
                  <a:srgbClr val="333333"/>
                </a:solidFill>
              </a:rPr>
              <a:t>стоит “рубить с плеча” </a:t>
            </a:r>
            <a:r>
              <a:rPr lang="ru-RU" altLang="de-DE" dirty="0">
                <a:solidFill>
                  <a:srgbClr val="333333"/>
                </a:solidFill>
              </a:rPr>
              <a:t>и принимать поспешные решения.</a:t>
            </a:r>
          </a:p>
          <a:p>
            <a:pPr marL="285750" lvl="0" indent="-285750" defTabSz="914400" fontAlgn="base">
              <a:lnSpc>
                <a:spcPct val="100000"/>
              </a:lnSpc>
              <a:spcBef>
                <a:spcPts val="600"/>
              </a:spcBef>
              <a:buClr>
                <a:srgbClr val="000000"/>
              </a:buClr>
              <a:buFont typeface="WingDings"/>
              <a:buChar char=""/>
            </a:pPr>
            <a:r>
              <a:rPr lang="ru-RU" altLang="de-DE" dirty="0">
                <a:solidFill>
                  <a:srgbClr val="004992"/>
                </a:solidFill>
              </a:rPr>
              <a:t>Пример</a:t>
            </a:r>
            <a:r>
              <a:rPr lang="de-DE" altLang="de-DE" dirty="0">
                <a:solidFill>
                  <a:srgbClr val="333333"/>
                </a:solidFill>
              </a:rPr>
              <a:t>: </a:t>
            </a:r>
            <a:r>
              <a:rPr lang="ru-RU" altLang="de-DE" dirty="0">
                <a:solidFill>
                  <a:srgbClr val="333333"/>
                </a:solidFill>
              </a:rPr>
              <a:t>Кто-то говорит невнятно и без мимики на лице</a:t>
            </a:r>
            <a:r>
              <a:rPr lang="de-DE" altLang="de-DE" dirty="0">
                <a:solidFill>
                  <a:srgbClr val="333333"/>
                </a:solidFill>
              </a:rPr>
              <a:t>. </a:t>
            </a:r>
            <a:r>
              <a:rPr lang="ru-RU" altLang="de-DE" i="1" dirty="0">
                <a:solidFill>
                  <a:srgbClr val="004992"/>
                </a:solidFill>
              </a:rPr>
              <a:t>Умственная отсталость? Неврологическое заболевание?</a:t>
            </a:r>
            <a:endParaRPr lang="de-DE" altLang="de-DE" i="1" dirty="0">
              <a:solidFill>
                <a:srgbClr val="004992"/>
              </a:solidFill>
            </a:endParaRPr>
          </a:p>
          <a:p>
            <a:pPr marL="285750" lvl="0" indent="-285750" defTabSz="914400" fontAlgn="base">
              <a:lnSpc>
                <a:spcPct val="100000"/>
              </a:lnSpc>
              <a:spcBef>
                <a:spcPts val="600"/>
              </a:spcBef>
              <a:buClr>
                <a:srgbClr val="000000"/>
              </a:buClr>
              <a:buFont typeface="WingDings"/>
              <a:buChar char=""/>
            </a:pPr>
            <a:r>
              <a:rPr lang="ru-RU" altLang="de-DE" dirty="0">
                <a:solidFill>
                  <a:srgbClr val="333333"/>
                </a:solidFill>
              </a:rPr>
              <a:t>Будьте осторожны с поспешными выводами</a:t>
            </a:r>
            <a:r>
              <a:rPr lang="de-DE" altLang="de-DE" dirty="0">
                <a:solidFill>
                  <a:srgbClr val="333333"/>
                </a:solidFill>
              </a:rPr>
              <a:t>:</a:t>
            </a:r>
            <a:br>
              <a:rPr lang="de-DE" altLang="de-DE" dirty="0">
                <a:solidFill>
                  <a:srgbClr val="333333"/>
                </a:solidFill>
              </a:rPr>
            </a:br>
            <a:r>
              <a:rPr lang="ru-RU" altLang="de-DE" i="1" dirty="0">
                <a:solidFill>
                  <a:srgbClr val="004992"/>
                </a:solidFill>
              </a:rPr>
              <a:t>Человек может также принимать лекарства с соответствующими побочными эффектами</a:t>
            </a:r>
            <a:r>
              <a:rPr lang="de-DE" altLang="de-DE" i="1" dirty="0">
                <a:solidFill>
                  <a:srgbClr val="004992"/>
                </a:solidFill>
              </a:rPr>
              <a:t>.</a:t>
            </a:r>
          </a:p>
          <a:p>
            <a:pPr marL="285750" lvl="0" indent="-285750" defTabSz="914400" fontAlgn="base">
              <a:lnSpc>
                <a:spcPct val="100000"/>
              </a:lnSpc>
              <a:spcBef>
                <a:spcPts val="600"/>
              </a:spcBef>
              <a:buClr>
                <a:srgbClr val="333333"/>
              </a:buClr>
              <a:buFont typeface="WingDings"/>
              <a:buChar char=""/>
            </a:pPr>
            <a:r>
              <a:rPr lang="ru-RU" altLang="de-DE" dirty="0">
                <a:solidFill>
                  <a:srgbClr val="333333"/>
                </a:solidFill>
              </a:rPr>
              <a:t>Существует опасность ложных подозрений, если судить опрометчиво!</a:t>
            </a:r>
          </a:p>
          <a:p>
            <a:pPr marL="285750" lvl="0" indent="-285750" defTabSz="914400" fontAlgn="base">
              <a:lnSpc>
                <a:spcPct val="100000"/>
              </a:lnSpc>
              <a:spcBef>
                <a:spcPts val="600"/>
              </a:spcBef>
              <a:buClr>
                <a:srgbClr val="333333"/>
              </a:buClr>
              <a:buFont typeface="WingDings"/>
              <a:buChar char=""/>
            </a:pPr>
            <a:r>
              <a:rPr lang="ru-RU" altLang="de-DE" dirty="0">
                <a:solidFill>
                  <a:srgbClr val="333333"/>
                </a:solidFill>
              </a:rPr>
              <a:t>Если же решение играет не особо важную роль, постарайтесь принимать такие решения быстро (напр., марка йогурта в магазине или сорт торта в кафе).</a:t>
            </a:r>
          </a:p>
          <a:p>
            <a:pPr marL="285750" lvl="0" indent="-285750" defTabSz="914400" fontAlgn="base">
              <a:lnSpc>
                <a:spcPct val="100000"/>
              </a:lnSpc>
              <a:spcBef>
                <a:spcPts val="600"/>
              </a:spcBef>
              <a:buClr>
                <a:srgbClr val="333333"/>
              </a:buClr>
              <a:buFont typeface="WingDings"/>
              <a:buChar char=""/>
            </a:pPr>
            <a:r>
              <a:rPr lang="ru-RU" altLang="de-DE" dirty="0">
                <a:solidFill>
                  <a:srgbClr val="333333"/>
                </a:solidFill>
              </a:rPr>
              <a:t>Человеку свойственно ошибаться: всегда учитывайте возможность того, что и Вы могли принять неверное </a:t>
            </a:r>
            <a:r>
              <a:rPr lang="ru-RU" altLang="de-DE">
                <a:solidFill>
                  <a:srgbClr val="333333"/>
                </a:solidFill>
              </a:rPr>
              <a:t>решение.</a:t>
            </a:r>
            <a:endParaRPr lang="en-US" dirty="0"/>
          </a:p>
        </p:txBody>
      </p:sp>
      <p:sp>
        <p:nvSpPr>
          <p:cNvPr id="6" name="Footer Placeholder 5"/>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p:txBody>
          <a:bodyPr/>
          <a:lstStyle/>
          <a:p>
            <a:fld id="{7BC04AB3-71D3-4CF8-95CA-2E9DEFE89216}" type="slidenum">
              <a:rPr lang="de-DE" altLang="de-DE" smtClean="0"/>
              <a:pPr/>
              <a:t>64</a:t>
            </a:fld>
            <a:endParaRPr lang="de-DE" altLang="de-DE"/>
          </a:p>
        </p:txBody>
      </p:sp>
    </p:spTree>
    <p:extLst>
      <p:ext uri="{BB962C8B-B14F-4D97-AF65-F5344CB8AC3E}">
        <p14:creationId xmlns:p14="http://schemas.microsoft.com/office/powerpoint/2010/main" val="168400935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b="1" dirty="0">
                <a:solidFill>
                  <a:srgbClr val="333333"/>
                </a:solidFill>
              </a:rPr>
              <a:t>Цели обучения</a:t>
            </a:r>
            <a:r>
              <a:rPr lang="de-DE" altLang="de-DE" sz="2400" b="1" dirty="0">
                <a:solidFill>
                  <a:srgbClr val="333333"/>
                </a:solidFill>
              </a:rPr>
              <a:t>:</a:t>
            </a:r>
          </a:p>
          <a:p>
            <a:pPr marL="285750" lvl="0" indent="-285750" defTabSz="914400" fontAlgn="base">
              <a:lnSpc>
                <a:spcPct val="100000"/>
              </a:lnSpc>
              <a:spcBef>
                <a:spcPts val="600"/>
              </a:spcBef>
              <a:buClr>
                <a:srgbClr val="333333"/>
              </a:buClr>
              <a:buFont typeface="WingDings"/>
              <a:buChar char=""/>
            </a:pPr>
            <a:r>
              <a:rPr lang="ru-RU" altLang="de-DE" dirty="0">
                <a:solidFill>
                  <a:srgbClr val="333333"/>
                </a:solidFill>
              </a:rPr>
              <a:t>При принятии важных решений не </a:t>
            </a:r>
            <a:r>
              <a:rPr lang="ru-RU" altLang="de-DE">
                <a:solidFill>
                  <a:srgbClr val="333333"/>
                </a:solidFill>
              </a:rPr>
              <a:t>стоит “рубить с плеча” </a:t>
            </a:r>
            <a:r>
              <a:rPr lang="ru-RU" altLang="de-DE" dirty="0">
                <a:solidFill>
                  <a:srgbClr val="333333"/>
                </a:solidFill>
              </a:rPr>
              <a:t>и принимать поспешные решения.</a:t>
            </a:r>
          </a:p>
          <a:p>
            <a:pPr marL="285750" lvl="0" indent="-285750" defTabSz="914400" fontAlgn="base">
              <a:lnSpc>
                <a:spcPct val="100000"/>
              </a:lnSpc>
              <a:spcBef>
                <a:spcPts val="600"/>
              </a:spcBef>
              <a:buClr>
                <a:srgbClr val="000000"/>
              </a:buClr>
              <a:buFont typeface="WingDings"/>
              <a:buChar char=""/>
            </a:pPr>
            <a:r>
              <a:rPr lang="ru-RU" altLang="de-DE" dirty="0">
                <a:solidFill>
                  <a:srgbClr val="004992"/>
                </a:solidFill>
              </a:rPr>
              <a:t>Пример</a:t>
            </a:r>
            <a:r>
              <a:rPr lang="de-DE" altLang="de-DE" dirty="0">
                <a:solidFill>
                  <a:srgbClr val="333333"/>
                </a:solidFill>
              </a:rPr>
              <a:t>: </a:t>
            </a:r>
            <a:r>
              <a:rPr lang="ru-RU" altLang="de-DE" dirty="0">
                <a:solidFill>
                  <a:srgbClr val="333333"/>
                </a:solidFill>
              </a:rPr>
              <a:t>Кто-то говорит невнятно и без мимики на лице</a:t>
            </a:r>
            <a:r>
              <a:rPr lang="de-DE" altLang="de-DE" dirty="0">
                <a:solidFill>
                  <a:srgbClr val="333333"/>
                </a:solidFill>
              </a:rPr>
              <a:t>. </a:t>
            </a:r>
            <a:r>
              <a:rPr lang="ru-RU" altLang="de-DE" i="1" dirty="0">
                <a:solidFill>
                  <a:srgbClr val="004992"/>
                </a:solidFill>
              </a:rPr>
              <a:t>Умственная отсталость? Неврологическое заболевание?</a:t>
            </a:r>
            <a:endParaRPr lang="de-DE" altLang="de-DE" i="1" dirty="0">
              <a:solidFill>
                <a:srgbClr val="004992"/>
              </a:solidFill>
            </a:endParaRPr>
          </a:p>
          <a:p>
            <a:pPr marL="285750" lvl="0" indent="-285750" defTabSz="914400" fontAlgn="base">
              <a:lnSpc>
                <a:spcPct val="100000"/>
              </a:lnSpc>
              <a:spcBef>
                <a:spcPts val="600"/>
              </a:spcBef>
              <a:buClr>
                <a:srgbClr val="000000"/>
              </a:buClr>
              <a:buFont typeface="WingDings"/>
              <a:buChar char=""/>
            </a:pPr>
            <a:r>
              <a:rPr lang="ru-RU" altLang="de-DE" dirty="0">
                <a:solidFill>
                  <a:srgbClr val="333333"/>
                </a:solidFill>
              </a:rPr>
              <a:t>Будьте осторожны с поспешными выводами</a:t>
            </a:r>
            <a:r>
              <a:rPr lang="de-DE" altLang="de-DE" dirty="0">
                <a:solidFill>
                  <a:srgbClr val="333333"/>
                </a:solidFill>
              </a:rPr>
              <a:t>:</a:t>
            </a:r>
            <a:br>
              <a:rPr lang="de-DE" altLang="de-DE" dirty="0">
                <a:solidFill>
                  <a:srgbClr val="333333"/>
                </a:solidFill>
              </a:rPr>
            </a:br>
            <a:r>
              <a:rPr lang="ru-RU" altLang="de-DE" i="1" dirty="0">
                <a:solidFill>
                  <a:srgbClr val="004992"/>
                </a:solidFill>
              </a:rPr>
              <a:t>Человек может также принимать лекарства с соответствующими побочными эффектами</a:t>
            </a:r>
            <a:r>
              <a:rPr lang="de-DE" altLang="de-DE" i="1" dirty="0">
                <a:solidFill>
                  <a:srgbClr val="004992"/>
                </a:solidFill>
              </a:rPr>
              <a:t>.</a:t>
            </a:r>
          </a:p>
          <a:p>
            <a:pPr marL="285750" lvl="0" indent="-285750" defTabSz="914400" fontAlgn="base">
              <a:lnSpc>
                <a:spcPct val="100000"/>
              </a:lnSpc>
              <a:spcBef>
                <a:spcPts val="600"/>
              </a:spcBef>
              <a:buClr>
                <a:srgbClr val="333333"/>
              </a:buClr>
              <a:buFont typeface="WingDings"/>
              <a:buChar char=""/>
            </a:pPr>
            <a:r>
              <a:rPr lang="ru-RU" altLang="de-DE" dirty="0">
                <a:solidFill>
                  <a:srgbClr val="333333"/>
                </a:solidFill>
              </a:rPr>
              <a:t>Существует опасность ложных подозрений, если судить опрометчиво!</a:t>
            </a:r>
          </a:p>
          <a:p>
            <a:pPr marL="285750" lvl="0" indent="-285750" defTabSz="914400" fontAlgn="base">
              <a:lnSpc>
                <a:spcPct val="100000"/>
              </a:lnSpc>
              <a:spcBef>
                <a:spcPts val="600"/>
              </a:spcBef>
              <a:buClr>
                <a:srgbClr val="333333"/>
              </a:buClr>
              <a:buFont typeface="WingDings"/>
              <a:buChar char=""/>
            </a:pPr>
            <a:r>
              <a:rPr lang="ru-RU" altLang="de-DE" dirty="0">
                <a:solidFill>
                  <a:srgbClr val="333333"/>
                </a:solidFill>
              </a:rPr>
              <a:t>Если же решение играет не особо важную роль, постарайтесь принимать такие решения быстро (напр., марка йогурта в магазине или сорт торта в кафе).</a:t>
            </a:r>
          </a:p>
          <a:p>
            <a:pPr marL="285750" lvl="0" indent="-285750" defTabSz="914400" fontAlgn="base">
              <a:lnSpc>
                <a:spcPct val="100000"/>
              </a:lnSpc>
              <a:spcBef>
                <a:spcPts val="600"/>
              </a:spcBef>
              <a:buClr>
                <a:srgbClr val="333333"/>
              </a:buClr>
              <a:buFont typeface="WingDings"/>
              <a:buChar char=""/>
            </a:pPr>
            <a:r>
              <a:rPr lang="ru-RU" altLang="de-DE" dirty="0">
                <a:solidFill>
                  <a:srgbClr val="333333"/>
                </a:solidFill>
              </a:rPr>
              <a:t>Человеку свойственно ошибаться: всегда учитывайте возможность того, что и Вы могли принять неверное решение.</a:t>
            </a:r>
          </a:p>
          <a:p>
            <a:pPr marL="285750" lvl="0" indent="-285750" defTabSz="914400" fontAlgn="base">
              <a:lnSpc>
                <a:spcPct val="100000"/>
              </a:lnSpc>
              <a:spcBef>
                <a:spcPts val="600"/>
              </a:spcBef>
              <a:buClr>
                <a:srgbClr val="333333"/>
              </a:buClr>
              <a:buFont typeface="WingDings"/>
              <a:buChar char=""/>
            </a:pPr>
            <a:r>
              <a:rPr lang="ru-RU" altLang="de-DE" dirty="0">
                <a:solidFill>
                  <a:srgbClr val="333333"/>
                </a:solidFill>
              </a:rPr>
              <a:t>Важные решения должны основываться на фактах. Простые </a:t>
            </a:r>
            <a:r>
              <a:rPr lang="ru-RU" altLang="de-DE">
                <a:solidFill>
                  <a:srgbClr val="333333"/>
                </a:solidFill>
              </a:rPr>
              <a:t>догадки “плохие советники”. </a:t>
            </a:r>
            <a:r>
              <a:rPr lang="ru-RU" altLang="de-DE" dirty="0">
                <a:solidFill>
                  <a:srgbClr val="333333"/>
                </a:solidFill>
              </a:rPr>
              <a:t>Всегда учитывайте последствия неправильного решения.</a:t>
            </a:r>
            <a:endParaRPr lang="en-US" dirty="0"/>
          </a:p>
        </p:txBody>
      </p:sp>
      <p:sp>
        <p:nvSpPr>
          <p:cNvPr id="6" name="Footer Placeholder 5"/>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p:txBody>
          <a:bodyPr/>
          <a:lstStyle/>
          <a:p>
            <a:fld id="{7BC04AB3-71D3-4CF8-95CA-2E9DEFE89216}" type="slidenum">
              <a:rPr lang="de-DE" altLang="de-DE" smtClean="0"/>
              <a:pPr/>
              <a:t>65</a:t>
            </a:fld>
            <a:endParaRPr lang="de-DE" altLang="de-DE"/>
          </a:p>
        </p:txBody>
      </p:sp>
    </p:spTree>
    <p:extLst>
      <p:ext uri="{BB962C8B-B14F-4D97-AF65-F5344CB8AC3E}">
        <p14:creationId xmlns:p14="http://schemas.microsoft.com/office/powerpoint/2010/main" val="28075570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Что общего это имеет с психозом?</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dirty="0">
                <a:solidFill>
                  <a:srgbClr val="333333"/>
                </a:solidFill>
              </a:rPr>
              <a:t>Многие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люди страдающие психозом, как правило, чрезвычайно быстро принимают решения. Стрессовые ситуации часто приводят к укреплению такой тенденции.</a:t>
            </a:r>
          </a:p>
        </p:txBody>
      </p:sp>
      <p:sp>
        <p:nvSpPr>
          <p:cNvPr id="6" name="Footer Placeholder 5"/>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p:txBody>
          <a:bodyPr/>
          <a:lstStyle/>
          <a:p>
            <a:fld id="{7BC04AB3-71D3-4CF8-95CA-2E9DEFE89216}" type="slidenum">
              <a:rPr lang="de-DE" altLang="de-DE" smtClean="0"/>
              <a:pPr/>
              <a:t>66</a:t>
            </a:fld>
            <a:endParaRPr lang="de-DE" altLang="de-DE"/>
          </a:p>
        </p:txBody>
      </p:sp>
    </p:spTree>
    <p:extLst>
      <p:ext uri="{BB962C8B-B14F-4D97-AF65-F5344CB8AC3E}">
        <p14:creationId xmlns:p14="http://schemas.microsoft.com/office/powerpoint/2010/main" val="23166385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Что общего это имеет с психозом?</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dirty="0">
                <a:solidFill>
                  <a:srgbClr val="333333"/>
                </a:solidFill>
              </a:rPr>
              <a:t>Многие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люди страдающие психозом, как правило, чрезвычайно быстро принимают решения. Стрессовые ситуации часто приводят к укреплению такой тенденции.</a:t>
            </a:r>
          </a:p>
          <a:p>
            <a:pPr lvl="0" defTabSz="914400" fontAlgn="base"/>
            <a:r>
              <a:rPr lang="ru-RU" altLang="de-DE" sz="2000" dirty="0">
                <a:solidFill>
                  <a:srgbClr val="004992"/>
                </a:solidFill>
              </a:rPr>
              <a:t>Пример</a:t>
            </a:r>
            <a:r>
              <a:rPr lang="de-DE" altLang="de-DE" sz="2000" dirty="0">
                <a:solidFill>
                  <a:srgbClr val="004992"/>
                </a:solidFill>
              </a:rPr>
              <a:t>:</a:t>
            </a:r>
            <a:r>
              <a:rPr lang="de-DE" altLang="de-DE" sz="2000" dirty="0">
                <a:solidFill>
                  <a:srgbClr val="333333"/>
                </a:solidFill>
              </a:rPr>
              <a:t> </a:t>
            </a:r>
            <a:r>
              <a:rPr lang="ru-RU" altLang="de-DE" sz="2000" dirty="0">
                <a:solidFill>
                  <a:srgbClr val="333333"/>
                </a:solidFill>
              </a:rPr>
              <a:t>Петра утверждает, что ее врач в действительности является ее бывшим бойфрендом, который в течение многих лет караулит ее под чужим именем в области психиатрии.</a:t>
            </a:r>
            <a:endParaRPr lang="de-DE" altLang="de-DE" sz="2000" dirty="0">
              <a:solidFill>
                <a:srgbClr val="333333"/>
              </a:solidFill>
            </a:endParaRPr>
          </a:p>
          <a:p>
            <a:pPr lvl="0" defTabSz="914400" fontAlgn="base">
              <a:lnSpc>
                <a:spcPct val="100000"/>
              </a:lnSpc>
              <a:spcBef>
                <a:spcPts val="1200"/>
              </a:spcBef>
            </a:pPr>
            <a:r>
              <a:rPr lang="ru-RU" altLang="de-DE" sz="2000" dirty="0">
                <a:solidFill>
                  <a:srgbClr val="004992"/>
                </a:solidFill>
              </a:rPr>
              <a:t>Предыстория</a:t>
            </a:r>
            <a:r>
              <a:rPr lang="de-DE" altLang="de-DE" sz="2000" dirty="0">
                <a:solidFill>
                  <a:srgbClr val="004992"/>
                </a:solidFill>
              </a:rPr>
              <a:t>:</a:t>
            </a:r>
            <a:r>
              <a:rPr lang="de-DE" altLang="de-DE" sz="2000" dirty="0">
                <a:solidFill>
                  <a:srgbClr val="333333"/>
                </a:solidFill>
              </a:rPr>
              <a:t> </a:t>
            </a:r>
            <a:r>
              <a:rPr lang="ru-RU" altLang="de-DE" sz="2000" dirty="0">
                <a:solidFill>
                  <a:srgbClr val="333333"/>
                </a:solidFill>
              </a:rPr>
              <a:t>Оба мужчины приехали из той же деревни и у них одинаковое имя.</a:t>
            </a:r>
          </a:p>
          <a:p>
            <a:pPr lvl="0" defTabSz="914400" fontAlgn="base">
              <a:lnSpc>
                <a:spcPct val="100000"/>
              </a:lnSpc>
              <a:spcBef>
                <a:spcPts val="1200"/>
              </a:spcBef>
            </a:pPr>
            <a:r>
              <a:rPr lang="ru-RU" altLang="de-DE" sz="2000" dirty="0">
                <a:solidFill>
                  <a:srgbClr val="004992"/>
                </a:solidFill>
              </a:rPr>
              <a:t>Но</a:t>
            </a:r>
            <a:r>
              <a:rPr lang="de-DE" altLang="de-DE" sz="2000" dirty="0">
                <a:solidFill>
                  <a:srgbClr val="004992"/>
                </a:solidFill>
              </a:rPr>
              <a:t>:</a:t>
            </a:r>
            <a:r>
              <a:rPr lang="ru-RU" altLang="de-DE" sz="2000" dirty="0">
                <a:solidFill>
                  <a:srgbClr val="333333"/>
                </a:solidFill>
              </a:rPr>
              <a:t> Речь идет о чистом совпадении.</a:t>
            </a:r>
          </a:p>
        </p:txBody>
      </p:sp>
      <p:sp>
        <p:nvSpPr>
          <p:cNvPr id="6" name="Footer Placeholder 5"/>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p:txBody>
          <a:bodyPr/>
          <a:lstStyle/>
          <a:p>
            <a:fld id="{7BC04AB3-71D3-4CF8-95CA-2E9DEFE89216}" type="slidenum">
              <a:rPr lang="de-DE" altLang="de-DE" smtClean="0"/>
              <a:pPr/>
              <a:t>67</a:t>
            </a:fld>
            <a:endParaRPr lang="de-DE" altLang="de-DE"/>
          </a:p>
        </p:txBody>
      </p:sp>
    </p:spTree>
    <p:extLst>
      <p:ext uri="{BB962C8B-B14F-4D97-AF65-F5344CB8AC3E}">
        <p14:creationId xmlns:p14="http://schemas.microsoft.com/office/powerpoint/2010/main" val="60967033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Что общего это имеет с психозом?</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dirty="0">
                <a:solidFill>
                  <a:srgbClr val="333333"/>
                </a:solidFill>
              </a:rPr>
              <a:t>Многие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люди страдающие психозом, как правило, чрезвычайно быстро принимают решения. Стрессовые ситуации часто приводят к укреплению такой тенденции.</a:t>
            </a:r>
          </a:p>
          <a:p>
            <a:pPr lvl="0" defTabSz="914400" fontAlgn="base"/>
            <a:r>
              <a:rPr lang="ru-RU" altLang="de-DE" sz="2000" dirty="0">
                <a:solidFill>
                  <a:srgbClr val="004992"/>
                </a:solidFill>
              </a:rPr>
              <a:t>Пример</a:t>
            </a:r>
            <a:r>
              <a:rPr lang="de-DE" altLang="de-DE" sz="2000" dirty="0">
                <a:solidFill>
                  <a:srgbClr val="004992"/>
                </a:solidFill>
              </a:rPr>
              <a:t>:</a:t>
            </a:r>
            <a:r>
              <a:rPr lang="de-DE" altLang="de-DE" sz="2000" dirty="0">
                <a:solidFill>
                  <a:srgbClr val="333333"/>
                </a:solidFill>
              </a:rPr>
              <a:t> </a:t>
            </a:r>
            <a:r>
              <a:rPr lang="ru-RU" altLang="de-DE" sz="2000" dirty="0">
                <a:solidFill>
                  <a:srgbClr val="333333"/>
                </a:solidFill>
              </a:rPr>
              <a:t>Петра утверждает, что ее врач в действительности является ее бывшим бойфрендом, который в течение многих лет караулит ее под чужим именем в области психиатрии.</a:t>
            </a:r>
            <a:endParaRPr lang="de-DE" altLang="de-DE" sz="2000" dirty="0">
              <a:solidFill>
                <a:srgbClr val="333333"/>
              </a:solidFill>
            </a:endParaRPr>
          </a:p>
          <a:p>
            <a:pPr lvl="0" defTabSz="914400" fontAlgn="base">
              <a:lnSpc>
                <a:spcPct val="100000"/>
              </a:lnSpc>
              <a:spcBef>
                <a:spcPts val="1200"/>
              </a:spcBef>
            </a:pPr>
            <a:r>
              <a:rPr lang="ru-RU" altLang="de-DE" sz="2000" dirty="0">
                <a:solidFill>
                  <a:srgbClr val="004992"/>
                </a:solidFill>
              </a:rPr>
              <a:t>Предыстория</a:t>
            </a:r>
            <a:r>
              <a:rPr lang="de-DE" altLang="de-DE" sz="2000" dirty="0">
                <a:solidFill>
                  <a:srgbClr val="004992"/>
                </a:solidFill>
              </a:rPr>
              <a:t>:</a:t>
            </a:r>
            <a:r>
              <a:rPr lang="de-DE" altLang="de-DE" sz="2000" dirty="0">
                <a:solidFill>
                  <a:srgbClr val="333333"/>
                </a:solidFill>
              </a:rPr>
              <a:t> </a:t>
            </a:r>
            <a:r>
              <a:rPr lang="ru-RU" altLang="de-DE" sz="2000" dirty="0">
                <a:solidFill>
                  <a:srgbClr val="333333"/>
                </a:solidFill>
              </a:rPr>
              <a:t>Оба мужчины приехали из той же деревни и у них одинаковое имя.</a:t>
            </a:r>
          </a:p>
          <a:p>
            <a:pPr lvl="0" defTabSz="914400" fontAlgn="base">
              <a:lnSpc>
                <a:spcPct val="100000"/>
              </a:lnSpc>
              <a:spcBef>
                <a:spcPts val="1200"/>
              </a:spcBef>
            </a:pPr>
            <a:r>
              <a:rPr lang="ru-RU" altLang="de-DE" sz="2000" dirty="0">
                <a:solidFill>
                  <a:srgbClr val="004992"/>
                </a:solidFill>
              </a:rPr>
              <a:t>Но</a:t>
            </a:r>
            <a:r>
              <a:rPr lang="de-DE" altLang="de-DE" sz="2000" dirty="0">
                <a:solidFill>
                  <a:srgbClr val="004992"/>
                </a:solidFill>
              </a:rPr>
              <a:t>:</a:t>
            </a:r>
            <a:r>
              <a:rPr lang="ru-RU" altLang="de-DE" sz="2000" dirty="0">
                <a:solidFill>
                  <a:srgbClr val="333333"/>
                </a:solidFill>
              </a:rPr>
              <a:t> Речь идет о чистом совпадении.</a:t>
            </a:r>
          </a:p>
          <a:p>
            <a:pPr lvl="0" defTabSz="914400" fontAlgn="base"/>
            <a:r>
              <a:rPr lang="ru-RU" altLang="de-DE" sz="2400" dirty="0">
                <a:solidFill>
                  <a:srgbClr val="333333"/>
                </a:solidFill>
              </a:rPr>
              <a:t>При серьезных обвинениях Вы должны постараться собрать всю информацию и обсудить различные возможные объяснения с Вашими близкими или с теми, кому Вы доверяете.</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p:txBody>
          <a:bodyPr/>
          <a:lstStyle/>
          <a:p>
            <a:fld id="{7BC04AB3-71D3-4CF8-95CA-2E9DEFE89216}" type="slidenum">
              <a:rPr lang="de-DE" altLang="de-DE" smtClean="0"/>
              <a:pPr/>
              <a:t>68</a:t>
            </a:fld>
            <a:endParaRPr lang="de-DE" altLang="de-DE"/>
          </a:p>
        </p:txBody>
      </p:sp>
    </p:spTree>
    <p:extLst>
      <p:ext uri="{BB962C8B-B14F-4D97-AF65-F5344CB8AC3E}">
        <p14:creationId xmlns:p14="http://schemas.microsoft.com/office/powerpoint/2010/main" val="326285645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z-Cyrl-AZ" altLang="ko-KR" sz="3600" dirty="0">
                <a:latin typeface="+mn-lt"/>
                <a:ea typeface="+mn-ea"/>
                <a:cs typeface="+mn-cs"/>
              </a:rPr>
              <a:t>Спасибо за Ваше внимание!</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z-Cyrl-AZ" altLang="ko-KR" i="1" dirty="0">
                <a:solidFill>
                  <a:srgbClr val="004992"/>
                </a:solidFill>
              </a:rPr>
              <a:t>для тренеров</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ru-RU" altLang="ko-KR" dirty="0">
                <a:solidFill>
                  <a:srgbClr val="004992"/>
                </a:solidFill>
              </a:rPr>
              <a:t>Раздайте, пожалуйста, рабочие листы. Представьте наше приложение COGITO (скачать </a:t>
            </a:r>
            <a:r>
              <a:rPr lang="ru-RU" altLang="ko-KR">
                <a:solidFill>
                  <a:srgbClr val="004992"/>
                </a:solidFill>
              </a:rPr>
              <a:t>бесплатно).</a:t>
            </a:r>
            <a:endParaRPr lang="en-US" altLang="ko-KR" dirty="0">
              <a:solidFill>
                <a:srgbClr val="004992"/>
              </a:solidFill>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ea typeface="+mn-ea"/>
              </a:rPr>
              <a:t>www.uke.de/mct_app</a:t>
            </a:r>
            <a:endParaRPr lang="de-DE" b="0" dirty="0">
              <a:solidFill>
                <a:srgbClr val="333333"/>
              </a:solidFill>
              <a:latin typeface="+mn-lt"/>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8" name="Slide Number Placeholder 7"/>
          <p:cNvSpPr>
            <a:spLocks noGrp="1"/>
          </p:cNvSpPr>
          <p:nvPr>
            <p:ph type="sldNum" sz="quarter" idx="12"/>
          </p:nvPr>
        </p:nvSpPr>
        <p:spPr/>
        <p:txBody>
          <a:bodyPr/>
          <a:lstStyle/>
          <a:p>
            <a:fld id="{7BC04AB3-71D3-4CF8-95CA-2E9DEFE89216}" type="slidenum">
              <a:rPr lang="de-DE" altLang="de-DE" smtClean="0"/>
              <a:pPr/>
              <a:t>69</a:t>
            </a:fld>
            <a:endParaRPr lang="de-DE" altLang="de-DE"/>
          </a:p>
        </p:txBody>
      </p:sp>
    </p:spTree>
    <p:extLst>
      <p:ext uri="{BB962C8B-B14F-4D97-AF65-F5344CB8AC3E}">
        <p14:creationId xmlns:p14="http://schemas.microsoft.com/office/powerpoint/2010/main" val="16387564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136242852"/>
              </p:ext>
            </p:extLst>
          </p:nvPr>
        </p:nvGraphicFramePr>
        <p:xfrm>
          <a:off x="408954" y="2011680"/>
          <a:ext cx="11375999" cy="170381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Oiseau ‘3’</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LUCKY STRIKE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Lucky Strike cigarette box/ Zigarettenschachtel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mn-lt"/>
                          <a:ea typeface="+mn-ea"/>
                          <a:cs typeface="+mn-cs"/>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mn-lt"/>
                          <a:ea typeface="+mn-ea"/>
                          <a:cs typeface="+mn-cs"/>
                        </a:rPr>
                        <a:t>Alle abgebildeten Kunstwerke sind gemeinfrei („</a:t>
                      </a:r>
                      <a:r>
                        <a:rPr kumimoji="0" lang="de-DE" sz="1000" b="0" i="0" u="none" strike="noStrike" cap="none" normalizeH="0" baseline="0" dirty="0" err="1">
                          <a:ln>
                            <a:noFill/>
                          </a:ln>
                          <a:solidFill>
                            <a:srgbClr val="333333"/>
                          </a:solidFill>
                          <a:effectLst/>
                          <a:latin typeface="+mn-lt"/>
                          <a:ea typeface="+mn-ea"/>
                          <a:cs typeface="+mn-cs"/>
                        </a:rPr>
                        <a:t>public</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domain</a:t>
                      </a:r>
                      <a:r>
                        <a:rPr kumimoji="0" lang="de-DE" sz="1000" b="0" i="0" u="none" strike="noStrike" cap="none" normalizeH="0" baseline="0" dirty="0">
                          <a:ln>
                            <a:noFill/>
                          </a:ln>
                          <a:solidFill>
                            <a:srgbClr val="333333"/>
                          </a:solidFill>
                          <a:effectLst/>
                          <a:latin typeface="+mn-lt"/>
                          <a:ea typeface="+mn-ea"/>
                          <a:cs typeface="+mn-cs"/>
                        </a:rPr>
                        <a:t>“), da die Schutzfrist des Urheberrechts unseres Wissens abgelaufen ist („</a:t>
                      </a:r>
                      <a:r>
                        <a:rPr kumimoji="0" lang="de-DE" sz="1000" b="0" i="0" u="none" strike="noStrike" cap="none" normalizeH="0" baseline="0" dirty="0" err="1">
                          <a:ln>
                            <a:noFill/>
                          </a:ln>
                          <a:solidFill>
                            <a:srgbClr val="333333"/>
                          </a:solidFill>
                          <a:effectLst/>
                          <a:latin typeface="+mn-lt"/>
                          <a:ea typeface="+mn-ea"/>
                          <a:cs typeface="+mn-cs"/>
                        </a:rPr>
                        <a:t>public</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domain</a:t>
                      </a:r>
                      <a:r>
                        <a:rPr kumimoji="0" lang="de-DE" sz="1000" b="0" i="0" u="none" strike="noStrike" cap="none" normalizeH="0" baseline="0" dirty="0">
                          <a:ln>
                            <a:noFill/>
                          </a:ln>
                          <a:solidFill>
                            <a:srgbClr val="333333"/>
                          </a:solidFill>
                          <a:effectLst/>
                          <a:latin typeface="+mn-lt"/>
                          <a:ea typeface="+mn-ea"/>
                          <a:cs typeface="+mn-cs"/>
                        </a:rPr>
                        <a:t>”; alle Künstler verstarben vor mindestens 70 Jahren). Alle Reproduktionen gelten ebenfalls als gemeinfrei.</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5" name="Footer Placeholder 4"/>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8" name="Slide Number Placeholder 7"/>
          <p:cNvSpPr>
            <a:spLocks noGrp="1"/>
          </p:cNvSpPr>
          <p:nvPr>
            <p:ph type="sldNum" sz="quarter" idx="12"/>
          </p:nvPr>
        </p:nvSpPr>
        <p:spPr/>
        <p:txBody>
          <a:bodyPr/>
          <a:lstStyle/>
          <a:p>
            <a:fld id="{5186CCF5-3B9F-4B96-B1D2-1DE1398C6D6A}"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мысли и выводы “в действии”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3259186884"/>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Легенда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Сторонники теории заговора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“доказательство”</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Посадка на Луну в 1969 году якобы так и не состоялась: лунные миссии и снимки были сфальсифициро-ваны.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ru-RU" sz="2000" dirty="0">
                          <a:solidFill>
                            <a:srgbClr val="333333"/>
                          </a:solidFill>
                          <a:latin typeface="+mn-lt"/>
                          <a:ea typeface="+mn-ea"/>
                          <a:cs typeface="+mn-cs"/>
                        </a:rPr>
                        <a:t>Предполагаемые мотивы США:</a:t>
                      </a:r>
                    </a:p>
                    <a:p>
                      <a:pPr marL="457200" indent="-457200">
                        <a:lnSpc>
                          <a:spcPct val="100000"/>
                        </a:lnSpc>
                        <a:spcBef>
                          <a:spcPts val="1200"/>
                        </a:spcBef>
                        <a:buFont typeface="+mj-lt"/>
                        <a:buAutoNum type="arabicPeriod"/>
                      </a:pPr>
                      <a:r>
                        <a:rPr lang="ru-RU" sz="2000">
                          <a:solidFill>
                            <a:srgbClr val="333333"/>
                          </a:solidFill>
                          <a:latin typeface="+mn-lt"/>
                          <a:ea typeface="+mn-ea"/>
                          <a:cs typeface="+mn-cs"/>
                        </a:rPr>
                        <a:t>“Технологические победы” </a:t>
                      </a:r>
                      <a:r>
                        <a:rPr lang="ru-RU" sz="2000" dirty="0">
                          <a:solidFill>
                            <a:srgbClr val="333333"/>
                          </a:solidFill>
                          <a:latin typeface="+mn-lt"/>
                          <a:ea typeface="+mn-ea"/>
                          <a:cs typeface="+mn-cs"/>
                        </a:rPr>
                        <a:t>в конкуренции с космическими миссиями с Советским Союзом, который успешно запустил спутник в космос раньше.</a:t>
                      </a:r>
                    </a:p>
                    <a:p>
                      <a:pPr marL="457200" indent="-457200">
                        <a:lnSpc>
                          <a:spcPct val="100000"/>
                        </a:lnSpc>
                        <a:spcBef>
                          <a:spcPts val="1200"/>
                        </a:spcBef>
                        <a:buFont typeface="+mj-lt"/>
                        <a:buAutoNum type="arabicPeriod"/>
                      </a:pPr>
                      <a:r>
                        <a:rPr lang="ru-RU" sz="2000" dirty="0">
                          <a:solidFill>
                            <a:srgbClr val="333333"/>
                          </a:solidFill>
                          <a:latin typeface="+mn-lt"/>
                          <a:ea typeface="+mn-ea"/>
                          <a:cs typeface="+mn-cs"/>
                        </a:rPr>
                        <a:t>Отвлекающий фактор в войне с Вьетнамом.</a:t>
                      </a:r>
                    </a:p>
                    <a:p>
                      <a:pPr marL="457200" indent="-457200">
                        <a:lnSpc>
                          <a:spcPct val="100000"/>
                        </a:lnSpc>
                        <a:spcBef>
                          <a:spcPts val="1200"/>
                        </a:spcBef>
                        <a:buFont typeface="+mj-lt"/>
                        <a:buAutoNum type="arabicPeriod"/>
                      </a:pPr>
                      <a:r>
                        <a:rPr lang="ru-RU" sz="2000" dirty="0">
                          <a:solidFill>
                            <a:srgbClr val="333333"/>
                          </a:solidFill>
                          <a:latin typeface="+mn-lt"/>
                          <a:ea typeface="+mn-ea"/>
                          <a:cs typeface="+mn-cs"/>
                        </a:rPr>
                        <a:t>НАСА сфальсифицировал высадку на Луну, опасаясь сокращения бюджета со стороны правительства</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4" name="Slide Number Placeholder 3"/>
          <p:cNvSpPr>
            <a:spLocks noGrp="1"/>
          </p:cNvSpPr>
          <p:nvPr>
            <p:ph type="sldNum" sz="quarter" idx="12"/>
          </p:nvPr>
        </p:nvSpPr>
        <p:spPr/>
        <p:txBody>
          <a:bodyPr/>
          <a:lstStyle/>
          <a:p>
            <a:fld id="{7B83E96E-8E0B-463C-8E48-A8395A41973C}" type="slidenum">
              <a:rPr lang="de-DE" altLang="de-DE" smtClean="0"/>
              <a:pPr/>
              <a:t>71</a:t>
            </a:fld>
            <a:endParaRPr lang="de-DE" altLang="de-DE"/>
          </a:p>
        </p:txBody>
      </p:sp>
    </p:spTree>
    <p:extLst>
      <p:ext uri="{BB962C8B-B14F-4D97-AF65-F5344CB8AC3E}">
        <p14:creationId xmlns:p14="http://schemas.microsoft.com/office/powerpoint/2010/main" val="237005436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мысли и выводы “в действии”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2252562583"/>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Легенда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За и Против </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“доказательство”</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Посадка на Луну в 1969 году якобы так и не состоялась: лунные миссии и снимки были сфальсифициро-ваны.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1" i="0" u="none" strike="noStrike" cap="none" normalizeH="0" baseline="0" dirty="0">
                          <a:ln>
                            <a:noFill/>
                          </a:ln>
                          <a:solidFill>
                            <a:srgbClr val="333333"/>
                          </a:solidFill>
                          <a:effectLst/>
                          <a:latin typeface="+mn-lt"/>
                          <a:ea typeface="+mn-ea"/>
                          <a:cs typeface="+mn-cs"/>
                        </a:rPr>
                        <a:t>За: </a:t>
                      </a:r>
                      <a:r>
                        <a:rPr kumimoji="0" lang="az-Cyrl-AZ" sz="1800" b="1" i="0" u="none" strike="noStrike" cap="none" normalizeH="0" baseline="0" dirty="0">
                          <a:ln>
                            <a:noFill/>
                          </a:ln>
                          <a:solidFill>
                            <a:srgbClr val="004992"/>
                          </a:solidFill>
                          <a:effectLst/>
                          <a:latin typeface="+mn-lt"/>
                          <a:ea typeface="+mn-ea"/>
                          <a:cs typeface="+mn-cs"/>
                        </a:rPr>
                        <a:t>???</a:t>
                      </a:r>
                      <a:endParaRPr kumimoji="0" lang="de-DE" sz="1800" b="1"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4" name="Slide Number Placeholder 3"/>
          <p:cNvSpPr>
            <a:spLocks noGrp="1"/>
          </p:cNvSpPr>
          <p:nvPr>
            <p:ph type="sldNum" sz="quarter" idx="12"/>
          </p:nvPr>
        </p:nvSpPr>
        <p:spPr/>
        <p:txBody>
          <a:bodyPr/>
          <a:lstStyle/>
          <a:p>
            <a:fld id="{7B83E96E-8E0B-463C-8E48-A8395A41973C}" type="slidenum">
              <a:rPr lang="de-DE" altLang="de-DE" smtClean="0"/>
              <a:pPr/>
              <a:t>72</a:t>
            </a:fld>
            <a:endParaRPr lang="de-DE" altLang="de-DE"/>
          </a:p>
        </p:txBody>
      </p:sp>
    </p:spTree>
    <p:extLst>
      <p:ext uri="{BB962C8B-B14F-4D97-AF65-F5344CB8AC3E}">
        <p14:creationId xmlns:p14="http://schemas.microsoft.com/office/powerpoint/2010/main" val="291210876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мысли и выводы “в действии”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1865459771"/>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Легенда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За и Против </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“доказательство”</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Посадка на Луну в 1969 году якобы так и не состоялась: лунные миссии и снимки были сфальсифициро-ваны.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ru-RU" sz="1800" b="1" i="0" u="none" strike="noStrike" cap="none" normalizeH="0" baseline="0" dirty="0">
                          <a:ln>
                            <a:noFill/>
                          </a:ln>
                          <a:solidFill>
                            <a:srgbClr val="333333"/>
                          </a:solidFill>
                          <a:effectLst/>
                          <a:latin typeface="+mn-lt"/>
                          <a:ea typeface="+mn-ea"/>
                          <a:cs typeface="+mn-cs"/>
                        </a:rPr>
                        <a:t>За:</a:t>
                      </a:r>
                      <a:r>
                        <a:rPr kumimoji="0" lang="ru-RU" sz="1800" b="0" i="0" u="none" strike="noStrike" cap="none" normalizeH="0" baseline="0" dirty="0">
                          <a:ln>
                            <a:noFill/>
                          </a:ln>
                          <a:solidFill>
                            <a:srgbClr val="333333"/>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ru-RU" sz="1800" b="0" i="0" u="none" strike="noStrike" cap="none" normalizeH="0" baseline="0">
                          <a:ln>
                            <a:noFill/>
                          </a:ln>
                          <a:solidFill>
                            <a:srgbClr val="333333"/>
                          </a:solidFill>
                          <a:effectLst/>
                          <a:latin typeface="+mn-lt"/>
                          <a:ea typeface="+mn-ea"/>
                          <a:cs typeface="+mn-cs"/>
                        </a:rPr>
                        <a:t>“Размахивание </a:t>
                      </a:r>
                      <a:r>
                        <a:rPr kumimoji="0" lang="ru-RU" sz="1800" b="0" i="0" u="none" strike="noStrike" cap="none" normalizeH="0" baseline="0" dirty="0">
                          <a:ln>
                            <a:noFill/>
                          </a:ln>
                          <a:solidFill>
                            <a:srgbClr val="333333"/>
                          </a:solidFill>
                          <a:effectLst/>
                          <a:latin typeface="+mn-lt"/>
                          <a:ea typeface="+mn-ea"/>
                          <a:cs typeface="+mn-cs"/>
                        </a:rPr>
                        <a:t>флагом </a:t>
                      </a:r>
                      <a:r>
                        <a:rPr kumimoji="0" lang="ru-RU" sz="1800" b="0" i="0" u="none" strike="noStrike" cap="none" normalizeH="0" baseline="0">
                          <a:ln>
                            <a:noFill/>
                          </a:ln>
                          <a:solidFill>
                            <a:srgbClr val="333333"/>
                          </a:solidFill>
                          <a:effectLst/>
                          <a:latin typeface="+mn-lt"/>
                          <a:ea typeface="+mn-ea"/>
                          <a:cs typeface="+mn-cs"/>
                        </a:rPr>
                        <a:t>в вакууме”: </a:t>
                      </a:r>
                      <a:r>
                        <a:rPr kumimoji="0" lang="ru-RU" sz="1800" b="0" i="0" u="none" strike="noStrike" cap="none" normalizeH="0" baseline="0" dirty="0">
                          <a:ln>
                            <a:noFill/>
                          </a:ln>
                          <a:solidFill>
                            <a:srgbClr val="333333"/>
                          </a:solidFill>
                          <a:effectLst/>
                          <a:latin typeface="+mn-lt"/>
                          <a:ea typeface="+mn-ea"/>
                          <a:cs typeface="+mn-cs"/>
                        </a:rPr>
                        <a:t>невозможно, т.к. на Луне нет атмосферы.</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ru-RU" sz="1800" b="0" i="0" u="none" strike="noStrike" cap="none" normalizeH="0" baseline="0" dirty="0">
                          <a:ln>
                            <a:noFill/>
                          </a:ln>
                          <a:solidFill>
                            <a:srgbClr val="333333"/>
                          </a:solidFill>
                          <a:effectLst/>
                          <a:latin typeface="+mn-lt"/>
                          <a:ea typeface="+mn-ea"/>
                          <a:cs typeface="+mn-cs"/>
                        </a:rPr>
                        <a:t>Отсутствие звёзд на фотографиях с поверхности Луны и различные тени указывают на производства киностудии.</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ru-RU" sz="1800" b="0" i="0" u="none" strike="noStrike" cap="none" normalizeH="0" baseline="0" dirty="0">
                          <a:ln>
                            <a:noFill/>
                          </a:ln>
                          <a:solidFill>
                            <a:srgbClr val="333333"/>
                          </a:solidFill>
                          <a:effectLst/>
                          <a:latin typeface="+mn-lt"/>
                          <a:ea typeface="+mn-ea"/>
                          <a:cs typeface="+mn-cs"/>
                        </a:rPr>
                        <a:t>Радиограмма астронавта Армстронга: он слишком быстро передаёт последнее предложение президенту Никсону. Для передачи радиосигналов на Землю требуется намного больше времени, чем потребовалось Армстронгу для его ответа.</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4" name="Slide Number Placeholder 3"/>
          <p:cNvSpPr>
            <a:spLocks noGrp="1"/>
          </p:cNvSpPr>
          <p:nvPr>
            <p:ph type="sldNum" sz="quarter" idx="12"/>
          </p:nvPr>
        </p:nvSpPr>
        <p:spPr/>
        <p:txBody>
          <a:bodyPr/>
          <a:lstStyle/>
          <a:p>
            <a:fld id="{7B83E96E-8E0B-463C-8E48-A8395A41973C}" type="slidenum">
              <a:rPr lang="de-DE" altLang="de-DE" smtClean="0"/>
              <a:pPr/>
              <a:t>73</a:t>
            </a:fld>
            <a:endParaRPr lang="de-DE" altLang="de-DE"/>
          </a:p>
        </p:txBody>
      </p:sp>
    </p:spTree>
    <p:extLst>
      <p:ext uri="{BB962C8B-B14F-4D97-AF65-F5344CB8AC3E}">
        <p14:creationId xmlns:p14="http://schemas.microsoft.com/office/powerpoint/2010/main" val="40602822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мысли и выводы “в действии”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148486354"/>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Легенда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За и Против </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“доказательство”</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Посадка на Луну в 1969 году якобы так и не состоялась: лунные миссии и снимки были сфальсифициро-ваны.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1" i="0" u="none" strike="noStrike" cap="none" normalizeH="0" baseline="0" dirty="0">
                          <a:ln>
                            <a:noFill/>
                          </a:ln>
                          <a:solidFill>
                            <a:srgbClr val="333333"/>
                          </a:solidFill>
                          <a:effectLst/>
                          <a:latin typeface="+mn-lt"/>
                          <a:ea typeface="+mn-ea"/>
                          <a:cs typeface="+mn-cs"/>
                        </a:rPr>
                        <a:t>Против: </a:t>
                      </a:r>
                      <a:r>
                        <a:rPr kumimoji="0" lang="az-Cyrl-AZ" sz="1800" b="1"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4" name="Slide Number Placeholder 3"/>
          <p:cNvSpPr>
            <a:spLocks noGrp="1"/>
          </p:cNvSpPr>
          <p:nvPr>
            <p:ph type="sldNum" sz="quarter" idx="12"/>
          </p:nvPr>
        </p:nvSpPr>
        <p:spPr/>
        <p:txBody>
          <a:bodyPr/>
          <a:lstStyle/>
          <a:p>
            <a:fld id="{7B83E96E-8E0B-463C-8E48-A8395A41973C}" type="slidenum">
              <a:rPr lang="de-DE" altLang="de-DE" smtClean="0"/>
              <a:pPr/>
              <a:t>74</a:t>
            </a:fld>
            <a:endParaRPr lang="de-DE" altLang="de-DE"/>
          </a:p>
        </p:txBody>
      </p:sp>
    </p:spTree>
    <p:extLst>
      <p:ext uri="{BB962C8B-B14F-4D97-AF65-F5344CB8AC3E}">
        <p14:creationId xmlns:p14="http://schemas.microsoft.com/office/powerpoint/2010/main" val="92019149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мысли и выводы “в действии”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3768922714"/>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Легенда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За и Против </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“доказательство”</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Посадка на Луну в 1969 году якобы так и не состоялась: лунные миссии и снимки были сфальсифициро-ваны.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ru-RU" sz="1800" b="1" dirty="0">
                          <a:latin typeface="+mn-lt"/>
                          <a:ea typeface="+mn-ea"/>
                          <a:cs typeface="+mn-cs"/>
                        </a:rPr>
                        <a:t>Против:</a:t>
                      </a:r>
                      <a:r>
                        <a:rPr lang="ru-RU" sz="1800" b="0" dirty="0">
                          <a:latin typeface="+mn-lt"/>
                          <a:ea typeface="+mn-ea"/>
                          <a:cs typeface="+mn-cs"/>
                        </a:rPr>
                        <a:t> </a:t>
                      </a:r>
                    </a:p>
                    <a:p>
                      <a:pPr marL="342900" indent="-342900">
                        <a:lnSpc>
                          <a:spcPct val="100000"/>
                        </a:lnSpc>
                        <a:spcBef>
                          <a:spcPts val="1200"/>
                        </a:spcBef>
                        <a:buFont typeface="+mj-lt"/>
                        <a:buAutoNum type="arabicPeriod"/>
                      </a:pPr>
                      <a:r>
                        <a:rPr lang="ru-RU" sz="1800" b="0" dirty="0">
                          <a:latin typeface="+mn-lt"/>
                          <a:ea typeface="+mn-ea"/>
                          <a:cs typeface="+mn-cs"/>
                        </a:rPr>
                        <a:t>Размахивание флагом было вызвано длительными колебаниями в вакууме после контакта с флагштоком.</a:t>
                      </a:r>
                    </a:p>
                    <a:p>
                      <a:pPr marL="342900" indent="-342900">
                        <a:lnSpc>
                          <a:spcPct val="100000"/>
                        </a:lnSpc>
                        <a:spcBef>
                          <a:spcPts val="1200"/>
                        </a:spcBef>
                        <a:buFont typeface="+mj-lt"/>
                        <a:buAutoNum type="arabicPeriod"/>
                      </a:pPr>
                      <a:r>
                        <a:rPr lang="ru-RU" sz="1800" b="0" dirty="0">
                          <a:latin typeface="+mn-lt"/>
                          <a:ea typeface="+mn-ea"/>
                          <a:cs typeface="+mn-cs"/>
                        </a:rPr>
                        <a:t>При ночном свете фотографов не может захватить слабые источники света из-за местоположения </a:t>
                      </a:r>
                      <a:r>
                        <a:rPr lang="ru-RU" sz="1800" b="0" dirty="0">
                          <a:latin typeface="Times New Roman"/>
                          <a:ea typeface="+mn-ea"/>
                          <a:cs typeface="+mn-cs"/>
                        </a:rPr>
                        <a:t>→</a:t>
                      </a:r>
                      <a:r>
                        <a:rPr lang="ru-RU" sz="1800" b="0" dirty="0">
                          <a:latin typeface="+mn-lt"/>
                          <a:ea typeface="+mn-ea"/>
                          <a:cs typeface="+mn-cs"/>
                        </a:rPr>
                        <a:t> беззвездие.</a:t>
                      </a:r>
                    </a:p>
                    <a:p>
                      <a:pPr marL="342900" indent="-342900">
                        <a:lnSpc>
                          <a:spcPct val="100000"/>
                        </a:lnSpc>
                        <a:spcBef>
                          <a:spcPts val="1200"/>
                        </a:spcBef>
                        <a:buFont typeface="+mj-lt"/>
                        <a:buAutoNum type="arabicPeriod"/>
                      </a:pPr>
                      <a:r>
                        <a:rPr lang="ru-RU" sz="1800" b="0" dirty="0">
                          <a:latin typeface="+mn-lt"/>
                          <a:ea typeface="+mn-ea"/>
                          <a:cs typeface="+mn-cs"/>
                        </a:rPr>
                        <a:t>Различные тени были вызваны неровностью на поверхности Луны.</a:t>
                      </a:r>
                    </a:p>
                    <a:p>
                      <a:pPr marL="342900" indent="-342900">
                        <a:lnSpc>
                          <a:spcPct val="100000"/>
                        </a:lnSpc>
                        <a:spcBef>
                          <a:spcPts val="1200"/>
                        </a:spcBef>
                        <a:buFont typeface="+mj-lt"/>
                        <a:buAutoNum type="arabicPeriod"/>
                      </a:pPr>
                      <a:r>
                        <a:rPr lang="ru-RU" sz="1800" b="0" dirty="0">
                          <a:latin typeface="+mn-lt"/>
                          <a:ea typeface="+mn-ea"/>
                          <a:cs typeface="+mn-cs"/>
                        </a:rPr>
                        <a:t>Оригинальное интервью было отредактировано из-за помех и задержек диалога между Никсоном и Армстронгом</a:t>
                      </a:r>
                      <a:endParaRPr lang="en-US" sz="1800" b="0" dirty="0">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4" name="Slide Number Placeholder 3"/>
          <p:cNvSpPr>
            <a:spLocks noGrp="1"/>
          </p:cNvSpPr>
          <p:nvPr>
            <p:ph type="sldNum" sz="quarter" idx="12"/>
          </p:nvPr>
        </p:nvSpPr>
        <p:spPr/>
        <p:txBody>
          <a:bodyPr/>
          <a:lstStyle/>
          <a:p>
            <a:fld id="{7B83E96E-8E0B-463C-8E48-A8395A41973C}" type="slidenum">
              <a:rPr lang="de-DE" altLang="de-DE" smtClean="0"/>
              <a:pPr/>
              <a:t>75</a:t>
            </a:fld>
            <a:endParaRPr lang="de-DE" altLang="de-DE"/>
          </a:p>
        </p:txBody>
      </p:sp>
    </p:spTree>
    <p:extLst>
      <p:ext uri="{BB962C8B-B14F-4D97-AF65-F5344CB8AC3E}">
        <p14:creationId xmlns:p14="http://schemas.microsoft.com/office/powerpoint/2010/main" val="376123410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мысли и выводы “в действии”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ru-RU" sz="2200" b="0" dirty="0">
                <a:solidFill>
                  <a:srgbClr val="000000"/>
                </a:solidFill>
                <a:latin typeface="+mn-lt"/>
                <a:ea typeface="+mn-ea"/>
              </a:rPr>
              <a:t>Так была ли на самом деле высадка на Луну сфальсифицирована правительством США?</a:t>
            </a:r>
            <a:endParaRPr lang="de-DE" sz="2200" b="0" dirty="0">
              <a:solidFill>
                <a:srgbClr val="000000"/>
              </a:solidFill>
              <a:latin typeface="+mn-lt"/>
              <a:ea typeface="+mn-ea"/>
            </a:endParaRPr>
          </a:p>
        </p:txBody>
      </p:sp>
      <p:sp>
        <p:nvSpPr>
          <p:cNvPr id="13" name="Caption_14"/>
          <p:cNvSpPr txBox="1">
            <a:spLocks noChangeArrowheads="1"/>
          </p:cNvSpPr>
          <p:nvPr/>
        </p:nvSpPr>
        <p:spPr bwMode="auto">
          <a:xfrm>
            <a:off x="4138971" y="5512556"/>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b="0" dirty="0">
                <a:latin typeface="+mn-lt"/>
                <a:ea typeface="+mn-ea"/>
              </a:rPr>
              <a:t>Source: German television station ZDF</a:t>
            </a:r>
            <a:r>
              <a:rPr lang="de-DE" altLang="de-DE" sz="1200" b="0">
                <a:latin typeface="+mn-lt"/>
                <a:ea typeface="+mn-ea"/>
              </a:rPr>
              <a:t>: “Vorsicht Verschwörung” </a:t>
            </a:r>
            <a:r>
              <a:rPr lang="de-DE" altLang="de-DE" sz="1200" b="0" dirty="0">
                <a:latin typeface="+mn-lt"/>
                <a:ea typeface="+mn-ea"/>
              </a:rPr>
              <a:t>(Beware conspiracy) </a:t>
            </a:r>
          </a:p>
        </p:txBody>
      </p:sp>
      <p:sp>
        <p:nvSpPr>
          <p:cNvPr id="14" name="Caption_15"/>
          <p:cNvSpPr txBox="1">
            <a:spLocks noChangeArrowheads="1"/>
          </p:cNvSpPr>
          <p:nvPr/>
        </p:nvSpPr>
        <p:spPr bwMode="auto">
          <a:xfrm>
            <a:off x="4138971" y="3496940"/>
            <a:ext cx="7609984"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ru-RU" altLang="de-DE" sz="2400" b="0">
                <a:latin typeface="+mn-lt"/>
                <a:ea typeface="+mn-ea"/>
              </a:rPr>
              <a:t>Директор Роланд Эммерих (День независимости):</a:t>
            </a:r>
            <a:br>
              <a:rPr lang="ru-RU" altLang="de-DE" sz="2400" b="0">
                <a:latin typeface="+mn-lt"/>
                <a:ea typeface="+mn-ea"/>
              </a:rPr>
            </a:br>
            <a:r>
              <a:rPr lang="ru-RU" altLang="de-DE" sz="2400" b="0">
                <a:latin typeface="+mn-lt"/>
                <a:ea typeface="+mn-ea"/>
              </a:rPr>
              <a:t>“Посадка на Луну (...) прошла слишком успешно. </a:t>
            </a:r>
            <a:r>
              <a:rPr lang="ru-RU" altLang="de-DE" sz="2400" b="0" dirty="0">
                <a:latin typeface="+mn-lt"/>
                <a:ea typeface="+mn-ea"/>
              </a:rPr>
              <a:t>В 1960-х годах это было просто невозможно. Даже с имеющимся оборудованием на сегодняшний день могли бы возникнуть </a:t>
            </a:r>
            <a:r>
              <a:rPr lang="ru-RU" altLang="de-DE" sz="2400" b="0">
                <a:latin typeface="+mn-lt"/>
                <a:ea typeface="+mn-ea"/>
              </a:rPr>
              <a:t>проблемы.”</a:t>
            </a:r>
            <a:endParaRPr lang="de-DE" altLang="de-DE" sz="2400" b="0" i="1" dirty="0">
              <a:latin typeface="+mn-lt"/>
              <a:ea typeface="+mn-ea"/>
            </a:endParaRPr>
          </a:p>
        </p:txBody>
      </p:sp>
      <p:sp>
        <p:nvSpPr>
          <p:cNvPr id="15" name="Rectangle 14"/>
          <p:cNvSpPr/>
          <p:nvPr/>
        </p:nvSpPr>
        <p:spPr>
          <a:xfrm>
            <a:off x="408955" y="2649106"/>
            <a:ext cx="11376000" cy="707886"/>
          </a:xfrm>
          <a:prstGeom prst="rect">
            <a:avLst/>
          </a:prstGeom>
        </p:spPr>
        <p:txBody>
          <a:bodyPr wrap="none">
            <a:noAutofit/>
          </a:bodyPr>
          <a:lstStyle/>
          <a:p>
            <a:pPr algn="ctr">
              <a:spcBef>
                <a:spcPts val="0"/>
              </a:spcBef>
            </a:pPr>
            <a:r>
              <a:rPr lang="az-Cyrl-AZ" altLang="de-DE" sz="4000">
                <a:solidFill>
                  <a:srgbClr val="FF0000"/>
                </a:solidFill>
                <a:latin typeface="Calibri Light"/>
              </a:rPr>
              <a:t>Нет! </a:t>
            </a:r>
            <a:endParaRPr lang="de-DE" altLang="de-DE" sz="4000" dirty="0">
              <a:latin typeface="Calibri Light"/>
            </a:endParaRPr>
          </a:p>
        </p:txBody>
      </p:sp>
      <p:sp>
        <p:nvSpPr>
          <p:cNvPr id="3" name="Footer Placeholder 2"/>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4" name="Slide Number Placeholder 3"/>
          <p:cNvSpPr>
            <a:spLocks noGrp="1"/>
          </p:cNvSpPr>
          <p:nvPr>
            <p:ph type="sldNum" sz="quarter" idx="12"/>
          </p:nvPr>
        </p:nvSpPr>
        <p:spPr/>
        <p:txBody>
          <a:bodyPr/>
          <a:lstStyle/>
          <a:p>
            <a:fld id="{7B83E96E-8E0B-463C-8E48-A8395A41973C}" type="slidenum">
              <a:rPr lang="de-DE" altLang="de-DE" smtClean="0"/>
              <a:pPr/>
              <a:t>76</a:t>
            </a:fld>
            <a:endParaRPr lang="de-DE" altLang="de-DE"/>
          </a:p>
        </p:txBody>
      </p:sp>
    </p:spTree>
    <p:extLst>
      <p:ext uri="{BB962C8B-B14F-4D97-AF65-F5344CB8AC3E}">
        <p14:creationId xmlns:p14="http://schemas.microsoft.com/office/powerpoint/2010/main" val="66883759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Каковы причины тех или инных теорий заговора?</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4" name="Slide Number Placeholder 3"/>
          <p:cNvSpPr>
            <a:spLocks noGrp="1"/>
          </p:cNvSpPr>
          <p:nvPr>
            <p:ph type="sldNum" sz="quarter" idx="12"/>
          </p:nvPr>
        </p:nvSpPr>
        <p:spPr/>
        <p:txBody>
          <a:bodyPr/>
          <a:lstStyle/>
          <a:p>
            <a:fld id="{7BC04AB3-71D3-4CF8-95CA-2E9DEFE89216}" type="slidenum">
              <a:rPr lang="de-DE" altLang="de-DE" smtClean="0"/>
              <a:pPr/>
              <a:t>77</a:t>
            </a:fld>
            <a:endParaRPr lang="de-DE" altLang="de-DE"/>
          </a:p>
        </p:txBody>
      </p:sp>
    </p:spTree>
    <p:extLst>
      <p:ext uri="{BB962C8B-B14F-4D97-AF65-F5344CB8AC3E}">
        <p14:creationId xmlns:p14="http://schemas.microsoft.com/office/powerpoint/2010/main" val="296960958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Каковы причины тех или инных теорий заговора?</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a:solidFill>
                  <a:srgbClr val="333333"/>
                </a:solidFill>
              </a:rPr>
              <a:t>Чаще всего они более захватывающие чем реальность!</a:t>
            </a:r>
          </a:p>
          <a:p>
            <a:pPr marL="342900" lvl="0" indent="-342900" defTabSz="914400" fontAlgn="base">
              <a:buClr>
                <a:srgbClr val="333333"/>
              </a:buClr>
              <a:buFont typeface="WingDings"/>
              <a:buChar char=""/>
            </a:pPr>
            <a:r>
              <a:rPr lang="ru-RU" altLang="de-DE" sz="2400" dirty="0">
                <a:solidFill>
                  <a:srgbClr val="333333"/>
                </a:solidFill>
              </a:rPr>
              <a:t>Они основаны на фактах, которые тяжело проверить или тяжело доказать (напр</a:t>
            </a:r>
            <a:r>
              <a:rPr lang="de-DE" altLang="de-DE" sz="2400" dirty="0">
                <a:solidFill>
                  <a:srgbClr val="333333"/>
                </a:solidFill>
              </a:rPr>
              <a:t>.,</a:t>
            </a:r>
            <a:r>
              <a:rPr lang="ru-RU" altLang="de-DE" sz="2400" dirty="0">
                <a:solidFill>
                  <a:srgbClr val="333333"/>
                </a:solidFill>
              </a:rPr>
              <a:t> развевающийся флаг предполагает съемку фотографии на Земле).</a:t>
            </a:r>
          </a:p>
          <a:p>
            <a:pPr marL="342900" lvl="0" indent="-342900" defTabSz="914400" fontAlgn="base">
              <a:buClr>
                <a:srgbClr val="333333"/>
              </a:buClr>
              <a:buFont typeface="WingDings"/>
              <a:buChar char=""/>
            </a:pPr>
            <a:r>
              <a:rPr lang="ru-RU" altLang="de-DE" sz="2400" dirty="0">
                <a:solidFill>
                  <a:srgbClr val="333333"/>
                </a:solidFill>
              </a:rPr>
              <a:t>Они скрывают альтернативные объяснения (напр., беззвёздное небо можно объяснить техническими ограничениями ночной съемки).</a:t>
            </a:r>
          </a:p>
          <a:p>
            <a:pPr marL="342900" lvl="0" indent="-342900" defTabSz="914400" fontAlgn="base">
              <a:buClr>
                <a:srgbClr val="333333"/>
              </a:buClr>
              <a:buFont typeface="WingDings"/>
              <a:buChar char=""/>
            </a:pPr>
            <a:r>
              <a:rPr lang="ru-RU" altLang="de-DE" sz="2400" dirty="0">
                <a:solidFill>
                  <a:srgbClr val="333333"/>
                </a:solidFill>
              </a:rPr>
              <a:t>Легенды иногда разр</a:t>
            </a:r>
            <a:r>
              <a:rPr lang="de-DE" altLang="de-DE" sz="2400" dirty="0">
                <a:solidFill>
                  <a:srgbClr val="333333"/>
                </a:solidFill>
              </a:rPr>
              <a:t>ушают</a:t>
            </a:r>
            <a:r>
              <a:rPr lang="ru-RU" altLang="de-DE" sz="2400" dirty="0">
                <a:solidFill>
                  <a:srgbClr val="333333"/>
                </a:solidFill>
              </a:rPr>
              <a:t> правдивые факты.</a:t>
            </a:r>
            <a:endParaRPr lang="en-US" sz="2400" dirty="0"/>
          </a:p>
        </p:txBody>
      </p:sp>
      <p:sp>
        <p:nvSpPr>
          <p:cNvPr id="3" name="Footer Placeholder 2"/>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4" name="Slide Number Placeholder 3"/>
          <p:cNvSpPr>
            <a:spLocks noGrp="1"/>
          </p:cNvSpPr>
          <p:nvPr>
            <p:ph type="sldNum" sz="quarter" idx="12"/>
          </p:nvPr>
        </p:nvSpPr>
        <p:spPr/>
        <p:txBody>
          <a:bodyPr/>
          <a:lstStyle/>
          <a:p>
            <a:fld id="{7BC04AB3-71D3-4CF8-95CA-2E9DEFE89216}" type="slidenum">
              <a:rPr lang="de-DE" altLang="de-DE" smtClean="0"/>
              <a:pPr/>
              <a:t>78</a:t>
            </a:fld>
            <a:endParaRPr lang="de-DE" altLang="de-DE"/>
          </a:p>
        </p:txBody>
      </p:sp>
    </p:spTree>
    <p:extLst>
      <p:ext uri="{BB962C8B-B14F-4D97-AF65-F5344CB8AC3E}">
        <p14:creationId xmlns:p14="http://schemas.microsoft.com/office/powerpoint/2010/main" val="1528993976"/>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3824</Words>
  <Application>Microsoft Office PowerPoint</Application>
  <PresentationFormat>Benutzerdefiniert</PresentationFormat>
  <Paragraphs>655</Paragraphs>
  <Slides>78</Slides>
  <Notes>78</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78</vt:i4>
      </vt:variant>
    </vt:vector>
  </HeadingPairs>
  <TitlesOfParts>
    <vt:vector size="85" baseType="lpstr">
      <vt:lpstr>Arial</vt:lpstr>
      <vt:lpstr>Calibri Light</vt:lpstr>
      <vt:lpstr>Symbol</vt:lpstr>
      <vt:lpstr>Times New Roman</vt:lpstr>
      <vt:lpstr>WingDings</vt:lpstr>
      <vt:lpstr>UKE_PPT-Vorlage_16zu9</vt:lpstr>
      <vt:lpstr>1_UKE_PPT-Vorlage_16zu9</vt:lpstr>
      <vt:lpstr>MKT 7 B – Преждевременные заключения II</vt:lpstr>
      <vt:lpstr>Преждевременные заключения</vt:lpstr>
      <vt:lpstr>Преждевременные заключения</vt:lpstr>
      <vt:lpstr>Преждевременные заключения</vt:lpstr>
      <vt:lpstr>Преждевременные заключения Когда мы принимаем решения без рассмотрения всей информации?</vt:lpstr>
      <vt:lpstr>Преждевременные заключения Когда мы принимаем решения без рассмотрения всей информации?</vt:lpstr>
      <vt:lpstr>Преждевременные заключения Когда мы принимаем решения без рассмотрения всей информации?</vt:lpstr>
      <vt:lpstr>Преждевременные заключения Когда мы принимаем решения без рассмотрения всей информации?</vt:lpstr>
      <vt:lpstr>Поспешные заключения “в действии”</vt:lpstr>
      <vt:lpstr>Поспешные заключения “в действии” Современная легенда - (альтернативное упражнение см. в конце презентации)</vt:lpstr>
      <vt:lpstr>Поспешные заключения “в действии” Современная легенда -</vt:lpstr>
      <vt:lpstr>Поспешные заключения “в действии” Современная легенда -</vt:lpstr>
      <vt:lpstr>Поспешные заключения “в действии” Современная легенда -</vt:lpstr>
      <vt:lpstr>Каковы причины тех или инных теорий заговора?</vt:lpstr>
      <vt:lpstr>Каковы причины тех или инных теорий заговора?</vt:lpstr>
      <vt:lpstr>Каковы причины тех или инных теорий заговора?</vt:lpstr>
      <vt:lpstr>Какой в этом смысл?</vt:lpstr>
      <vt:lpstr>Какой в этом смысл?</vt:lpstr>
      <vt:lpstr>Как преждевременные заключения способствуют неверной оценки во время психоза - Примеры</vt:lpstr>
      <vt:lpstr>Задание</vt:lpstr>
      <vt:lpstr>Задание</vt:lpstr>
      <vt:lpstr>Задание</vt:lpstr>
      <vt:lpstr>Задание</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Факультативно: видеоклип</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Что общего это имеет с психозом?</vt:lpstr>
      <vt:lpstr>Что общего это имеет с психозом?</vt:lpstr>
      <vt:lpstr>Что общего это имеет с психозом?</vt:lpstr>
      <vt:lpstr>Спасибо за Ваше внимание!</vt:lpstr>
      <vt:lpstr>PowerPoint-Präsentation</vt:lpstr>
      <vt:lpstr>Поспешные мысли и выводы “в действии” - Современная легенда -</vt:lpstr>
      <vt:lpstr>Поспешные мысли и выводы “в действии” - Современная легенда -</vt:lpstr>
      <vt:lpstr>Поспешные мысли и выводы “в действии” - Современная легенда -</vt:lpstr>
      <vt:lpstr>Поспешные мысли и выводы “в действии” - Современная легенда -</vt:lpstr>
      <vt:lpstr>Поспешные мысли и выводы “в действии” - Современная легенда -</vt:lpstr>
      <vt:lpstr>Поспешные мысли и выводы “в действии” - Современная легенда -</vt:lpstr>
      <vt:lpstr>Каковы причины тех или инных теорий заговора?</vt:lpstr>
      <vt:lpstr>Каковы причины тех или инных теорий заговора?</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Luca Hoyer</cp:lastModifiedBy>
  <cp:revision>285</cp:revision>
  <dcterms:created xsi:type="dcterms:W3CDTF">2004-06-30T16:15:23Z</dcterms:created>
  <dcterms:modified xsi:type="dcterms:W3CDTF">2023-01-05T12:34:18Z</dcterms:modified>
</cp:coreProperties>
</file>