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7" r:id="rId1"/>
    <p:sldMasterId id="2147483740" r:id="rId2"/>
  </p:sldMasterIdLst>
  <p:notesMasterIdLst>
    <p:notesMasterId r:id="rId71"/>
  </p:notesMasterIdLst>
  <p:handoutMasterIdLst>
    <p:handoutMasterId r:id="rId72"/>
  </p:handoutMasterIdLst>
  <p:sldIdLst>
    <p:sldId id="616" r:id="rId3"/>
    <p:sldId id="604" r:id="rId4"/>
    <p:sldId id="571" r:id="rId5"/>
    <p:sldId id="603" r:id="rId6"/>
    <p:sldId id="602" r:id="rId7"/>
    <p:sldId id="558" r:id="rId8"/>
    <p:sldId id="605" r:id="rId9"/>
    <p:sldId id="520" r:id="rId10"/>
    <p:sldId id="608" r:id="rId11"/>
    <p:sldId id="607" r:id="rId12"/>
    <p:sldId id="606" r:id="rId13"/>
    <p:sldId id="320" r:id="rId14"/>
    <p:sldId id="542" r:id="rId15"/>
    <p:sldId id="555" r:id="rId16"/>
    <p:sldId id="556" r:id="rId17"/>
    <p:sldId id="509" r:id="rId18"/>
    <p:sldId id="611" r:id="rId19"/>
    <p:sldId id="610" r:id="rId20"/>
    <p:sldId id="609" r:id="rId21"/>
    <p:sldId id="521" r:id="rId22"/>
    <p:sldId id="522" r:id="rId23"/>
    <p:sldId id="523" r:id="rId24"/>
    <p:sldId id="524" r:id="rId25"/>
    <p:sldId id="529" r:id="rId26"/>
    <p:sldId id="530" r:id="rId27"/>
    <p:sldId id="531" r:id="rId28"/>
    <p:sldId id="532" r:id="rId29"/>
    <p:sldId id="525" r:id="rId30"/>
    <p:sldId id="526" r:id="rId31"/>
    <p:sldId id="527" r:id="rId32"/>
    <p:sldId id="551" r:id="rId33"/>
    <p:sldId id="264" r:id="rId34"/>
    <p:sldId id="441" r:id="rId35"/>
    <p:sldId id="442" r:id="rId36"/>
    <p:sldId id="443" r:id="rId37"/>
    <p:sldId id="574" r:id="rId38"/>
    <p:sldId id="575" r:id="rId39"/>
    <p:sldId id="576" r:id="rId40"/>
    <p:sldId id="577" r:id="rId41"/>
    <p:sldId id="599" r:id="rId42"/>
    <p:sldId id="533" r:id="rId43"/>
    <p:sldId id="534" r:id="rId44"/>
    <p:sldId id="535" r:id="rId45"/>
    <p:sldId id="536" r:id="rId46"/>
    <p:sldId id="578" r:id="rId47"/>
    <p:sldId id="579" r:id="rId48"/>
    <p:sldId id="580" r:id="rId49"/>
    <p:sldId id="581" r:id="rId50"/>
    <p:sldId id="296" r:id="rId51"/>
    <p:sldId id="466" r:id="rId52"/>
    <p:sldId id="467" r:id="rId53"/>
    <p:sldId id="465" r:id="rId54"/>
    <p:sldId id="299" r:id="rId55"/>
    <p:sldId id="468" r:id="rId56"/>
    <p:sldId id="469" r:id="rId57"/>
    <p:sldId id="470" r:id="rId58"/>
    <p:sldId id="408" r:id="rId59"/>
    <p:sldId id="486" r:id="rId60"/>
    <p:sldId id="488" r:id="rId61"/>
    <p:sldId id="487" r:id="rId62"/>
    <p:sldId id="550" r:id="rId63"/>
    <p:sldId id="613" r:id="rId64"/>
    <p:sldId id="612" r:id="rId65"/>
    <p:sldId id="517" r:id="rId66"/>
    <p:sldId id="615" r:id="rId67"/>
    <p:sldId id="614" r:id="rId68"/>
    <p:sldId id="600" r:id="rId69"/>
    <p:sldId id="557" r:id="rId70"/>
  </p:sldIdLst>
  <p:sldSz cx="12195175" cy="6858000"/>
  <p:notesSz cx="7099300" cy="10234613"/>
  <p:defaultTextStyle>
    <a:defPPr>
      <a:defRPr lang="de-DE"/>
    </a:defPPr>
    <a:lvl1pPr algn="l" rtl="0" eaLnBrk="0" fontAlgn="base" hangingPunct="0">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3158">
          <p15:clr>
            <a:srgbClr val="A4A3A4"/>
          </p15:clr>
        </p15:guide>
        <p15:guide id="2" pos="3016">
          <p15:clr>
            <a:srgbClr val="A4A3A4"/>
          </p15:clr>
        </p15:guide>
        <p15:guide id="3" pos="402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FF0000"/>
    <a:srgbClr val="A98EFE"/>
    <a:srgbClr val="FF0066"/>
    <a:srgbClr val="FFFF00"/>
    <a:srgbClr val="ADC0CB"/>
    <a:srgbClr val="FFCC99"/>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0" autoAdjust="0"/>
    <p:restoredTop sz="93792" autoAdjust="0"/>
  </p:normalViewPr>
  <p:slideViewPr>
    <p:cSldViewPr>
      <p:cViewPr varScale="1">
        <p:scale>
          <a:sx n="67" d="100"/>
          <a:sy n="67" d="100"/>
        </p:scale>
        <p:origin x="948" y="52"/>
      </p:cViewPr>
      <p:guideLst>
        <p:guide orient="horz" pos="3158"/>
        <p:guide pos="3016"/>
        <p:guide pos="402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handoutMaster" Target="handoutMasters/handout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ea typeface="ＭＳ Ｐゴシック" charset="0"/>
                <a:cs typeface="+mn-cs"/>
              </a:defRPr>
            </a:lvl1pPr>
          </a:lstStyle>
          <a:p>
            <a:pPr>
              <a:defRPr/>
            </a:pPr>
            <a:endParaRPr lang="en-GB"/>
          </a:p>
        </p:txBody>
      </p:sp>
      <p:sp>
        <p:nvSpPr>
          <p:cNvPr id="212995" name="Rectangle 3"/>
          <p:cNvSpPr>
            <a:spLocks noGrp="1" noChangeArrowheads="1"/>
          </p:cNvSpPr>
          <p:nvPr>
            <p:ph type="dt" sz="quarter" idx="1"/>
          </p:nvPr>
        </p:nvSpPr>
        <p:spPr bwMode="auto">
          <a:xfrm>
            <a:off x="4022725"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ea typeface="ＭＳ Ｐゴシック" charset="0"/>
                <a:cs typeface="+mn-cs"/>
              </a:defRPr>
            </a:lvl1pPr>
          </a:lstStyle>
          <a:p>
            <a:pPr>
              <a:defRPr/>
            </a:pPr>
            <a:endParaRPr lang="en-GB"/>
          </a:p>
        </p:txBody>
      </p:sp>
      <p:sp>
        <p:nvSpPr>
          <p:cNvPr id="212996" name="Rectangle 4"/>
          <p:cNvSpPr>
            <a:spLocks noGrp="1" noChangeArrowheads="1"/>
          </p:cNvSpPr>
          <p:nvPr>
            <p:ph type="ftr" sz="quarter" idx="2"/>
          </p:nvPr>
        </p:nvSpPr>
        <p:spPr bwMode="auto">
          <a:xfrm>
            <a:off x="0"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ea typeface="ＭＳ Ｐゴシック" charset="0"/>
                <a:cs typeface="+mn-cs"/>
              </a:defRPr>
            </a:lvl1pPr>
          </a:lstStyle>
          <a:p>
            <a:pPr>
              <a:defRPr/>
            </a:pPr>
            <a:endParaRPr lang="en-GB"/>
          </a:p>
        </p:txBody>
      </p:sp>
      <p:sp>
        <p:nvSpPr>
          <p:cNvPr id="212997" name="Rectangle 5"/>
          <p:cNvSpPr>
            <a:spLocks noGrp="1" noChangeArrowheads="1"/>
          </p:cNvSpPr>
          <p:nvPr>
            <p:ph type="sldNum" sz="quarter" idx="3"/>
          </p:nvPr>
        </p:nvSpPr>
        <p:spPr bwMode="auto">
          <a:xfrm>
            <a:off x="4022725"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algn="r" defTabSz="990600" eaLnBrk="1" hangingPunct="1">
              <a:defRPr sz="1300" smtClean="0"/>
            </a:lvl1pPr>
          </a:lstStyle>
          <a:p>
            <a:pPr>
              <a:defRPr/>
            </a:pPr>
            <a:fld id="{C019452F-D263-4086-BA63-5F6477BF2D97}" type="slidenum">
              <a:rPr lang="en-GB" altLang="de-DE"/>
              <a:pPr>
                <a:defRPr/>
              </a:pPr>
              <a:t>‹Nr.›</a:t>
            </a:fld>
            <a:endParaRPr lang="en-GB" altLang="de-DE"/>
          </a:p>
        </p:txBody>
      </p:sp>
    </p:spTree>
    <p:extLst>
      <p:ext uri="{BB962C8B-B14F-4D97-AF65-F5344CB8AC3E}">
        <p14:creationId xmlns:p14="http://schemas.microsoft.com/office/powerpoint/2010/main" val="3037022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ea typeface="ＭＳ Ｐゴシック" charset="0"/>
                <a:cs typeface="+mn-cs"/>
              </a:defRPr>
            </a:lvl1pPr>
          </a:lstStyle>
          <a:p>
            <a:pPr>
              <a:defRPr/>
            </a:pPr>
            <a:endParaRPr lang="en-US"/>
          </a:p>
        </p:txBody>
      </p:sp>
      <p:sp>
        <p:nvSpPr>
          <p:cNvPr id="46083" name="Rectangle 3"/>
          <p:cNvSpPr>
            <a:spLocks noGrp="1" noChangeArrowheads="1"/>
          </p:cNvSpPr>
          <p:nvPr>
            <p:ph type="dt" idx="1"/>
          </p:nvPr>
        </p:nvSpPr>
        <p:spPr bwMode="auto">
          <a:xfrm>
            <a:off x="4022725"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ea typeface="ＭＳ Ｐゴシック" charset="0"/>
                <a:cs typeface="+mn-cs"/>
              </a:defRPr>
            </a:lvl1pPr>
          </a:lstStyle>
          <a:p>
            <a:pPr>
              <a:defRPr/>
            </a:pPr>
            <a:endParaRPr lang="en-US"/>
          </a:p>
        </p:txBody>
      </p:sp>
      <p:sp>
        <p:nvSpPr>
          <p:cNvPr id="410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946150" y="4860925"/>
            <a:ext cx="5207000" cy="4605338"/>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46086" name="Rectangle 6"/>
          <p:cNvSpPr>
            <a:spLocks noGrp="1" noChangeArrowheads="1"/>
          </p:cNvSpPr>
          <p:nvPr>
            <p:ph type="ftr" sz="quarter" idx="4"/>
          </p:nvPr>
        </p:nvSpPr>
        <p:spPr bwMode="auto">
          <a:xfrm>
            <a:off x="0"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ea typeface="ＭＳ Ｐゴシック" charset="0"/>
                <a:cs typeface="+mn-cs"/>
              </a:defRPr>
            </a:lvl1pPr>
          </a:lstStyle>
          <a:p>
            <a:pPr>
              <a:defRPr/>
            </a:pPr>
            <a:endParaRPr lang="en-US"/>
          </a:p>
        </p:txBody>
      </p:sp>
      <p:sp>
        <p:nvSpPr>
          <p:cNvPr id="46087" name="Rectangle 7"/>
          <p:cNvSpPr>
            <a:spLocks noGrp="1" noChangeArrowheads="1"/>
          </p:cNvSpPr>
          <p:nvPr>
            <p:ph type="sldNum" sz="quarter" idx="5"/>
          </p:nvPr>
        </p:nvSpPr>
        <p:spPr bwMode="auto">
          <a:xfrm>
            <a:off x="4022725"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algn="r" defTabSz="990600" eaLnBrk="1" hangingPunct="1">
              <a:defRPr sz="1300" smtClean="0"/>
            </a:lvl1pPr>
          </a:lstStyle>
          <a:p>
            <a:pPr>
              <a:defRPr/>
            </a:pPr>
            <a:fld id="{AEC52FC4-A864-4F49-B7BE-76BE27C614F7}" type="slidenum">
              <a:rPr lang="en-US" altLang="de-DE"/>
              <a:pPr>
                <a:defRPr/>
              </a:pPr>
              <a:t>‹Nr.›</a:t>
            </a:fld>
            <a:endParaRPr lang="en-US" altLang="de-DE"/>
          </a:p>
        </p:txBody>
      </p:sp>
    </p:spTree>
    <p:extLst>
      <p:ext uri="{BB962C8B-B14F-4D97-AF65-F5344CB8AC3E}">
        <p14:creationId xmlns:p14="http://schemas.microsoft.com/office/powerpoint/2010/main" val="395903763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825F2824-99E0-4150-9A09-4F066C026B5E}" type="slidenum">
              <a:rPr lang="en-US" altLang="de-DE" sz="1300"/>
              <a:pPr algn="r" eaLnBrk="1" hangingPunct="1">
                <a:spcBef>
                  <a:spcPct val="0"/>
                </a:spcBef>
              </a:pPr>
              <a:t>2</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3594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7971592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825F2824-99E0-4150-9A09-4F066C026B5E}" type="slidenum">
              <a:rPr lang="en-US" altLang="de-DE" sz="1300"/>
              <a:pPr algn="r" eaLnBrk="1" hangingPunct="1">
                <a:spcBef>
                  <a:spcPct val="0"/>
                </a:spcBef>
              </a:pPr>
              <a:t>3</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3594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7971592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825F2824-99E0-4150-9A09-4F066C026B5E}" type="slidenum">
              <a:rPr lang="en-US" altLang="de-DE" sz="1300"/>
              <a:pPr algn="r" eaLnBrk="1" hangingPunct="1">
                <a:spcBef>
                  <a:spcPct val="0"/>
                </a:spcBef>
              </a:pPr>
              <a:t>4</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3594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7971592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825F2824-99E0-4150-9A09-4F066C026B5E}" type="slidenum">
              <a:rPr lang="en-US" altLang="de-DE" sz="1300"/>
              <a:pPr algn="r" eaLnBrk="1" hangingPunct="1">
                <a:spcBef>
                  <a:spcPct val="0"/>
                </a:spcBef>
              </a:pPr>
              <a:t>5</a:t>
            </a:fld>
            <a:endParaRPr lang="en-US" altLang="de-DE" sz="1300"/>
          </a:p>
        </p:txBody>
      </p:sp>
      <p:sp>
        <p:nvSpPr>
          <p:cNvPr id="15363" name="Rectangle 2"/>
          <p:cNvSpPr>
            <a:spLocks noGrp="1" noRot="1" noChangeAspect="1" noChangeArrowheads="1" noTextEdit="1"/>
          </p:cNvSpPr>
          <p:nvPr>
            <p:ph type="sldImg"/>
          </p:nvPr>
        </p:nvSpPr>
        <p:spPr>
          <a:xfrm>
            <a:off x="138113" y="768350"/>
            <a:ext cx="6823075" cy="3836988"/>
          </a:xfrm>
          <a:ln/>
        </p:spPr>
      </p:sp>
      <p:sp>
        <p:nvSpPr>
          <p:cNvPr id="3594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7971592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EC52FC4-A864-4F49-B7BE-76BE27C614F7}" type="slidenum">
              <a:rPr lang="en-US" altLang="de-DE" smtClean="0"/>
              <a:pPr>
                <a:defRPr/>
              </a:pPr>
              <a:t>6</a:t>
            </a:fld>
            <a:endParaRPr lang="en-US" altLang="de-DE"/>
          </a:p>
        </p:txBody>
      </p:sp>
    </p:spTree>
    <p:extLst>
      <p:ext uri="{BB962C8B-B14F-4D97-AF65-F5344CB8AC3E}">
        <p14:creationId xmlns:p14="http://schemas.microsoft.com/office/powerpoint/2010/main" val="36044196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EC52FC4-A864-4F49-B7BE-76BE27C614F7}" type="slidenum">
              <a:rPr lang="en-US" altLang="de-DE" smtClean="0"/>
              <a:pPr>
                <a:defRPr/>
              </a:pPr>
              <a:t>7</a:t>
            </a:fld>
            <a:endParaRPr lang="en-US" altLang="de-DE"/>
          </a:p>
        </p:txBody>
      </p:sp>
    </p:spTree>
    <p:extLst>
      <p:ext uri="{BB962C8B-B14F-4D97-AF65-F5344CB8AC3E}">
        <p14:creationId xmlns:p14="http://schemas.microsoft.com/office/powerpoint/2010/main" val="26548811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379B09B-4A3E-4744-A2A1-499BE8A97A41}" type="slidenum">
              <a:rPr lang="en-US" altLang="de-DE" sz="1300"/>
              <a:pPr>
                <a:spcBef>
                  <a:spcPct val="0"/>
                </a:spcBef>
              </a:pPr>
              <a:t>8</a:t>
            </a:fld>
            <a:endParaRPr lang="en-US" altLang="de-DE" sz="1300"/>
          </a:p>
        </p:txBody>
      </p:sp>
      <p:sp>
        <p:nvSpPr>
          <p:cNvPr id="25603" name="Rectangle 2"/>
          <p:cNvSpPr>
            <a:spLocks noGrp="1" noRot="1" noChangeAspect="1" noChangeArrowheads="1" noTextEdit="1"/>
          </p:cNvSpPr>
          <p:nvPr>
            <p:ph type="sldImg"/>
          </p:nvPr>
        </p:nvSpPr>
        <p:spPr>
          <a:xfrm>
            <a:off x="138113" y="768350"/>
            <a:ext cx="6823075" cy="3836988"/>
          </a:xfrm>
          <a:ln/>
        </p:spPr>
      </p:sp>
      <p:sp>
        <p:nvSpPr>
          <p:cNvPr id="3635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8529029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379B09B-4A3E-4744-A2A1-499BE8A97A41}" type="slidenum">
              <a:rPr lang="en-US" altLang="de-DE" sz="1300"/>
              <a:pPr>
                <a:spcBef>
                  <a:spcPct val="0"/>
                </a:spcBef>
              </a:pPr>
              <a:t>9</a:t>
            </a:fld>
            <a:endParaRPr lang="en-US" altLang="de-DE" sz="1300"/>
          </a:p>
        </p:txBody>
      </p:sp>
      <p:sp>
        <p:nvSpPr>
          <p:cNvPr id="25603" name="Rectangle 2"/>
          <p:cNvSpPr>
            <a:spLocks noGrp="1" noRot="1" noChangeAspect="1" noChangeArrowheads="1" noTextEdit="1"/>
          </p:cNvSpPr>
          <p:nvPr>
            <p:ph type="sldImg"/>
          </p:nvPr>
        </p:nvSpPr>
        <p:spPr>
          <a:xfrm>
            <a:off x="138113" y="768350"/>
            <a:ext cx="6823075" cy="3836988"/>
          </a:xfrm>
          <a:ln/>
        </p:spPr>
      </p:sp>
      <p:sp>
        <p:nvSpPr>
          <p:cNvPr id="3635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8529029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379B09B-4A3E-4744-A2A1-499BE8A97A41}" type="slidenum">
              <a:rPr lang="en-US" altLang="de-DE" sz="1300"/>
              <a:pPr>
                <a:spcBef>
                  <a:spcPct val="0"/>
                </a:spcBef>
              </a:pPr>
              <a:t>10</a:t>
            </a:fld>
            <a:endParaRPr lang="en-US" altLang="de-DE" sz="1300"/>
          </a:p>
        </p:txBody>
      </p:sp>
      <p:sp>
        <p:nvSpPr>
          <p:cNvPr id="25603" name="Rectangle 2"/>
          <p:cNvSpPr>
            <a:spLocks noGrp="1" noRot="1" noChangeAspect="1" noChangeArrowheads="1" noTextEdit="1"/>
          </p:cNvSpPr>
          <p:nvPr>
            <p:ph type="sldImg"/>
          </p:nvPr>
        </p:nvSpPr>
        <p:spPr>
          <a:xfrm>
            <a:off x="138113" y="768350"/>
            <a:ext cx="6823075" cy="3836988"/>
          </a:xfrm>
          <a:ln/>
        </p:spPr>
      </p:sp>
      <p:sp>
        <p:nvSpPr>
          <p:cNvPr id="3635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8529029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379B09B-4A3E-4744-A2A1-499BE8A97A41}" type="slidenum">
              <a:rPr lang="en-US" altLang="de-DE" sz="1300"/>
              <a:pPr>
                <a:spcBef>
                  <a:spcPct val="0"/>
                </a:spcBef>
              </a:pPr>
              <a:t>11</a:t>
            </a:fld>
            <a:endParaRPr lang="en-US" altLang="de-DE" sz="1300"/>
          </a:p>
        </p:txBody>
      </p:sp>
      <p:sp>
        <p:nvSpPr>
          <p:cNvPr id="25603" name="Rectangle 2"/>
          <p:cNvSpPr>
            <a:spLocks noGrp="1" noRot="1" noChangeAspect="1" noChangeArrowheads="1" noTextEdit="1"/>
          </p:cNvSpPr>
          <p:nvPr>
            <p:ph type="sldImg"/>
          </p:nvPr>
        </p:nvSpPr>
        <p:spPr>
          <a:xfrm>
            <a:off x="138113" y="768350"/>
            <a:ext cx="6823075" cy="3836988"/>
          </a:xfrm>
          <a:ln/>
        </p:spPr>
      </p:sp>
      <p:sp>
        <p:nvSpPr>
          <p:cNvPr id="3635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8529029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5FC770E-68F0-4460-A989-170AD82189E1}" type="slidenum">
              <a:rPr lang="en-US" altLang="de-DE" sz="1300"/>
              <a:pPr>
                <a:spcBef>
                  <a:spcPct val="0"/>
                </a:spcBef>
              </a:pPr>
              <a:t>12</a:t>
            </a:fld>
            <a:endParaRPr lang="en-US" altLang="de-DE" sz="1300"/>
          </a:p>
        </p:txBody>
      </p:sp>
      <p:sp>
        <p:nvSpPr>
          <p:cNvPr id="27651" name="Rectangle 2"/>
          <p:cNvSpPr>
            <a:spLocks noGrp="1" noRot="1" noChangeAspect="1" noChangeArrowheads="1" noTextEdit="1"/>
          </p:cNvSpPr>
          <p:nvPr>
            <p:ph type="sldImg"/>
          </p:nvPr>
        </p:nvSpPr>
        <p:spPr>
          <a:xfrm>
            <a:off x="138113" y="768350"/>
            <a:ext cx="6823075" cy="3836988"/>
          </a:xfrm>
          <a:ln/>
        </p:spPr>
      </p:sp>
      <p:sp>
        <p:nvSpPr>
          <p:cNvPr id="3645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2615299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A6BDBBB-6817-4F8C-BCBB-AE1BCF0FDDFF}" type="slidenum">
              <a:rPr lang="en-US" altLang="de-DE" sz="1300"/>
              <a:pPr>
                <a:spcBef>
                  <a:spcPct val="0"/>
                </a:spcBef>
              </a:pPr>
              <a:t>13</a:t>
            </a:fld>
            <a:endParaRPr lang="en-US" altLang="de-DE" sz="1300"/>
          </a:p>
        </p:txBody>
      </p:sp>
      <p:sp>
        <p:nvSpPr>
          <p:cNvPr id="29699" name="Rectangle 2"/>
          <p:cNvSpPr>
            <a:spLocks noGrp="1" noRot="1" noChangeAspect="1" noChangeArrowheads="1" noTextEdit="1"/>
          </p:cNvSpPr>
          <p:nvPr>
            <p:ph type="sldImg"/>
          </p:nvPr>
        </p:nvSpPr>
        <p:spPr>
          <a:xfrm>
            <a:off x="139700" y="768350"/>
            <a:ext cx="6821488" cy="3836988"/>
          </a:xfrm>
          <a:ln/>
        </p:spPr>
      </p:sp>
      <p:sp>
        <p:nvSpPr>
          <p:cNvPr id="4208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8087982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EC52FC4-A864-4F49-B7BE-76BE27C614F7}" type="slidenum">
              <a:rPr lang="en-US" altLang="de-DE" smtClean="0"/>
              <a:pPr>
                <a:defRPr/>
              </a:pPr>
              <a:t>14</a:t>
            </a:fld>
            <a:endParaRPr lang="en-US" altLang="de-DE"/>
          </a:p>
        </p:txBody>
      </p:sp>
    </p:spTree>
    <p:extLst>
      <p:ext uri="{BB962C8B-B14F-4D97-AF65-F5344CB8AC3E}">
        <p14:creationId xmlns:p14="http://schemas.microsoft.com/office/powerpoint/2010/main" val="19546932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EC52FC4-A864-4F49-B7BE-76BE27C614F7}" type="slidenum">
              <a:rPr lang="en-US" altLang="de-DE" smtClean="0"/>
              <a:pPr>
                <a:defRPr/>
              </a:pPr>
              <a:t>15</a:t>
            </a:fld>
            <a:endParaRPr lang="en-US" altLang="de-DE"/>
          </a:p>
        </p:txBody>
      </p:sp>
    </p:spTree>
    <p:extLst>
      <p:ext uri="{BB962C8B-B14F-4D97-AF65-F5344CB8AC3E}">
        <p14:creationId xmlns:p14="http://schemas.microsoft.com/office/powerpoint/2010/main" val="42108343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184B8ED-4B3D-404E-8CA7-ABFD62DB134F}" type="slidenum">
              <a:rPr lang="en-US" altLang="de-DE" sz="1300"/>
              <a:pPr>
                <a:spcBef>
                  <a:spcPct val="0"/>
                </a:spcBef>
              </a:pPr>
              <a:t>16</a:t>
            </a:fld>
            <a:endParaRPr lang="en-US" altLang="de-DE" sz="1300"/>
          </a:p>
        </p:txBody>
      </p:sp>
      <p:sp>
        <p:nvSpPr>
          <p:cNvPr id="39939" name="Rectangle 2"/>
          <p:cNvSpPr>
            <a:spLocks noGrp="1" noRot="1" noChangeAspect="1" noChangeArrowheads="1" noTextEdit="1"/>
          </p:cNvSpPr>
          <p:nvPr>
            <p:ph type="sldImg"/>
          </p:nvPr>
        </p:nvSpPr>
        <p:spPr>
          <a:xfrm>
            <a:off x="138113" y="768350"/>
            <a:ext cx="6823075" cy="3836988"/>
          </a:xfrm>
          <a:ln/>
        </p:spPr>
      </p:sp>
      <p:sp>
        <p:nvSpPr>
          <p:cNvPr id="3686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9520567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184B8ED-4B3D-404E-8CA7-ABFD62DB134F}" type="slidenum">
              <a:rPr lang="en-US" altLang="de-DE" sz="1300"/>
              <a:pPr>
                <a:spcBef>
                  <a:spcPct val="0"/>
                </a:spcBef>
              </a:pPr>
              <a:t>17</a:t>
            </a:fld>
            <a:endParaRPr lang="en-US" altLang="de-DE" sz="1300"/>
          </a:p>
        </p:txBody>
      </p:sp>
      <p:sp>
        <p:nvSpPr>
          <p:cNvPr id="39939" name="Rectangle 2"/>
          <p:cNvSpPr>
            <a:spLocks noGrp="1" noRot="1" noChangeAspect="1" noChangeArrowheads="1" noTextEdit="1"/>
          </p:cNvSpPr>
          <p:nvPr>
            <p:ph type="sldImg"/>
          </p:nvPr>
        </p:nvSpPr>
        <p:spPr>
          <a:xfrm>
            <a:off x="138113" y="768350"/>
            <a:ext cx="6823075" cy="3836988"/>
          </a:xfrm>
          <a:ln/>
        </p:spPr>
      </p:sp>
      <p:sp>
        <p:nvSpPr>
          <p:cNvPr id="3686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9520567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184B8ED-4B3D-404E-8CA7-ABFD62DB134F}" type="slidenum">
              <a:rPr lang="en-US" altLang="de-DE" sz="1300"/>
              <a:pPr>
                <a:spcBef>
                  <a:spcPct val="0"/>
                </a:spcBef>
              </a:pPr>
              <a:t>18</a:t>
            </a:fld>
            <a:endParaRPr lang="en-US" altLang="de-DE" sz="1300"/>
          </a:p>
        </p:txBody>
      </p:sp>
      <p:sp>
        <p:nvSpPr>
          <p:cNvPr id="39939" name="Rectangle 2"/>
          <p:cNvSpPr>
            <a:spLocks noGrp="1" noRot="1" noChangeAspect="1" noChangeArrowheads="1" noTextEdit="1"/>
          </p:cNvSpPr>
          <p:nvPr>
            <p:ph type="sldImg"/>
          </p:nvPr>
        </p:nvSpPr>
        <p:spPr>
          <a:xfrm>
            <a:off x="138113" y="768350"/>
            <a:ext cx="6823075" cy="3836988"/>
          </a:xfrm>
          <a:ln/>
        </p:spPr>
      </p:sp>
      <p:sp>
        <p:nvSpPr>
          <p:cNvPr id="3686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9520567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184B8ED-4B3D-404E-8CA7-ABFD62DB134F}" type="slidenum">
              <a:rPr lang="en-US" altLang="de-DE" sz="1300"/>
              <a:pPr>
                <a:spcBef>
                  <a:spcPct val="0"/>
                </a:spcBef>
              </a:pPr>
              <a:t>19</a:t>
            </a:fld>
            <a:endParaRPr lang="en-US" altLang="de-DE" sz="1300"/>
          </a:p>
        </p:txBody>
      </p:sp>
      <p:sp>
        <p:nvSpPr>
          <p:cNvPr id="39939" name="Rectangle 2"/>
          <p:cNvSpPr>
            <a:spLocks noGrp="1" noRot="1" noChangeAspect="1" noChangeArrowheads="1" noTextEdit="1"/>
          </p:cNvSpPr>
          <p:nvPr>
            <p:ph type="sldImg"/>
          </p:nvPr>
        </p:nvSpPr>
        <p:spPr>
          <a:xfrm>
            <a:off x="138113" y="768350"/>
            <a:ext cx="6823075" cy="3836988"/>
          </a:xfrm>
          <a:ln/>
        </p:spPr>
      </p:sp>
      <p:sp>
        <p:nvSpPr>
          <p:cNvPr id="3686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9520567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BD19EF2-2565-48CE-82C4-02BEBE21EE67}" type="slidenum">
              <a:rPr lang="en-US" altLang="de-DE" sz="1300"/>
              <a:pPr>
                <a:spcBef>
                  <a:spcPct val="0"/>
                </a:spcBef>
              </a:pPr>
              <a:t>20</a:t>
            </a:fld>
            <a:endParaRPr lang="en-US" altLang="de-DE" sz="1300"/>
          </a:p>
        </p:txBody>
      </p:sp>
      <p:sp>
        <p:nvSpPr>
          <p:cNvPr id="41987" name="Rectangle 2"/>
          <p:cNvSpPr>
            <a:spLocks noGrp="1" noRot="1" noChangeAspect="1" noChangeArrowheads="1" noTextEdit="1"/>
          </p:cNvSpPr>
          <p:nvPr>
            <p:ph type="sldImg"/>
          </p:nvPr>
        </p:nvSpPr>
        <p:spPr>
          <a:xfrm>
            <a:off x="138113" y="768350"/>
            <a:ext cx="6823075" cy="3836988"/>
          </a:xfrm>
          <a:ln/>
        </p:spPr>
      </p:sp>
      <p:sp>
        <p:nvSpPr>
          <p:cNvPr id="3696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4047537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177C0DA-C3E1-43C6-8AD9-294A0044D5D4}" type="slidenum">
              <a:rPr lang="en-US" altLang="de-DE" sz="1300"/>
              <a:pPr>
                <a:spcBef>
                  <a:spcPct val="0"/>
                </a:spcBef>
              </a:pPr>
              <a:t>21</a:t>
            </a:fld>
            <a:endParaRPr lang="en-US" altLang="de-DE" sz="1300"/>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37069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3096934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2B13DF0-78E4-4940-9A47-9F04762B1DA8}" type="slidenum">
              <a:rPr lang="en-US" altLang="de-DE" sz="1300"/>
              <a:pPr>
                <a:spcBef>
                  <a:spcPct val="0"/>
                </a:spcBef>
              </a:pPr>
              <a:t>22</a:t>
            </a:fld>
            <a:endParaRPr lang="en-US" altLang="de-DE" sz="1300"/>
          </a:p>
        </p:txBody>
      </p:sp>
      <p:sp>
        <p:nvSpPr>
          <p:cNvPr id="46083" name="Rectangle 2"/>
          <p:cNvSpPr>
            <a:spLocks noGrp="1" noRot="1" noChangeAspect="1" noChangeArrowheads="1" noTextEdit="1"/>
          </p:cNvSpPr>
          <p:nvPr>
            <p:ph type="sldImg"/>
          </p:nvPr>
        </p:nvSpPr>
        <p:spPr>
          <a:xfrm>
            <a:off x="138113" y="768350"/>
            <a:ext cx="6823075" cy="3836988"/>
          </a:xfrm>
          <a:ln/>
        </p:spPr>
      </p:sp>
      <p:sp>
        <p:nvSpPr>
          <p:cNvPr id="37171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9850362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0D466E9-9EE0-4D5F-A836-36C6F763C0A7}" type="slidenum">
              <a:rPr lang="en-US" altLang="de-DE" sz="1300"/>
              <a:pPr>
                <a:spcBef>
                  <a:spcPct val="0"/>
                </a:spcBef>
              </a:pPr>
              <a:t>23</a:t>
            </a:fld>
            <a:endParaRPr lang="en-US" altLang="de-DE" sz="1300"/>
          </a:p>
        </p:txBody>
      </p:sp>
      <p:sp>
        <p:nvSpPr>
          <p:cNvPr id="48131" name="Rectangle 2"/>
          <p:cNvSpPr>
            <a:spLocks noGrp="1" noRot="1" noChangeAspect="1" noChangeArrowheads="1" noTextEdit="1"/>
          </p:cNvSpPr>
          <p:nvPr>
            <p:ph type="sldImg"/>
          </p:nvPr>
        </p:nvSpPr>
        <p:spPr>
          <a:xfrm>
            <a:off x="138113" y="768350"/>
            <a:ext cx="6823075" cy="3836988"/>
          </a:xfrm>
          <a:ln/>
        </p:spPr>
      </p:sp>
      <p:sp>
        <p:nvSpPr>
          <p:cNvPr id="37273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757592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E03BE54-625E-4779-83F5-9C0F2C81DB08}" type="slidenum">
              <a:rPr lang="en-US" altLang="de-DE" sz="1300"/>
              <a:pPr>
                <a:spcBef>
                  <a:spcPct val="0"/>
                </a:spcBef>
              </a:pPr>
              <a:t>24</a:t>
            </a:fld>
            <a:endParaRPr lang="en-US" altLang="de-DE" sz="1300"/>
          </a:p>
        </p:txBody>
      </p:sp>
      <p:sp>
        <p:nvSpPr>
          <p:cNvPr id="50179" name="Rectangle 2"/>
          <p:cNvSpPr>
            <a:spLocks noGrp="1" noRot="1" noChangeAspect="1" noChangeArrowheads="1" noTextEdit="1"/>
          </p:cNvSpPr>
          <p:nvPr>
            <p:ph type="sldImg"/>
          </p:nvPr>
        </p:nvSpPr>
        <p:spPr>
          <a:xfrm>
            <a:off x="138113" y="768350"/>
            <a:ext cx="6823075" cy="3836988"/>
          </a:xfrm>
          <a:ln/>
        </p:spPr>
      </p:sp>
      <p:sp>
        <p:nvSpPr>
          <p:cNvPr id="37376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8141104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31DEFFF-1C45-4872-B683-9FE6E17F3F7B}" type="slidenum">
              <a:rPr lang="en-US" altLang="de-DE" sz="1300"/>
              <a:pPr>
                <a:spcBef>
                  <a:spcPct val="0"/>
                </a:spcBef>
              </a:pPr>
              <a:t>25</a:t>
            </a:fld>
            <a:endParaRPr lang="en-US" altLang="de-DE" sz="1300"/>
          </a:p>
        </p:txBody>
      </p:sp>
      <p:sp>
        <p:nvSpPr>
          <p:cNvPr id="52227" name="Rectangle 2"/>
          <p:cNvSpPr>
            <a:spLocks noGrp="1" noRot="1" noChangeAspect="1" noChangeArrowheads="1" noTextEdit="1"/>
          </p:cNvSpPr>
          <p:nvPr>
            <p:ph type="sldImg"/>
          </p:nvPr>
        </p:nvSpPr>
        <p:spPr>
          <a:xfrm>
            <a:off x="138113" y="768350"/>
            <a:ext cx="6823075" cy="3836988"/>
          </a:xfrm>
          <a:ln/>
        </p:spPr>
      </p:sp>
      <p:sp>
        <p:nvSpPr>
          <p:cNvPr id="3747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6971481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517B036-6BF1-47BC-80F9-965D2B2CE2FD}" type="slidenum">
              <a:rPr lang="en-US" altLang="de-DE" sz="1300"/>
              <a:pPr>
                <a:spcBef>
                  <a:spcPct val="0"/>
                </a:spcBef>
              </a:pPr>
              <a:t>26</a:t>
            </a:fld>
            <a:endParaRPr lang="en-US" altLang="de-DE" sz="1300"/>
          </a:p>
        </p:txBody>
      </p:sp>
      <p:sp>
        <p:nvSpPr>
          <p:cNvPr id="54275" name="Rectangle 2"/>
          <p:cNvSpPr>
            <a:spLocks noGrp="1" noRot="1" noChangeAspect="1" noChangeArrowheads="1" noTextEdit="1"/>
          </p:cNvSpPr>
          <p:nvPr>
            <p:ph type="sldImg"/>
          </p:nvPr>
        </p:nvSpPr>
        <p:spPr>
          <a:xfrm>
            <a:off x="138113" y="768350"/>
            <a:ext cx="6823075" cy="3836988"/>
          </a:xfrm>
          <a:ln/>
        </p:spPr>
      </p:sp>
      <p:sp>
        <p:nvSpPr>
          <p:cNvPr id="37581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2932453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ABBA24A-D5DF-48BF-89CE-904BACA79E1A}" type="slidenum">
              <a:rPr lang="en-US" altLang="de-DE" sz="1300"/>
              <a:pPr>
                <a:spcBef>
                  <a:spcPct val="0"/>
                </a:spcBef>
              </a:pPr>
              <a:t>27</a:t>
            </a:fld>
            <a:endParaRPr lang="en-US" altLang="de-DE" sz="1300"/>
          </a:p>
        </p:txBody>
      </p:sp>
      <p:sp>
        <p:nvSpPr>
          <p:cNvPr id="56323" name="Rectangle 2"/>
          <p:cNvSpPr>
            <a:spLocks noGrp="1" noRot="1" noChangeAspect="1" noChangeArrowheads="1" noTextEdit="1"/>
          </p:cNvSpPr>
          <p:nvPr>
            <p:ph type="sldImg"/>
          </p:nvPr>
        </p:nvSpPr>
        <p:spPr>
          <a:xfrm>
            <a:off x="138113" y="768350"/>
            <a:ext cx="6823075" cy="3836988"/>
          </a:xfrm>
          <a:ln/>
        </p:spPr>
      </p:sp>
      <p:sp>
        <p:nvSpPr>
          <p:cNvPr id="3768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9620592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0AAEF40-A96C-498F-B805-23CE67ECC4F1}" type="slidenum">
              <a:rPr lang="en-US" altLang="de-DE" sz="1300"/>
              <a:pPr>
                <a:spcBef>
                  <a:spcPct val="0"/>
                </a:spcBef>
              </a:pPr>
              <a:t>28</a:t>
            </a:fld>
            <a:endParaRPr lang="en-US" altLang="de-DE" sz="1300"/>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3778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6186794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DC423E8-17C5-4052-9407-92949092D727}" type="slidenum">
              <a:rPr lang="en-US" altLang="de-DE" sz="1300"/>
              <a:pPr>
                <a:spcBef>
                  <a:spcPct val="0"/>
                </a:spcBef>
              </a:pPr>
              <a:t>29</a:t>
            </a:fld>
            <a:endParaRPr lang="en-US" altLang="de-DE" sz="1300"/>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37888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1884920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1E3C2C4-88C8-4F9F-959A-FA84672F7C86}" type="slidenum">
              <a:rPr lang="en-US" altLang="de-DE" sz="1300"/>
              <a:pPr>
                <a:spcBef>
                  <a:spcPct val="0"/>
                </a:spcBef>
              </a:pPr>
              <a:t>30</a:t>
            </a:fld>
            <a:endParaRPr lang="en-US" altLang="de-DE" sz="1300"/>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3799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839122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EC52FC4-A864-4F49-B7BE-76BE27C614F7}" type="slidenum">
              <a:rPr lang="en-US" altLang="de-DE" smtClean="0"/>
              <a:pPr>
                <a:defRPr/>
              </a:pPr>
              <a:t>31</a:t>
            </a:fld>
            <a:endParaRPr lang="en-US" altLang="de-DE"/>
          </a:p>
        </p:txBody>
      </p:sp>
    </p:spTree>
    <p:extLst>
      <p:ext uri="{BB962C8B-B14F-4D97-AF65-F5344CB8AC3E}">
        <p14:creationId xmlns:p14="http://schemas.microsoft.com/office/powerpoint/2010/main" val="2119754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238F2E7-59F2-4A60-968A-C38D125C2556}" type="slidenum">
              <a:rPr lang="en-US" altLang="de-DE" sz="1300"/>
              <a:pPr>
                <a:spcBef>
                  <a:spcPct val="0"/>
                </a:spcBef>
              </a:pPr>
              <a:t>32</a:t>
            </a:fld>
            <a:endParaRPr lang="en-US" altLang="de-DE" sz="1300"/>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38195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811763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2DE0518-06D9-4F8C-9936-982D9CD47693}" type="slidenum">
              <a:rPr lang="en-US" altLang="de-DE" sz="1300"/>
              <a:pPr>
                <a:spcBef>
                  <a:spcPct val="0"/>
                </a:spcBef>
              </a:pPr>
              <a:t>33</a:t>
            </a:fld>
            <a:endParaRPr lang="en-US" altLang="de-DE"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38297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258509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E14A7FD-8A3B-4094-BBEB-BD2DD9EFDDCE}" type="slidenum">
              <a:rPr lang="en-US" altLang="de-DE" sz="1300"/>
              <a:pPr>
                <a:spcBef>
                  <a:spcPct val="0"/>
                </a:spcBef>
              </a:pPr>
              <a:t>34</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3840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0515352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43F330B-E637-476C-A73C-F73F9C4F130D}" type="slidenum">
              <a:rPr lang="en-US" altLang="de-DE" sz="1300"/>
              <a:pPr>
                <a:spcBef>
                  <a:spcPct val="0"/>
                </a:spcBef>
              </a:pPr>
              <a:t>35</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38502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29218901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684F629-E209-4CB2-9B58-FCF0B27B8A98}" type="slidenum">
              <a:rPr lang="en-US" altLang="de-DE" sz="1300">
                <a:solidFill>
                  <a:srgbClr val="000000"/>
                </a:solidFill>
              </a:rPr>
              <a:pPr>
                <a:spcBef>
                  <a:spcPct val="0"/>
                </a:spcBef>
              </a:pPr>
              <a:t>36</a:t>
            </a:fld>
            <a:endParaRPr lang="en-US" altLang="de-DE" sz="1300">
              <a:solidFill>
                <a:srgbClr val="000000"/>
              </a:solidFill>
            </a:endParaRPr>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38605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08094348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0B77C63-2746-4640-8F62-AAF07D1ABFD5}" type="slidenum">
              <a:rPr lang="en-US" altLang="de-DE" sz="1300">
                <a:solidFill>
                  <a:srgbClr val="000000"/>
                </a:solidFill>
              </a:rPr>
              <a:pPr>
                <a:spcBef>
                  <a:spcPct val="0"/>
                </a:spcBef>
              </a:pPr>
              <a:t>37</a:t>
            </a:fld>
            <a:endParaRPr lang="en-US" altLang="de-DE" sz="1300">
              <a:solidFill>
                <a:srgbClr val="000000"/>
              </a:solidFill>
            </a:endParaRPr>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38707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5802901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7D619B2-E56E-402A-BCC7-14B29D79B25A}" type="slidenum">
              <a:rPr lang="en-US" altLang="de-DE" sz="1300">
                <a:solidFill>
                  <a:srgbClr val="000000"/>
                </a:solidFill>
              </a:rPr>
              <a:pPr>
                <a:spcBef>
                  <a:spcPct val="0"/>
                </a:spcBef>
              </a:pPr>
              <a:t>38</a:t>
            </a:fld>
            <a:endParaRPr lang="en-US" altLang="de-DE" sz="1300">
              <a:solidFill>
                <a:srgbClr val="000000"/>
              </a:solidFill>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3891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1007901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74C0209-F544-4218-A980-EF49B279233B}" type="slidenum">
              <a:rPr lang="en-US" altLang="de-DE" sz="1300">
                <a:solidFill>
                  <a:srgbClr val="000000"/>
                </a:solidFill>
              </a:rPr>
              <a:pPr>
                <a:spcBef>
                  <a:spcPct val="0"/>
                </a:spcBef>
              </a:pPr>
              <a:t>39</a:t>
            </a:fld>
            <a:endParaRPr lang="en-US" altLang="de-DE" sz="1300">
              <a:solidFill>
                <a:srgbClr val="000000"/>
              </a:solidFill>
            </a:endParaRPr>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38912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65206500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40</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A8EF0A4-6CB8-49A2-BCD2-08D6F263B31B}" type="slidenum">
              <a:rPr lang="en-US" altLang="de-DE" sz="1300"/>
              <a:pPr>
                <a:spcBef>
                  <a:spcPct val="0"/>
                </a:spcBef>
              </a:pPr>
              <a:t>41</a:t>
            </a:fld>
            <a:endParaRPr lang="en-US" altLang="de-DE" sz="1300"/>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3901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9020923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63BD378-9F75-4CD3-9E60-A9E29EA55929}" type="slidenum">
              <a:rPr lang="en-US" altLang="de-DE" sz="1300"/>
              <a:pPr>
                <a:spcBef>
                  <a:spcPct val="0"/>
                </a:spcBef>
              </a:pPr>
              <a:t>42</a:t>
            </a:fld>
            <a:endParaRPr lang="en-US"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39117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18002159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5FFBC70-D98F-40F1-88D2-23DC09E720EF}" type="slidenum">
              <a:rPr lang="en-US" altLang="de-DE" sz="1300"/>
              <a:pPr>
                <a:spcBef>
                  <a:spcPct val="0"/>
                </a:spcBef>
              </a:pPr>
              <a:t>43</a:t>
            </a:fld>
            <a:endParaRPr lang="en-US" altLang="de-DE"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39219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91959870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3B6D6B6-4B64-4E23-BDAC-95823C69C83F}" type="slidenum">
              <a:rPr lang="en-US" altLang="de-DE" sz="1300"/>
              <a:pPr>
                <a:spcBef>
                  <a:spcPct val="0"/>
                </a:spcBef>
              </a:pPr>
              <a:t>44</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39321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38643111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1FC863B-FF18-4841-9D79-CB4195B098E1}" type="slidenum">
              <a:rPr lang="en-US" altLang="de-DE" sz="1300">
                <a:solidFill>
                  <a:srgbClr val="000000"/>
                </a:solidFill>
              </a:rPr>
              <a:pPr>
                <a:spcBef>
                  <a:spcPct val="0"/>
                </a:spcBef>
              </a:pPr>
              <a:t>45</a:t>
            </a:fld>
            <a:endParaRPr lang="en-US" altLang="de-DE" sz="1300">
              <a:solidFill>
                <a:srgbClr val="000000"/>
              </a:solidFill>
            </a:endParaRPr>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3942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00666737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B0824D7-7747-4BA7-8322-E5CCACD150E6}" type="slidenum">
              <a:rPr lang="en-US" altLang="de-DE" sz="1300">
                <a:solidFill>
                  <a:srgbClr val="000000"/>
                </a:solidFill>
              </a:rPr>
              <a:pPr>
                <a:spcBef>
                  <a:spcPct val="0"/>
                </a:spcBef>
              </a:pPr>
              <a:t>46</a:t>
            </a:fld>
            <a:endParaRPr lang="en-US" altLang="de-DE" sz="1300">
              <a:solidFill>
                <a:srgbClr val="000000"/>
              </a:solidFill>
            </a:endParaRPr>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39526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70679195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7592844-8FB2-47DC-AC2E-15F2DA01068F}" type="slidenum">
              <a:rPr lang="en-US" altLang="de-DE" sz="1300">
                <a:solidFill>
                  <a:srgbClr val="000000"/>
                </a:solidFill>
              </a:rPr>
              <a:pPr>
                <a:spcBef>
                  <a:spcPct val="0"/>
                </a:spcBef>
              </a:pPr>
              <a:t>47</a:t>
            </a:fld>
            <a:endParaRPr lang="en-US" altLang="de-DE" sz="1300">
              <a:solidFill>
                <a:srgbClr val="000000"/>
              </a:solidFill>
            </a:endParaRPr>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39731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09015227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4837D85-E83F-4CF0-BF2B-367A888EEE29}" type="slidenum">
              <a:rPr lang="en-US" altLang="de-DE" sz="1300">
                <a:solidFill>
                  <a:srgbClr val="000000"/>
                </a:solidFill>
              </a:rPr>
              <a:pPr>
                <a:spcBef>
                  <a:spcPct val="0"/>
                </a:spcBef>
              </a:pPr>
              <a:t>48</a:t>
            </a:fld>
            <a:endParaRPr lang="en-US" altLang="de-DE" sz="1300">
              <a:solidFill>
                <a:srgbClr val="000000"/>
              </a:solidFill>
            </a:endParaRPr>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39731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28429100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3896DAEB-31C7-49FE-AE88-18E6D775BAB2}" type="slidenum">
              <a:rPr lang="en-US" altLang="de-DE" sz="1300"/>
              <a:pPr>
                <a:spcBef>
                  <a:spcPct val="0"/>
                </a:spcBef>
              </a:pPr>
              <a:t>49</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39833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9965618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885E679-EFAD-4D05-AD2B-C522E21AC8AB}" type="slidenum">
              <a:rPr lang="en-US" altLang="de-DE" sz="1300"/>
              <a:pPr>
                <a:spcBef>
                  <a:spcPct val="0"/>
                </a:spcBef>
              </a:pPr>
              <a:t>50</a:t>
            </a:fld>
            <a:endParaRPr lang="en-US"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39936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17517604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29B351C-672B-4F03-9CFA-59B306F71DF8}" type="slidenum">
              <a:rPr lang="en-US" altLang="de-DE" sz="1300"/>
              <a:pPr>
                <a:spcBef>
                  <a:spcPct val="0"/>
                </a:spcBef>
              </a:pPr>
              <a:t>51</a:t>
            </a:fld>
            <a:endParaRPr lang="en-US" altLang="de-DE" sz="1300"/>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40038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76242817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8AC4003-194A-441C-A30F-F05D20C27566}" type="slidenum">
              <a:rPr lang="en-US" altLang="de-DE" sz="1300"/>
              <a:pPr>
                <a:spcBef>
                  <a:spcPct val="0"/>
                </a:spcBef>
              </a:pPr>
              <a:t>52</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40141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70150257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20DCC63-C959-4073-AE37-EAFF2A5CE32C}" type="slidenum">
              <a:rPr lang="en-US" altLang="de-DE" sz="1300"/>
              <a:pPr>
                <a:spcBef>
                  <a:spcPct val="0"/>
                </a:spcBef>
              </a:pPr>
              <a:t>53</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40243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72628490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84E9019-1F2B-41E6-AEF3-CBC975F5A474}" type="slidenum">
              <a:rPr lang="en-US" altLang="de-DE" sz="1300"/>
              <a:pPr>
                <a:spcBef>
                  <a:spcPct val="0"/>
                </a:spcBef>
              </a:pPr>
              <a:t>54</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40345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329089082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8B0D092-5820-4C88-984B-D23645A1E85A}" type="slidenum">
              <a:rPr lang="en-US" altLang="de-DE" sz="1300"/>
              <a:pPr>
                <a:spcBef>
                  <a:spcPct val="0"/>
                </a:spcBef>
              </a:pPr>
              <a:t>55</a:t>
            </a:fld>
            <a:endParaRPr lang="en-US" altLang="de-DE"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40448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85270458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0568C8E-7F8C-4556-AA00-EBE7DAF0DB39}" type="slidenum">
              <a:rPr lang="en-US" altLang="de-DE" sz="1300"/>
              <a:pPr>
                <a:spcBef>
                  <a:spcPct val="0"/>
                </a:spcBef>
              </a:pPr>
              <a:t>56</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40550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71679574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048E800-032E-4210-992A-509B13436F39}" type="slidenum">
              <a:rPr lang="en-US" altLang="de-DE" sz="1300"/>
              <a:pPr>
                <a:spcBef>
                  <a:spcPct val="0"/>
                </a:spcBef>
              </a:pPr>
              <a:t>57</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40653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46795302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529F6E2-2A2C-457A-9D3B-5D83F0B76052}" type="slidenum">
              <a:rPr lang="en-US" altLang="de-DE" sz="1300"/>
              <a:pPr>
                <a:spcBef>
                  <a:spcPct val="0"/>
                </a:spcBef>
              </a:pPr>
              <a:t>58</a:t>
            </a:fld>
            <a:endParaRPr lang="en-US" altLang="de-DE" sz="1300"/>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407555"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23494158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71A3035-0833-43D1-9DE6-4BA85B436BFE}" type="slidenum">
              <a:rPr lang="en-US" altLang="de-DE" sz="1300"/>
              <a:pPr>
                <a:spcBef>
                  <a:spcPct val="0"/>
                </a:spcBef>
              </a:pPr>
              <a:t>59</a:t>
            </a:fld>
            <a:endParaRPr lang="en-US" altLang="de-DE" sz="1300"/>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408579"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45660394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29411D3-8E25-49BB-B321-1C71DF9F6243}" type="slidenum">
              <a:rPr lang="en-US" altLang="de-DE" sz="1300"/>
              <a:pPr>
                <a:spcBef>
                  <a:spcPct val="0"/>
                </a:spcBef>
              </a:pPr>
              <a:t>60</a:t>
            </a:fld>
            <a:endParaRPr lang="en-US" altLang="de-DE" sz="1300"/>
          </a:p>
        </p:txBody>
      </p:sp>
      <p:sp>
        <p:nvSpPr>
          <p:cNvPr id="121859" name="Rectangle 2"/>
          <p:cNvSpPr>
            <a:spLocks noGrp="1" noRot="1" noChangeAspect="1" noChangeArrowheads="1" noTextEdit="1"/>
          </p:cNvSpPr>
          <p:nvPr>
            <p:ph type="sldImg"/>
          </p:nvPr>
        </p:nvSpPr>
        <p:spPr>
          <a:xfrm>
            <a:off x="138113" y="768350"/>
            <a:ext cx="6823075" cy="3836988"/>
          </a:xfrm>
          <a:ln/>
        </p:spPr>
      </p:sp>
      <p:sp>
        <p:nvSpPr>
          <p:cNvPr id="40960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35937004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7A1377B-1ABA-48EE-8478-4D93BB844474}" type="slidenum">
              <a:rPr lang="en-US" altLang="de-DE" sz="1300"/>
              <a:pPr>
                <a:spcBef>
                  <a:spcPct val="0"/>
                </a:spcBef>
              </a:pPr>
              <a:t>61</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43725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72870654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7A1377B-1ABA-48EE-8478-4D93BB844474}" type="slidenum">
              <a:rPr lang="en-US" altLang="de-DE" sz="1300"/>
              <a:pPr>
                <a:spcBef>
                  <a:spcPct val="0"/>
                </a:spcBef>
              </a:pPr>
              <a:t>62</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43725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72870654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7A1377B-1ABA-48EE-8478-4D93BB844474}" type="slidenum">
              <a:rPr lang="en-US" altLang="de-DE" sz="1300"/>
              <a:pPr>
                <a:spcBef>
                  <a:spcPct val="0"/>
                </a:spcBef>
              </a:pPr>
              <a:t>63</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437251"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72870654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30AFAA1-24BC-483C-B46C-F1C3E2969244}" type="slidenum">
              <a:rPr lang="en-US" altLang="de-DE" sz="1300"/>
              <a:pPr>
                <a:spcBef>
                  <a:spcPct val="0"/>
                </a:spcBef>
              </a:pPr>
              <a:t>64</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4157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55990446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30AFAA1-24BC-483C-B46C-F1C3E2969244}" type="slidenum">
              <a:rPr lang="en-US" altLang="de-DE" sz="1300"/>
              <a:pPr>
                <a:spcBef>
                  <a:spcPct val="0"/>
                </a:spcBef>
              </a:pPr>
              <a:t>65</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4157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55990446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30AFAA1-24BC-483C-B46C-F1C3E2969244}" type="slidenum">
              <a:rPr lang="en-US" altLang="de-DE" sz="1300"/>
              <a:pPr>
                <a:spcBef>
                  <a:spcPct val="0"/>
                </a:spcBef>
              </a:pPr>
              <a:t>66</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415747"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255990446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50C7BBD-9EDE-4359-9DC8-0611FBDDE331}" type="slidenum">
              <a:rPr lang="en-US" altLang="de-DE" sz="1300"/>
              <a:pPr>
                <a:spcBef>
                  <a:spcPct val="0"/>
                </a:spcBef>
              </a:pPr>
              <a:t>68</a:t>
            </a:fld>
            <a:endParaRPr lang="en-US" altLang="de-DE" sz="1300"/>
          </a:p>
        </p:txBody>
      </p:sp>
      <p:sp>
        <p:nvSpPr>
          <p:cNvPr id="138243" name="Rectangle 2"/>
          <p:cNvSpPr>
            <a:spLocks noGrp="1" noRot="1" noChangeAspect="1" noChangeArrowheads="1" noTextEdit="1"/>
          </p:cNvSpPr>
          <p:nvPr>
            <p:ph type="sldImg"/>
          </p:nvPr>
        </p:nvSpPr>
        <p:spPr>
          <a:xfrm>
            <a:off x="139700" y="768350"/>
            <a:ext cx="6821488" cy="3836988"/>
          </a:xfrm>
          <a:ln/>
        </p:spPr>
      </p:sp>
      <p:sp>
        <p:nvSpPr>
          <p:cNvPr id="445443" name="Rectangle 3"/>
          <p:cNvSpPr>
            <a:spLocks noGrp="1" noChangeArrowheads="1"/>
          </p:cNvSpPr>
          <p:nvPr>
            <p:ph type="body" idx="1"/>
          </p:nvPr>
        </p:nvSpPr>
        <p:spPr/>
        <p:txBody>
          <a:bodyPr/>
          <a:lstStyle/>
          <a:p>
            <a:pPr eaLnBrk="1" hangingPunct="1">
              <a:defRPr/>
            </a:pPr>
            <a:endParaRPr lang="en-US">
              <a:ea typeface="ＭＳ Ｐゴシック" charset="0"/>
              <a:cs typeface="+mn-cs"/>
            </a:endParaRPr>
          </a:p>
        </p:txBody>
      </p:sp>
    </p:spTree>
    <p:extLst>
      <p:ext uri="{BB962C8B-B14F-4D97-AF65-F5344CB8AC3E}">
        <p14:creationId xmlns:p14="http://schemas.microsoft.com/office/powerpoint/2010/main" val="165264450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az-Cyrl-AZ" altLang="ko-KR" dirty="0">
                <a:solidFill>
                  <a:srgbClr val="004992"/>
                </a:solidFill>
              </a:rPr>
              <a:t>Метакогнитивная терапия (МКТ)</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ru-RU" altLang="ko-KR" sz="1000" dirty="0">
                <a:latin typeface="+mj-lt"/>
              </a:rPr>
              <a:t>Использование изображений было любезно одобрено художниками и владельцами на права изображения - детали (исполнитель, название), см. в конце презентации.</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z-Cyrl-AZ"/>
              <a:t>Тренинг 3 – Исправление мнения</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A9F7BC14-A82D-4728-B61B-12AC37E14056}"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az-Cyrl-AZ"/>
              <a:t>Тренинг 3 – Исправление мнения</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6DD116F6-EC69-4D04-9D03-2B1853110970}"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z-Cyrl-AZ"/>
              <a:t>Тренинг 3 – Исправление мнения</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883995FA-6479-4888-9FCF-AADF016CD4AE}"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az-Cyrl-AZ"/>
              <a:t>Тренинг 3 – Исправление мнения</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A9F7BC14-A82D-4728-B61B-12AC37E14056}"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az-Cyrl-AZ"/>
              <a:t>Тренинг 3 – Исправление мнения</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A9F7BC14-A82D-4728-B61B-12AC37E14056}"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az-Cyrl-AZ"/>
              <a:t>Тренинг 3 – Исправление мнения</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A4320A3C-E4D4-4EDB-AE40-7444719035AA}"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az-Cyrl-AZ"/>
              <a:t>Тренинг 3 – Исправление мнения</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3B967B76-2E6B-4520-A8A5-34C7DD6597B7}"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828964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239903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az-Cyrl-AZ" altLang="ko-KR" dirty="0">
                <a:solidFill>
                  <a:srgbClr val="004992"/>
                </a:solidFill>
              </a:rPr>
              <a:t>Метакогнитивная терапия (МКТ)</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ru-RU" altLang="ko-KR" sz="1000" b="0" dirty="0">
                <a:solidFill>
                  <a:srgbClr val="333333"/>
                </a:solidFill>
                <a:latin typeface="Calibri Light"/>
              </a:rPr>
              <a:t>Использование изображений было любезно одобрено художниками и владельцами на права изображения - детали (исполнитель, название), см. в конце презентации.</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0071933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6870484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6866808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spTree>
    <p:extLst>
      <p:ext uri="{BB962C8B-B14F-4D97-AF65-F5344CB8AC3E}">
        <p14:creationId xmlns:p14="http://schemas.microsoft.com/office/powerpoint/2010/main" val="16466047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2228718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8923945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8991717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595871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5700179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088299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az-Cyrl-AZ"/>
              <a:t>Тренинг 3 – Исправление мнения</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A9F7BC14-A82D-4728-B61B-12AC37E14056}"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3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b="0">
                <a:solidFill>
                  <a:srgbClr val="333333"/>
                </a:solidFill>
              </a:rPr>
              <a:t>Entrenamiento Metacognitivo 8 – Stimmung</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b="0" smtClean="0">
                <a:solidFill>
                  <a:srgbClr val="333333"/>
                </a:solidFill>
              </a:rPr>
              <a:pPr defTabSz="457123" eaLnBrk="1" fontAlgn="auto" hangingPunct="1">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196947977"/>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10.jpeg"/><Relationship Id="rId4" Type="http://schemas.openxmlformats.org/officeDocument/2006/relationships/image" Target="../media/image9.jpeg"/></Relationships>
</file>

<file path=ppt/slides/_rels/slide15.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17.jpeg"/></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11.xml"/><Relationship Id="rId5" Type="http://schemas.openxmlformats.org/officeDocument/2006/relationships/image" Target="../media/image17.jpeg"/><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10.xml"/><Relationship Id="rId5" Type="http://schemas.openxmlformats.org/officeDocument/2006/relationships/image" Target="../media/image25.png"/><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11.xml"/><Relationship Id="rId5" Type="http://schemas.openxmlformats.org/officeDocument/2006/relationships/image" Target="../media/image25.png"/><Relationship Id="rId4" Type="http://schemas.openxmlformats.org/officeDocument/2006/relationships/image" Target="../media/image24.png"/></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9.xml"/><Relationship Id="rId1" Type="http://schemas.openxmlformats.org/officeDocument/2006/relationships/slideLayout" Target="../slideLayouts/slideLayout10.xml"/><Relationship Id="rId4" Type="http://schemas.openxmlformats.org/officeDocument/2006/relationships/image" Target="../media/image28.jpeg"/></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0.xml"/><Relationship Id="rId1" Type="http://schemas.openxmlformats.org/officeDocument/2006/relationships/slideLayout" Target="../slideLayouts/slideLayout10.xml"/><Relationship Id="rId5" Type="http://schemas.openxmlformats.org/officeDocument/2006/relationships/image" Target="../media/image28.jpeg"/><Relationship Id="rId4" Type="http://schemas.openxmlformats.org/officeDocument/2006/relationships/image" Target="../media/image30.jpeg"/></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1.xml"/><Relationship Id="rId1" Type="http://schemas.openxmlformats.org/officeDocument/2006/relationships/slideLayout" Target="../slideLayouts/slideLayout11.xml"/><Relationship Id="rId5" Type="http://schemas.openxmlformats.org/officeDocument/2006/relationships/image" Target="../media/image28.jpeg"/><Relationship Id="rId4" Type="http://schemas.openxmlformats.org/officeDocument/2006/relationships/image" Target="../media/image30.jpeg"/></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3.xml"/><Relationship Id="rId1" Type="http://schemas.openxmlformats.org/officeDocument/2006/relationships/slideLayout" Target="../slideLayouts/slideLayout10.xml"/><Relationship Id="rId4" Type="http://schemas.openxmlformats.org/officeDocument/2006/relationships/image" Target="../media/image31.png"/></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4.xml"/><Relationship Id="rId1" Type="http://schemas.openxmlformats.org/officeDocument/2006/relationships/slideLayout" Target="../slideLayouts/slideLayout10.xml"/><Relationship Id="rId5" Type="http://schemas.openxmlformats.org/officeDocument/2006/relationships/image" Target="../media/image34.jpeg"/><Relationship Id="rId4" Type="http://schemas.openxmlformats.org/officeDocument/2006/relationships/image" Target="../media/image33.png"/></Relationships>
</file>

<file path=ppt/slides/_rels/slide3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5.xml"/><Relationship Id="rId1" Type="http://schemas.openxmlformats.org/officeDocument/2006/relationships/slideLayout" Target="../slideLayouts/slideLayout11.xml"/><Relationship Id="rId5" Type="http://schemas.openxmlformats.org/officeDocument/2006/relationships/image" Target="../media/image33.png"/><Relationship Id="rId4" Type="http://schemas.openxmlformats.org/officeDocument/2006/relationships/image" Target="../media/image32.jpeg"/></Relationships>
</file>

<file path=ppt/slides/_rels/slide3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7.xml"/><Relationship Id="rId1" Type="http://schemas.openxmlformats.org/officeDocument/2006/relationships/slideLayout" Target="../slideLayouts/slideLayout10.xml"/><Relationship Id="rId4" Type="http://schemas.openxmlformats.org/officeDocument/2006/relationships/image" Target="../media/image35.png"/></Relationships>
</file>

<file path=ppt/slides/_rels/slide3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8.xml"/><Relationship Id="rId1" Type="http://schemas.openxmlformats.org/officeDocument/2006/relationships/slideLayout" Target="../slideLayouts/slideLayout10.xml"/><Relationship Id="rId5" Type="http://schemas.openxmlformats.org/officeDocument/2006/relationships/image" Target="../media/image35.png"/><Relationship Id="rId4" Type="http://schemas.openxmlformats.org/officeDocument/2006/relationships/image" Target="../media/image36.png"/></Relationships>
</file>

<file path=ppt/slides/_rels/slide3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9.xml"/><Relationship Id="rId1" Type="http://schemas.openxmlformats.org/officeDocument/2006/relationships/slideLayout" Target="../slideLayouts/slideLayout11.xml"/><Relationship Id="rId5" Type="http://schemas.openxmlformats.org/officeDocument/2006/relationships/image" Target="../media/image37.png"/><Relationship Id="rId4" Type="http://schemas.openxmlformats.org/officeDocument/2006/relationships/image" Target="../media/image35.png"/></Relationships>
</file>

<file path=ppt/slides/_rels/slide4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2.xml"/><Relationship Id="rId1" Type="http://schemas.openxmlformats.org/officeDocument/2006/relationships/slideLayout" Target="../slideLayouts/slideLayout10.xml"/><Relationship Id="rId4" Type="http://schemas.openxmlformats.org/officeDocument/2006/relationships/image" Target="../media/image38.jpeg"/></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3.xml"/><Relationship Id="rId1" Type="http://schemas.openxmlformats.org/officeDocument/2006/relationships/slideLayout" Target="../slideLayouts/slideLayout10.xml"/><Relationship Id="rId5" Type="http://schemas.openxmlformats.org/officeDocument/2006/relationships/image" Target="../media/image40.jpeg"/><Relationship Id="rId4" Type="http://schemas.openxmlformats.org/officeDocument/2006/relationships/image" Target="../media/image39.jpeg"/></Relationships>
</file>

<file path=ppt/slides/_rels/slide4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4.xml"/><Relationship Id="rId1" Type="http://schemas.openxmlformats.org/officeDocument/2006/relationships/slideLayout" Target="../slideLayouts/slideLayout11.xml"/><Relationship Id="rId5" Type="http://schemas.openxmlformats.org/officeDocument/2006/relationships/image" Target="../media/image40.jpeg"/><Relationship Id="rId4" Type="http://schemas.openxmlformats.org/officeDocument/2006/relationships/image" Target="../media/image39.jpeg"/></Relationships>
</file>

<file path=ppt/slides/_rels/slide4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6.xml"/><Relationship Id="rId1" Type="http://schemas.openxmlformats.org/officeDocument/2006/relationships/slideLayout" Target="../slideLayouts/slideLayout10.xml"/><Relationship Id="rId4" Type="http://schemas.openxmlformats.org/officeDocument/2006/relationships/image" Target="../media/image41.png"/></Relationships>
</file>

<file path=ppt/slides/_rels/slide4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7.xml"/><Relationship Id="rId1" Type="http://schemas.openxmlformats.org/officeDocument/2006/relationships/slideLayout" Target="../slideLayouts/slideLayout10.xml"/><Relationship Id="rId5" Type="http://schemas.openxmlformats.org/officeDocument/2006/relationships/image" Target="../media/image41.png"/><Relationship Id="rId4" Type="http://schemas.openxmlformats.org/officeDocument/2006/relationships/image" Target="../media/image42.png"/></Relationships>
</file>

<file path=ppt/slides/_rels/slide4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8.xml"/><Relationship Id="rId1" Type="http://schemas.openxmlformats.org/officeDocument/2006/relationships/slideLayout" Target="../slideLayouts/slideLayout11.xml"/><Relationship Id="rId5" Type="http://schemas.openxmlformats.org/officeDocument/2006/relationships/image" Target="../media/image41.png"/><Relationship Id="rId4" Type="http://schemas.openxmlformats.org/officeDocument/2006/relationships/image" Target="../media/image42.png"/></Relationships>
</file>

<file path=ppt/slides/_rels/slide4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0.xml"/><Relationship Id="rId1" Type="http://schemas.openxmlformats.org/officeDocument/2006/relationships/slideLayout" Target="../slideLayouts/slideLayout10.xml"/><Relationship Id="rId4" Type="http://schemas.openxmlformats.org/officeDocument/2006/relationships/image" Target="../media/image46.png"/></Relationships>
</file>

<file path=ppt/slides/_rels/slide5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1.xml"/><Relationship Id="rId1" Type="http://schemas.openxmlformats.org/officeDocument/2006/relationships/slideLayout" Target="../slideLayouts/slideLayout10.xml"/><Relationship Id="rId5" Type="http://schemas.openxmlformats.org/officeDocument/2006/relationships/image" Target="../media/image49.png"/><Relationship Id="rId4" Type="http://schemas.openxmlformats.org/officeDocument/2006/relationships/image" Target="../media/image48.png"/></Relationships>
</file>

<file path=ppt/slides/_rels/slide5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2.xml"/><Relationship Id="rId1" Type="http://schemas.openxmlformats.org/officeDocument/2006/relationships/slideLayout" Target="../slideLayouts/slideLayout11.xml"/><Relationship Id="rId5" Type="http://schemas.openxmlformats.org/officeDocument/2006/relationships/image" Target="../media/image49.png"/><Relationship Id="rId4" Type="http://schemas.openxmlformats.org/officeDocument/2006/relationships/image" Target="../media/image48.png"/></Relationships>
</file>

<file path=ppt/slides/_rels/slide5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4.xml"/><Relationship Id="rId1" Type="http://schemas.openxmlformats.org/officeDocument/2006/relationships/slideLayout" Target="../slideLayouts/slideLayout10.xml"/><Relationship Id="rId4" Type="http://schemas.openxmlformats.org/officeDocument/2006/relationships/image" Target="../media/image52.png"/></Relationships>
</file>

<file path=ppt/slides/_rels/slide5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5.xml"/><Relationship Id="rId1" Type="http://schemas.openxmlformats.org/officeDocument/2006/relationships/slideLayout" Target="../slideLayouts/slideLayout10.xml"/><Relationship Id="rId5" Type="http://schemas.openxmlformats.org/officeDocument/2006/relationships/image" Target="../media/image55.png"/><Relationship Id="rId4" Type="http://schemas.openxmlformats.org/officeDocument/2006/relationships/image" Target="../media/image54.png"/></Relationships>
</file>

<file path=ppt/slides/_rels/slide5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6.xml"/><Relationship Id="rId1" Type="http://schemas.openxmlformats.org/officeDocument/2006/relationships/slideLayout" Target="../slideLayouts/slideLayout11.xml"/><Relationship Id="rId5" Type="http://schemas.openxmlformats.org/officeDocument/2006/relationships/image" Target="../media/image55.png"/><Relationship Id="rId4" Type="http://schemas.openxmlformats.org/officeDocument/2006/relationships/image" Target="../media/image54.png"/></Relationships>
</file>

<file path=ppt/slides/_rels/slide5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8.xml"/><Relationship Id="rId1" Type="http://schemas.openxmlformats.org/officeDocument/2006/relationships/slideLayout" Target="../slideLayouts/slideLayout10.xml"/><Relationship Id="rId4" Type="http://schemas.openxmlformats.org/officeDocument/2006/relationships/image" Target="../media/image58.png"/></Relationships>
</file>

<file path=ppt/slides/_rels/slide5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9.xml"/><Relationship Id="rId1" Type="http://schemas.openxmlformats.org/officeDocument/2006/relationships/slideLayout" Target="../slideLayouts/slideLayout10.xml"/><Relationship Id="rId5" Type="http://schemas.openxmlformats.org/officeDocument/2006/relationships/image" Target="../media/image60.png"/><Relationship Id="rId4" Type="http://schemas.openxmlformats.org/officeDocument/2006/relationships/image" Target="../media/image59.png"/></Relationships>
</file>

<file path=ppt/slides/_rels/slide6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60.xml"/><Relationship Id="rId1" Type="http://schemas.openxmlformats.org/officeDocument/2006/relationships/slideLayout" Target="../slideLayouts/slideLayout11.xml"/><Relationship Id="rId5" Type="http://schemas.openxmlformats.org/officeDocument/2006/relationships/image" Target="../media/image60.png"/><Relationship Id="rId4" Type="http://schemas.openxmlformats.org/officeDocument/2006/relationships/image" Target="../media/image59.pn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67.xml"/><Relationship Id="rId1" Type="http://schemas.openxmlformats.org/officeDocument/2006/relationships/slideLayout" Target="../slideLayouts/slideLayout5.xml"/><Relationship Id="rId4" Type="http://schemas.openxmlformats.org/officeDocument/2006/relationships/image" Target="../media/image62.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MKT 3 B – </a:t>
            </a:r>
            <a:r>
              <a:rPr lang="az-Cyrl-AZ" altLang="ko-KR" dirty="0"/>
              <a:t>Исправление мнения</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Hipke &amp; Russu</a:t>
            </a:r>
            <a:r>
              <a:rPr lang="nl-NL" sz="1600" dirty="0">
                <a:solidFill>
                  <a:srgbClr val="004992"/>
                </a:solidFill>
              </a:rPr>
              <a:t> (11|21)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5139932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Изменение собственной точки зрения</a:t>
            </a:r>
            <a:endParaRPr lang="en-US" sz="360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ru-RU" altLang="de-DE" sz="2400" dirty="0">
                <a:solidFill>
                  <a:srgbClr val="333333"/>
                </a:solidFill>
              </a:rPr>
              <a:t>Существует человеческая тенденция цепляться за свое первое мнение (напр.: предрассудки</a:t>
            </a:r>
            <a:r>
              <a:rPr lang="ru-RU" altLang="de-DE" sz="2400">
                <a:solidFill>
                  <a:srgbClr val="333333"/>
                </a:solidFill>
              </a:rPr>
              <a:t>, “первое впечатление правдиво”).</a:t>
            </a:r>
            <a:endParaRPr lang="ru-RU"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Tree>
    <p:extLst>
      <p:ext uri="{BB962C8B-B14F-4D97-AF65-F5344CB8AC3E}">
        <p14:creationId xmlns:p14="http://schemas.microsoft.com/office/powerpoint/2010/main" val="4936116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Изменение собственной точки зрения</a:t>
            </a:r>
            <a:endParaRPr lang="en-US" sz="360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ru-RU" altLang="de-DE" sz="2400" dirty="0">
                <a:solidFill>
                  <a:srgbClr val="333333"/>
                </a:solidFill>
              </a:rPr>
              <a:t>Существует человеческая тенденция цепляться за свое первое мнение (напр.</a:t>
            </a:r>
            <a:r>
              <a:rPr lang="en-US" altLang="de-DE" sz="2400" dirty="0">
                <a:solidFill>
                  <a:srgbClr val="333333"/>
                </a:solidFill>
              </a:rPr>
              <a:t>:</a:t>
            </a:r>
            <a:r>
              <a:rPr lang="ru-RU" altLang="de-DE" sz="2400" dirty="0">
                <a:solidFill>
                  <a:srgbClr val="333333"/>
                </a:solidFill>
              </a:rPr>
              <a:t> предрассудки, “первое впечатление правдиво”).</a:t>
            </a:r>
          </a:p>
          <a:p>
            <a:pPr marL="342900" lvl="0" indent="-342900" defTabSz="914400" fontAlgn="base">
              <a:buClr>
                <a:srgbClr val="000000"/>
              </a:buClr>
              <a:buFont typeface="WingDings"/>
              <a:buChar char=""/>
            </a:pPr>
            <a:r>
              <a:rPr lang="ru-RU" altLang="de-DE" sz="2400" dirty="0">
                <a:solidFill>
                  <a:srgbClr val="004992"/>
                </a:solidFill>
              </a:rPr>
              <a:t>Причины: </a:t>
            </a:r>
            <a:r>
              <a:rPr lang="ru-RU" altLang="de-DE" sz="2400" dirty="0">
                <a:solidFill>
                  <a:schemeClr val="tx1"/>
                </a:solidFill>
              </a:rPr>
              <a:t>??? </a:t>
            </a:r>
            <a:r>
              <a:rPr lang="ru-RU" altLang="de-DE" sz="2400" dirty="0">
                <a:solidFill>
                  <a:srgbClr val="FFFFFF"/>
                </a:solidFill>
              </a:rPr>
              <a:t>удобство, “подтверждение предубеждения”*, простые “истины” являются облегчением ориентации/мировоззрения, гордость</a:t>
            </a:r>
          </a:p>
          <a:p>
            <a:pPr marL="342900" lvl="0" indent="-342900" defTabSz="914400" fontAlgn="base">
              <a:buClr>
                <a:srgbClr val="000000"/>
              </a:buClr>
              <a:buFont typeface="WingDings"/>
              <a:buChar char=""/>
            </a:pPr>
            <a:r>
              <a:rPr lang="ru-RU" altLang="de-DE" sz="2400" dirty="0">
                <a:solidFill>
                  <a:srgbClr val="004992"/>
                </a:solidFill>
              </a:rPr>
              <a:t>Проблемы: </a:t>
            </a:r>
            <a:r>
              <a:rPr lang="ru-RU" altLang="de-DE" sz="2400" dirty="0">
                <a:solidFill>
                  <a:schemeClr val="tx1"/>
                </a:solidFill>
              </a:rPr>
              <a:t>???</a:t>
            </a:r>
            <a:r>
              <a:rPr lang="ru-RU" altLang="de-DE" sz="2400" dirty="0">
                <a:solidFill>
                  <a:srgbClr val="FFFFFF"/>
                </a:solidFill>
              </a:rPr>
              <a:t> ложные суждения (</a:t>
            </a:r>
            <a:r>
              <a:rPr lang="de-DE" altLang="de-DE" sz="2400" dirty="0">
                <a:solidFill>
                  <a:srgbClr val="FFFFFF"/>
                </a:solidFill>
                <a:latin typeface="Times New Roman"/>
                <a:sym typeface="Wingdings" panose="05000000000000000000" pitchFamily="2" charset="2"/>
              </a:rPr>
              <a:t>→</a:t>
            </a:r>
            <a:r>
              <a:rPr lang="ru-RU" altLang="de-DE" sz="2400" dirty="0">
                <a:solidFill>
                  <a:srgbClr val="FFFFFF"/>
                </a:solidFill>
              </a:rPr>
              <a:t> предрассудки) остаются; неуместные обобщения (один такой и все такие!</a:t>
            </a:r>
            <a:r>
              <a:rPr lang="de-DE" altLang="de-DE" sz="2400" dirty="0">
                <a:solidFill>
                  <a:srgbClr val="FFFFFF"/>
                </a:solidFill>
              </a:rPr>
              <a:t> </a:t>
            </a:r>
            <a:r>
              <a:rPr lang="de-DE" altLang="de-DE" sz="2400" dirty="0">
                <a:solidFill>
                  <a:srgbClr val="FFFFFF"/>
                </a:solidFill>
                <a:latin typeface="Times New Roman"/>
                <a:sym typeface="Wingdings" panose="05000000000000000000" pitchFamily="2" charset="2"/>
              </a:rPr>
              <a:t>→</a:t>
            </a:r>
            <a:r>
              <a:rPr lang="ru-RU" altLang="de-DE" sz="2400" dirty="0">
                <a:solidFill>
                  <a:srgbClr val="FFFFFF"/>
                </a:solidFill>
              </a:rPr>
              <a:t> иностранные граждане и т.д.); кто-то не получит заслуженного второго шанса</a:t>
            </a:r>
            <a:endParaRPr 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ext Box 4"/>
          <p:cNvSpPr txBox="1">
            <a:spLocks noChangeArrowheads="1"/>
          </p:cNvSpPr>
          <p:nvPr/>
        </p:nvSpPr>
        <p:spPr bwMode="auto">
          <a:xfrm>
            <a:off x="408955" y="6148064"/>
            <a:ext cx="11376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r>
              <a:rPr lang="ru-RU" altLang="de-DE" sz="1400" b="0" dirty="0">
                <a:solidFill>
                  <a:srgbClr val="333333"/>
                </a:solidFill>
                <a:latin typeface="+mn-lt"/>
                <a:ea typeface="+mn-ea"/>
              </a:rPr>
              <a:t>* Мы видим то, что мы хотим видеть </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Изменение собственной точки зрения</a:t>
            </a:r>
            <a:endParaRPr lang="en-US" sz="360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ru-RU" altLang="de-DE" sz="2400" dirty="0">
                <a:solidFill>
                  <a:srgbClr val="333333"/>
                </a:solidFill>
              </a:rPr>
              <a:t>Существует человеческая тенденция цепляться за свое первое мнение (напр.: предрассудки, “первое впечатление правдиво”).</a:t>
            </a:r>
          </a:p>
          <a:p>
            <a:pPr marL="342900" lvl="0" indent="-342900" defTabSz="914400" fontAlgn="base">
              <a:buClr>
                <a:srgbClr val="000000"/>
              </a:buClr>
              <a:buFont typeface="WingDings"/>
              <a:buChar char=""/>
            </a:pPr>
            <a:r>
              <a:rPr lang="ru-RU" altLang="de-DE" sz="2400" dirty="0">
                <a:solidFill>
                  <a:srgbClr val="004992"/>
                </a:solidFill>
              </a:rPr>
              <a:t>Причины: </a:t>
            </a:r>
            <a:r>
              <a:rPr lang="ru-RU" altLang="de-DE" sz="2400" dirty="0">
                <a:solidFill>
                  <a:srgbClr val="333333"/>
                </a:solidFill>
              </a:rPr>
              <a:t>удобство, “подтверждение предубеждения”*, простые “истины” являются облегчением ориентации/мировоззрения, гордость</a:t>
            </a:r>
          </a:p>
          <a:p>
            <a:pPr marL="342900" lvl="0" indent="-342900" defTabSz="914400" fontAlgn="base">
              <a:buClr>
                <a:srgbClr val="000000"/>
              </a:buClr>
              <a:buFont typeface="WingDings"/>
              <a:buChar char=""/>
            </a:pPr>
            <a:r>
              <a:rPr lang="ru-RU" altLang="de-DE" sz="2400" dirty="0">
                <a:solidFill>
                  <a:srgbClr val="004992"/>
                </a:solidFill>
              </a:rPr>
              <a:t>Проблемы: </a:t>
            </a:r>
            <a:r>
              <a:rPr lang="ru-RU" altLang="de-DE" sz="2400" dirty="0">
                <a:solidFill>
                  <a:schemeClr val="tx1"/>
                </a:solidFill>
              </a:rPr>
              <a:t>???</a:t>
            </a:r>
            <a:r>
              <a:rPr lang="ru-RU" altLang="de-DE" sz="2400" dirty="0">
                <a:solidFill>
                  <a:srgbClr val="FFFFFF"/>
                </a:solidFill>
              </a:rPr>
              <a:t> ложные суждения (</a:t>
            </a:r>
            <a:r>
              <a:rPr lang="de-DE" altLang="de-DE" sz="2400" dirty="0">
                <a:solidFill>
                  <a:srgbClr val="FFFFFF"/>
                </a:solidFill>
                <a:latin typeface="Times New Roman"/>
                <a:sym typeface="Wingdings" panose="05000000000000000000" pitchFamily="2" charset="2"/>
              </a:rPr>
              <a:t>→</a:t>
            </a:r>
            <a:r>
              <a:rPr lang="ru-RU" altLang="de-DE" sz="2400" dirty="0">
                <a:solidFill>
                  <a:srgbClr val="FFFFFF"/>
                </a:solidFill>
              </a:rPr>
              <a:t> предрассудки) остаются; неуместные обобщения (один такой и все такие!</a:t>
            </a:r>
            <a:r>
              <a:rPr lang="de-DE" altLang="de-DE" sz="2400" dirty="0">
                <a:solidFill>
                  <a:srgbClr val="FFFFFF"/>
                </a:solidFill>
              </a:rPr>
              <a:t> </a:t>
            </a:r>
            <a:r>
              <a:rPr lang="de-DE" altLang="de-DE" sz="2400" dirty="0">
                <a:solidFill>
                  <a:srgbClr val="FFFFFF"/>
                </a:solidFill>
                <a:latin typeface="Times New Roman"/>
                <a:sym typeface="Wingdings" panose="05000000000000000000" pitchFamily="2" charset="2"/>
              </a:rPr>
              <a:t>→</a:t>
            </a:r>
            <a:r>
              <a:rPr lang="ru-RU" altLang="de-DE" sz="2400" dirty="0">
                <a:solidFill>
                  <a:srgbClr val="FFFFFF"/>
                </a:solidFill>
              </a:rPr>
              <a:t> иностранные граждане и т.д.); кто-то не получит заслуженного второго шанса</a:t>
            </a:r>
            <a:endParaRPr lang="en-US" sz="2400" dirty="0">
              <a:solidFill>
                <a:srgbClr val="FFFFFF"/>
              </a:solidFill>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Tree>
    <p:extLst>
      <p:ext uri="{BB962C8B-B14F-4D97-AF65-F5344CB8AC3E}">
        <p14:creationId xmlns:p14="http://schemas.microsoft.com/office/powerpoint/2010/main" val="350488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ext Box 4"/>
          <p:cNvSpPr txBox="1">
            <a:spLocks noChangeArrowheads="1"/>
          </p:cNvSpPr>
          <p:nvPr/>
        </p:nvSpPr>
        <p:spPr bwMode="auto">
          <a:xfrm>
            <a:off x="408955" y="6148064"/>
            <a:ext cx="11376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50000"/>
              </a:spcBef>
              <a:buClrTx/>
              <a:buFontTx/>
              <a:buNone/>
            </a:pPr>
            <a:r>
              <a:rPr lang="ru-RU" altLang="de-DE" sz="1400" b="0" dirty="0">
                <a:solidFill>
                  <a:srgbClr val="333333"/>
                </a:solidFill>
                <a:latin typeface="+mn-lt"/>
                <a:ea typeface="+mn-ea"/>
              </a:rPr>
              <a:t>* Мы видим то, что мы хотим видеть </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Изменение собственной точки зрения</a:t>
            </a:r>
            <a:endParaRPr lang="en-US" sz="3600">
              <a:latin typeface="+mn-lt"/>
              <a:ea typeface="+mn-ea"/>
              <a:cs typeface="+mn-cs"/>
            </a:endParaRPr>
          </a:p>
        </p:txBody>
      </p:sp>
      <p:sp>
        <p:nvSpPr>
          <p:cNvPr id="5" name="Content Placeholder 4"/>
          <p:cNvSpPr>
            <a:spLocks noGrp="1"/>
          </p:cNvSpPr>
          <p:nvPr>
            <p:ph idx="1"/>
          </p:nvPr>
        </p:nvSpPr>
        <p:spPr>
          <a:xfrm>
            <a:off x="408955" y="2204864"/>
            <a:ext cx="11340000" cy="4248000"/>
          </a:xfrm>
        </p:spPr>
        <p:txBody>
          <a:bodyPr/>
          <a:lstStyle/>
          <a:p>
            <a:pPr marL="342900" lvl="0" indent="-342900" defTabSz="914400" fontAlgn="base">
              <a:buClr>
                <a:srgbClr val="333333"/>
              </a:buClr>
              <a:buFont typeface="WingDings"/>
              <a:buChar char=""/>
            </a:pPr>
            <a:r>
              <a:rPr lang="ru-RU" altLang="de-DE" sz="2400">
                <a:solidFill>
                  <a:srgbClr val="333333"/>
                </a:solidFill>
              </a:rPr>
              <a:t>Существует человеческая тенденция цепляться за свое первое мнение (напр.: предрассудки, “первое впечатление правдиво”).</a:t>
            </a:r>
          </a:p>
          <a:p>
            <a:pPr marL="342900" lvl="0" indent="-342900" defTabSz="914400" fontAlgn="base">
              <a:buClr>
                <a:srgbClr val="000000"/>
              </a:buClr>
              <a:buFont typeface="WingDings"/>
              <a:buChar char=""/>
            </a:pPr>
            <a:r>
              <a:rPr lang="ru-RU" altLang="de-DE" sz="2400" dirty="0">
                <a:solidFill>
                  <a:srgbClr val="004992"/>
                </a:solidFill>
              </a:rPr>
              <a:t>Причины: </a:t>
            </a:r>
            <a:r>
              <a:rPr lang="ru-RU" altLang="de-DE" sz="2400" dirty="0">
                <a:solidFill>
                  <a:srgbClr val="333333"/>
                </a:solidFill>
              </a:rPr>
              <a:t>удобство</a:t>
            </a:r>
            <a:r>
              <a:rPr lang="ru-RU" altLang="de-DE" sz="2400">
                <a:solidFill>
                  <a:srgbClr val="333333"/>
                </a:solidFill>
              </a:rPr>
              <a:t>, “подтверждение предубеждения”*, простые “истины” </a:t>
            </a:r>
            <a:r>
              <a:rPr lang="ru-RU" altLang="de-DE" sz="2400" dirty="0">
                <a:solidFill>
                  <a:srgbClr val="333333"/>
                </a:solidFill>
              </a:rPr>
              <a:t>являются облегчением ориентации/мировоззрения, гордость</a:t>
            </a:r>
          </a:p>
          <a:p>
            <a:pPr marL="342900" lvl="0" indent="-342900" defTabSz="914400" fontAlgn="base">
              <a:buClr>
                <a:srgbClr val="000000"/>
              </a:buClr>
              <a:buFont typeface="WingDings"/>
              <a:buChar char=""/>
            </a:pPr>
            <a:r>
              <a:rPr lang="ru-RU" altLang="de-DE" sz="2400" dirty="0">
                <a:solidFill>
                  <a:srgbClr val="004992"/>
                </a:solidFill>
              </a:rPr>
              <a:t>Проблемы: </a:t>
            </a:r>
            <a:r>
              <a:rPr lang="ru-RU" altLang="de-DE" sz="2400" dirty="0">
                <a:solidFill>
                  <a:srgbClr val="333333"/>
                </a:solidFill>
              </a:rPr>
              <a:t>ложные </a:t>
            </a:r>
            <a:r>
              <a:rPr lang="ru-RU" altLang="de-DE" sz="2400">
                <a:solidFill>
                  <a:srgbClr val="333333"/>
                </a:solidFill>
              </a:rPr>
              <a:t>суждения (</a:t>
            </a:r>
            <a:r>
              <a:rPr lang="de-DE" altLang="de-DE" sz="2400">
                <a:solidFill>
                  <a:srgbClr val="333333"/>
                </a:solidFill>
                <a:latin typeface="Times New Roman"/>
                <a:sym typeface="Wingdings" panose="05000000000000000000" pitchFamily="2" charset="2"/>
              </a:rPr>
              <a:t>→</a:t>
            </a:r>
            <a:r>
              <a:rPr lang="ru-RU" altLang="de-DE" sz="2400">
                <a:solidFill>
                  <a:srgbClr val="333333"/>
                </a:solidFill>
              </a:rPr>
              <a:t> </a:t>
            </a:r>
            <a:r>
              <a:rPr lang="ru-RU" altLang="de-DE" sz="2400" dirty="0">
                <a:solidFill>
                  <a:srgbClr val="333333"/>
                </a:solidFill>
              </a:rPr>
              <a:t>предрассудки) остаются; неуместные обобщения (один такой и все такие</a:t>
            </a:r>
            <a:r>
              <a:rPr lang="ru-RU" altLang="de-DE" sz="2400">
                <a:solidFill>
                  <a:srgbClr val="333333"/>
                </a:solidFill>
              </a:rPr>
              <a:t>!</a:t>
            </a:r>
            <a:r>
              <a:rPr lang="de-DE" altLang="de-DE" sz="2400">
                <a:solidFill>
                  <a:srgbClr val="333333"/>
                </a:solidFill>
              </a:rPr>
              <a:t> </a:t>
            </a:r>
            <a:r>
              <a:rPr lang="de-DE" altLang="de-DE" sz="2400">
                <a:solidFill>
                  <a:srgbClr val="333333"/>
                </a:solidFill>
                <a:latin typeface="Times New Roman"/>
                <a:sym typeface="Wingdings" panose="05000000000000000000" pitchFamily="2" charset="2"/>
              </a:rPr>
              <a:t>→</a:t>
            </a:r>
            <a:r>
              <a:rPr lang="ru-RU" altLang="de-DE" sz="2400">
                <a:solidFill>
                  <a:srgbClr val="333333"/>
                </a:solidFill>
              </a:rPr>
              <a:t> </a:t>
            </a:r>
            <a:r>
              <a:rPr lang="ru-RU" altLang="de-DE" sz="2400" dirty="0">
                <a:solidFill>
                  <a:srgbClr val="333333"/>
                </a:solidFill>
              </a:rPr>
              <a:t>иностранные граждане и т.д.); кто-то не получит заслуженного второго шанса</a:t>
            </a:r>
            <a:endParaRPr lang="en-US" sz="2400" dirty="0"/>
          </a:p>
        </p:txBody>
      </p:sp>
      <p:sp>
        <p:nvSpPr>
          <p:cNvPr id="3" name="Footer Placeholder 2"/>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Tree>
    <p:extLst>
      <p:ext uri="{BB962C8B-B14F-4D97-AF65-F5344CB8AC3E}">
        <p14:creationId xmlns:p14="http://schemas.microsoft.com/office/powerpoint/2010/main" val="20660805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ru-RU" altLang="de-DE" sz="3200">
                <a:solidFill>
                  <a:schemeClr val="accent1"/>
                </a:solidFill>
                <a:latin typeface="+mn-lt"/>
                <a:ea typeface="+mn-ea"/>
                <a:cs typeface="+mn-cs"/>
              </a:rPr>
              <a:t>Известные цитаты людей, которые ошибались!</a:t>
            </a:r>
            <a:endParaRPr lang="de-DE" altLang="de-DE" sz="3200">
              <a:solidFill>
                <a:schemeClr val="accent1"/>
              </a:solidFill>
              <a:latin typeface="+mn-lt"/>
              <a:ea typeface="+mn-ea"/>
              <a:cs typeface="+mn-cs"/>
            </a:endParaRPr>
          </a:p>
        </p:txBody>
      </p:sp>
      <p:sp>
        <p:nvSpPr>
          <p:cNvPr id="4" name="Content Placeholder 3"/>
          <p:cNvSpPr>
            <a:spLocks noGrp="1"/>
          </p:cNvSpPr>
          <p:nvPr>
            <p:ph idx="1"/>
          </p:nvPr>
        </p:nvSpPr>
        <p:spPr/>
        <p:txBody>
          <a:bodyPr/>
          <a:lstStyle/>
          <a:p>
            <a:pPr lvl="0" defTabSz="914400" fontAlgn="base">
              <a:lnSpc>
                <a:spcPct val="100000"/>
              </a:lnSpc>
              <a:spcBef>
                <a:spcPts val="0"/>
              </a:spcBef>
            </a:pPr>
            <a:r>
              <a:rPr lang="ru-RU" altLang="ko-KR" sz="1600">
                <a:solidFill>
                  <a:srgbClr val="004992"/>
                </a:solidFill>
              </a:rPr>
              <a:t>“Разумные </a:t>
            </a:r>
            <a:r>
              <a:rPr lang="ru-RU" altLang="ko-KR" sz="1600" dirty="0">
                <a:solidFill>
                  <a:srgbClr val="004992"/>
                </a:solidFill>
              </a:rPr>
              <a:t>и ответственные женщины не хотят участвовать в </a:t>
            </a:r>
            <a:r>
              <a:rPr lang="ru-RU" altLang="ko-KR" sz="1600">
                <a:solidFill>
                  <a:srgbClr val="004992"/>
                </a:solidFill>
              </a:rPr>
              <a:t>выборах.”</a:t>
            </a:r>
            <a:endParaRPr lang="ru-RU" altLang="ko-KR" sz="1600" dirty="0">
              <a:solidFill>
                <a:srgbClr val="004992"/>
              </a:solidFill>
            </a:endParaRPr>
          </a:p>
          <a:p>
            <a:pPr lvl="0" defTabSz="914400" fontAlgn="base">
              <a:lnSpc>
                <a:spcPct val="100000"/>
              </a:lnSpc>
              <a:spcBef>
                <a:spcPts val="0"/>
              </a:spcBef>
            </a:pPr>
            <a:r>
              <a:rPr lang="ru-RU" altLang="de-DE" sz="1600" dirty="0">
                <a:solidFill>
                  <a:srgbClr val="333333"/>
                </a:solidFill>
              </a:rPr>
              <a:t>Гровер Кливленд, бывший президент Соединенных Штатов Америки, 1905</a:t>
            </a:r>
            <a:endParaRPr lang="en-US" altLang="de-DE" sz="1600" dirty="0">
              <a:solidFill>
                <a:srgbClr val="333333"/>
              </a:solidFill>
            </a:endParaRPr>
          </a:p>
          <a:p>
            <a:pPr lvl="0" defTabSz="914400" fontAlgn="base">
              <a:lnSpc>
                <a:spcPct val="100000"/>
              </a:lnSpc>
              <a:spcBef>
                <a:spcPts val="1200"/>
              </a:spcBef>
            </a:pPr>
            <a:r>
              <a:rPr lang="ru-RU" altLang="ko-KR" sz="1600">
                <a:solidFill>
                  <a:srgbClr val="004992"/>
                </a:solidFill>
              </a:rPr>
              <a:t>“У </a:t>
            </a:r>
            <a:r>
              <a:rPr lang="ru-RU" altLang="ko-KR" sz="1600" dirty="0">
                <a:solidFill>
                  <a:srgbClr val="004992"/>
                </a:solidFill>
              </a:rPr>
              <a:t>этого телефона настолько много недостатков, что он просто не может быть серьезно использован в качестве средства коммуникации. Он для нас абсолютно </a:t>
            </a:r>
            <a:r>
              <a:rPr lang="ru-RU" altLang="ko-KR" sz="1600">
                <a:solidFill>
                  <a:srgbClr val="004992"/>
                </a:solidFill>
              </a:rPr>
              <a:t>незначим.”</a:t>
            </a:r>
            <a:endParaRPr lang="de-DE" altLang="ko-KR" sz="1600" dirty="0">
              <a:solidFill>
                <a:srgbClr val="004992"/>
              </a:solidFill>
            </a:endParaRPr>
          </a:p>
          <a:p>
            <a:pPr lvl="0" defTabSz="914400" fontAlgn="base">
              <a:lnSpc>
                <a:spcPct val="100000"/>
              </a:lnSpc>
              <a:spcBef>
                <a:spcPts val="0"/>
              </a:spcBef>
            </a:pPr>
            <a:r>
              <a:rPr lang="de-DE" altLang="ko-KR" sz="1600" dirty="0">
                <a:solidFill>
                  <a:srgbClr val="333333"/>
                </a:solidFill>
              </a:rPr>
              <a:t>Western Union,</a:t>
            </a:r>
            <a:r>
              <a:rPr lang="ru-RU" altLang="ko-KR" sz="1600" dirty="0">
                <a:solidFill>
                  <a:srgbClr val="333333"/>
                </a:solidFill>
              </a:rPr>
              <a:t> ведущая фирма перевода денег</a:t>
            </a:r>
            <a:r>
              <a:rPr lang="de-DE" altLang="ko-KR" sz="1600" dirty="0">
                <a:solidFill>
                  <a:srgbClr val="333333"/>
                </a:solidFill>
              </a:rPr>
              <a:t>, </a:t>
            </a:r>
            <a:r>
              <a:rPr lang="ru-RU" altLang="ko-KR" sz="1600" dirty="0">
                <a:solidFill>
                  <a:srgbClr val="333333"/>
                </a:solidFill>
              </a:rPr>
              <a:t>к теме изобретения телефона</a:t>
            </a:r>
            <a:r>
              <a:rPr lang="de-DE" altLang="ko-KR" sz="1600" dirty="0">
                <a:solidFill>
                  <a:srgbClr val="333333"/>
                </a:solidFill>
              </a:rPr>
              <a:t>, 1876</a:t>
            </a:r>
          </a:p>
          <a:p>
            <a:pPr lvl="0" defTabSz="914400" fontAlgn="base">
              <a:lnSpc>
                <a:spcPct val="100000"/>
              </a:lnSpc>
              <a:spcBef>
                <a:spcPts val="1200"/>
              </a:spcBef>
            </a:pPr>
            <a:r>
              <a:rPr lang="ru-RU" altLang="ko-KR" sz="1600">
                <a:solidFill>
                  <a:srgbClr val="004992"/>
                </a:solidFill>
              </a:rPr>
              <a:t>“Лошадь </a:t>
            </a:r>
            <a:r>
              <a:rPr lang="ru-RU" altLang="ko-KR" sz="1600" dirty="0">
                <a:solidFill>
                  <a:srgbClr val="004992"/>
                </a:solidFill>
              </a:rPr>
              <a:t>останется, автомобиль </a:t>
            </a:r>
            <a:r>
              <a:rPr lang="de-DE" altLang="ko-KR" sz="1600" dirty="0">
                <a:solidFill>
                  <a:srgbClr val="004992"/>
                </a:solidFill>
              </a:rPr>
              <a:t>– </a:t>
            </a:r>
            <a:r>
              <a:rPr lang="ru-RU" altLang="ko-KR" sz="1600" dirty="0">
                <a:solidFill>
                  <a:srgbClr val="004992"/>
                </a:solidFill>
              </a:rPr>
              <a:t>это всего лишь курьезность, проявление </a:t>
            </a:r>
            <a:r>
              <a:rPr lang="ru-RU" altLang="ko-KR" sz="1600">
                <a:solidFill>
                  <a:srgbClr val="004992"/>
                </a:solidFill>
              </a:rPr>
              <a:t>моды.”</a:t>
            </a:r>
            <a:endParaRPr lang="en-US" altLang="ko-KR" sz="1600" dirty="0">
              <a:solidFill>
                <a:srgbClr val="004992"/>
              </a:solidFill>
            </a:endParaRPr>
          </a:p>
          <a:p>
            <a:pPr lvl="0" defTabSz="914400" fontAlgn="base">
              <a:lnSpc>
                <a:spcPct val="100000"/>
              </a:lnSpc>
              <a:spcBef>
                <a:spcPts val="0"/>
              </a:spcBef>
            </a:pPr>
            <a:r>
              <a:rPr lang="ru-RU" altLang="ko-KR" sz="1600" dirty="0">
                <a:solidFill>
                  <a:srgbClr val="333333"/>
                </a:solidFill>
              </a:rPr>
              <a:t>Президент Мичиганского сберегательного банка к теме автомобиль, 1903 года</a:t>
            </a:r>
            <a:endParaRPr lang="en-US" altLang="ko-KR" sz="1600" dirty="0">
              <a:solidFill>
                <a:srgbClr val="333333"/>
              </a:solidFill>
            </a:endParaRPr>
          </a:p>
          <a:p>
            <a:pPr lvl="0" defTabSz="914400" fontAlgn="base">
              <a:lnSpc>
                <a:spcPct val="100000"/>
              </a:lnSpc>
              <a:spcBef>
                <a:spcPts val="1200"/>
              </a:spcBef>
            </a:pPr>
            <a:r>
              <a:rPr lang="ru-RU" altLang="ko-KR" sz="1600">
                <a:solidFill>
                  <a:srgbClr val="004992"/>
                </a:solidFill>
              </a:rPr>
              <a:t>“Пройдет </a:t>
            </a:r>
            <a:r>
              <a:rPr lang="ru-RU" altLang="ko-KR" sz="1600" dirty="0">
                <a:solidFill>
                  <a:srgbClr val="004992"/>
                </a:solidFill>
              </a:rPr>
              <a:t>еще не одно поколение, прежде чем человек совершит посадку на </a:t>
            </a:r>
            <a:r>
              <a:rPr lang="ru-RU" altLang="ko-KR" sz="1600">
                <a:solidFill>
                  <a:srgbClr val="004992"/>
                </a:solidFill>
              </a:rPr>
              <a:t>Луну.”</a:t>
            </a:r>
            <a:endParaRPr lang="ru-RU" altLang="ko-KR" sz="1600" dirty="0">
              <a:solidFill>
                <a:srgbClr val="004992"/>
              </a:solidFill>
            </a:endParaRPr>
          </a:p>
          <a:p>
            <a:pPr lvl="0" defTabSz="914400" fontAlgn="base">
              <a:lnSpc>
                <a:spcPct val="100000"/>
              </a:lnSpc>
              <a:spcBef>
                <a:spcPts val="0"/>
              </a:spcBef>
            </a:pPr>
            <a:r>
              <a:rPr lang="ru-RU" altLang="ko-KR" sz="1600" dirty="0">
                <a:solidFill>
                  <a:srgbClr val="333333"/>
                </a:solidFill>
              </a:rPr>
              <a:t>Гарольд Спенсер, астроном, 1957 (посадка на Луну совершилась уже через 12 лет)</a:t>
            </a:r>
            <a:endParaRPr lang="en-US" altLang="ko-KR" sz="1600" dirty="0">
              <a:solidFill>
                <a:srgbClr val="333333"/>
              </a:solidFill>
            </a:endParaRPr>
          </a:p>
          <a:p>
            <a:pPr lvl="0" defTabSz="914400" fontAlgn="base">
              <a:lnSpc>
                <a:spcPct val="100000"/>
              </a:lnSpc>
              <a:spcBef>
                <a:spcPts val="1200"/>
              </a:spcBef>
            </a:pPr>
            <a:r>
              <a:rPr lang="ru-RU" altLang="ko-KR" sz="1600">
                <a:solidFill>
                  <a:srgbClr val="004992"/>
                </a:solidFill>
              </a:rPr>
              <a:t>“Рентгеновские </a:t>
            </a:r>
            <a:r>
              <a:rPr lang="ru-RU" altLang="ko-KR" sz="1600" dirty="0">
                <a:solidFill>
                  <a:srgbClr val="004992"/>
                </a:solidFill>
              </a:rPr>
              <a:t>лучи окажутся сплошным </a:t>
            </a:r>
            <a:r>
              <a:rPr lang="ru-RU" altLang="ko-KR" sz="1600">
                <a:solidFill>
                  <a:srgbClr val="004992"/>
                </a:solidFill>
              </a:rPr>
              <a:t>надувательством.”</a:t>
            </a:r>
            <a:endParaRPr lang="de-DE" altLang="ko-KR" sz="1600" dirty="0">
              <a:solidFill>
                <a:srgbClr val="004992"/>
              </a:solidFill>
            </a:endParaRPr>
          </a:p>
          <a:p>
            <a:pPr lvl="0" defTabSz="914400" fontAlgn="base">
              <a:lnSpc>
                <a:spcPct val="100000"/>
              </a:lnSpc>
              <a:spcBef>
                <a:spcPts val="0"/>
              </a:spcBef>
            </a:pPr>
            <a:r>
              <a:rPr lang="ru-RU" altLang="ko-KR" sz="1600" dirty="0">
                <a:solidFill>
                  <a:srgbClr val="333333"/>
                </a:solidFill>
              </a:rPr>
              <a:t>Лорд Кельвин, президент Британского исследовательского совета Королевского общества, 1883</a:t>
            </a:r>
            <a:endParaRPr lang="en-US" altLang="ko-KR" sz="1600" dirty="0">
              <a:solidFill>
                <a:srgbClr val="333333"/>
              </a:solidFill>
            </a:endParaRPr>
          </a:p>
          <a:p>
            <a:pPr lvl="0" defTabSz="914400" fontAlgn="base">
              <a:lnSpc>
                <a:spcPct val="100000"/>
              </a:lnSpc>
              <a:spcBef>
                <a:spcPts val="1200"/>
              </a:spcBef>
            </a:pPr>
            <a:r>
              <a:rPr lang="ru-RU" altLang="ko-KR" sz="1600">
                <a:solidFill>
                  <a:srgbClr val="004992"/>
                </a:solidFill>
              </a:rPr>
              <a:t>“Фонограф </a:t>
            </a:r>
            <a:r>
              <a:rPr lang="ru-RU" altLang="ko-KR" sz="1600" dirty="0">
                <a:solidFill>
                  <a:srgbClr val="004992"/>
                </a:solidFill>
              </a:rPr>
              <a:t>не имеет никакой коммерческой </a:t>
            </a:r>
            <a:r>
              <a:rPr lang="ru-RU" altLang="ko-KR" sz="1600">
                <a:solidFill>
                  <a:srgbClr val="004992"/>
                </a:solidFill>
              </a:rPr>
              <a:t>ценности.”</a:t>
            </a:r>
            <a:endParaRPr lang="en-US" altLang="ja-JP" sz="1600" dirty="0">
              <a:solidFill>
                <a:srgbClr val="004992"/>
              </a:solidFill>
            </a:endParaRPr>
          </a:p>
          <a:p>
            <a:pPr lvl="0" defTabSz="914400" fontAlgn="base">
              <a:lnSpc>
                <a:spcPct val="100000"/>
              </a:lnSpc>
              <a:spcBef>
                <a:spcPts val="0"/>
              </a:spcBef>
            </a:pPr>
            <a:r>
              <a:rPr lang="ru-RU" altLang="de-DE" sz="1600" dirty="0">
                <a:solidFill>
                  <a:srgbClr val="333333"/>
                </a:solidFill>
              </a:rPr>
              <a:t>Томас Эдисон, американский изобретатель, 1899</a:t>
            </a:r>
            <a:r>
              <a:rPr lang="en-US" altLang="de-DE" sz="1600" dirty="0">
                <a:solidFill>
                  <a:srgbClr val="333333"/>
                </a:solidFill>
              </a:rPr>
              <a:t> (</a:t>
            </a:r>
            <a:r>
              <a:rPr lang="ru-RU" altLang="de-DE" sz="1600" dirty="0">
                <a:solidFill>
                  <a:srgbClr val="333333"/>
                </a:solidFill>
              </a:rPr>
              <a:t>Фонограф</a:t>
            </a:r>
            <a:r>
              <a:rPr lang="en-US" altLang="de-DE" sz="1600" dirty="0">
                <a:solidFill>
                  <a:srgbClr val="333333"/>
                </a:solidFill>
              </a:rPr>
              <a:t> = </a:t>
            </a:r>
            <a:r>
              <a:rPr lang="ru-RU" altLang="de-DE" sz="1600" dirty="0">
                <a:solidFill>
                  <a:srgbClr val="333333"/>
                </a:solidFill>
              </a:rPr>
              <a:t>Предшественник проигрователя</a:t>
            </a:r>
            <a:r>
              <a:rPr lang="en-US" altLang="de-DE" sz="1600" dirty="0">
                <a:solidFill>
                  <a:srgbClr val="333333"/>
                </a:solidFill>
              </a:rPr>
              <a:t>)</a:t>
            </a:r>
            <a:endParaRPr lang="en-US" sz="1600" dirty="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ru-RU" altLang="de-DE" sz="3200">
                <a:solidFill>
                  <a:schemeClr val="accent1"/>
                </a:solidFill>
                <a:latin typeface="+mn-lt"/>
                <a:ea typeface="+mn-ea"/>
                <a:cs typeface="+mn-cs"/>
              </a:rPr>
              <a:t>Известные цитаты людей, которые ошибались!</a:t>
            </a:r>
            <a:endParaRPr lang="de-DE" altLang="de-DE" sz="3200">
              <a:solidFill>
                <a:schemeClr val="accent1"/>
              </a:solidFill>
              <a:latin typeface="+mn-lt"/>
              <a:ea typeface="+mn-ea"/>
              <a:cs typeface="+mn-cs"/>
            </a:endParaRPr>
          </a:p>
        </p:txBody>
      </p:sp>
      <p:sp>
        <p:nvSpPr>
          <p:cNvPr id="4" name="Content Placeholder 3"/>
          <p:cNvSpPr>
            <a:spLocks noGrp="1"/>
          </p:cNvSpPr>
          <p:nvPr>
            <p:ph idx="1"/>
          </p:nvPr>
        </p:nvSpPr>
        <p:spPr>
          <a:xfrm>
            <a:off x="408955" y="2204864"/>
            <a:ext cx="11340000" cy="4248000"/>
          </a:xfrm>
        </p:spPr>
        <p:txBody>
          <a:bodyPr/>
          <a:lstStyle/>
          <a:p>
            <a:pPr lvl="0" defTabSz="914400" fontAlgn="base">
              <a:lnSpc>
                <a:spcPct val="100000"/>
              </a:lnSpc>
              <a:spcBef>
                <a:spcPts val="0"/>
              </a:spcBef>
            </a:pPr>
            <a:r>
              <a:rPr lang="ru-RU" altLang="ko-KR" sz="1600">
                <a:solidFill>
                  <a:srgbClr val="004992"/>
                </a:solidFill>
              </a:rPr>
              <a:t>“Разумные </a:t>
            </a:r>
            <a:r>
              <a:rPr lang="ru-RU" altLang="ko-KR" sz="1600" dirty="0">
                <a:solidFill>
                  <a:srgbClr val="004992"/>
                </a:solidFill>
              </a:rPr>
              <a:t>и ответственные женщины не хотят участвовать в </a:t>
            </a:r>
            <a:r>
              <a:rPr lang="ru-RU" altLang="ko-KR" sz="1600">
                <a:solidFill>
                  <a:srgbClr val="004992"/>
                </a:solidFill>
              </a:rPr>
              <a:t>выборах.”</a:t>
            </a:r>
            <a:endParaRPr lang="ru-RU" altLang="ko-KR" sz="1600" dirty="0">
              <a:solidFill>
                <a:srgbClr val="004992"/>
              </a:solidFill>
            </a:endParaRPr>
          </a:p>
          <a:p>
            <a:pPr lvl="0" defTabSz="914400" fontAlgn="base">
              <a:lnSpc>
                <a:spcPct val="100000"/>
              </a:lnSpc>
              <a:spcBef>
                <a:spcPts val="0"/>
              </a:spcBef>
            </a:pPr>
            <a:r>
              <a:rPr lang="ru-RU" altLang="de-DE" sz="1600" dirty="0">
                <a:solidFill>
                  <a:srgbClr val="333333"/>
                </a:solidFill>
              </a:rPr>
              <a:t>Гровер Кливленд, бывший президент Соединенных Штатов Америки, 1905</a:t>
            </a:r>
            <a:endParaRPr lang="en-US" altLang="de-DE" sz="1600" dirty="0">
              <a:solidFill>
                <a:srgbClr val="333333"/>
              </a:solidFill>
            </a:endParaRPr>
          </a:p>
          <a:p>
            <a:pPr lvl="0" defTabSz="914400" fontAlgn="base">
              <a:lnSpc>
                <a:spcPct val="100000"/>
              </a:lnSpc>
              <a:spcBef>
                <a:spcPts val="1200"/>
              </a:spcBef>
            </a:pPr>
            <a:r>
              <a:rPr lang="ru-RU" altLang="ko-KR" sz="1600">
                <a:solidFill>
                  <a:srgbClr val="004992"/>
                </a:solidFill>
              </a:rPr>
              <a:t>“У </a:t>
            </a:r>
            <a:r>
              <a:rPr lang="ru-RU" altLang="ko-KR" sz="1600" dirty="0">
                <a:solidFill>
                  <a:srgbClr val="004992"/>
                </a:solidFill>
              </a:rPr>
              <a:t>этого телефона настолько много недостатков, что он просто не может быть серьезно использован в качестве средства коммуникации. Он для нас абсолютно </a:t>
            </a:r>
            <a:r>
              <a:rPr lang="ru-RU" altLang="ko-KR" sz="1600">
                <a:solidFill>
                  <a:srgbClr val="004992"/>
                </a:solidFill>
              </a:rPr>
              <a:t>незначим.”</a:t>
            </a:r>
            <a:endParaRPr lang="de-DE" altLang="ko-KR" sz="1600" dirty="0">
              <a:solidFill>
                <a:srgbClr val="004992"/>
              </a:solidFill>
            </a:endParaRPr>
          </a:p>
          <a:p>
            <a:pPr lvl="0" defTabSz="914400" fontAlgn="base">
              <a:lnSpc>
                <a:spcPct val="100000"/>
              </a:lnSpc>
              <a:spcBef>
                <a:spcPts val="0"/>
              </a:spcBef>
            </a:pPr>
            <a:r>
              <a:rPr lang="de-DE" altLang="ko-KR" sz="1600" dirty="0">
                <a:solidFill>
                  <a:srgbClr val="333333"/>
                </a:solidFill>
              </a:rPr>
              <a:t>Western Union,</a:t>
            </a:r>
            <a:r>
              <a:rPr lang="ru-RU" altLang="ko-KR" sz="1600" dirty="0">
                <a:solidFill>
                  <a:srgbClr val="333333"/>
                </a:solidFill>
              </a:rPr>
              <a:t> ведущая фирма перевода денег</a:t>
            </a:r>
            <a:r>
              <a:rPr lang="de-DE" altLang="ko-KR" sz="1600" dirty="0">
                <a:solidFill>
                  <a:srgbClr val="333333"/>
                </a:solidFill>
              </a:rPr>
              <a:t>, </a:t>
            </a:r>
            <a:r>
              <a:rPr lang="ru-RU" altLang="ko-KR" sz="1600" dirty="0">
                <a:solidFill>
                  <a:srgbClr val="333333"/>
                </a:solidFill>
              </a:rPr>
              <a:t>к теме изобретения телефона</a:t>
            </a:r>
            <a:r>
              <a:rPr lang="de-DE" altLang="ko-KR" sz="1600" dirty="0">
                <a:solidFill>
                  <a:srgbClr val="333333"/>
                </a:solidFill>
              </a:rPr>
              <a:t>, 1876</a:t>
            </a:r>
          </a:p>
          <a:p>
            <a:pPr lvl="0" defTabSz="914400" fontAlgn="base">
              <a:lnSpc>
                <a:spcPct val="100000"/>
              </a:lnSpc>
              <a:spcBef>
                <a:spcPts val="1200"/>
              </a:spcBef>
            </a:pPr>
            <a:r>
              <a:rPr lang="ru-RU" altLang="ko-KR" sz="1600">
                <a:solidFill>
                  <a:srgbClr val="004992"/>
                </a:solidFill>
              </a:rPr>
              <a:t>“Лошадь </a:t>
            </a:r>
            <a:r>
              <a:rPr lang="ru-RU" altLang="ko-KR" sz="1600" dirty="0">
                <a:solidFill>
                  <a:srgbClr val="004992"/>
                </a:solidFill>
              </a:rPr>
              <a:t>останется, автомобиль </a:t>
            </a:r>
            <a:r>
              <a:rPr lang="de-DE" altLang="ko-KR" sz="1600" dirty="0">
                <a:solidFill>
                  <a:srgbClr val="004992"/>
                </a:solidFill>
              </a:rPr>
              <a:t>– </a:t>
            </a:r>
            <a:r>
              <a:rPr lang="ru-RU" altLang="ko-KR" sz="1600" dirty="0">
                <a:solidFill>
                  <a:srgbClr val="004992"/>
                </a:solidFill>
              </a:rPr>
              <a:t>это всего лишь курьезность, проявление </a:t>
            </a:r>
            <a:r>
              <a:rPr lang="ru-RU" altLang="ko-KR" sz="1600">
                <a:solidFill>
                  <a:srgbClr val="004992"/>
                </a:solidFill>
              </a:rPr>
              <a:t>моды.”</a:t>
            </a:r>
            <a:endParaRPr lang="en-US" altLang="ko-KR" sz="1600" dirty="0">
              <a:solidFill>
                <a:srgbClr val="004992"/>
              </a:solidFill>
            </a:endParaRPr>
          </a:p>
          <a:p>
            <a:pPr lvl="0" defTabSz="914400" fontAlgn="base">
              <a:lnSpc>
                <a:spcPct val="100000"/>
              </a:lnSpc>
              <a:spcBef>
                <a:spcPts val="0"/>
              </a:spcBef>
            </a:pPr>
            <a:r>
              <a:rPr lang="ru-RU" altLang="ko-KR" sz="1600" dirty="0">
                <a:solidFill>
                  <a:srgbClr val="333333"/>
                </a:solidFill>
              </a:rPr>
              <a:t>Президент Мичиганского сберегательного банка к теме автомобиль, 1903 года</a:t>
            </a:r>
            <a:endParaRPr lang="en-US" altLang="ko-KR" sz="1600" dirty="0">
              <a:solidFill>
                <a:srgbClr val="333333"/>
              </a:solidFill>
            </a:endParaRPr>
          </a:p>
          <a:p>
            <a:pPr lvl="0" defTabSz="914400" fontAlgn="base">
              <a:lnSpc>
                <a:spcPct val="100000"/>
              </a:lnSpc>
              <a:spcBef>
                <a:spcPts val="1200"/>
              </a:spcBef>
            </a:pPr>
            <a:r>
              <a:rPr lang="ru-RU" altLang="ko-KR" sz="1600">
                <a:solidFill>
                  <a:srgbClr val="004992"/>
                </a:solidFill>
              </a:rPr>
              <a:t>“Пройдет </a:t>
            </a:r>
            <a:r>
              <a:rPr lang="ru-RU" altLang="ko-KR" sz="1600" dirty="0">
                <a:solidFill>
                  <a:srgbClr val="004992"/>
                </a:solidFill>
              </a:rPr>
              <a:t>еще не одно поколение, прежде чем человек совершит посадку на </a:t>
            </a:r>
            <a:r>
              <a:rPr lang="ru-RU" altLang="ko-KR" sz="1600">
                <a:solidFill>
                  <a:srgbClr val="004992"/>
                </a:solidFill>
              </a:rPr>
              <a:t>Луну.”</a:t>
            </a:r>
            <a:endParaRPr lang="ru-RU" altLang="ko-KR" sz="1600" dirty="0">
              <a:solidFill>
                <a:srgbClr val="004992"/>
              </a:solidFill>
            </a:endParaRPr>
          </a:p>
          <a:p>
            <a:pPr lvl="0" defTabSz="914400" fontAlgn="base">
              <a:lnSpc>
                <a:spcPct val="100000"/>
              </a:lnSpc>
              <a:spcBef>
                <a:spcPts val="0"/>
              </a:spcBef>
            </a:pPr>
            <a:r>
              <a:rPr lang="ru-RU" altLang="ko-KR" sz="1600" dirty="0">
                <a:solidFill>
                  <a:srgbClr val="333333"/>
                </a:solidFill>
              </a:rPr>
              <a:t>Гарольд Спенсер, астроном, 1957 (посадка на Луну совершилась уже через 12 лет)</a:t>
            </a:r>
            <a:endParaRPr lang="en-US" altLang="ko-KR" sz="1600" dirty="0">
              <a:solidFill>
                <a:srgbClr val="333333"/>
              </a:solidFill>
            </a:endParaRPr>
          </a:p>
          <a:p>
            <a:pPr lvl="0" defTabSz="914400" fontAlgn="base">
              <a:lnSpc>
                <a:spcPct val="100000"/>
              </a:lnSpc>
              <a:spcBef>
                <a:spcPts val="1200"/>
              </a:spcBef>
            </a:pPr>
            <a:r>
              <a:rPr lang="ru-RU" altLang="ko-KR" sz="1600">
                <a:solidFill>
                  <a:srgbClr val="004992"/>
                </a:solidFill>
              </a:rPr>
              <a:t>“Рентгеновские </a:t>
            </a:r>
            <a:r>
              <a:rPr lang="ru-RU" altLang="ko-KR" sz="1600" dirty="0">
                <a:solidFill>
                  <a:srgbClr val="004992"/>
                </a:solidFill>
              </a:rPr>
              <a:t>лучи окажутся сплошным </a:t>
            </a:r>
            <a:r>
              <a:rPr lang="ru-RU" altLang="ko-KR" sz="1600">
                <a:solidFill>
                  <a:srgbClr val="004992"/>
                </a:solidFill>
              </a:rPr>
              <a:t>надувательством.”</a:t>
            </a:r>
            <a:endParaRPr lang="de-DE" altLang="ko-KR" sz="1600" dirty="0">
              <a:solidFill>
                <a:srgbClr val="004992"/>
              </a:solidFill>
            </a:endParaRPr>
          </a:p>
          <a:p>
            <a:pPr lvl="0" defTabSz="914400" fontAlgn="base">
              <a:lnSpc>
                <a:spcPct val="100000"/>
              </a:lnSpc>
              <a:spcBef>
                <a:spcPts val="0"/>
              </a:spcBef>
            </a:pPr>
            <a:r>
              <a:rPr lang="ru-RU" altLang="ko-KR" sz="1600" dirty="0">
                <a:solidFill>
                  <a:srgbClr val="333333"/>
                </a:solidFill>
              </a:rPr>
              <a:t>Лорд Кельвин, президент Британского исследовательского совета Королевского общества, 1883</a:t>
            </a:r>
            <a:endParaRPr lang="en-US" altLang="ko-KR" sz="1600" dirty="0">
              <a:solidFill>
                <a:srgbClr val="333333"/>
              </a:solidFill>
            </a:endParaRPr>
          </a:p>
          <a:p>
            <a:pPr lvl="0" defTabSz="914400" fontAlgn="base">
              <a:lnSpc>
                <a:spcPct val="100000"/>
              </a:lnSpc>
              <a:spcBef>
                <a:spcPts val="1200"/>
              </a:spcBef>
            </a:pPr>
            <a:r>
              <a:rPr lang="ru-RU" altLang="ko-KR" sz="1600">
                <a:solidFill>
                  <a:srgbClr val="004992"/>
                </a:solidFill>
              </a:rPr>
              <a:t>“Фонограф </a:t>
            </a:r>
            <a:r>
              <a:rPr lang="ru-RU" altLang="ko-KR" sz="1600" dirty="0">
                <a:solidFill>
                  <a:srgbClr val="004992"/>
                </a:solidFill>
              </a:rPr>
              <a:t>не имеет никакой коммерческой </a:t>
            </a:r>
            <a:r>
              <a:rPr lang="ru-RU" altLang="ko-KR" sz="1600">
                <a:solidFill>
                  <a:srgbClr val="004992"/>
                </a:solidFill>
              </a:rPr>
              <a:t>ценности.”</a:t>
            </a:r>
            <a:endParaRPr lang="en-US" altLang="ja-JP" sz="1600" dirty="0">
              <a:solidFill>
                <a:srgbClr val="004992"/>
              </a:solidFill>
            </a:endParaRPr>
          </a:p>
          <a:p>
            <a:pPr lvl="0" defTabSz="914400" fontAlgn="base">
              <a:lnSpc>
                <a:spcPct val="100000"/>
              </a:lnSpc>
              <a:spcBef>
                <a:spcPts val="0"/>
              </a:spcBef>
            </a:pPr>
            <a:r>
              <a:rPr lang="ru-RU" altLang="de-DE" sz="1600" dirty="0">
                <a:solidFill>
                  <a:srgbClr val="333333"/>
                </a:solidFill>
              </a:rPr>
              <a:t>Томас Эдисон, американский изобретатель, 1899</a:t>
            </a:r>
            <a:r>
              <a:rPr lang="en-US" altLang="de-DE" sz="1600" dirty="0">
                <a:solidFill>
                  <a:srgbClr val="333333"/>
                </a:solidFill>
              </a:rPr>
              <a:t> (</a:t>
            </a:r>
            <a:r>
              <a:rPr lang="ru-RU" altLang="de-DE" sz="1600" dirty="0">
                <a:solidFill>
                  <a:srgbClr val="333333"/>
                </a:solidFill>
              </a:rPr>
              <a:t>Фонограф</a:t>
            </a:r>
            <a:r>
              <a:rPr lang="en-US" altLang="de-DE" sz="1600" dirty="0">
                <a:solidFill>
                  <a:srgbClr val="333333"/>
                </a:solidFill>
              </a:rPr>
              <a:t> = </a:t>
            </a:r>
            <a:r>
              <a:rPr lang="ru-RU" altLang="de-DE" sz="1600" dirty="0">
                <a:solidFill>
                  <a:srgbClr val="333333"/>
                </a:solidFill>
              </a:rPr>
              <a:t>Предшественник проигрователя</a:t>
            </a:r>
            <a:r>
              <a:rPr lang="en-US" altLang="de-DE" sz="1600" dirty="0">
                <a:solidFill>
                  <a:srgbClr val="333333"/>
                </a:solidFill>
              </a:rPr>
              <a:t>)</a:t>
            </a:r>
            <a:endParaRPr lang="en-US" sz="1600" dirty="0">
              <a:solidFill>
                <a:srgbClr val="333333"/>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
        <p:nvSpPr>
          <p:cNvPr id="5" name="Text Box 5"/>
          <p:cNvSpPr txBox="1">
            <a:spLocks noChangeArrowheads="1"/>
          </p:cNvSpPr>
          <p:nvPr/>
        </p:nvSpPr>
        <p:spPr bwMode="auto">
          <a:xfrm>
            <a:off x="408955" y="6303600"/>
            <a:ext cx="113760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ru-RU" altLang="de-DE" sz="1800" b="0" dirty="0">
                <a:solidFill>
                  <a:srgbClr val="004992"/>
                </a:solidFill>
                <a:latin typeface="+mn-lt"/>
                <a:ea typeface="+mn-ea"/>
              </a:rPr>
              <a:t>Мы должны быть открыты для нового опыта, т. к. времена меняются и мы никогда не прекращаем учиться!</a:t>
            </a:r>
            <a:endParaRPr lang="de-DE" altLang="de-DE" sz="1800" b="0" dirty="0">
              <a:solidFill>
                <a:srgbClr val="004992"/>
              </a:solidFill>
              <a:latin typeface="+mn-lt"/>
              <a:ea typeface="+mn-ea"/>
            </a:endParaRPr>
          </a:p>
        </p:txBody>
      </p:sp>
    </p:spTree>
    <p:extLst>
      <p:ext uri="{BB962C8B-B14F-4D97-AF65-F5344CB8AC3E}">
        <p14:creationId xmlns:p14="http://schemas.microsoft.com/office/powerpoint/2010/main" val="13081079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Стойкость “в действии”</a:t>
            </a:r>
            <a:r>
              <a:rPr lang="en-US" sz="3600">
                <a:latin typeface="+mn-lt"/>
                <a:ea typeface="+mn-ea"/>
                <a:cs typeface="+mn-cs"/>
              </a:rPr>
              <a:t> </a:t>
            </a:r>
            <a:r>
              <a:rPr lang="ru-RU" sz="3600" dirty="0">
                <a:latin typeface="+mn-lt"/>
                <a:ea typeface="+mn-ea"/>
                <a:cs typeface="+mn-cs"/>
              </a:rPr>
              <a:t>Одностороннее мышление</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4320A3C-E4D4-4EDB-AE40-7444719035AA}" type="slidenum">
              <a:rPr lang="de-DE" altLang="de-DE" smtClean="0">
                <a:latin typeface="+mn-lt"/>
                <a:ea typeface="+mn-ea"/>
              </a:rPr>
              <a:pPr>
                <a:defRPr/>
              </a:pPr>
              <a:t>8</a:t>
            </a:fld>
            <a:endParaRPr lang="de-DE" altLang="de-DE">
              <a:latin typeface="+mn-lt"/>
              <a:ea typeface="+mn-ea"/>
            </a:endParaRPr>
          </a:p>
        </p:txBody>
      </p:sp>
      <p:graphicFrame>
        <p:nvGraphicFramePr>
          <p:cNvPr id="7" name="Group 36"/>
          <p:cNvGraphicFramePr>
            <a:graphicFrameLocks noGrp="1"/>
          </p:cNvGraphicFramePr>
          <p:nvPr>
            <p:extLst>
              <p:ext uri="{D42A27DB-BD31-4B8C-83A1-F6EECF244321}">
                <p14:modId xmlns:p14="http://schemas.microsoft.com/office/powerpoint/2010/main" val="4009357335"/>
              </p:ext>
            </p:extLst>
          </p:nvPr>
        </p:nvGraphicFramePr>
        <p:xfrm>
          <a:off x="408955" y="2564904"/>
          <a:ext cx="11376000" cy="39319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az-Cyrl-AZ" sz="1800" b="0" i="0" u="none" strike="noStrike" cap="none" normalizeH="0" baseline="0" dirty="0">
                          <a:ln>
                            <a:noFill/>
                          </a:ln>
                          <a:solidFill>
                            <a:srgbClr val="000000"/>
                          </a:solidFill>
                          <a:effectLst/>
                          <a:latin typeface="+mn-lt"/>
                          <a:ea typeface="+mn-ea"/>
                          <a:cs typeface="+mn-cs"/>
                        </a:rPr>
                        <a:t>Область</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az-Cyrl-AZ" sz="1800" b="0" i="0" u="none" strike="noStrike" cap="none" normalizeH="0" baseline="0">
                          <a:ln>
                            <a:noFill/>
                          </a:ln>
                          <a:solidFill>
                            <a:srgbClr val="000000"/>
                          </a:solidFill>
                          <a:effectLst/>
                          <a:latin typeface="+mn-lt"/>
                          <a:ea typeface="+mn-ea"/>
                          <a:cs typeface="+mn-cs"/>
                        </a:rPr>
                        <a:t>Примеры</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344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az-Cyrl-AZ" sz="1800" b="0" i="0" u="none" strike="noStrike" cap="none" normalizeH="0" baseline="0">
                          <a:ln>
                            <a:noFill/>
                          </a:ln>
                          <a:solidFill>
                            <a:srgbClr val="333333"/>
                          </a:solidFill>
                          <a:effectLst/>
                          <a:latin typeface="+mn-lt"/>
                          <a:ea typeface="+mn-ea"/>
                          <a:cs typeface="+mn-cs"/>
                        </a:rPr>
                        <a:t>География</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ja-JP"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az-Cyrl-AZ" sz="1800" b="0" i="0" u="none" strike="noStrike" cap="none" normalizeH="0" baseline="0">
                          <a:ln>
                            <a:noFill/>
                          </a:ln>
                          <a:solidFill>
                            <a:srgbClr val="333333"/>
                          </a:solidFill>
                          <a:effectLst/>
                          <a:latin typeface="+mn-lt"/>
                          <a:ea typeface="+mn-ea"/>
                          <a:cs typeface="+mn-cs"/>
                        </a:rPr>
                        <a:t>Медицина</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ja-JP"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344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az-Cyrl-AZ" sz="1800" b="0" i="0" u="none" strike="noStrike" cap="none" normalizeH="0" baseline="0">
                          <a:ln>
                            <a:noFill/>
                          </a:ln>
                          <a:solidFill>
                            <a:srgbClr val="333333"/>
                          </a:solidFill>
                          <a:effectLst/>
                          <a:latin typeface="+mn-lt"/>
                          <a:ea typeface="+mn-ea"/>
                          <a:cs typeface="+mn-cs"/>
                        </a:rPr>
                        <a:t>Экономика</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ja-JP"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Стойкость “в действии”</a:t>
            </a:r>
            <a:r>
              <a:rPr lang="en-US" sz="3600">
                <a:latin typeface="+mn-lt"/>
                <a:ea typeface="+mn-ea"/>
                <a:cs typeface="+mn-cs"/>
              </a:rPr>
              <a:t> </a:t>
            </a:r>
            <a:r>
              <a:rPr lang="ru-RU" sz="3600" dirty="0">
                <a:latin typeface="+mn-lt"/>
                <a:ea typeface="+mn-ea"/>
                <a:cs typeface="+mn-cs"/>
              </a:rPr>
              <a:t>Одностороннее мышление</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4320A3C-E4D4-4EDB-AE40-7444719035AA}" type="slidenum">
              <a:rPr lang="de-DE" altLang="de-DE" smtClean="0">
                <a:latin typeface="+mn-lt"/>
                <a:ea typeface="+mn-ea"/>
              </a:rPr>
              <a:pPr>
                <a:defRPr/>
              </a:pPr>
              <a:t>9</a:t>
            </a:fld>
            <a:endParaRPr lang="de-DE" altLang="de-DE">
              <a:latin typeface="+mn-lt"/>
              <a:ea typeface="+mn-ea"/>
            </a:endParaRPr>
          </a:p>
        </p:txBody>
      </p:sp>
      <p:graphicFrame>
        <p:nvGraphicFramePr>
          <p:cNvPr id="7" name="Group 36"/>
          <p:cNvGraphicFramePr>
            <a:graphicFrameLocks noGrp="1"/>
          </p:cNvGraphicFramePr>
          <p:nvPr>
            <p:extLst>
              <p:ext uri="{D42A27DB-BD31-4B8C-83A1-F6EECF244321}">
                <p14:modId xmlns:p14="http://schemas.microsoft.com/office/powerpoint/2010/main" val="1833981917"/>
              </p:ext>
            </p:extLst>
          </p:nvPr>
        </p:nvGraphicFramePr>
        <p:xfrm>
          <a:off x="408955" y="2564904"/>
          <a:ext cx="11376000" cy="39319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az-Cyrl-AZ" sz="1800" b="0" i="0" u="none" strike="noStrike" cap="none" normalizeH="0" baseline="0" dirty="0">
                          <a:ln>
                            <a:noFill/>
                          </a:ln>
                          <a:solidFill>
                            <a:srgbClr val="000000"/>
                          </a:solidFill>
                          <a:effectLst/>
                          <a:latin typeface="+mn-lt"/>
                          <a:ea typeface="+mn-ea"/>
                          <a:cs typeface="+mn-cs"/>
                        </a:rPr>
                        <a:t>Область</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az-Cyrl-AZ" sz="1800" b="0" i="0" u="none" strike="noStrike" cap="none" normalizeH="0" baseline="0">
                          <a:ln>
                            <a:noFill/>
                          </a:ln>
                          <a:solidFill>
                            <a:srgbClr val="000000"/>
                          </a:solidFill>
                          <a:effectLst/>
                          <a:latin typeface="+mn-lt"/>
                          <a:ea typeface="+mn-ea"/>
                          <a:cs typeface="+mn-cs"/>
                        </a:rPr>
                        <a:t>Примеры</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344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az-Cyrl-AZ" sz="1800" b="0" i="0" u="none" strike="noStrike" cap="none" normalizeH="0" baseline="0">
                          <a:ln>
                            <a:noFill/>
                          </a:ln>
                          <a:solidFill>
                            <a:srgbClr val="333333"/>
                          </a:solidFill>
                          <a:effectLst/>
                          <a:latin typeface="+mn-lt"/>
                          <a:ea typeface="+mn-ea"/>
                          <a:cs typeface="+mn-cs"/>
                        </a:rPr>
                        <a:t>География</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ru-RU" altLang="ja-JP" sz="1800" b="0" i="0" u="none" strike="noStrike" cap="none" normalizeH="0" baseline="0">
                          <a:ln>
                            <a:noFill/>
                          </a:ln>
                          <a:solidFill>
                            <a:srgbClr val="333333"/>
                          </a:solidFill>
                          <a:effectLst/>
                          <a:latin typeface="+mn-lt"/>
                          <a:ea typeface="+mn-ea"/>
                          <a:cs typeface="+mn-cs"/>
                        </a:rPr>
                        <a:t>Солнце вращается вокруг Земли! В средние века эта теория принималась католической церковью за истину, хотя известные ученые, такие как Галилео Галилей, могли доказать обратное. А правда, что Земля вращается вокруг Солнца, принималась даже за богохульство.</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az-Cyrl-AZ" sz="1800" b="0" i="0" u="none" strike="noStrike" cap="none" normalizeH="0" baseline="0">
                          <a:ln>
                            <a:noFill/>
                          </a:ln>
                          <a:solidFill>
                            <a:srgbClr val="333333"/>
                          </a:solidFill>
                          <a:effectLst/>
                          <a:latin typeface="+mn-lt"/>
                          <a:ea typeface="+mn-ea"/>
                          <a:cs typeface="+mn-cs"/>
                        </a:rPr>
                        <a:t>Медицина</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ja-JP"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344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az-Cyrl-AZ" sz="1800" b="0" i="0" u="none" strike="noStrike" cap="none" normalizeH="0" baseline="0">
                          <a:ln>
                            <a:noFill/>
                          </a:ln>
                          <a:solidFill>
                            <a:srgbClr val="333333"/>
                          </a:solidFill>
                          <a:effectLst/>
                          <a:latin typeface="+mn-lt"/>
                          <a:ea typeface="+mn-ea"/>
                          <a:cs typeface="+mn-cs"/>
                        </a:rPr>
                        <a:t>Экономика</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ja-JP"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0258910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Стойкость “в действии”</a:t>
            </a:r>
            <a:r>
              <a:rPr lang="en-US" sz="3600">
                <a:latin typeface="+mn-lt"/>
                <a:ea typeface="+mn-ea"/>
                <a:cs typeface="+mn-cs"/>
              </a:rPr>
              <a:t> </a:t>
            </a:r>
            <a:r>
              <a:rPr lang="ru-RU" sz="3600" dirty="0">
                <a:latin typeface="+mn-lt"/>
                <a:ea typeface="+mn-ea"/>
                <a:cs typeface="+mn-cs"/>
              </a:rPr>
              <a:t>Одностороннее мышление</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4320A3C-E4D4-4EDB-AE40-7444719035AA}" type="slidenum">
              <a:rPr lang="de-DE" altLang="de-DE" smtClean="0">
                <a:latin typeface="+mn-lt"/>
                <a:ea typeface="+mn-ea"/>
              </a:rPr>
              <a:pPr>
                <a:defRPr/>
              </a:pPr>
              <a:t>10</a:t>
            </a:fld>
            <a:endParaRPr lang="de-DE" altLang="de-DE">
              <a:latin typeface="+mn-lt"/>
              <a:ea typeface="+mn-ea"/>
            </a:endParaRPr>
          </a:p>
        </p:txBody>
      </p:sp>
      <p:graphicFrame>
        <p:nvGraphicFramePr>
          <p:cNvPr id="7" name="Group 36"/>
          <p:cNvGraphicFramePr>
            <a:graphicFrameLocks noGrp="1"/>
          </p:cNvGraphicFramePr>
          <p:nvPr>
            <p:extLst>
              <p:ext uri="{D42A27DB-BD31-4B8C-83A1-F6EECF244321}">
                <p14:modId xmlns:p14="http://schemas.microsoft.com/office/powerpoint/2010/main" val="2365601957"/>
              </p:ext>
            </p:extLst>
          </p:nvPr>
        </p:nvGraphicFramePr>
        <p:xfrm>
          <a:off x="408955" y="2564904"/>
          <a:ext cx="11376000" cy="39319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az-Cyrl-AZ" sz="1800" b="0" i="0" u="none" strike="noStrike" cap="none" normalizeH="0" baseline="0" dirty="0">
                          <a:ln>
                            <a:noFill/>
                          </a:ln>
                          <a:solidFill>
                            <a:srgbClr val="000000"/>
                          </a:solidFill>
                          <a:effectLst/>
                          <a:latin typeface="+mn-lt"/>
                          <a:ea typeface="+mn-ea"/>
                          <a:cs typeface="+mn-cs"/>
                        </a:rPr>
                        <a:t>Область</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az-Cyrl-AZ" sz="1800" b="0" i="0" u="none" strike="noStrike" cap="none" normalizeH="0" baseline="0">
                          <a:ln>
                            <a:noFill/>
                          </a:ln>
                          <a:solidFill>
                            <a:srgbClr val="000000"/>
                          </a:solidFill>
                          <a:effectLst/>
                          <a:latin typeface="+mn-lt"/>
                          <a:ea typeface="+mn-ea"/>
                          <a:cs typeface="+mn-cs"/>
                        </a:rPr>
                        <a:t>Примеры</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344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az-Cyrl-AZ" sz="1800" b="0" i="0" u="none" strike="noStrike" cap="none" normalizeH="0" baseline="0">
                          <a:ln>
                            <a:noFill/>
                          </a:ln>
                          <a:solidFill>
                            <a:srgbClr val="333333"/>
                          </a:solidFill>
                          <a:effectLst/>
                          <a:latin typeface="+mn-lt"/>
                          <a:ea typeface="+mn-ea"/>
                          <a:cs typeface="+mn-cs"/>
                        </a:rPr>
                        <a:t>География</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ru-RU" altLang="ja-JP" sz="1800" b="0" i="0" u="none" strike="noStrike" cap="none" normalizeH="0" baseline="0">
                          <a:ln>
                            <a:noFill/>
                          </a:ln>
                          <a:solidFill>
                            <a:srgbClr val="333333"/>
                          </a:solidFill>
                          <a:effectLst/>
                          <a:latin typeface="+mn-lt"/>
                          <a:ea typeface="+mn-ea"/>
                          <a:cs typeface="+mn-cs"/>
                        </a:rPr>
                        <a:t>Солнце вращается вокруг Земли! В средние века эта теория принималась католической церковью за истину, хотя известные ученые, такие как Галилео Галилей, могли доказать обратное. А правда, что Земля вращается вокруг Солнца, принималась даже за богохульство.</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az-Cyrl-AZ" sz="1800" b="0" i="0" u="none" strike="noStrike" cap="none" normalizeH="0" baseline="0">
                          <a:ln>
                            <a:noFill/>
                          </a:ln>
                          <a:solidFill>
                            <a:srgbClr val="333333"/>
                          </a:solidFill>
                          <a:effectLst/>
                          <a:latin typeface="+mn-lt"/>
                          <a:ea typeface="+mn-ea"/>
                          <a:cs typeface="+mn-cs"/>
                        </a:rPr>
                        <a:t>Медицина</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ru-RU" sz="1800" b="0" i="0" u="none" strike="noStrike" cap="none" normalizeH="0" baseline="0">
                          <a:ln>
                            <a:noFill/>
                          </a:ln>
                          <a:solidFill>
                            <a:srgbClr val="333333"/>
                          </a:solidFill>
                          <a:effectLst/>
                          <a:latin typeface="+mn-lt"/>
                          <a:ea typeface="+mn-ea"/>
                          <a:cs typeface="+mn-cs"/>
                        </a:rPr>
                        <a:t>Некоторые смертельные препараты в прошлом были очень поздно запрешенны и убранны с рынка – и это несмотря на уже имеющиеся противопоказания (Contergan, Vioxx)!</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344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az-Cyrl-AZ" sz="1800" b="0" i="0" u="none" strike="noStrike" cap="none" normalizeH="0" baseline="0">
                          <a:ln>
                            <a:noFill/>
                          </a:ln>
                          <a:solidFill>
                            <a:srgbClr val="333333"/>
                          </a:solidFill>
                          <a:effectLst/>
                          <a:latin typeface="+mn-lt"/>
                          <a:ea typeface="+mn-ea"/>
                          <a:cs typeface="+mn-cs"/>
                        </a:rPr>
                        <a:t>Экономика</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altLang="ja-JP"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179052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Стойкость “в действии”</a:t>
            </a:r>
            <a:r>
              <a:rPr lang="en-US" sz="3600">
                <a:latin typeface="+mn-lt"/>
                <a:ea typeface="+mn-ea"/>
                <a:cs typeface="+mn-cs"/>
              </a:rPr>
              <a:t> </a:t>
            </a:r>
            <a:r>
              <a:rPr lang="ru-RU" sz="3600" dirty="0">
                <a:latin typeface="+mn-lt"/>
                <a:ea typeface="+mn-ea"/>
                <a:cs typeface="+mn-cs"/>
              </a:rPr>
              <a:t>Одностороннее мышление</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4320A3C-E4D4-4EDB-AE40-7444719035AA}" type="slidenum">
              <a:rPr lang="de-DE" altLang="de-DE" smtClean="0">
                <a:latin typeface="+mn-lt"/>
                <a:ea typeface="+mn-ea"/>
              </a:rPr>
              <a:pPr>
                <a:defRPr/>
              </a:pPr>
              <a:t>11</a:t>
            </a:fld>
            <a:endParaRPr lang="de-DE" altLang="de-DE">
              <a:latin typeface="+mn-lt"/>
              <a:ea typeface="+mn-ea"/>
            </a:endParaRPr>
          </a:p>
        </p:txBody>
      </p:sp>
      <p:graphicFrame>
        <p:nvGraphicFramePr>
          <p:cNvPr id="7" name="Group 36"/>
          <p:cNvGraphicFramePr>
            <a:graphicFrameLocks noGrp="1"/>
          </p:cNvGraphicFramePr>
          <p:nvPr>
            <p:extLst>
              <p:ext uri="{D42A27DB-BD31-4B8C-83A1-F6EECF244321}">
                <p14:modId xmlns:p14="http://schemas.microsoft.com/office/powerpoint/2010/main" val="226352761"/>
              </p:ext>
            </p:extLst>
          </p:nvPr>
        </p:nvGraphicFramePr>
        <p:xfrm>
          <a:off x="408955" y="2564904"/>
          <a:ext cx="11376000" cy="39319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az-Cyrl-AZ" sz="1800" b="0" i="0" u="none" strike="noStrike" cap="none" normalizeH="0" baseline="0" dirty="0">
                          <a:ln>
                            <a:noFill/>
                          </a:ln>
                          <a:solidFill>
                            <a:srgbClr val="000000"/>
                          </a:solidFill>
                          <a:effectLst/>
                          <a:latin typeface="+mn-lt"/>
                          <a:ea typeface="+mn-ea"/>
                          <a:cs typeface="+mn-cs"/>
                        </a:rPr>
                        <a:t>Область</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az-Cyrl-AZ" sz="1800" b="0" i="0" u="none" strike="noStrike" cap="none" normalizeH="0" baseline="0">
                          <a:ln>
                            <a:noFill/>
                          </a:ln>
                          <a:solidFill>
                            <a:srgbClr val="000000"/>
                          </a:solidFill>
                          <a:effectLst/>
                          <a:latin typeface="+mn-lt"/>
                          <a:ea typeface="+mn-ea"/>
                          <a:cs typeface="+mn-cs"/>
                        </a:rPr>
                        <a:t>Примеры</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2344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az-Cyrl-AZ" sz="1800" b="0" i="0" u="none" strike="noStrike" cap="none" normalizeH="0" baseline="0">
                          <a:ln>
                            <a:noFill/>
                          </a:ln>
                          <a:solidFill>
                            <a:srgbClr val="333333"/>
                          </a:solidFill>
                          <a:effectLst/>
                          <a:latin typeface="+mn-lt"/>
                          <a:ea typeface="+mn-ea"/>
                          <a:cs typeface="+mn-cs"/>
                        </a:rPr>
                        <a:t>География</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ru-RU" altLang="ja-JP" sz="1800" b="0" i="0" u="none" strike="noStrike" cap="none" normalizeH="0" baseline="0" dirty="0">
                          <a:ln>
                            <a:noFill/>
                          </a:ln>
                          <a:solidFill>
                            <a:srgbClr val="333333"/>
                          </a:solidFill>
                          <a:effectLst/>
                          <a:latin typeface="+mn-lt"/>
                          <a:ea typeface="+mn-ea"/>
                          <a:cs typeface="+mn-cs"/>
                        </a:rPr>
                        <a:t>Солнце вращается вокруг Земли! В средние века эта теория принималась католической церковью за истину, хотя известные ученые, такие как Галилео Галилей, могли доказать обратное. А правда, что Земля вращается вокруг Солнца, принималась даже за богохульство.</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az-Cyrl-AZ" sz="1800" b="0" i="0" u="none" strike="noStrike" cap="none" normalizeH="0" baseline="0">
                          <a:ln>
                            <a:noFill/>
                          </a:ln>
                          <a:solidFill>
                            <a:srgbClr val="333333"/>
                          </a:solidFill>
                          <a:effectLst/>
                          <a:latin typeface="+mn-lt"/>
                          <a:ea typeface="+mn-ea"/>
                          <a:cs typeface="+mn-cs"/>
                        </a:rPr>
                        <a:t>Медицина</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ru-RU" sz="1800" b="0" i="0" u="none" strike="noStrike" cap="none" normalizeH="0" baseline="0">
                          <a:ln>
                            <a:noFill/>
                          </a:ln>
                          <a:solidFill>
                            <a:srgbClr val="333333"/>
                          </a:solidFill>
                          <a:effectLst/>
                          <a:latin typeface="+mn-lt"/>
                          <a:ea typeface="+mn-ea"/>
                          <a:cs typeface="+mn-cs"/>
                        </a:rPr>
                        <a:t>Некоторые смертельные препараты в прошлом были очень поздно запрешенны и убранны с рынка – и это несмотря на уже имеющиеся противопоказания (Contergan, Vioxx)!</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23444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az-Cyrl-AZ" sz="1800" b="0" i="0" u="none" strike="noStrike" cap="none" normalizeH="0" baseline="0">
                          <a:ln>
                            <a:noFill/>
                          </a:ln>
                          <a:solidFill>
                            <a:srgbClr val="333333"/>
                          </a:solidFill>
                          <a:effectLst/>
                          <a:latin typeface="+mn-lt"/>
                          <a:ea typeface="+mn-ea"/>
                          <a:cs typeface="+mn-cs"/>
                        </a:rPr>
                        <a:t>Экономика</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ru-RU" sz="1800" b="0" i="0" u="none" strike="noStrike" cap="none" normalizeH="0" baseline="0" dirty="0">
                          <a:ln>
                            <a:noFill/>
                          </a:ln>
                          <a:solidFill>
                            <a:srgbClr val="333333"/>
                          </a:solidFill>
                          <a:effectLst/>
                          <a:latin typeface="+mn-lt"/>
                          <a:ea typeface="+mn-ea"/>
                          <a:cs typeface="+mn-cs"/>
                        </a:rPr>
                        <a:t>Проспаннные новые разработки, зациклевание на устаревших бизнес-стратегиях, слишком узкая специализация на продукции с маленьким спросом (камерные фильмы, печатные машинки) и неспособность адаптироваться к новым временам (напр., Бизнес без интернета).</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6030186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Какой в этом смысл?</a:t>
            </a:r>
            <a:endParaRPr 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ru-RU" altLang="de-DE" sz="2400" dirty="0">
                <a:solidFill>
                  <a:srgbClr val="333333"/>
                </a:solidFill>
              </a:rPr>
              <a:t>Исследования показывают, что многие </a:t>
            </a:r>
            <a:r>
              <a:rPr lang="de-DE" altLang="de-DE" sz="2400" dirty="0">
                <a:solidFill>
                  <a:srgbClr val="333333"/>
                </a:solidFill>
              </a:rPr>
              <a:t>(</a:t>
            </a:r>
            <a:r>
              <a:rPr lang="ru-RU" altLang="de-DE" sz="2400" dirty="0">
                <a:solidFill>
                  <a:srgbClr val="333333"/>
                </a:solidFill>
              </a:rPr>
              <a:t>но не все!</a:t>
            </a:r>
            <a:r>
              <a:rPr lang="de-DE" altLang="de-DE" sz="2400" dirty="0">
                <a:solidFill>
                  <a:srgbClr val="333333"/>
                </a:solidFill>
              </a:rPr>
              <a:t>)</a:t>
            </a:r>
            <a:r>
              <a:rPr lang="ru-RU" altLang="de-DE" sz="2400" dirty="0">
                <a:solidFill>
                  <a:srgbClr val="333333"/>
                </a:solidFill>
              </a:rPr>
              <a:t> люди страдающие психозом, редко меняют свое первое мнение; даже при наличии обратного доказательства</a:t>
            </a:r>
            <a:r>
              <a:rPr lang="de-DE" altLang="de-DE" sz="2400" dirty="0">
                <a:solidFill>
                  <a:srgbClr val="333333"/>
                </a:solidFill>
              </a:rPr>
              <a:t> </a:t>
            </a:r>
            <a:r>
              <a:rPr lang="ru-RU" altLang="de-DE" sz="2400" dirty="0">
                <a:solidFill>
                  <a:srgbClr val="333333"/>
                </a:solidFill>
              </a:rPr>
              <a:t>или серьезного контраргумента.</a:t>
            </a:r>
          </a:p>
          <a:p>
            <a:pPr lvl="0" defTabSz="914400" fontAlgn="base"/>
            <a:r>
              <a:rPr lang="ru-RU" altLang="de-DE" sz="2400" dirty="0">
                <a:solidFill>
                  <a:srgbClr val="004992"/>
                </a:solidFill>
              </a:rPr>
              <a:t>Это может привести к межличностным проблемам и препятствует реалистичной оценке окружающей среды.</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6DD116F6-EC69-4D04-9D03-2B1853110970}" type="slidenum">
              <a:rPr lang="de-DE" altLang="de-DE" smtClean="0">
                <a:latin typeface="+mn-lt"/>
                <a:ea typeface="+mn-ea"/>
              </a:rPr>
              <a:pPr>
                <a:defRPr/>
              </a:pPr>
              <a:t>12</a:t>
            </a:fld>
            <a:endParaRPr lang="de-DE" altLang="de-DE">
              <a:latin typeface="+mn-lt"/>
              <a:ea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08955" y="2636912"/>
            <a:ext cx="11340000" cy="3815952"/>
          </a:xfrm>
        </p:spPr>
        <p:txBody>
          <a:bodyPr/>
          <a:lstStyle/>
          <a:p>
            <a:pPr marL="342900" lvl="0" indent="-342900" defTabSz="914400" fontAlgn="base">
              <a:buClr>
                <a:srgbClr val="333333"/>
              </a:buClr>
              <a:buFont typeface="WingDings"/>
              <a:buChar char=""/>
            </a:pPr>
            <a:r>
              <a:rPr lang="ru-RU" altLang="de-DE" sz="2400" dirty="0">
                <a:solidFill>
                  <a:srgbClr val="333333"/>
                </a:solidFill>
              </a:rPr>
              <a:t>Часто избегаются обсуждения конкретных идей или целей с друзьями и родственниками, т.к. ожидаются противоречия или доверие уже потерянно.</a:t>
            </a:r>
          </a:p>
          <a:p>
            <a:pPr marL="342900" lvl="0" indent="-342900" defTabSz="914400" fontAlgn="base">
              <a:buClr>
                <a:srgbClr val="333333"/>
              </a:buClr>
              <a:buFont typeface="WingDings"/>
              <a:buChar char=""/>
            </a:pPr>
            <a:r>
              <a:rPr lang="ru-RU" altLang="de-DE" sz="2400" dirty="0">
                <a:solidFill>
                  <a:srgbClr val="333333"/>
                </a:solidFill>
              </a:rPr>
              <a:t>Люди, которые противоречат собственным убеждениям воспринимаются как враги.</a:t>
            </a:r>
          </a:p>
          <a:p>
            <a:pPr marL="342900" lvl="0" indent="-342900" defTabSz="914400" fontAlgn="base">
              <a:buClr>
                <a:srgbClr val="333333"/>
              </a:buClr>
              <a:buFont typeface="WingDings"/>
              <a:buChar char=""/>
            </a:pPr>
            <a:r>
              <a:rPr lang="ru-RU" altLang="de-DE" sz="2400" dirty="0">
                <a:solidFill>
                  <a:srgbClr val="333333"/>
                </a:solidFill>
              </a:rPr>
              <a:t>Односторонние источники информации (напр., чтение интернет-форумов о теориях загорора). Другие источники информации остаются незамеченными (напр., пресса).</a:t>
            </a:r>
            <a:endParaRPr lang="en-US" altLang="de-DE" sz="2400" dirty="0">
              <a:solidFill>
                <a:srgbClr val="333333"/>
              </a:solidFill>
            </a:endParaRPr>
          </a:p>
          <a:p>
            <a:pPr lvl="0" algn="ctr" defTabSz="914400" eaLnBrk="0" hangingPunct="0">
              <a:buClr>
                <a:srgbClr val="336699"/>
              </a:buClr>
              <a:defRPr/>
            </a:pPr>
            <a:r>
              <a:rPr lang="ru-RU" altLang="de-DE" sz="2400" kern="0" dirty="0">
                <a:solidFill>
                  <a:srgbClr val="004992"/>
                </a:solidFill>
              </a:rPr>
              <a:t>Хочет может кто-нибудь поделиться своим личным опытом?</a:t>
            </a:r>
            <a:endParaRPr lang="en-US" sz="2400" dirty="0"/>
          </a:p>
        </p:txBody>
      </p:sp>
      <p:sp>
        <p:nvSpPr>
          <p:cNvPr id="28676" name="Rectangle 4"/>
          <p:cNvSpPr>
            <a:spLocks noGrp="1" noChangeArrowheads="1"/>
          </p:cNvSpPr>
          <p:nvPr>
            <p:ph type="title"/>
          </p:nvPr>
        </p:nvSpPr>
        <p:spPr>
          <a:xfrm>
            <a:off x="408955" y="1124744"/>
            <a:ext cx="11376000" cy="1495794"/>
          </a:xfrm>
        </p:spPr>
        <p:txBody>
          <a:bodyPr vert="horz" lIns="0" tIns="0" rIns="0" bIns="0" rtlCol="0" anchor="t">
            <a:spAutoFit/>
          </a:bodyPr>
          <a:lstStyle/>
          <a:p>
            <a:pPr defTabSz="914377">
              <a:spcBef>
                <a:spcPts val="0"/>
              </a:spcBef>
            </a:pPr>
            <a:r>
              <a:rPr lang="ru-RU" altLang="de-DE" sz="3600">
                <a:latin typeface="+mn-lt"/>
                <a:ea typeface="+mn-ea"/>
                <a:cs typeface="+mn-cs"/>
              </a:rPr>
              <a:t>Как низкая способность к изменеию мнения способствует формерованию неправельной оценки во время психоза - Примеры</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6DD116F6-EC69-4D04-9D03-2B1853110970}" type="slidenum">
              <a:rPr lang="de-DE" altLang="de-DE" smtClean="0">
                <a:latin typeface="+mn-lt"/>
                <a:ea typeface="+mn-ea"/>
              </a:rPr>
              <a:pPr>
                <a:defRPr/>
              </a:pPr>
              <a:t>13</a:t>
            </a:fld>
            <a:endParaRPr lang="de-DE" altLang="de-DE">
              <a:latin typeface="+mn-lt"/>
              <a:ea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altLang="de-DE" sz="3600">
                <a:latin typeface="+mn-lt"/>
                <a:ea typeface="+mn-ea"/>
                <a:cs typeface="+mn-cs"/>
              </a:rPr>
              <a:t>Три картинки ниже объeдиняют один общий термин. Какой?</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lnSpc>
                <a:spcPct val="100000"/>
              </a:lnSpc>
              <a:spcBef>
                <a:spcPts val="1200"/>
              </a:spcBef>
            </a:pPr>
            <a:endParaRPr lang="en-US" altLang="de-DE" sz="2400" dirty="0">
              <a:solidFill>
                <a:srgbClr val="333333"/>
              </a:solidFill>
            </a:endParaRPr>
          </a:p>
          <a:p>
            <a:pPr lvl="0" defTabSz="914400" fontAlgn="base">
              <a:lnSpc>
                <a:spcPct val="100000"/>
              </a:lnSpc>
              <a:spcBef>
                <a:spcPts val="1200"/>
              </a:spcBef>
            </a:pPr>
            <a:endParaRPr lang="en-US" altLang="de-DE" sz="2400" dirty="0">
              <a:solidFill>
                <a:srgbClr val="333333"/>
              </a:solidFill>
            </a:endParaRPr>
          </a:p>
          <a:p>
            <a:pPr lvl="0" defTabSz="914400" fontAlgn="base">
              <a:lnSpc>
                <a:spcPct val="100000"/>
              </a:lnSpc>
              <a:spcBef>
                <a:spcPts val="1200"/>
              </a:spcBef>
            </a:pPr>
            <a:endParaRPr lang="en-US" altLang="de-DE" sz="2400" dirty="0">
              <a:solidFill>
                <a:srgbClr val="333333"/>
              </a:solidFill>
            </a:endParaRPr>
          </a:p>
          <a:p>
            <a:pPr lvl="0" defTabSz="914400" fontAlgn="base">
              <a:lnSpc>
                <a:spcPct val="100000"/>
              </a:lnSpc>
              <a:spcBef>
                <a:spcPts val="1200"/>
              </a:spcBef>
            </a:pPr>
            <a:endParaRPr lang="en-US" altLang="de-DE" sz="2400" dirty="0">
              <a:solidFill>
                <a:srgbClr val="333333"/>
              </a:solidFill>
            </a:endParaRPr>
          </a:p>
          <a:p>
            <a:pPr lvl="0" algn="ctr" defTabSz="914400" fontAlgn="base"/>
            <a:r>
              <a:rPr lang="ru-RU" altLang="de-DE" sz="2400" dirty="0">
                <a:solidFill>
                  <a:srgbClr val="333333"/>
                </a:solidFill>
              </a:rPr>
              <a:t>Назовите другие возможные картинки, подходящие к этой группе.</a:t>
            </a:r>
          </a:p>
          <a:p>
            <a:pPr lvl="0" algn="ctr" defTabSz="914400" fontAlgn="base"/>
            <a:r>
              <a:rPr lang="ru-RU" altLang="de-DE" sz="2400" dirty="0">
                <a:solidFill>
                  <a:srgbClr val="333333"/>
                </a:solidFill>
              </a:rPr>
              <a:t>Вы получите ответ “да” или “нет”.</a:t>
            </a:r>
          </a:p>
          <a:p>
            <a:pPr lvl="0" algn="ctr" defTabSz="914400" fontAlgn="base"/>
            <a:r>
              <a:rPr lang="ru-RU" altLang="de-DE" sz="2400" dirty="0">
                <a:solidFill>
                  <a:srgbClr val="333333"/>
                </a:solidFill>
              </a:rPr>
              <a:t>Если Вы уверенны, какой общий термин объeдиняют эти картинки,</a:t>
            </a:r>
            <a:r>
              <a:rPr lang="en-US" altLang="de-DE" sz="2400" dirty="0">
                <a:solidFill>
                  <a:srgbClr val="333333"/>
                </a:solidFill>
              </a:rPr>
              <a:t> </a:t>
            </a:r>
            <a:r>
              <a:rPr lang="ru-RU" altLang="de-DE" sz="2400" dirty="0">
                <a:solidFill>
                  <a:srgbClr val="333333"/>
                </a:solidFill>
              </a:rPr>
              <a:t>предложите свой вариант ответа.</a:t>
            </a:r>
            <a:endParaRPr lang="en-US" sz="2400" dirty="0"/>
          </a:p>
        </p:txBody>
      </p:sp>
      <p:sp>
        <p:nvSpPr>
          <p:cNvPr id="2" name="Footer Placeholder 1"/>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6DD116F6-EC69-4D04-9D03-2B1853110970}" type="slidenum">
              <a:rPr lang="de-DE" altLang="de-DE" smtClean="0">
                <a:latin typeface="+mn-lt"/>
                <a:ea typeface="+mn-ea"/>
              </a:rPr>
              <a:pPr>
                <a:defRPr/>
              </a:pPr>
              <a:t>14</a:t>
            </a:fld>
            <a:endParaRPr lang="de-DE" altLang="de-DE">
              <a:latin typeface="+mn-lt"/>
              <a:ea typeface="+mn-ea"/>
            </a:endParaRPr>
          </a:p>
        </p:txBody>
      </p:sp>
      <p:pic>
        <p:nvPicPr>
          <p:cNvPr id="1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6190" y="2359144"/>
            <a:ext cx="22225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5" descr="Bananas-ian ransley-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87513" y="2359144"/>
            <a:ext cx="24765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58326" y="2359144"/>
            <a:ext cx="22225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6"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mn-lt"/>
                <a:ea typeface="+mn-ea"/>
                <a:cs typeface="+mn-cs"/>
              </a:rPr>
              <a:t>O</a:t>
            </a:r>
            <a:r>
              <a:rPr lang="az-Cyrl-AZ" sz="3600">
                <a:latin typeface="+mn-lt"/>
                <a:ea typeface="+mn-ea"/>
                <a:cs typeface="+mn-cs"/>
              </a:rPr>
              <a:t>бщий термин: продукты питания!</a:t>
            </a:r>
            <a:endParaRPr lang="de-DE" sz="3600" dirty="0">
              <a:latin typeface="+mn-lt"/>
              <a:ea typeface="+mn-ea"/>
              <a:cs typeface="+mn-cs"/>
            </a:endParaRPr>
          </a:p>
        </p:txBody>
      </p:sp>
      <p:sp>
        <p:nvSpPr>
          <p:cNvPr id="31754" name="Text Box 13"/>
          <p:cNvSpPr>
            <a:spLocks noGrp="1" noChangeArrowheads="1"/>
          </p:cNvSpPr>
          <p:nvPr>
            <p:ph idx="1"/>
          </p:nvPr>
        </p:nvSpPr>
        <p:spPr/>
        <p:txBody>
          <a:bodyPr>
            <a:noAutofit/>
          </a:bodyPr>
          <a:lstStyle/>
          <a:p>
            <a:pPr eaLnBrk="1" hangingPunct="1">
              <a:lnSpc>
                <a:spcPct val="100000"/>
              </a:lnSpc>
              <a:spcBef>
                <a:spcPts val="0"/>
              </a:spcBef>
              <a:defRPr/>
            </a:pPr>
            <a:endParaRPr lang="en-US" sz="1800" b="1" dirty="0">
              <a:solidFill>
                <a:srgbClr val="333333"/>
              </a:solidFill>
            </a:endParaRPr>
          </a:p>
          <a:p>
            <a:pPr eaLnBrk="1" hangingPunct="1">
              <a:lnSpc>
                <a:spcPct val="100000"/>
              </a:lnSpc>
              <a:spcBef>
                <a:spcPts val="0"/>
              </a:spcBef>
              <a:defRPr/>
            </a:pPr>
            <a:endParaRPr lang="en-US" b="1" dirty="0">
              <a:solidFill>
                <a:srgbClr val="333333"/>
              </a:solidFill>
            </a:endParaRPr>
          </a:p>
          <a:p>
            <a:pPr eaLnBrk="1" hangingPunct="1">
              <a:lnSpc>
                <a:spcPct val="100000"/>
              </a:lnSpc>
              <a:spcBef>
                <a:spcPts val="0"/>
              </a:spcBef>
              <a:defRPr/>
            </a:pPr>
            <a:endParaRPr lang="en-US" sz="1800" b="1" dirty="0">
              <a:solidFill>
                <a:srgbClr val="333333"/>
              </a:solidFill>
            </a:endParaRPr>
          </a:p>
          <a:p>
            <a:pPr eaLnBrk="1" hangingPunct="1">
              <a:lnSpc>
                <a:spcPct val="100000"/>
              </a:lnSpc>
              <a:spcBef>
                <a:spcPts val="0"/>
              </a:spcBef>
              <a:defRPr/>
            </a:pPr>
            <a:endParaRPr lang="en-US" b="1" dirty="0">
              <a:solidFill>
                <a:srgbClr val="333333"/>
              </a:solidFill>
            </a:endParaRPr>
          </a:p>
          <a:p>
            <a:pPr eaLnBrk="1" hangingPunct="1">
              <a:lnSpc>
                <a:spcPct val="100000"/>
              </a:lnSpc>
              <a:spcBef>
                <a:spcPts val="0"/>
              </a:spcBef>
              <a:defRPr/>
            </a:pPr>
            <a:endParaRPr lang="en-US" sz="1800" b="1" dirty="0">
              <a:solidFill>
                <a:srgbClr val="333333"/>
              </a:solidFill>
            </a:endParaRPr>
          </a:p>
          <a:p>
            <a:pPr eaLnBrk="1" hangingPunct="1">
              <a:lnSpc>
                <a:spcPct val="100000"/>
              </a:lnSpc>
              <a:spcBef>
                <a:spcPts val="1200"/>
              </a:spcBef>
              <a:defRPr/>
            </a:pPr>
            <a:r>
              <a:rPr lang="ru-RU" sz="1800" b="1" dirty="0">
                <a:solidFill>
                  <a:srgbClr val="333333"/>
                </a:solidFill>
              </a:rPr>
              <a:t>Распространенная ошибка</a:t>
            </a:r>
            <a:r>
              <a:rPr lang="de-DE" sz="1800" b="1" dirty="0">
                <a:solidFill>
                  <a:srgbClr val="333333"/>
                </a:solidFill>
              </a:rPr>
              <a:t>: </a:t>
            </a:r>
            <a:r>
              <a:rPr lang="ru-RU" sz="1800" dirty="0">
                <a:solidFill>
                  <a:srgbClr val="333333"/>
                </a:solidFill>
              </a:rPr>
              <a:t>Мы часто ищим ту информацию, которая утверждает наше убеждение (в этом случае: казалось бы, правильный термин </a:t>
            </a:r>
            <a:r>
              <a:rPr lang="ru-RU" sz="1800" i="1" dirty="0">
                <a:solidFill>
                  <a:srgbClr val="333333"/>
                </a:solidFill>
              </a:rPr>
              <a:t>фрукты</a:t>
            </a:r>
            <a:r>
              <a:rPr lang="ru-RU" sz="1800" dirty="0">
                <a:solidFill>
                  <a:srgbClr val="333333"/>
                </a:solidFill>
              </a:rPr>
              <a:t>) и не учитываем информацию, которая не поддерживает наше сложившееся мнение (предубеждения). Мы так же часто не предпринимаем попытки альтернативных соображений.</a:t>
            </a:r>
            <a:endParaRPr lang="en-US" sz="1800" dirty="0">
              <a:solidFill>
                <a:srgbClr val="333333"/>
              </a:solidFill>
            </a:endParaRPr>
          </a:p>
          <a:p>
            <a:pPr eaLnBrk="1" hangingPunct="1">
              <a:defRPr/>
            </a:pPr>
            <a:r>
              <a:rPr lang="ru-RU" sz="1800" dirty="0">
                <a:solidFill>
                  <a:srgbClr val="333333"/>
                </a:solidFill>
              </a:rPr>
              <a:t>Быт</a:t>
            </a:r>
            <a:r>
              <a:rPr lang="de-DE" sz="1800" dirty="0">
                <a:solidFill>
                  <a:srgbClr val="333333"/>
                </a:solidFill>
              </a:rPr>
              <a:t>:</a:t>
            </a:r>
          </a:p>
          <a:p>
            <a:pPr marL="285750" indent="-285750" eaLnBrk="1" hangingPunct="1">
              <a:lnSpc>
                <a:spcPct val="100000"/>
              </a:lnSpc>
              <a:spcBef>
                <a:spcPts val="0"/>
              </a:spcBef>
              <a:buClr>
                <a:srgbClr val="333333"/>
              </a:buClr>
              <a:buFont typeface="WingDings"/>
              <a:buChar char=""/>
              <a:defRPr/>
            </a:pPr>
            <a:r>
              <a:rPr lang="ru-RU" sz="1800" dirty="0">
                <a:solidFill>
                  <a:srgbClr val="333333"/>
                </a:solidFill>
              </a:rPr>
              <a:t>мы читает только те газеты, которые поддерживают наше мнение</a:t>
            </a:r>
          </a:p>
          <a:p>
            <a:pPr marL="285750" indent="-285750" eaLnBrk="1" hangingPunct="1">
              <a:lnSpc>
                <a:spcPct val="100000"/>
              </a:lnSpc>
              <a:spcBef>
                <a:spcPts val="0"/>
              </a:spcBef>
              <a:buClr>
                <a:srgbClr val="333333"/>
              </a:buClr>
              <a:buFont typeface="WingDings"/>
              <a:buChar char=""/>
              <a:defRPr/>
            </a:pPr>
            <a:r>
              <a:rPr lang="ru-RU" sz="1800" dirty="0">
                <a:solidFill>
                  <a:srgbClr val="333333"/>
                </a:solidFill>
              </a:rPr>
              <a:t>мы избегаем общения с людьми, которые думают иначе</a:t>
            </a:r>
          </a:p>
          <a:p>
            <a:pPr eaLnBrk="1" hangingPunct="1">
              <a:defRPr/>
            </a:pPr>
            <a:r>
              <a:rPr lang="ru-RU" sz="1800" dirty="0">
                <a:solidFill>
                  <a:srgbClr val="004992"/>
                </a:solidFill>
              </a:rPr>
              <a:t>Это может привести к неверным выводам и неправильным решениям.</a:t>
            </a:r>
            <a:endParaRPr lang="de-DE" sz="1800" dirty="0">
              <a:solidFill>
                <a:srgbClr val="004992"/>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6DD116F6-EC69-4D04-9D03-2B1853110970}" type="slidenum">
              <a:rPr lang="de-DE" altLang="de-DE" smtClean="0">
                <a:latin typeface="+mn-lt"/>
                <a:ea typeface="+mn-ea"/>
              </a:rPr>
              <a:pPr>
                <a:defRPr/>
              </a:pPr>
              <a:t>15</a:t>
            </a:fld>
            <a:endParaRPr lang="de-DE" altLang="de-DE">
              <a:latin typeface="+mn-lt"/>
              <a:ea typeface="+mn-ea"/>
            </a:endParaRPr>
          </a:p>
        </p:txBody>
      </p:sp>
      <p:pic>
        <p:nvPicPr>
          <p:cNvPr id="20"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562"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5" descr="Bananas-ian ransley-flickr-c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95908" y="2453680"/>
            <a:ext cx="1524000" cy="1011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91101"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6" descr="Bread-adactio-flickr-ccc"/>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88133"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076869" y="2453680"/>
            <a:ext cx="1524000" cy="101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0"/>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164687" y="2453680"/>
            <a:ext cx="1333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Caption_32"/>
          <p:cNvSpPr>
            <a:spLocks noChangeArrowheads="1"/>
          </p:cNvSpPr>
          <p:nvPr/>
        </p:nvSpPr>
        <p:spPr bwMode="auto">
          <a:xfrm>
            <a:off x="408955" y="1844824"/>
            <a:ext cx="1137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None/>
            </a:pPr>
            <a:r>
              <a:rPr lang="de-DE" altLang="de-DE" sz="1800" b="0" dirty="0">
                <a:solidFill>
                  <a:srgbClr val="333333"/>
                </a:solidFill>
                <a:latin typeface="+mn-lt"/>
                <a:ea typeface="+mn-ea"/>
              </a:rPr>
              <a:t>						</a:t>
            </a:r>
            <a:r>
              <a:rPr lang="az-Cyrl-AZ" altLang="de-DE" sz="1800" b="0" dirty="0">
                <a:solidFill>
                  <a:srgbClr val="333333"/>
                </a:solidFill>
                <a:latin typeface="+mn-lt"/>
                <a:ea typeface="+mn-ea"/>
              </a:rPr>
              <a:t>Другие возможные варинаты</a:t>
            </a:r>
            <a:r>
              <a:rPr lang="de-DE" altLang="de-DE" sz="1800" b="0" dirty="0">
                <a:solidFill>
                  <a:srgbClr val="333333"/>
                </a:solidFill>
                <a:latin typeface="+mn-lt"/>
                <a:ea typeface="+mn-ea"/>
              </a:rPr>
              <a:t>:</a:t>
            </a:r>
            <a:endParaRPr lang="de-DE" altLang="de-DE" sz="2400" b="0" dirty="0">
              <a:solidFill>
                <a:srgbClr val="333333"/>
              </a:solidFill>
              <a:latin typeface="+mn-lt"/>
              <a:ea typeface="+mn-ea"/>
            </a:endParaRPr>
          </a:p>
        </p:txBody>
      </p:sp>
      <p:sp>
        <p:nvSpPr>
          <p:cNvPr id="27" name="Caption_31"/>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Задание</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ru-RU" altLang="de-DE" sz="2400">
                <a:solidFill>
                  <a:srgbClr val="333333"/>
                </a:solidFill>
              </a:rPr>
              <a:t>Вам будет показана история в картинках с несколькими возможными вариантами ответов (всего по 3 изображения).</a:t>
            </a:r>
          </a:p>
          <a:p>
            <a:pPr marL="342900" lvl="0" indent="-342900" defTabSz="914400" fontAlgn="base">
              <a:buClr>
                <a:srgbClr val="333333"/>
              </a:buClr>
              <a:buFont typeface="WingDings"/>
              <a:buChar char=""/>
            </a:pPr>
            <a:endParaRPr lang="en-US" sz="2400" dirty="0"/>
          </a:p>
        </p:txBody>
      </p:sp>
      <p:sp>
        <p:nvSpPr>
          <p:cNvPr id="3" name="Footer Placeholder 2"/>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4320A3C-E4D4-4EDB-AE40-7444719035AA}" type="slidenum">
              <a:rPr lang="de-DE" altLang="de-DE" smtClean="0">
                <a:latin typeface="+mn-lt"/>
                <a:ea typeface="+mn-ea"/>
              </a:rPr>
              <a:pPr>
                <a:defRPr/>
              </a:pPr>
              <a:t>16</a:t>
            </a:fld>
            <a:endParaRPr lang="de-DE" altLang="de-DE">
              <a:latin typeface="+mn-lt"/>
              <a:ea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Задание</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ru-RU" altLang="de-DE" sz="2400">
                <a:solidFill>
                  <a:srgbClr val="333333"/>
                </a:solidFill>
              </a:rPr>
              <a:t>Вам будет показана история в картинках с несколькими возможными вариантами ответов (всего по 3 изображения).</a:t>
            </a:r>
          </a:p>
          <a:p>
            <a:pPr marL="342900" lvl="0" indent="-342900" defTabSz="914400" fontAlgn="base">
              <a:buClr>
                <a:srgbClr val="333333"/>
              </a:buClr>
              <a:buFont typeface="WingDings"/>
              <a:buChar char=""/>
            </a:pPr>
            <a:r>
              <a:rPr lang="ru-RU" altLang="de-DE" sz="2400" dirty="0">
                <a:solidFill>
                  <a:srgbClr val="333333"/>
                </a:solidFill>
              </a:rPr>
              <a:t>Изображения истории будут представлены в обратном порядке (последнее событие в первую очередь).</a:t>
            </a:r>
          </a:p>
          <a:p>
            <a:pPr marL="342900" lvl="0" indent="-342900" defTabSz="914400" fontAlgn="base">
              <a:buClr>
                <a:srgbClr val="333333"/>
              </a:buClr>
              <a:buFont typeface="WingDings"/>
              <a:buChar char=""/>
            </a:pPr>
            <a:endParaRPr lang="en-US" sz="2400" dirty="0"/>
          </a:p>
        </p:txBody>
      </p:sp>
      <p:sp>
        <p:nvSpPr>
          <p:cNvPr id="3" name="Footer Placeholder 2"/>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4320A3C-E4D4-4EDB-AE40-7444719035AA}" type="slidenum">
              <a:rPr lang="de-DE" altLang="de-DE" smtClean="0">
                <a:latin typeface="+mn-lt"/>
                <a:ea typeface="+mn-ea"/>
              </a:rPr>
              <a:pPr>
                <a:defRPr/>
              </a:pPr>
              <a:t>17</a:t>
            </a:fld>
            <a:endParaRPr lang="de-DE" altLang="de-DE">
              <a:latin typeface="+mn-lt"/>
              <a:ea typeface="+mn-ea"/>
            </a:endParaRPr>
          </a:p>
        </p:txBody>
      </p:sp>
    </p:spTree>
    <p:extLst>
      <p:ext uri="{BB962C8B-B14F-4D97-AF65-F5344CB8AC3E}">
        <p14:creationId xmlns:p14="http://schemas.microsoft.com/office/powerpoint/2010/main" val="23250660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Задание</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ru-RU" altLang="de-DE" sz="2400">
                <a:solidFill>
                  <a:srgbClr val="333333"/>
                </a:solidFill>
              </a:rPr>
              <a:t>Вам будет показана история в картинках с несколькими возможными вариантами ответов (всего по 3 изображения).</a:t>
            </a:r>
          </a:p>
          <a:p>
            <a:pPr marL="342900" lvl="0" indent="-342900" defTabSz="914400" fontAlgn="base">
              <a:buClr>
                <a:srgbClr val="333333"/>
              </a:buClr>
              <a:buFont typeface="WingDings"/>
              <a:buChar char=""/>
            </a:pPr>
            <a:r>
              <a:rPr lang="ru-RU" altLang="de-DE" sz="2400" dirty="0">
                <a:solidFill>
                  <a:srgbClr val="333333"/>
                </a:solidFill>
              </a:rPr>
              <a:t>Изображения истории будут представлены в обратном порядке (последнее событие в первую очередь).</a:t>
            </a:r>
          </a:p>
          <a:p>
            <a:pPr marL="342900" lvl="0" indent="-342900" defTabSz="914400" fontAlgn="base">
              <a:buClr>
                <a:srgbClr val="333333"/>
              </a:buClr>
              <a:buFont typeface="WingDings"/>
              <a:buChar char=""/>
            </a:pPr>
            <a:r>
              <a:rPr lang="ru-RU" altLang="de-DE" sz="2400" dirty="0">
                <a:solidFill>
                  <a:srgbClr val="333333"/>
                </a:solidFill>
              </a:rPr>
              <a:t>Возможные приведенные Вам ответы должны быть оценины после каждого изображения по- новому с точки зрения их вероятности/</a:t>
            </a:r>
            <a:r>
              <a:rPr lang="de-DE" altLang="de-DE" sz="2400" dirty="0">
                <a:solidFill>
                  <a:srgbClr val="333333"/>
                </a:solidFill>
              </a:rPr>
              <a:t> </a:t>
            </a:r>
            <a:r>
              <a:rPr lang="ru-RU" altLang="de-DE" sz="2400" dirty="0">
                <a:solidFill>
                  <a:srgbClr val="333333"/>
                </a:solidFill>
              </a:rPr>
              <a:t>достоверности.</a:t>
            </a:r>
          </a:p>
          <a:p>
            <a:pPr marL="342900" lvl="0" indent="-342900" defTabSz="914400" fontAlgn="base">
              <a:buClr>
                <a:srgbClr val="333333"/>
              </a:buClr>
              <a:buFont typeface="WingDings"/>
              <a:buChar char=""/>
            </a:pPr>
            <a:endParaRPr lang="en-US" sz="2400" dirty="0"/>
          </a:p>
        </p:txBody>
      </p:sp>
      <p:sp>
        <p:nvSpPr>
          <p:cNvPr id="3" name="Footer Placeholder 2"/>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4320A3C-E4D4-4EDB-AE40-7444719035AA}" type="slidenum">
              <a:rPr lang="de-DE" altLang="de-DE" smtClean="0">
                <a:latin typeface="+mn-lt"/>
                <a:ea typeface="+mn-ea"/>
              </a:rPr>
              <a:pPr>
                <a:defRPr/>
              </a:pPr>
              <a:t>18</a:t>
            </a:fld>
            <a:endParaRPr lang="de-DE" altLang="de-DE">
              <a:latin typeface="+mn-lt"/>
              <a:ea typeface="+mn-ea"/>
            </a:endParaRPr>
          </a:p>
        </p:txBody>
      </p:sp>
    </p:spTree>
    <p:extLst>
      <p:ext uri="{BB962C8B-B14F-4D97-AF65-F5344CB8AC3E}">
        <p14:creationId xmlns:p14="http://schemas.microsoft.com/office/powerpoint/2010/main" val="1540698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Задание</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ru-RU" altLang="de-DE" sz="2400">
                <a:solidFill>
                  <a:srgbClr val="333333"/>
                </a:solidFill>
              </a:rPr>
              <a:t>Вам будет показана история в картинках с несколькими возможными вариантами ответов (всего по 3 изображения).</a:t>
            </a:r>
          </a:p>
          <a:p>
            <a:pPr marL="342900" lvl="0" indent="-342900" defTabSz="914400" fontAlgn="base">
              <a:buClr>
                <a:srgbClr val="333333"/>
              </a:buClr>
              <a:buFont typeface="WingDings"/>
              <a:buChar char=""/>
            </a:pPr>
            <a:r>
              <a:rPr lang="ru-RU" altLang="de-DE" sz="2400" dirty="0">
                <a:solidFill>
                  <a:srgbClr val="333333"/>
                </a:solidFill>
              </a:rPr>
              <a:t>Изображения истории будут представлены в обратном порядке (последнее событие в первую очередь).</a:t>
            </a:r>
          </a:p>
          <a:p>
            <a:pPr marL="342900" lvl="0" indent="-342900" defTabSz="914400" fontAlgn="base">
              <a:buClr>
                <a:srgbClr val="333333"/>
              </a:buClr>
              <a:buFont typeface="WingDings"/>
              <a:buChar char=""/>
            </a:pPr>
            <a:r>
              <a:rPr lang="ru-RU" altLang="de-DE" sz="2400" dirty="0">
                <a:solidFill>
                  <a:srgbClr val="333333"/>
                </a:solidFill>
              </a:rPr>
              <a:t>Возможные приведенные Вам ответы должны быть оценины после каждого изображения по- новому с точки зрения их вероятности/</a:t>
            </a:r>
            <a:r>
              <a:rPr lang="de-DE" altLang="de-DE" sz="2400" dirty="0">
                <a:solidFill>
                  <a:srgbClr val="333333"/>
                </a:solidFill>
              </a:rPr>
              <a:t> </a:t>
            </a:r>
            <a:r>
              <a:rPr lang="ru-RU" altLang="de-DE" sz="2400" dirty="0">
                <a:solidFill>
                  <a:srgbClr val="333333"/>
                </a:solidFill>
              </a:rPr>
              <a:t>достоверности.</a:t>
            </a:r>
          </a:p>
          <a:p>
            <a:pPr marL="342900" lvl="0" indent="-342900" defTabSz="914400" fontAlgn="base">
              <a:buClr>
                <a:srgbClr val="333333"/>
              </a:buClr>
              <a:buFont typeface="WingDings"/>
              <a:buChar char=""/>
            </a:pPr>
            <a:r>
              <a:rPr lang="ru-RU" altLang="de-DE" sz="2400" dirty="0">
                <a:solidFill>
                  <a:srgbClr val="333333"/>
                </a:solidFill>
              </a:rPr>
              <a:t>Обсудите также вероятность Вашего правильного ответа в группе.</a:t>
            </a:r>
            <a:endParaRPr lang="en-US" sz="2400" dirty="0"/>
          </a:p>
        </p:txBody>
      </p:sp>
      <p:sp>
        <p:nvSpPr>
          <p:cNvPr id="3" name="Footer Placeholder 2"/>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4320A3C-E4D4-4EDB-AE40-7444719035AA}" type="slidenum">
              <a:rPr lang="de-DE" altLang="de-DE" smtClean="0">
                <a:latin typeface="+mn-lt"/>
                <a:ea typeface="+mn-ea"/>
              </a:rPr>
              <a:pPr>
                <a:defRPr/>
              </a:pPr>
              <a:t>19</a:t>
            </a:fld>
            <a:endParaRPr lang="de-DE" altLang="de-DE">
              <a:latin typeface="+mn-lt"/>
              <a:ea typeface="+mn-ea"/>
            </a:endParaRPr>
          </a:p>
        </p:txBody>
      </p:sp>
    </p:spTree>
    <p:extLst>
      <p:ext uri="{BB962C8B-B14F-4D97-AF65-F5344CB8AC3E}">
        <p14:creationId xmlns:p14="http://schemas.microsoft.com/office/powerpoint/2010/main" val="16779141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ru-RU" altLang="de-DE" sz="1800" b="0" dirty="0">
                <a:solidFill>
                  <a:srgbClr val="333333"/>
                </a:solidFill>
                <a:latin typeface="+mn-lt"/>
                <a:ea typeface="+mn-ea"/>
              </a:rPr>
              <a:t>Человек выполняет исследования по </a:t>
            </a:r>
            <a:r>
              <a:rPr lang="ru-RU" altLang="de-DE" sz="1800" b="0">
                <a:solidFill>
                  <a:srgbClr val="333333"/>
                </a:solidFill>
                <a:latin typeface="+mn-lt"/>
                <a:ea typeface="+mn-ea"/>
              </a:rPr>
              <a:t>акулам.</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Человек </a:t>
            </a:r>
            <a:r>
              <a:rPr lang="ru-RU" altLang="de-DE" sz="1800" b="0" dirty="0">
                <a:solidFill>
                  <a:srgbClr val="333333"/>
                </a:solidFill>
                <a:latin typeface="+mn-lt"/>
                <a:ea typeface="+mn-ea"/>
              </a:rPr>
              <a:t>испытывает свою новую акулу в виде </a:t>
            </a:r>
            <a:r>
              <a:rPr lang="ru-RU" altLang="de-DE" sz="1800" b="0">
                <a:solidFill>
                  <a:srgbClr val="333333"/>
                </a:solidFill>
                <a:latin typeface="+mn-lt"/>
                <a:ea typeface="+mn-ea"/>
              </a:rPr>
              <a:t>серфинга.</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Человек </a:t>
            </a:r>
            <a:r>
              <a:rPr lang="ru-RU" altLang="de-DE" sz="1800" b="0" dirty="0">
                <a:solidFill>
                  <a:srgbClr val="333333"/>
                </a:solidFill>
                <a:latin typeface="+mn-lt"/>
                <a:ea typeface="+mn-ea"/>
              </a:rPr>
              <a:t>пугает всех своей, якобы настоящей, </a:t>
            </a:r>
            <a:r>
              <a:rPr lang="ru-RU" altLang="de-DE" sz="1800" b="0">
                <a:solidFill>
                  <a:srgbClr val="333333"/>
                </a:solidFill>
                <a:latin typeface="+mn-lt"/>
                <a:ea typeface="+mn-ea"/>
              </a:rPr>
              <a:t>акулой.</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Человек </a:t>
            </a:r>
            <a:r>
              <a:rPr lang="ru-RU" altLang="de-DE" sz="1800" b="0" dirty="0">
                <a:solidFill>
                  <a:srgbClr val="333333"/>
                </a:solidFill>
                <a:latin typeface="+mn-lt"/>
                <a:ea typeface="+mn-ea"/>
              </a:rPr>
              <a:t>спациализирован на ловле акул и только что убил одну из них</a:t>
            </a:r>
            <a:r>
              <a:rPr lang="de-DE" altLang="de-DE" sz="1800" b="0" dirty="0">
                <a:solidFill>
                  <a:srgbClr val="333333"/>
                </a:solidFill>
                <a:latin typeface="+mn-lt"/>
                <a:ea typeface="+mn-ea"/>
              </a:rPr>
              <a:t>.</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Какова, по Вашему, вероятность правильного ответа?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4320A3C-E4D4-4EDB-AE40-7444719035AA}" type="slidenum">
              <a:rPr lang="de-DE" altLang="de-DE" smtClean="0">
                <a:latin typeface="+mn-lt"/>
                <a:ea typeface="+mn-ea"/>
              </a:rPr>
              <a:pPr>
                <a:defRPr/>
              </a:pPr>
              <a:t>20</a:t>
            </a:fld>
            <a:endParaRPr lang="de-DE" altLang="de-DE">
              <a:latin typeface="+mn-lt"/>
              <a:ea typeface="+mn-ea"/>
            </a:endParaRPr>
          </a:p>
        </p:txBody>
      </p:sp>
      <p:pic>
        <p:nvPicPr>
          <p:cNvPr id="8" name="Picture 2" descr="Hai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86980"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2"/>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0" name="Shape Penutup"/>
          <p:cNvSpPr/>
          <p:nvPr/>
        </p:nvSpPr>
        <p:spPr bwMode="gray">
          <a:xfrm>
            <a:off x="7016043"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Человек выполняет исследования по акулам.</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Человек испытывает свою новую акулу в виде серфинга.</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Человек пугает всех своей, якобы настоящей, акулой.</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Человек спациализирован на ловле акул и только что убил одну из них.</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Изменилось ли Ваше мнение после нового изображения?</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4320A3C-E4D4-4EDB-AE40-7444719035AA}" type="slidenum">
              <a:rPr lang="de-DE" altLang="de-DE" smtClean="0">
                <a:latin typeface="+mn-lt"/>
                <a:ea typeface="+mn-ea"/>
              </a:rPr>
              <a:pPr>
                <a:defRPr/>
              </a:pPr>
              <a:t>21</a:t>
            </a:fld>
            <a:endParaRPr lang="de-DE" altLang="de-DE">
              <a:latin typeface="+mn-lt"/>
              <a:ea typeface="+mn-ea"/>
            </a:endParaRPr>
          </a:p>
        </p:txBody>
      </p:sp>
      <p:pic>
        <p:nvPicPr>
          <p:cNvPr id="12" name="Picture 4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2526"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4" descr="Hai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1"/>
          <p:cNvSpPr txBox="1">
            <a:spLocks noChangeArrowheads="1"/>
          </p:cNvSpPr>
          <p:nvPr/>
        </p:nvSpPr>
        <p:spPr bwMode="auto">
          <a:xfrm>
            <a:off x="842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5" name="Caption_46083"/>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2</a:t>
            </a:r>
          </a:p>
        </p:txBody>
      </p:sp>
      <p:sp>
        <p:nvSpPr>
          <p:cNvPr id="16" name="Shape Penutup"/>
          <p:cNvSpPr/>
          <p:nvPr/>
        </p:nvSpPr>
        <p:spPr bwMode="gray">
          <a:xfrm>
            <a:off x="8567023"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397126"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553212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397126"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397126"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Человек выполняет исследования по акулам.</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Человек испытывает свою новую акулу в виде серфинга.</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Человек пугает всех своей, якобы настоящей, акулой.</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Человек спациализирован на ловле акул и только что убил одну из них.</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Пожалуйста, оцените вероятность Вашего ответа еще раз!</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4320A3C-E4D4-4EDB-AE40-7444719035AA}" type="slidenum">
              <a:rPr lang="de-DE" altLang="de-DE" smtClean="0">
                <a:latin typeface="+mn-lt"/>
                <a:ea typeface="+mn-ea"/>
              </a:rPr>
              <a:pPr>
                <a:defRPr/>
              </a:pPr>
              <a:t>22</a:t>
            </a:fld>
            <a:endParaRPr lang="de-DE" altLang="de-DE">
              <a:latin typeface="+mn-lt"/>
              <a:ea typeface="+mn-ea"/>
            </a:endParaRPr>
          </a:p>
        </p:txBody>
      </p:sp>
      <p:pic>
        <p:nvPicPr>
          <p:cNvPr id="14" name="Picture 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4140" y="2112264"/>
            <a:ext cx="224805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0445"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4" descr="Hai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95879"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20"/>
          <p:cNvSpPr txBox="1">
            <a:spLocks noChangeArrowheads="1"/>
          </p:cNvSpPr>
          <p:nvPr/>
        </p:nvSpPr>
        <p:spPr bwMode="auto">
          <a:xfrm>
            <a:off x="998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3</a:t>
            </a:r>
          </a:p>
        </p:txBody>
      </p:sp>
      <p:sp>
        <p:nvSpPr>
          <p:cNvPr id="18" name="Caption_48131"/>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2</a:t>
            </a:r>
          </a:p>
        </p:txBody>
      </p:sp>
      <p:sp>
        <p:nvSpPr>
          <p:cNvPr id="19" name="Caption_48133"/>
          <p:cNvSpPr txBox="1">
            <a:spLocks noChangeArrowheads="1"/>
          </p:cNvSpPr>
          <p:nvPr/>
        </p:nvSpPr>
        <p:spPr bwMode="auto">
          <a:xfrm>
            <a:off x="3763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1</a:t>
            </a:r>
          </a:p>
        </p:txBody>
      </p:sp>
      <p:sp>
        <p:nvSpPr>
          <p:cNvPr id="20" name="Shape Penutup"/>
          <p:cNvSpPr/>
          <p:nvPr/>
        </p:nvSpPr>
        <p:spPr bwMode="gray">
          <a:xfrm>
            <a:off x="10124942"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55045" y="2086864"/>
            <a:ext cx="109728"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08660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55045"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55045"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Человек выполняет исследования по акулам.</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Человек испытывает свою новую акулу в виде серфинга.</a:t>
            </a:r>
          </a:p>
          <a:p>
            <a:pPr eaLnBrk="1" hangingPunct="1">
              <a:spcBef>
                <a:spcPts val="1200"/>
              </a:spcBef>
              <a:spcAft>
                <a:spcPts val="0"/>
              </a:spcAft>
              <a:buClr>
                <a:srgbClr val="004992"/>
              </a:buClr>
              <a:buFont typeface="WingDings"/>
              <a:buAutoNum type="arabicPeriod"/>
            </a:pPr>
            <a:r>
              <a:rPr lang="ru-RU" altLang="de-DE" sz="1800" b="0">
                <a:solidFill>
                  <a:srgbClr val="004992"/>
                </a:solidFill>
                <a:latin typeface="+mn-lt"/>
                <a:ea typeface="+mn-ea"/>
              </a:rPr>
              <a:t>Человек пугает всех своей, якобы настоящей, акулой.</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Человек спациализирован на ловле акул и только что убил одну из них.</a:t>
            </a: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4320A3C-E4D4-4EDB-AE40-7444719035AA}" type="slidenum">
              <a:rPr lang="de-DE" altLang="de-DE" smtClean="0">
                <a:latin typeface="+mn-lt"/>
                <a:ea typeface="+mn-ea"/>
              </a:rPr>
              <a:pPr>
                <a:defRPr/>
              </a:pPr>
              <a:t>23</a:t>
            </a:fld>
            <a:endParaRPr lang="de-DE" altLang="de-DE">
              <a:latin typeface="+mn-lt"/>
              <a:ea typeface="+mn-ea"/>
            </a:endParaRPr>
          </a:p>
        </p:txBody>
      </p:sp>
      <p:pic>
        <p:nvPicPr>
          <p:cNvPr id="13" name="Picture 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4140" y="2112264"/>
            <a:ext cx="224805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0445" y="2112264"/>
            <a:ext cx="220063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4" descr="Hai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95879" y="2112264"/>
            <a:ext cx="2187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19"/>
          <p:cNvSpPr txBox="1">
            <a:spLocks noChangeArrowheads="1"/>
          </p:cNvSpPr>
          <p:nvPr/>
        </p:nvSpPr>
        <p:spPr bwMode="auto">
          <a:xfrm>
            <a:off x="998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7" name="Caption_50179"/>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18" name="Caption_50181"/>
          <p:cNvSpPr txBox="1">
            <a:spLocks noChangeArrowheads="1"/>
          </p:cNvSpPr>
          <p:nvPr/>
        </p:nvSpPr>
        <p:spPr bwMode="auto">
          <a:xfrm>
            <a:off x="3763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1</a:t>
            </a:r>
          </a:p>
        </p:txBody>
      </p:sp>
      <p:sp>
        <p:nvSpPr>
          <p:cNvPr id="19" name="Shape Penutup"/>
          <p:cNvSpPr/>
          <p:nvPr/>
        </p:nvSpPr>
        <p:spPr bwMode="gray">
          <a:xfrm>
            <a:off x="10124942"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955045" y="2086864"/>
            <a:ext cx="109728"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7086600" y="2086864"/>
            <a:ext cx="91440" cy="2336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55045" y="2086864"/>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55045" y="4178808"/>
            <a:ext cx="2251430"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Женщина в первом ряду только что сказала мужчине, стоящиму с ней рядом, что она влюбилась в дирижера.</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Дирижер взволнован, потому что он пришел слишком поздно на занатие.</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Дирижер только что накричал на мужчину в первом ряду.</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Дирижер взволнован, потому что он не может найти свою ​​дирижерскую палочку.</a:t>
            </a:r>
            <a:endParaRPr lang="de-DE" altLang="de-DE" sz="1800" b="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Какова, по Вашему, вероятность правильного ответа?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4320A3C-E4D4-4EDB-AE40-7444719035AA}" type="slidenum">
              <a:rPr lang="de-DE" altLang="de-DE" smtClean="0">
                <a:latin typeface="+mn-lt"/>
                <a:ea typeface="+mn-ea"/>
              </a:rPr>
              <a:pPr>
                <a:defRPr/>
              </a:pPr>
              <a:t>24</a:t>
            </a:fld>
            <a:endParaRPr lang="de-DE" altLang="de-DE">
              <a:latin typeface="+mn-lt"/>
              <a:ea typeface="+mn-ea"/>
            </a:endParaRPr>
          </a:p>
        </p:txBody>
      </p:sp>
      <p:pic>
        <p:nvPicPr>
          <p:cNvPr id="8" name="Picture 4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7872"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52227"/>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0" name="Shape Penutup"/>
          <p:cNvSpPr/>
          <p:nvPr/>
        </p:nvSpPr>
        <p:spPr bwMode="gray">
          <a:xfrm>
            <a:off x="5021776"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094024"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5021776" y="2106168"/>
            <a:ext cx="2117968"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5021776" y="4358640"/>
            <a:ext cx="2117968"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Женщина в первом ряду только что сказала мужчине, стоящиму с ней рядом, что она влюбилась в дирижера.</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Дирижер взволнован, потому что он пришел слишком поздно на занатие.</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Дирижер только что накричал на мужчину в первом ряду.</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Дирижер взволнован, потому что он не может найти свою ​​дирижерскую палочку.</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Изменилось ли Ваше мнение после нового изображения?</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4320A3C-E4D4-4EDB-AE40-7444719035AA}" type="slidenum">
              <a:rPr lang="de-DE" altLang="de-DE" smtClean="0">
                <a:latin typeface="+mn-lt"/>
                <a:ea typeface="+mn-ea"/>
              </a:rPr>
              <a:pPr>
                <a:defRPr/>
              </a:pPr>
              <a:t>25</a:t>
            </a:fld>
            <a:endParaRPr lang="de-DE" altLang="de-DE">
              <a:latin typeface="+mn-lt"/>
              <a:ea typeface="+mn-ea"/>
            </a:endParaRPr>
          </a:p>
        </p:txBody>
      </p:sp>
      <p:pic>
        <p:nvPicPr>
          <p:cNvPr id="10" name="Picture 8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922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18766"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54275"/>
          <p:cNvSpPr txBox="1">
            <a:spLocks noChangeArrowheads="1"/>
          </p:cNvSpPr>
          <p:nvPr/>
        </p:nvSpPr>
        <p:spPr bwMode="auto">
          <a:xfrm>
            <a:off x="834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3" name="Caption_54277"/>
          <p:cNvSpPr txBox="1">
            <a:spLocks noChangeAspect="1"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2</a:t>
            </a:r>
          </a:p>
        </p:txBody>
      </p:sp>
      <p:sp>
        <p:nvSpPr>
          <p:cNvPr id="14" name="Shape Penutup"/>
          <p:cNvSpPr/>
          <p:nvPr/>
        </p:nvSpPr>
        <p:spPr bwMode="gray">
          <a:xfrm>
            <a:off x="3312670"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58411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312670"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312670"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33125"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60537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33125" y="2106168"/>
            <a:ext cx="2117969"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33125" y="4358640"/>
            <a:ext cx="2117969"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Женщина в первом ряду только что сказала мужчине, стоящиму с ней рядом, что она влюбилась в дирижера.</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Дирижер взволнован, потому что он пришел слишком поздно на занатие.</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Дирижер только что накричал на мужчину в первом ряду.</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Дирижер взволнован, потому что он не может найти свою ​​дирижерскую палочку.</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Пожалуйста, оцените вероятность Вашего ответа еще раз!</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4320A3C-E4D4-4EDB-AE40-7444719035AA}" type="slidenum">
              <a:rPr lang="de-DE" altLang="de-DE" smtClean="0">
                <a:latin typeface="+mn-lt"/>
                <a:ea typeface="+mn-ea"/>
              </a:rPr>
              <a:pPr>
                <a:defRPr/>
              </a:pPr>
              <a:t>26</a:t>
            </a:fld>
            <a:endParaRPr lang="de-DE" altLang="de-DE">
              <a:latin typeface="+mn-lt"/>
              <a:ea typeface="+mn-ea"/>
            </a:endParaRPr>
          </a:p>
        </p:txBody>
      </p:sp>
      <p:pic>
        <p:nvPicPr>
          <p:cNvPr id="12" name="Picture 1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873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8275"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8244" y="2112264"/>
            <a:ext cx="225754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56324"/>
          <p:cNvSpPr txBox="1">
            <a:spLocks noChangeArrowheads="1"/>
          </p:cNvSpPr>
          <p:nvPr/>
        </p:nvSpPr>
        <p:spPr bwMode="auto">
          <a:xfrm>
            <a:off x="6938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16" name="Caption_56326"/>
          <p:cNvSpPr txBox="1">
            <a:spLocks noChangeArrowheads="1"/>
          </p:cNvSpPr>
          <p:nvPr/>
        </p:nvSpPr>
        <p:spPr bwMode="auto">
          <a:xfrm>
            <a:off x="3713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1</a:t>
            </a:r>
          </a:p>
        </p:txBody>
      </p:sp>
      <p:sp>
        <p:nvSpPr>
          <p:cNvPr id="17" name="Caption_56322"/>
          <p:cNvSpPr txBox="1">
            <a:spLocks noChangeArrowheads="1"/>
          </p:cNvSpPr>
          <p:nvPr/>
        </p:nvSpPr>
        <p:spPr bwMode="auto">
          <a:xfrm>
            <a:off x="996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8" name="Shape Penutup"/>
          <p:cNvSpPr/>
          <p:nvPr/>
        </p:nvSpPr>
        <p:spPr bwMode="gray">
          <a:xfrm>
            <a:off x="1752148"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97616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752148" y="2106168"/>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752148" y="4358640"/>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2179"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193622"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2179"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22179"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142636" y="2106168"/>
            <a:ext cx="45719"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021488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142636" y="2106168"/>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142636" y="4358640"/>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Женщина в первом ряду только что сказала мужчине, стоящиму с ней рядом, что она влюбилась в дирижера.</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Дирижер взволнован, потому что он пришел слишком поздно на занатие.</a:t>
            </a:r>
          </a:p>
          <a:p>
            <a:pPr eaLnBrk="1" hangingPunct="1">
              <a:spcBef>
                <a:spcPts val="1200"/>
              </a:spcBef>
              <a:spcAft>
                <a:spcPts val="0"/>
              </a:spcAft>
              <a:buClr>
                <a:srgbClr val="004992"/>
              </a:buClr>
              <a:buFont typeface="WingDings"/>
              <a:buAutoNum type="arabicPeriod"/>
            </a:pPr>
            <a:r>
              <a:rPr lang="ru-RU" altLang="de-DE" sz="1800" b="0">
                <a:solidFill>
                  <a:srgbClr val="004992"/>
                </a:solidFill>
                <a:latin typeface="+mn-lt"/>
                <a:ea typeface="+mn-ea"/>
              </a:rPr>
              <a:t>Дирижер только что накричал на мужчину в первом ряду.</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Дирижер взволнован, потому что он не может найти свою ​​дирижерскую палочку.</a:t>
            </a: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4320A3C-E4D4-4EDB-AE40-7444719035AA}" type="slidenum">
              <a:rPr lang="de-DE" altLang="de-DE" smtClean="0">
                <a:latin typeface="+mn-lt"/>
                <a:ea typeface="+mn-ea"/>
              </a:rPr>
              <a:pPr>
                <a:defRPr/>
              </a:pPr>
              <a:t>27</a:t>
            </a:fld>
            <a:endParaRPr lang="de-DE" altLang="de-DE">
              <a:latin typeface="+mn-lt"/>
              <a:ea typeface="+mn-ea"/>
            </a:endParaRPr>
          </a:p>
        </p:txBody>
      </p:sp>
      <p:pic>
        <p:nvPicPr>
          <p:cNvPr id="11" name="Picture 12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8731" y="2112264"/>
            <a:ext cx="210577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8275" y="2112264"/>
            <a:ext cx="230497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8244" y="2112264"/>
            <a:ext cx="225754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58370"/>
          <p:cNvSpPr txBox="1">
            <a:spLocks noChangeArrowheads="1"/>
          </p:cNvSpPr>
          <p:nvPr/>
        </p:nvSpPr>
        <p:spPr bwMode="auto">
          <a:xfrm>
            <a:off x="996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5" name="Caption_58372"/>
          <p:cNvSpPr txBox="1">
            <a:spLocks noChangeArrowheads="1"/>
          </p:cNvSpPr>
          <p:nvPr/>
        </p:nvSpPr>
        <p:spPr bwMode="auto">
          <a:xfrm>
            <a:off x="6938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16" name="Caption_58374"/>
          <p:cNvSpPr txBox="1">
            <a:spLocks noChangeArrowheads="1"/>
          </p:cNvSpPr>
          <p:nvPr/>
        </p:nvSpPr>
        <p:spPr bwMode="auto">
          <a:xfrm>
            <a:off x="3713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1</a:t>
            </a:r>
          </a:p>
        </p:txBody>
      </p:sp>
      <p:sp>
        <p:nvSpPr>
          <p:cNvPr id="17" name="Shape Penutup"/>
          <p:cNvSpPr/>
          <p:nvPr/>
        </p:nvSpPr>
        <p:spPr bwMode="gray">
          <a:xfrm>
            <a:off x="1752148"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97616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752148" y="2106168"/>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752148" y="4358640"/>
            <a:ext cx="2269735"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22179"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193622"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2179" y="2106168"/>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22179" y="4358640"/>
            <a:ext cx="2317163"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142636" y="2106168"/>
            <a:ext cx="45719"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0214883" y="2106168"/>
            <a:ext cx="45720" cy="229819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142636" y="2106168"/>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142636" y="4358640"/>
            <a:ext cx="2117967" cy="4572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eaLnBrk="0" hangingPunct="0">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eaLnBrk="1" hangingPunct="1">
              <a:spcBef>
                <a:spcPts val="1200"/>
              </a:spcBef>
              <a:spcAft>
                <a:spcPts val="0"/>
              </a:spcAft>
              <a:buClr>
                <a:srgbClr val="333333"/>
              </a:buClr>
              <a:buFont typeface="WingDings"/>
              <a:buAutoNum type="arabicPeriod"/>
              <a:defRPr/>
            </a:pPr>
            <a:r>
              <a:rPr lang="ru-RU" altLang="de-DE" sz="1800" b="0" dirty="0">
                <a:solidFill>
                  <a:srgbClr val="333333"/>
                </a:solidFill>
                <a:latin typeface="+mn-lt"/>
                <a:ea typeface="+mn-ea"/>
              </a:rPr>
              <a:t>Мужчина построил забор для своей </a:t>
            </a:r>
            <a:r>
              <a:rPr lang="ru-RU" altLang="de-DE" sz="1800" b="0">
                <a:solidFill>
                  <a:srgbClr val="333333"/>
                </a:solidFill>
                <a:latin typeface="+mn-lt"/>
                <a:ea typeface="+mn-ea"/>
              </a:rPr>
              <a:t>собаки.</a:t>
            </a:r>
          </a:p>
          <a:p>
            <a:pPr eaLnBrk="1" hangingPunct="1">
              <a:spcBef>
                <a:spcPts val="1200"/>
              </a:spcBef>
              <a:spcAft>
                <a:spcPts val="0"/>
              </a:spcAft>
              <a:buClr>
                <a:srgbClr val="333333"/>
              </a:buClr>
              <a:buFont typeface="WingDings"/>
              <a:buAutoNum type="arabicPeriod"/>
              <a:defRPr/>
            </a:pPr>
            <a:r>
              <a:rPr lang="ru-RU" altLang="de-DE" sz="1800" b="0">
                <a:solidFill>
                  <a:srgbClr val="333333"/>
                </a:solidFill>
                <a:latin typeface="+mn-lt"/>
                <a:ea typeface="+mn-ea"/>
              </a:rPr>
              <a:t>Мужчина </a:t>
            </a:r>
            <a:r>
              <a:rPr lang="ru-RU" altLang="de-DE" sz="1800" b="0" dirty="0">
                <a:solidFill>
                  <a:srgbClr val="333333"/>
                </a:solidFill>
                <a:latin typeface="+mn-lt"/>
                <a:ea typeface="+mn-ea"/>
              </a:rPr>
              <a:t>играет с лающей собакой </a:t>
            </a:r>
            <a:r>
              <a:rPr lang="ru-RU" altLang="de-DE" sz="1800" b="0">
                <a:solidFill>
                  <a:srgbClr val="333333"/>
                </a:solidFill>
                <a:latin typeface="+mn-lt"/>
                <a:ea typeface="+mn-ea"/>
              </a:rPr>
              <a:t>соседа.</a:t>
            </a:r>
          </a:p>
          <a:p>
            <a:pPr eaLnBrk="1" hangingPunct="1">
              <a:spcBef>
                <a:spcPts val="1200"/>
              </a:spcBef>
              <a:spcAft>
                <a:spcPts val="0"/>
              </a:spcAft>
              <a:buClr>
                <a:srgbClr val="333333"/>
              </a:buClr>
              <a:buFont typeface="WingDings"/>
              <a:buAutoNum type="arabicPeriod"/>
              <a:defRPr/>
            </a:pPr>
            <a:r>
              <a:rPr lang="ru-RU" altLang="de-DE" sz="1800" b="0">
                <a:solidFill>
                  <a:srgbClr val="333333"/>
                </a:solidFill>
                <a:latin typeface="+mn-lt"/>
                <a:ea typeface="+mn-ea"/>
              </a:rPr>
              <a:t>Мужчина </a:t>
            </a:r>
            <a:r>
              <a:rPr lang="ru-RU" altLang="de-DE" sz="1800" b="0" dirty="0">
                <a:solidFill>
                  <a:srgbClr val="333333"/>
                </a:solidFill>
                <a:latin typeface="+mn-lt"/>
                <a:ea typeface="+mn-ea"/>
              </a:rPr>
              <a:t>только что успел убежать от лающей </a:t>
            </a:r>
            <a:r>
              <a:rPr lang="ru-RU" altLang="de-DE" sz="1800" b="0">
                <a:solidFill>
                  <a:srgbClr val="333333"/>
                </a:solidFill>
                <a:latin typeface="+mn-lt"/>
                <a:ea typeface="+mn-ea"/>
              </a:rPr>
              <a:t>собаки.</a:t>
            </a:r>
          </a:p>
          <a:p>
            <a:pPr eaLnBrk="1" hangingPunct="1">
              <a:spcBef>
                <a:spcPts val="1200"/>
              </a:spcBef>
              <a:spcAft>
                <a:spcPts val="0"/>
              </a:spcAft>
              <a:buClr>
                <a:srgbClr val="333333"/>
              </a:buClr>
              <a:buFont typeface="WingDings"/>
              <a:buAutoNum type="arabicPeriod"/>
              <a:defRPr/>
            </a:pPr>
            <a:r>
              <a:rPr lang="ru-RU" altLang="de-DE" sz="1800" b="0">
                <a:solidFill>
                  <a:srgbClr val="333333"/>
                </a:solidFill>
                <a:latin typeface="+mn-lt"/>
                <a:ea typeface="+mn-ea"/>
              </a:rPr>
              <a:t>Мужчина </a:t>
            </a:r>
            <a:r>
              <a:rPr lang="ru-RU" altLang="de-DE" sz="1800" b="0" dirty="0">
                <a:solidFill>
                  <a:srgbClr val="333333"/>
                </a:solidFill>
                <a:latin typeface="+mn-lt"/>
                <a:ea typeface="+mn-ea"/>
              </a:rPr>
              <a:t>покупает стороживую собаку.</a:t>
            </a:r>
            <a:endParaRPr lang="de-DE" altLang="de-DE" sz="18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Какова, по Вашему, вероятность правильного ответа?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4320A3C-E4D4-4EDB-AE40-7444719035AA}" type="slidenum">
              <a:rPr lang="de-DE" altLang="de-DE" smtClean="0">
                <a:latin typeface="+mn-lt"/>
                <a:ea typeface="+mn-ea"/>
              </a:rPr>
              <a:pPr>
                <a:defRPr/>
              </a:pPr>
              <a:t>28</a:t>
            </a:fld>
            <a:endParaRPr lang="de-DE" altLang="de-DE">
              <a:latin typeface="+mn-lt"/>
              <a:ea typeface="+mn-ea"/>
            </a:endParaRPr>
          </a:p>
        </p:txBody>
      </p:sp>
      <p:pic>
        <p:nvPicPr>
          <p:cNvPr id="9" name="Picture 9" descr="hu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0722" y="2112264"/>
            <a:ext cx="280007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3"/>
          <p:cNvSpPr txBox="1">
            <a:spLocks noChangeArrowheads="1"/>
          </p:cNvSpPr>
          <p:nvPr/>
        </p:nvSpPr>
        <p:spPr bwMode="auto">
          <a:xfrm>
            <a:off x="7180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eaLnBrk="0" hangingPunct="0">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eaLnBrk="1" hangingPunct="1">
              <a:spcBef>
                <a:spcPts val="1200"/>
              </a:spcBef>
              <a:spcAft>
                <a:spcPts val="0"/>
              </a:spcAft>
              <a:buClr>
                <a:srgbClr val="333333"/>
              </a:buClr>
              <a:buFont typeface="WingDings"/>
              <a:buAutoNum type="arabicPeriod"/>
              <a:defRPr/>
            </a:pPr>
            <a:r>
              <a:rPr lang="ru-RU" altLang="de-DE" sz="1800" b="0" dirty="0">
                <a:solidFill>
                  <a:srgbClr val="333333"/>
                </a:solidFill>
                <a:latin typeface="+mn-lt"/>
                <a:ea typeface="+mn-ea"/>
              </a:rPr>
              <a:t>Мужчина построил забор для своей </a:t>
            </a:r>
            <a:r>
              <a:rPr lang="ru-RU" altLang="de-DE" sz="1800" b="0">
                <a:solidFill>
                  <a:srgbClr val="333333"/>
                </a:solidFill>
                <a:latin typeface="+mn-lt"/>
                <a:ea typeface="+mn-ea"/>
              </a:rPr>
              <a:t>собаки.</a:t>
            </a:r>
          </a:p>
          <a:p>
            <a:pPr eaLnBrk="1" hangingPunct="1">
              <a:spcBef>
                <a:spcPts val="1200"/>
              </a:spcBef>
              <a:spcAft>
                <a:spcPts val="0"/>
              </a:spcAft>
              <a:buClr>
                <a:srgbClr val="333333"/>
              </a:buClr>
              <a:buFont typeface="WingDings"/>
              <a:buAutoNum type="arabicPeriod"/>
              <a:defRPr/>
            </a:pPr>
            <a:r>
              <a:rPr lang="ru-RU" altLang="de-DE" sz="1800" b="0">
                <a:solidFill>
                  <a:srgbClr val="333333"/>
                </a:solidFill>
                <a:latin typeface="+mn-lt"/>
                <a:ea typeface="+mn-ea"/>
              </a:rPr>
              <a:t>Мужчина </a:t>
            </a:r>
            <a:r>
              <a:rPr lang="ru-RU" altLang="de-DE" sz="1800" b="0" dirty="0">
                <a:solidFill>
                  <a:srgbClr val="333333"/>
                </a:solidFill>
                <a:latin typeface="+mn-lt"/>
                <a:ea typeface="+mn-ea"/>
              </a:rPr>
              <a:t>играет с лающей собакой </a:t>
            </a:r>
            <a:r>
              <a:rPr lang="ru-RU" altLang="de-DE" sz="1800" b="0">
                <a:solidFill>
                  <a:srgbClr val="333333"/>
                </a:solidFill>
                <a:latin typeface="+mn-lt"/>
                <a:ea typeface="+mn-ea"/>
              </a:rPr>
              <a:t>соседа.</a:t>
            </a:r>
          </a:p>
          <a:p>
            <a:pPr eaLnBrk="1" hangingPunct="1">
              <a:spcBef>
                <a:spcPts val="1200"/>
              </a:spcBef>
              <a:spcAft>
                <a:spcPts val="0"/>
              </a:spcAft>
              <a:buClr>
                <a:srgbClr val="333333"/>
              </a:buClr>
              <a:buFont typeface="WingDings"/>
              <a:buAutoNum type="arabicPeriod"/>
              <a:defRPr/>
            </a:pPr>
            <a:r>
              <a:rPr lang="ru-RU" altLang="de-DE" sz="1800" b="0">
                <a:solidFill>
                  <a:srgbClr val="333333"/>
                </a:solidFill>
                <a:latin typeface="+mn-lt"/>
                <a:ea typeface="+mn-ea"/>
              </a:rPr>
              <a:t>Мужчина </a:t>
            </a:r>
            <a:r>
              <a:rPr lang="ru-RU" altLang="de-DE" sz="1800" b="0" dirty="0">
                <a:solidFill>
                  <a:srgbClr val="333333"/>
                </a:solidFill>
                <a:latin typeface="+mn-lt"/>
                <a:ea typeface="+mn-ea"/>
              </a:rPr>
              <a:t>только что успел убежать от лающей </a:t>
            </a:r>
            <a:r>
              <a:rPr lang="ru-RU" altLang="de-DE" sz="1800" b="0">
                <a:solidFill>
                  <a:srgbClr val="333333"/>
                </a:solidFill>
                <a:latin typeface="+mn-lt"/>
                <a:ea typeface="+mn-ea"/>
              </a:rPr>
              <a:t>собаки.</a:t>
            </a:r>
          </a:p>
          <a:p>
            <a:pPr eaLnBrk="1" hangingPunct="1">
              <a:spcBef>
                <a:spcPts val="1200"/>
              </a:spcBef>
              <a:spcAft>
                <a:spcPts val="0"/>
              </a:spcAft>
              <a:buClr>
                <a:srgbClr val="333333"/>
              </a:buClr>
              <a:buFont typeface="WingDings"/>
              <a:buAutoNum type="arabicPeriod"/>
              <a:defRPr/>
            </a:pPr>
            <a:r>
              <a:rPr lang="ru-RU" altLang="de-DE" sz="1800" b="0">
                <a:solidFill>
                  <a:srgbClr val="333333"/>
                </a:solidFill>
                <a:latin typeface="+mn-lt"/>
                <a:ea typeface="+mn-ea"/>
              </a:rPr>
              <a:t>Мужчина </a:t>
            </a:r>
            <a:r>
              <a:rPr lang="ru-RU" altLang="de-DE" sz="1800" b="0" dirty="0">
                <a:solidFill>
                  <a:srgbClr val="333333"/>
                </a:solidFill>
                <a:latin typeface="+mn-lt"/>
                <a:ea typeface="+mn-ea"/>
              </a:rPr>
              <a:t>покупает стороживую собаку.</a:t>
            </a:r>
            <a:endParaRPr lang="de-DE" altLang="de-DE" sz="18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Изменилось ли Ваше мнение после нового изображения?</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4320A3C-E4D4-4EDB-AE40-7444719035AA}" type="slidenum">
              <a:rPr lang="de-DE" altLang="de-DE" smtClean="0">
                <a:latin typeface="+mn-lt"/>
                <a:ea typeface="+mn-ea"/>
              </a:rPr>
              <a:pPr>
                <a:defRPr/>
              </a:pPr>
              <a:t>29</a:t>
            </a:fld>
            <a:endParaRPr lang="de-DE" altLang="de-DE">
              <a:latin typeface="+mn-lt"/>
              <a:ea typeface="+mn-ea"/>
            </a:endParaRPr>
          </a:p>
        </p:txBody>
      </p:sp>
      <p:pic>
        <p:nvPicPr>
          <p:cNvPr id="13" name="Picture 14" descr="hund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6537960" y="2112264"/>
            <a:ext cx="2641479" cy="2286000"/>
          </a:xfrm>
          <a:prstGeom prst="rect">
            <a:avLst/>
          </a:prstGeom>
          <a:noFill/>
        </p:spPr>
      </p:pic>
      <p:pic>
        <p:nvPicPr>
          <p:cNvPr id="14" name="Picture 16" descr="hund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3036771" y="2112264"/>
            <a:ext cx="2586789" cy="2286000"/>
          </a:xfrm>
          <a:prstGeom prst="rect">
            <a:avLst/>
          </a:prstGeom>
          <a:noFill/>
        </p:spPr>
      </p:pic>
      <p:sp>
        <p:nvSpPr>
          <p:cNvPr id="15" name="Caption_62471"/>
          <p:cNvSpPr txBox="1">
            <a:spLocks noChangeArrowheads="1"/>
          </p:cNvSpPr>
          <p:nvPr/>
        </p:nvSpPr>
        <p:spPr bwMode="auto">
          <a:xfrm>
            <a:off x="8882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6" name="Caption_62472"/>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eaLnBrk="0" hangingPunct="0">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eaLnBrk="1" hangingPunct="1">
              <a:spcBef>
                <a:spcPts val="1200"/>
              </a:spcBef>
              <a:spcAft>
                <a:spcPts val="0"/>
              </a:spcAft>
              <a:buClr>
                <a:srgbClr val="333333"/>
              </a:buClr>
              <a:buFont typeface="WingDings"/>
              <a:buAutoNum type="arabicPeriod"/>
              <a:defRPr/>
            </a:pPr>
            <a:r>
              <a:rPr lang="ru-RU" altLang="de-DE" sz="1800" b="0" dirty="0">
                <a:solidFill>
                  <a:srgbClr val="333333"/>
                </a:solidFill>
                <a:latin typeface="+mn-lt"/>
                <a:ea typeface="+mn-ea"/>
              </a:rPr>
              <a:t>Мужчина построил забор для своей </a:t>
            </a:r>
            <a:r>
              <a:rPr lang="ru-RU" altLang="de-DE" sz="1800" b="0">
                <a:solidFill>
                  <a:srgbClr val="333333"/>
                </a:solidFill>
                <a:latin typeface="+mn-lt"/>
                <a:ea typeface="+mn-ea"/>
              </a:rPr>
              <a:t>собаки.</a:t>
            </a:r>
          </a:p>
          <a:p>
            <a:pPr eaLnBrk="1" hangingPunct="1">
              <a:spcBef>
                <a:spcPts val="1200"/>
              </a:spcBef>
              <a:spcAft>
                <a:spcPts val="0"/>
              </a:spcAft>
              <a:buClr>
                <a:srgbClr val="333333"/>
              </a:buClr>
              <a:buFont typeface="WingDings"/>
              <a:buAutoNum type="arabicPeriod"/>
              <a:defRPr/>
            </a:pPr>
            <a:r>
              <a:rPr lang="ru-RU" altLang="de-DE" sz="1800" b="0">
                <a:solidFill>
                  <a:srgbClr val="333333"/>
                </a:solidFill>
                <a:latin typeface="+mn-lt"/>
                <a:ea typeface="+mn-ea"/>
              </a:rPr>
              <a:t>Мужчина </a:t>
            </a:r>
            <a:r>
              <a:rPr lang="ru-RU" altLang="de-DE" sz="1800" b="0" dirty="0">
                <a:solidFill>
                  <a:srgbClr val="333333"/>
                </a:solidFill>
                <a:latin typeface="+mn-lt"/>
                <a:ea typeface="+mn-ea"/>
              </a:rPr>
              <a:t>играет с лающей собакой </a:t>
            </a:r>
            <a:r>
              <a:rPr lang="ru-RU" altLang="de-DE" sz="1800" b="0">
                <a:solidFill>
                  <a:srgbClr val="333333"/>
                </a:solidFill>
                <a:latin typeface="+mn-lt"/>
                <a:ea typeface="+mn-ea"/>
              </a:rPr>
              <a:t>соседа.</a:t>
            </a:r>
          </a:p>
          <a:p>
            <a:pPr eaLnBrk="1" hangingPunct="1">
              <a:spcBef>
                <a:spcPts val="1200"/>
              </a:spcBef>
              <a:spcAft>
                <a:spcPts val="0"/>
              </a:spcAft>
              <a:buClr>
                <a:srgbClr val="333333"/>
              </a:buClr>
              <a:buFont typeface="WingDings"/>
              <a:buAutoNum type="arabicPeriod"/>
              <a:defRPr/>
            </a:pPr>
            <a:r>
              <a:rPr lang="ru-RU" altLang="de-DE" sz="1800" b="0">
                <a:solidFill>
                  <a:srgbClr val="333333"/>
                </a:solidFill>
                <a:latin typeface="+mn-lt"/>
                <a:ea typeface="+mn-ea"/>
              </a:rPr>
              <a:t>Мужчина </a:t>
            </a:r>
            <a:r>
              <a:rPr lang="ru-RU" altLang="de-DE" sz="1800" b="0" dirty="0">
                <a:solidFill>
                  <a:srgbClr val="333333"/>
                </a:solidFill>
                <a:latin typeface="+mn-lt"/>
                <a:ea typeface="+mn-ea"/>
              </a:rPr>
              <a:t>только что успел убежать от лающей </a:t>
            </a:r>
            <a:r>
              <a:rPr lang="ru-RU" altLang="de-DE" sz="1800" b="0">
                <a:solidFill>
                  <a:srgbClr val="333333"/>
                </a:solidFill>
                <a:latin typeface="+mn-lt"/>
                <a:ea typeface="+mn-ea"/>
              </a:rPr>
              <a:t>собаки.</a:t>
            </a:r>
          </a:p>
          <a:p>
            <a:pPr eaLnBrk="1" hangingPunct="1">
              <a:spcBef>
                <a:spcPts val="1200"/>
              </a:spcBef>
              <a:spcAft>
                <a:spcPts val="0"/>
              </a:spcAft>
              <a:buClr>
                <a:srgbClr val="333333"/>
              </a:buClr>
              <a:buFont typeface="WingDings"/>
              <a:buAutoNum type="arabicPeriod"/>
              <a:defRPr/>
            </a:pPr>
            <a:r>
              <a:rPr lang="ru-RU" altLang="de-DE" sz="1800" b="0">
                <a:solidFill>
                  <a:srgbClr val="333333"/>
                </a:solidFill>
                <a:latin typeface="+mn-lt"/>
                <a:ea typeface="+mn-ea"/>
              </a:rPr>
              <a:t>Мужчина </a:t>
            </a:r>
            <a:r>
              <a:rPr lang="ru-RU" altLang="de-DE" sz="1800" b="0" dirty="0">
                <a:solidFill>
                  <a:srgbClr val="333333"/>
                </a:solidFill>
                <a:latin typeface="+mn-lt"/>
                <a:ea typeface="+mn-ea"/>
              </a:rPr>
              <a:t>покупает стороживую собаку.</a:t>
            </a:r>
            <a:endParaRPr lang="de-DE" altLang="de-DE" sz="18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Пожалуйста, оцените вероятность Вашего ответа еще раз!</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4320A3C-E4D4-4EDB-AE40-7444719035AA}" type="slidenum">
              <a:rPr lang="de-DE" altLang="de-DE" smtClean="0">
                <a:latin typeface="+mn-lt"/>
                <a:ea typeface="+mn-ea"/>
              </a:rPr>
              <a:pPr>
                <a:defRPr/>
              </a:pPr>
              <a:t>30</a:t>
            </a:fld>
            <a:endParaRPr lang="de-DE" altLang="de-DE">
              <a:latin typeface="+mn-lt"/>
              <a:ea typeface="+mn-ea"/>
            </a:endParaRPr>
          </a:p>
        </p:txBody>
      </p:sp>
      <p:pic>
        <p:nvPicPr>
          <p:cNvPr id="15" name="Picture 21" descr="hund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1105702" y="2112264"/>
            <a:ext cx="2767263" cy="2286000"/>
          </a:xfrm>
          <a:prstGeom prst="rect">
            <a:avLst/>
          </a:prstGeom>
          <a:noFill/>
        </p:spPr>
      </p:pic>
      <p:pic>
        <p:nvPicPr>
          <p:cNvPr id="16" name="Picture 17" descr="hund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288555" y="2112264"/>
            <a:ext cx="2646947" cy="2286000"/>
          </a:xfrm>
          <a:prstGeom prst="rect">
            <a:avLst/>
          </a:prstGeom>
          <a:noFill/>
        </p:spPr>
      </p:pic>
      <p:pic>
        <p:nvPicPr>
          <p:cNvPr id="17" name="Picture 16" descr="hund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gray">
          <a:xfrm>
            <a:off x="4787365" y="2112264"/>
            <a:ext cx="2586789" cy="2286000"/>
          </a:xfrm>
          <a:prstGeom prst="rect">
            <a:avLst/>
          </a:prstGeom>
          <a:noFill/>
        </p:spPr>
      </p:pic>
      <p:sp>
        <p:nvSpPr>
          <p:cNvPr id="18" name="Caption_64522"/>
          <p:cNvSpPr txBox="1">
            <a:spLocks noChangeArrowheads="1"/>
          </p:cNvSpPr>
          <p:nvPr/>
        </p:nvSpPr>
        <p:spPr bwMode="auto">
          <a:xfrm>
            <a:off x="10634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9" name="Caption_64514"/>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20" name="Caption_64523"/>
          <p:cNvSpPr txBox="1">
            <a:spLocks noChangeArrowheads="1"/>
          </p:cNvSpPr>
          <p:nvPr/>
        </p:nvSpPr>
        <p:spPr bwMode="auto">
          <a:xfrm>
            <a:off x="357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eaLnBrk="0" hangingPunct="0">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eaLnBrk="1" hangingPunct="1">
              <a:spcBef>
                <a:spcPts val="1200"/>
              </a:spcBef>
              <a:spcAft>
                <a:spcPts val="0"/>
              </a:spcAft>
              <a:buClr>
                <a:srgbClr val="333333"/>
              </a:buClr>
              <a:buFont typeface="WingDings"/>
              <a:buAutoNum type="arabicPeriod"/>
              <a:defRPr/>
            </a:pPr>
            <a:r>
              <a:rPr lang="ru-RU" altLang="de-DE" sz="1800" b="0" dirty="0">
                <a:solidFill>
                  <a:srgbClr val="333333"/>
                </a:solidFill>
                <a:latin typeface="+mn-lt"/>
                <a:ea typeface="+mn-ea"/>
              </a:rPr>
              <a:t>Мужчина построил забор для своей </a:t>
            </a:r>
            <a:r>
              <a:rPr lang="ru-RU" altLang="de-DE" sz="1800" b="0">
                <a:solidFill>
                  <a:srgbClr val="333333"/>
                </a:solidFill>
                <a:latin typeface="+mn-lt"/>
                <a:ea typeface="+mn-ea"/>
              </a:rPr>
              <a:t>собаки.</a:t>
            </a:r>
          </a:p>
          <a:p>
            <a:pPr eaLnBrk="1" hangingPunct="1">
              <a:spcBef>
                <a:spcPts val="1200"/>
              </a:spcBef>
              <a:spcAft>
                <a:spcPts val="0"/>
              </a:spcAft>
              <a:buClr>
                <a:srgbClr val="333333"/>
              </a:buClr>
              <a:buFont typeface="WingDings"/>
              <a:buAutoNum type="arabicPeriod"/>
              <a:defRPr/>
            </a:pPr>
            <a:r>
              <a:rPr lang="ru-RU" altLang="de-DE" sz="1800" b="0">
                <a:solidFill>
                  <a:srgbClr val="333333"/>
                </a:solidFill>
                <a:latin typeface="+mn-lt"/>
                <a:ea typeface="+mn-ea"/>
              </a:rPr>
              <a:t>Мужчина </a:t>
            </a:r>
            <a:r>
              <a:rPr lang="ru-RU" altLang="de-DE" sz="1800" b="0" dirty="0">
                <a:solidFill>
                  <a:srgbClr val="333333"/>
                </a:solidFill>
                <a:latin typeface="+mn-lt"/>
                <a:ea typeface="+mn-ea"/>
              </a:rPr>
              <a:t>играет с лающей собакой </a:t>
            </a:r>
            <a:r>
              <a:rPr lang="ru-RU" altLang="de-DE" sz="1800" b="0">
                <a:solidFill>
                  <a:srgbClr val="333333"/>
                </a:solidFill>
                <a:latin typeface="+mn-lt"/>
                <a:ea typeface="+mn-ea"/>
              </a:rPr>
              <a:t>соседа.</a:t>
            </a:r>
          </a:p>
          <a:p>
            <a:pPr eaLnBrk="1" hangingPunct="1">
              <a:spcBef>
                <a:spcPts val="1200"/>
              </a:spcBef>
              <a:spcAft>
                <a:spcPts val="0"/>
              </a:spcAft>
              <a:buClr>
                <a:srgbClr val="004992"/>
              </a:buClr>
              <a:buFont typeface="WingDings"/>
              <a:buAutoNum type="arabicPeriod"/>
              <a:defRPr/>
            </a:pPr>
            <a:r>
              <a:rPr lang="ru-RU" altLang="de-DE" sz="1800" b="0">
                <a:solidFill>
                  <a:srgbClr val="004992"/>
                </a:solidFill>
                <a:latin typeface="+mn-lt"/>
                <a:ea typeface="+mn-ea"/>
              </a:rPr>
              <a:t>Мужчина </a:t>
            </a:r>
            <a:r>
              <a:rPr lang="ru-RU" altLang="de-DE" sz="1800" b="0" dirty="0">
                <a:solidFill>
                  <a:srgbClr val="004992"/>
                </a:solidFill>
                <a:latin typeface="+mn-lt"/>
                <a:ea typeface="+mn-ea"/>
              </a:rPr>
              <a:t>только что успел убежать от лающей </a:t>
            </a:r>
            <a:r>
              <a:rPr lang="ru-RU" altLang="de-DE" sz="1800" b="0">
                <a:solidFill>
                  <a:srgbClr val="004992"/>
                </a:solidFill>
                <a:latin typeface="+mn-lt"/>
                <a:ea typeface="+mn-ea"/>
              </a:rPr>
              <a:t>собаки.</a:t>
            </a:r>
          </a:p>
          <a:p>
            <a:pPr eaLnBrk="1" hangingPunct="1">
              <a:spcBef>
                <a:spcPts val="1200"/>
              </a:spcBef>
              <a:spcAft>
                <a:spcPts val="0"/>
              </a:spcAft>
              <a:buClr>
                <a:srgbClr val="333333"/>
              </a:buClr>
              <a:buFont typeface="WingDings"/>
              <a:buAutoNum type="arabicPeriod"/>
              <a:defRPr/>
            </a:pPr>
            <a:r>
              <a:rPr lang="ru-RU" altLang="de-DE" sz="1800" b="0">
                <a:solidFill>
                  <a:srgbClr val="333333"/>
                </a:solidFill>
                <a:latin typeface="+mn-lt"/>
                <a:ea typeface="+mn-ea"/>
              </a:rPr>
              <a:t>Мужчина </a:t>
            </a:r>
            <a:r>
              <a:rPr lang="ru-RU" altLang="de-DE" sz="1800" b="0" dirty="0">
                <a:solidFill>
                  <a:srgbClr val="333333"/>
                </a:solidFill>
                <a:latin typeface="+mn-lt"/>
                <a:ea typeface="+mn-ea"/>
              </a:rPr>
              <a:t>покупает стороживую собаку.</a:t>
            </a:r>
            <a:endParaRPr lang="de-DE" altLang="de-DE" sz="1800" b="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4320A3C-E4D4-4EDB-AE40-7444719035AA}" type="slidenum">
              <a:rPr lang="de-DE" altLang="de-DE" smtClean="0">
                <a:latin typeface="+mn-lt"/>
                <a:ea typeface="+mn-ea"/>
              </a:rPr>
              <a:pPr>
                <a:defRPr/>
              </a:pPr>
              <a:t>31</a:t>
            </a:fld>
            <a:endParaRPr lang="de-DE" altLang="de-DE">
              <a:latin typeface="+mn-lt"/>
              <a:ea typeface="+mn-ea"/>
            </a:endParaRPr>
          </a:p>
        </p:txBody>
      </p:sp>
      <p:pic>
        <p:nvPicPr>
          <p:cNvPr id="14" name="Picture 21" descr="hund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1105702" y="2112264"/>
            <a:ext cx="2767263" cy="2286000"/>
          </a:xfrm>
          <a:prstGeom prst="rect">
            <a:avLst/>
          </a:prstGeom>
          <a:noFill/>
        </p:spPr>
      </p:pic>
      <p:pic>
        <p:nvPicPr>
          <p:cNvPr id="15" name="Picture 17" descr="hund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288555" y="2112264"/>
            <a:ext cx="2646947" cy="2286000"/>
          </a:xfrm>
          <a:prstGeom prst="rect">
            <a:avLst/>
          </a:prstGeom>
          <a:noFill/>
        </p:spPr>
      </p:pic>
      <p:pic>
        <p:nvPicPr>
          <p:cNvPr id="16" name="Picture 16" descr="hund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gray">
          <a:xfrm>
            <a:off x="4787365" y="2112264"/>
            <a:ext cx="2586789" cy="2286000"/>
          </a:xfrm>
          <a:prstGeom prst="rect">
            <a:avLst/>
          </a:prstGeom>
          <a:noFill/>
        </p:spPr>
      </p:pic>
      <p:sp>
        <p:nvSpPr>
          <p:cNvPr id="17" name="Caption_65"/>
          <p:cNvSpPr txBox="1">
            <a:spLocks noChangeArrowheads="1"/>
          </p:cNvSpPr>
          <p:nvPr/>
        </p:nvSpPr>
        <p:spPr bwMode="auto">
          <a:xfrm>
            <a:off x="10634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b="1">
                <a:latin typeface="+mn-lt"/>
                <a:ea typeface="+mn-ea"/>
              </a:rPr>
              <a:t>3</a:t>
            </a:r>
          </a:p>
        </p:txBody>
      </p:sp>
      <p:sp>
        <p:nvSpPr>
          <p:cNvPr id="18" name="Caption_64"/>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19" name="Caption_66"/>
          <p:cNvSpPr txBox="1">
            <a:spLocks noChangeArrowheads="1"/>
          </p:cNvSpPr>
          <p:nvPr/>
        </p:nvSpPr>
        <p:spPr bwMode="auto">
          <a:xfrm>
            <a:off x="357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eaLnBrk="0" hangingPunct="0">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eaLnBrk="1" hangingPunct="1">
              <a:spcBef>
                <a:spcPts val="1200"/>
              </a:spcBef>
              <a:spcAft>
                <a:spcPts val="0"/>
              </a:spcAft>
              <a:buClr>
                <a:srgbClr val="333333"/>
              </a:buClr>
              <a:buFont typeface="WingDings"/>
              <a:buAutoNum type="arabicPeriod"/>
              <a:defRPr/>
            </a:pPr>
            <a:r>
              <a:rPr lang="ru-RU" altLang="de-DE" sz="1800" b="0" dirty="0">
                <a:solidFill>
                  <a:srgbClr val="333333"/>
                </a:solidFill>
                <a:latin typeface="+mn-lt"/>
                <a:ea typeface="+mn-ea"/>
              </a:rPr>
              <a:t>Женщина намерена продать свою одежду в комиссионном </a:t>
            </a:r>
            <a:r>
              <a:rPr lang="ru-RU" altLang="de-DE" sz="1800" b="0">
                <a:solidFill>
                  <a:srgbClr val="333333"/>
                </a:solidFill>
                <a:latin typeface="+mn-lt"/>
                <a:ea typeface="+mn-ea"/>
              </a:rPr>
              <a:t>магазине.</a:t>
            </a:r>
          </a:p>
          <a:p>
            <a:pPr eaLnBrk="1" hangingPunct="1">
              <a:spcBef>
                <a:spcPts val="1200"/>
              </a:spcBef>
              <a:spcAft>
                <a:spcPts val="0"/>
              </a:spcAft>
              <a:buClr>
                <a:srgbClr val="333333"/>
              </a:buClr>
              <a:buFont typeface="WingDings"/>
              <a:buAutoNum type="arabicPeriod"/>
              <a:defRPr/>
            </a:pPr>
            <a:r>
              <a:rPr lang="ru-RU" altLang="de-DE" sz="1800" b="0">
                <a:solidFill>
                  <a:srgbClr val="333333"/>
                </a:solidFill>
                <a:latin typeface="+mn-lt"/>
                <a:ea typeface="+mn-ea"/>
              </a:rPr>
              <a:t>Женщина </a:t>
            </a:r>
            <a:r>
              <a:rPr lang="ru-RU" altLang="de-DE" sz="1800" b="0" dirty="0">
                <a:solidFill>
                  <a:srgbClr val="333333"/>
                </a:solidFill>
                <a:latin typeface="+mn-lt"/>
                <a:ea typeface="+mn-ea"/>
              </a:rPr>
              <a:t>просто постирала вещи в </a:t>
            </a:r>
            <a:r>
              <a:rPr lang="ru-RU" altLang="de-DE" sz="1800" b="0">
                <a:solidFill>
                  <a:srgbClr val="333333"/>
                </a:solidFill>
                <a:latin typeface="+mn-lt"/>
                <a:ea typeface="+mn-ea"/>
              </a:rPr>
              <a:t>прачечной.</a:t>
            </a:r>
          </a:p>
          <a:p>
            <a:pPr eaLnBrk="1" hangingPunct="1">
              <a:spcBef>
                <a:spcPts val="1200"/>
              </a:spcBef>
              <a:spcAft>
                <a:spcPts val="0"/>
              </a:spcAft>
              <a:buClr>
                <a:srgbClr val="333333"/>
              </a:buClr>
              <a:buFont typeface="WingDings"/>
              <a:buAutoNum type="arabicPeriod"/>
              <a:defRPr/>
            </a:pPr>
            <a:r>
              <a:rPr lang="ru-RU" altLang="de-DE" sz="1800" b="0">
                <a:solidFill>
                  <a:srgbClr val="333333"/>
                </a:solidFill>
                <a:latin typeface="+mn-lt"/>
                <a:ea typeface="+mn-ea"/>
              </a:rPr>
              <a:t>Женщина </a:t>
            </a:r>
            <a:r>
              <a:rPr lang="ru-RU" altLang="de-DE" sz="1800" b="0" dirty="0">
                <a:solidFill>
                  <a:srgbClr val="333333"/>
                </a:solidFill>
                <a:latin typeface="+mn-lt"/>
                <a:ea typeface="+mn-ea"/>
              </a:rPr>
              <a:t>проводить прекрасный весенний день на </a:t>
            </a:r>
            <a:r>
              <a:rPr lang="ru-RU" altLang="de-DE" sz="1800" b="0">
                <a:solidFill>
                  <a:srgbClr val="333333"/>
                </a:solidFill>
                <a:latin typeface="+mn-lt"/>
                <a:ea typeface="+mn-ea"/>
              </a:rPr>
              <a:t>прогулке.</a:t>
            </a:r>
          </a:p>
          <a:p>
            <a:pPr eaLnBrk="1" hangingPunct="1">
              <a:spcBef>
                <a:spcPts val="1200"/>
              </a:spcBef>
              <a:spcAft>
                <a:spcPts val="0"/>
              </a:spcAft>
              <a:buClr>
                <a:srgbClr val="333333"/>
              </a:buClr>
              <a:buFont typeface="WingDings"/>
              <a:buAutoNum type="arabicPeriod"/>
              <a:defRPr/>
            </a:pPr>
            <a:r>
              <a:rPr lang="ru-RU" altLang="de-DE" sz="1800" b="0">
                <a:solidFill>
                  <a:srgbClr val="333333"/>
                </a:solidFill>
                <a:latin typeface="+mn-lt"/>
                <a:ea typeface="+mn-ea"/>
              </a:rPr>
              <a:t>Женщина </a:t>
            </a:r>
            <a:r>
              <a:rPr lang="ru-RU" altLang="de-DE" sz="1800" b="0" dirty="0">
                <a:solidFill>
                  <a:srgbClr val="333333"/>
                </a:solidFill>
                <a:latin typeface="+mn-lt"/>
                <a:ea typeface="+mn-ea"/>
              </a:rPr>
              <a:t>выбрасывает мусор.</a:t>
            </a:r>
            <a:endParaRPr lang="de-DE" altLang="de-DE" sz="18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Какова, по Вашему, вероятность правильного ответа?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4320A3C-E4D4-4EDB-AE40-7444719035AA}" type="slidenum">
              <a:rPr lang="de-DE" altLang="de-DE" smtClean="0">
                <a:latin typeface="+mn-lt"/>
                <a:ea typeface="+mn-ea"/>
              </a:rPr>
              <a:pPr>
                <a:defRPr/>
              </a:pPr>
              <a:t>32</a:t>
            </a:fld>
            <a:endParaRPr lang="de-DE" altLang="de-DE">
              <a:latin typeface="+mn-lt"/>
              <a:ea typeface="+mn-ea"/>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3153" y="2112264"/>
            <a:ext cx="23352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68610"/>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0" name="Shape Penutup"/>
          <p:cNvSpPr/>
          <p:nvPr/>
        </p:nvSpPr>
        <p:spPr bwMode="gray">
          <a:xfrm>
            <a:off x="49009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1691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900961" y="2100072"/>
            <a:ext cx="23595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900961" y="4319016"/>
            <a:ext cx="23595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eaLnBrk="0" hangingPunct="0">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eaLnBrk="1" hangingPunct="1">
              <a:spcBef>
                <a:spcPts val="1200"/>
              </a:spcBef>
              <a:spcAft>
                <a:spcPts val="0"/>
              </a:spcAft>
              <a:buClr>
                <a:srgbClr val="333333"/>
              </a:buClr>
              <a:buFont typeface="WingDings"/>
              <a:buAutoNum type="arabicPeriod"/>
              <a:defRPr/>
            </a:pPr>
            <a:r>
              <a:rPr lang="ru-RU" altLang="de-DE" sz="1800" b="0" dirty="0">
                <a:solidFill>
                  <a:srgbClr val="333333"/>
                </a:solidFill>
                <a:latin typeface="+mn-lt"/>
                <a:ea typeface="+mn-ea"/>
              </a:rPr>
              <a:t>Женщина намерена продать свою одежду в комиссионном </a:t>
            </a:r>
            <a:r>
              <a:rPr lang="ru-RU" altLang="de-DE" sz="1800" b="0">
                <a:solidFill>
                  <a:srgbClr val="333333"/>
                </a:solidFill>
                <a:latin typeface="+mn-lt"/>
                <a:ea typeface="+mn-ea"/>
              </a:rPr>
              <a:t>магазине.</a:t>
            </a:r>
          </a:p>
          <a:p>
            <a:pPr eaLnBrk="1" hangingPunct="1">
              <a:spcBef>
                <a:spcPts val="1200"/>
              </a:spcBef>
              <a:spcAft>
                <a:spcPts val="0"/>
              </a:spcAft>
              <a:buClr>
                <a:srgbClr val="333333"/>
              </a:buClr>
              <a:buFont typeface="WingDings"/>
              <a:buAutoNum type="arabicPeriod"/>
              <a:defRPr/>
            </a:pPr>
            <a:r>
              <a:rPr lang="ru-RU" altLang="de-DE" sz="1800" b="0">
                <a:solidFill>
                  <a:srgbClr val="333333"/>
                </a:solidFill>
                <a:latin typeface="+mn-lt"/>
                <a:ea typeface="+mn-ea"/>
              </a:rPr>
              <a:t>Женщина </a:t>
            </a:r>
            <a:r>
              <a:rPr lang="ru-RU" altLang="de-DE" sz="1800" b="0" dirty="0">
                <a:solidFill>
                  <a:srgbClr val="333333"/>
                </a:solidFill>
                <a:latin typeface="+mn-lt"/>
                <a:ea typeface="+mn-ea"/>
              </a:rPr>
              <a:t>просто постирала вещи в </a:t>
            </a:r>
            <a:r>
              <a:rPr lang="ru-RU" altLang="de-DE" sz="1800" b="0">
                <a:solidFill>
                  <a:srgbClr val="333333"/>
                </a:solidFill>
                <a:latin typeface="+mn-lt"/>
                <a:ea typeface="+mn-ea"/>
              </a:rPr>
              <a:t>прачечной.</a:t>
            </a:r>
          </a:p>
          <a:p>
            <a:pPr eaLnBrk="1" hangingPunct="1">
              <a:spcBef>
                <a:spcPts val="1200"/>
              </a:spcBef>
              <a:spcAft>
                <a:spcPts val="0"/>
              </a:spcAft>
              <a:buClr>
                <a:srgbClr val="333333"/>
              </a:buClr>
              <a:buFont typeface="WingDings"/>
              <a:buAutoNum type="arabicPeriod"/>
              <a:defRPr/>
            </a:pPr>
            <a:r>
              <a:rPr lang="ru-RU" altLang="de-DE" sz="1800" b="0">
                <a:solidFill>
                  <a:srgbClr val="333333"/>
                </a:solidFill>
                <a:latin typeface="+mn-lt"/>
                <a:ea typeface="+mn-ea"/>
              </a:rPr>
              <a:t>Женщина </a:t>
            </a:r>
            <a:r>
              <a:rPr lang="ru-RU" altLang="de-DE" sz="1800" b="0" dirty="0">
                <a:solidFill>
                  <a:srgbClr val="333333"/>
                </a:solidFill>
                <a:latin typeface="+mn-lt"/>
                <a:ea typeface="+mn-ea"/>
              </a:rPr>
              <a:t>проводить прекрасный весенний день на </a:t>
            </a:r>
            <a:r>
              <a:rPr lang="ru-RU" altLang="de-DE" sz="1800" b="0">
                <a:solidFill>
                  <a:srgbClr val="333333"/>
                </a:solidFill>
                <a:latin typeface="+mn-lt"/>
                <a:ea typeface="+mn-ea"/>
              </a:rPr>
              <a:t>прогулке.</a:t>
            </a:r>
          </a:p>
          <a:p>
            <a:pPr eaLnBrk="1" hangingPunct="1">
              <a:spcBef>
                <a:spcPts val="1200"/>
              </a:spcBef>
              <a:spcAft>
                <a:spcPts val="0"/>
              </a:spcAft>
              <a:buClr>
                <a:srgbClr val="333333"/>
              </a:buClr>
              <a:buFont typeface="WingDings"/>
              <a:buAutoNum type="arabicPeriod"/>
              <a:defRPr/>
            </a:pPr>
            <a:r>
              <a:rPr lang="ru-RU" altLang="de-DE" sz="1800" b="0">
                <a:solidFill>
                  <a:srgbClr val="333333"/>
                </a:solidFill>
                <a:latin typeface="+mn-lt"/>
                <a:ea typeface="+mn-ea"/>
              </a:rPr>
              <a:t>Женщина </a:t>
            </a:r>
            <a:r>
              <a:rPr lang="ru-RU" altLang="de-DE" sz="1800" b="0" dirty="0">
                <a:solidFill>
                  <a:srgbClr val="333333"/>
                </a:solidFill>
                <a:latin typeface="+mn-lt"/>
                <a:ea typeface="+mn-ea"/>
              </a:rPr>
              <a:t>выбрасывает мусор.</a:t>
            </a:r>
            <a:endParaRPr lang="de-DE" altLang="de-DE" sz="18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Изменилось ли Ваше мнение после нового изображения?</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4320A3C-E4D4-4EDB-AE40-7444719035AA}" type="slidenum">
              <a:rPr lang="de-DE" altLang="de-DE" smtClean="0">
                <a:latin typeface="+mn-lt"/>
                <a:ea typeface="+mn-ea"/>
              </a:rPr>
              <a:pPr>
                <a:defRPr/>
              </a:pPr>
              <a:t>33</a:t>
            </a:fld>
            <a:endParaRPr lang="de-DE" altLang="de-DE">
              <a:latin typeface="+mn-lt"/>
              <a:ea typeface="+mn-ea"/>
            </a:endParaRPr>
          </a:p>
        </p:txBody>
      </p:sp>
      <p:pic>
        <p:nvPicPr>
          <p:cNvPr id="10" name="Picture 7" descr="Waschsalon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9146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0763" y="2112264"/>
            <a:ext cx="23352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70658"/>
          <p:cNvSpPr txBox="1">
            <a:spLocks noChangeArrowheads="1"/>
          </p:cNvSpPr>
          <p:nvPr/>
        </p:nvSpPr>
        <p:spPr bwMode="auto">
          <a:xfrm>
            <a:off x="857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3</a:t>
            </a:r>
          </a:p>
        </p:txBody>
      </p:sp>
      <p:sp>
        <p:nvSpPr>
          <p:cNvPr id="13" name="Caption_25"/>
          <p:cNvSpPr txBox="1">
            <a:spLocks noChangeArrowheads="1"/>
          </p:cNvSpPr>
          <p:nvPr/>
        </p:nvSpPr>
        <p:spPr bwMode="auto">
          <a:xfrm>
            <a:off x="5089475"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2</a:t>
            </a:r>
          </a:p>
        </p:txBody>
      </p:sp>
      <p:sp>
        <p:nvSpPr>
          <p:cNvPr id="14" name="Shape Penutup"/>
          <p:cNvSpPr/>
          <p:nvPr/>
        </p:nvSpPr>
        <p:spPr bwMode="gray">
          <a:xfrm>
            <a:off x="30792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305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07926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07926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8570"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79672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28570" y="2100072"/>
            <a:ext cx="23595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28570" y="4319016"/>
            <a:ext cx="23595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Пожалуйста, оцените вероятность Вашего ответа еще раз!</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4320A3C-E4D4-4EDB-AE40-7444719035AA}" type="slidenum">
              <a:rPr lang="de-DE" altLang="de-DE" smtClean="0">
                <a:latin typeface="+mn-lt"/>
                <a:ea typeface="+mn-ea"/>
              </a:rPr>
              <a:pPr>
                <a:defRPr/>
              </a:pPr>
              <a:t>34</a:t>
            </a:fld>
            <a:endParaRPr lang="de-DE" altLang="de-DE">
              <a:latin typeface="+mn-lt"/>
              <a:ea typeface="+mn-ea"/>
            </a:endParaRPr>
          </a:p>
        </p:txBody>
      </p:sp>
      <p:sp>
        <p:nvSpPr>
          <p:cNvPr id="14"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eaLnBrk="0" hangingPunct="0">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eaLnBrk="1" hangingPunct="1">
              <a:spcBef>
                <a:spcPts val="1200"/>
              </a:spcBef>
              <a:spcAft>
                <a:spcPts val="0"/>
              </a:spcAft>
              <a:buClr>
                <a:srgbClr val="333333"/>
              </a:buClr>
              <a:buFont typeface="WingDings"/>
              <a:buAutoNum type="arabicPeriod"/>
              <a:defRPr/>
            </a:pPr>
            <a:r>
              <a:rPr lang="ru-RU" altLang="de-DE" sz="1800" b="0" dirty="0">
                <a:solidFill>
                  <a:srgbClr val="333333"/>
                </a:solidFill>
                <a:latin typeface="+mn-lt"/>
                <a:ea typeface="+mn-ea"/>
              </a:rPr>
              <a:t>Женщина намерена продать свою одежду в комиссионном </a:t>
            </a:r>
            <a:r>
              <a:rPr lang="ru-RU" altLang="de-DE" sz="1800" b="0">
                <a:solidFill>
                  <a:srgbClr val="333333"/>
                </a:solidFill>
                <a:latin typeface="+mn-lt"/>
                <a:ea typeface="+mn-ea"/>
              </a:rPr>
              <a:t>магазине.</a:t>
            </a:r>
          </a:p>
          <a:p>
            <a:pPr eaLnBrk="1" hangingPunct="1">
              <a:spcBef>
                <a:spcPts val="1200"/>
              </a:spcBef>
              <a:spcAft>
                <a:spcPts val="0"/>
              </a:spcAft>
              <a:buClr>
                <a:srgbClr val="333333"/>
              </a:buClr>
              <a:buFont typeface="WingDings"/>
              <a:buAutoNum type="arabicPeriod"/>
              <a:defRPr/>
            </a:pPr>
            <a:r>
              <a:rPr lang="ru-RU" altLang="de-DE" sz="1800" b="0">
                <a:solidFill>
                  <a:srgbClr val="333333"/>
                </a:solidFill>
                <a:latin typeface="+mn-lt"/>
                <a:ea typeface="+mn-ea"/>
              </a:rPr>
              <a:t>Женщина </a:t>
            </a:r>
            <a:r>
              <a:rPr lang="ru-RU" altLang="de-DE" sz="1800" b="0" dirty="0">
                <a:solidFill>
                  <a:srgbClr val="333333"/>
                </a:solidFill>
                <a:latin typeface="+mn-lt"/>
                <a:ea typeface="+mn-ea"/>
              </a:rPr>
              <a:t>просто постирала вещи в </a:t>
            </a:r>
            <a:r>
              <a:rPr lang="ru-RU" altLang="de-DE" sz="1800" b="0">
                <a:solidFill>
                  <a:srgbClr val="333333"/>
                </a:solidFill>
                <a:latin typeface="+mn-lt"/>
                <a:ea typeface="+mn-ea"/>
              </a:rPr>
              <a:t>прачечной.</a:t>
            </a:r>
          </a:p>
          <a:p>
            <a:pPr eaLnBrk="1" hangingPunct="1">
              <a:spcBef>
                <a:spcPts val="1200"/>
              </a:spcBef>
              <a:spcAft>
                <a:spcPts val="0"/>
              </a:spcAft>
              <a:buClr>
                <a:srgbClr val="333333"/>
              </a:buClr>
              <a:buFont typeface="WingDings"/>
              <a:buAutoNum type="arabicPeriod"/>
              <a:defRPr/>
            </a:pPr>
            <a:r>
              <a:rPr lang="ru-RU" altLang="de-DE" sz="1800" b="0">
                <a:solidFill>
                  <a:srgbClr val="333333"/>
                </a:solidFill>
                <a:latin typeface="+mn-lt"/>
                <a:ea typeface="+mn-ea"/>
              </a:rPr>
              <a:t>Женщина </a:t>
            </a:r>
            <a:r>
              <a:rPr lang="ru-RU" altLang="de-DE" sz="1800" b="0" dirty="0">
                <a:solidFill>
                  <a:srgbClr val="333333"/>
                </a:solidFill>
                <a:latin typeface="+mn-lt"/>
                <a:ea typeface="+mn-ea"/>
              </a:rPr>
              <a:t>проводить прекрасный весенний день на </a:t>
            </a:r>
            <a:r>
              <a:rPr lang="ru-RU" altLang="de-DE" sz="1800" b="0">
                <a:solidFill>
                  <a:srgbClr val="333333"/>
                </a:solidFill>
                <a:latin typeface="+mn-lt"/>
                <a:ea typeface="+mn-ea"/>
              </a:rPr>
              <a:t>прогулке.</a:t>
            </a:r>
          </a:p>
          <a:p>
            <a:pPr eaLnBrk="1" hangingPunct="1">
              <a:spcBef>
                <a:spcPts val="1200"/>
              </a:spcBef>
              <a:spcAft>
                <a:spcPts val="0"/>
              </a:spcAft>
              <a:buClr>
                <a:srgbClr val="333333"/>
              </a:buClr>
              <a:buFont typeface="WingDings"/>
              <a:buAutoNum type="arabicPeriod"/>
              <a:defRPr/>
            </a:pPr>
            <a:r>
              <a:rPr lang="ru-RU" altLang="de-DE" sz="1800" b="0">
                <a:solidFill>
                  <a:srgbClr val="333333"/>
                </a:solidFill>
                <a:latin typeface="+mn-lt"/>
                <a:ea typeface="+mn-ea"/>
              </a:rPr>
              <a:t>Женщина </a:t>
            </a:r>
            <a:r>
              <a:rPr lang="ru-RU" altLang="de-DE" sz="1800" b="0" dirty="0">
                <a:solidFill>
                  <a:srgbClr val="333333"/>
                </a:solidFill>
                <a:latin typeface="+mn-lt"/>
                <a:ea typeface="+mn-ea"/>
              </a:rPr>
              <a:t>выбрасывает мусор.</a:t>
            </a:r>
            <a:endParaRPr lang="de-DE" altLang="de-DE" sz="1800" b="0" dirty="0">
              <a:solidFill>
                <a:srgbClr val="333333"/>
              </a:solidFill>
              <a:latin typeface="+mn-lt"/>
              <a:ea typeface="+mn-ea"/>
            </a:endParaRPr>
          </a:p>
        </p:txBody>
      </p:sp>
      <p:pic>
        <p:nvPicPr>
          <p:cNvPr id="12" name="Picture 7" descr="Waschsalon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1471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60838" y="2112264"/>
            <a:ext cx="23415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9" descr="Waschsalo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15869" y="2112264"/>
            <a:ext cx="238444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72708"/>
          <p:cNvSpPr txBox="1">
            <a:spLocks noChangeArrowheads="1"/>
          </p:cNvSpPr>
          <p:nvPr/>
        </p:nvSpPr>
        <p:spPr bwMode="auto">
          <a:xfrm>
            <a:off x="10304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7" name="Caption_35"/>
          <p:cNvSpPr txBox="1">
            <a:spLocks noChangeArrowheads="1"/>
          </p:cNvSpPr>
          <p:nvPr/>
        </p:nvSpPr>
        <p:spPr bwMode="auto">
          <a:xfrm>
            <a:off x="6817667"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2</a:t>
            </a:r>
          </a:p>
        </p:txBody>
      </p:sp>
      <p:sp>
        <p:nvSpPr>
          <p:cNvPr id="18" name="Caption_36"/>
          <p:cNvSpPr txBox="1">
            <a:spLocks noChangeArrowheads="1"/>
          </p:cNvSpPr>
          <p:nvPr/>
        </p:nvSpPr>
        <p:spPr bwMode="auto">
          <a:xfrm>
            <a:off x="3433291"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1</a:t>
            </a:r>
          </a:p>
        </p:txBody>
      </p:sp>
      <p:sp>
        <p:nvSpPr>
          <p:cNvPr id="19" name="Shape Penutup"/>
          <p:cNvSpPr/>
          <p:nvPr/>
        </p:nvSpPr>
        <p:spPr bwMode="gray">
          <a:xfrm>
            <a:off x="4802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70225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80251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0251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24864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052315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248645" y="2100072"/>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248645" y="4319016"/>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50367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503677" y="2100072"/>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503677" y="4319016"/>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3702190" y="2081784"/>
            <a:ext cx="228600" cy="23469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eaLnBrk="0" hangingPunct="0">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eaLnBrk="1" hangingPunct="1">
              <a:spcBef>
                <a:spcPts val="1200"/>
              </a:spcBef>
              <a:spcAft>
                <a:spcPts val="0"/>
              </a:spcAft>
              <a:buClr>
                <a:srgbClr val="333333"/>
              </a:buClr>
              <a:buFont typeface="WingDings"/>
              <a:buAutoNum type="arabicPeriod"/>
              <a:defRPr/>
            </a:pPr>
            <a:r>
              <a:rPr lang="ru-RU" altLang="de-DE" sz="1800" b="0" dirty="0">
                <a:solidFill>
                  <a:srgbClr val="333333"/>
                </a:solidFill>
                <a:latin typeface="+mn-lt"/>
                <a:ea typeface="+mn-ea"/>
              </a:rPr>
              <a:t>Женщина намерена продать свою одежду в комиссионном </a:t>
            </a:r>
            <a:r>
              <a:rPr lang="ru-RU" altLang="de-DE" sz="1800" b="0">
                <a:solidFill>
                  <a:srgbClr val="333333"/>
                </a:solidFill>
                <a:latin typeface="+mn-lt"/>
                <a:ea typeface="+mn-ea"/>
              </a:rPr>
              <a:t>магазине.</a:t>
            </a:r>
          </a:p>
          <a:p>
            <a:pPr eaLnBrk="1" hangingPunct="1">
              <a:spcBef>
                <a:spcPts val="1200"/>
              </a:spcBef>
              <a:spcAft>
                <a:spcPts val="0"/>
              </a:spcAft>
              <a:buClr>
                <a:srgbClr val="004992"/>
              </a:buClr>
              <a:buFont typeface="WingDings"/>
              <a:buAutoNum type="arabicPeriod"/>
              <a:defRPr/>
            </a:pPr>
            <a:r>
              <a:rPr lang="ru-RU" altLang="de-DE" sz="1800" b="0">
                <a:solidFill>
                  <a:srgbClr val="004992"/>
                </a:solidFill>
                <a:latin typeface="+mn-lt"/>
                <a:ea typeface="+mn-ea"/>
              </a:rPr>
              <a:t>Женщина </a:t>
            </a:r>
            <a:r>
              <a:rPr lang="ru-RU" altLang="de-DE" sz="1800" b="0" dirty="0">
                <a:solidFill>
                  <a:srgbClr val="004992"/>
                </a:solidFill>
                <a:latin typeface="+mn-lt"/>
                <a:ea typeface="+mn-ea"/>
              </a:rPr>
              <a:t>просто постирала вещи в </a:t>
            </a:r>
            <a:r>
              <a:rPr lang="ru-RU" altLang="de-DE" sz="1800" b="0">
                <a:solidFill>
                  <a:srgbClr val="004992"/>
                </a:solidFill>
                <a:latin typeface="+mn-lt"/>
                <a:ea typeface="+mn-ea"/>
              </a:rPr>
              <a:t>прачечной.</a:t>
            </a:r>
          </a:p>
          <a:p>
            <a:pPr eaLnBrk="1" hangingPunct="1">
              <a:spcBef>
                <a:spcPts val="1200"/>
              </a:spcBef>
              <a:spcAft>
                <a:spcPts val="0"/>
              </a:spcAft>
              <a:buClr>
                <a:srgbClr val="333333"/>
              </a:buClr>
              <a:buFont typeface="WingDings"/>
              <a:buAutoNum type="arabicPeriod"/>
              <a:defRPr/>
            </a:pPr>
            <a:r>
              <a:rPr lang="ru-RU" altLang="de-DE" sz="1800" b="0">
                <a:solidFill>
                  <a:srgbClr val="333333"/>
                </a:solidFill>
                <a:latin typeface="+mn-lt"/>
                <a:ea typeface="+mn-ea"/>
              </a:rPr>
              <a:t>Женщина </a:t>
            </a:r>
            <a:r>
              <a:rPr lang="ru-RU" altLang="de-DE" sz="1800" b="0" dirty="0">
                <a:solidFill>
                  <a:srgbClr val="333333"/>
                </a:solidFill>
                <a:latin typeface="+mn-lt"/>
                <a:ea typeface="+mn-ea"/>
              </a:rPr>
              <a:t>проводить прекрасный весенний день на </a:t>
            </a:r>
            <a:r>
              <a:rPr lang="ru-RU" altLang="de-DE" sz="1800" b="0">
                <a:solidFill>
                  <a:srgbClr val="333333"/>
                </a:solidFill>
                <a:latin typeface="+mn-lt"/>
                <a:ea typeface="+mn-ea"/>
              </a:rPr>
              <a:t>прогулке.</a:t>
            </a:r>
          </a:p>
          <a:p>
            <a:pPr eaLnBrk="1" hangingPunct="1">
              <a:spcBef>
                <a:spcPts val="1200"/>
              </a:spcBef>
              <a:spcAft>
                <a:spcPts val="0"/>
              </a:spcAft>
              <a:buClr>
                <a:srgbClr val="333333"/>
              </a:buClr>
              <a:buFont typeface="WingDings"/>
              <a:buAutoNum type="arabicPeriod"/>
              <a:defRPr/>
            </a:pPr>
            <a:r>
              <a:rPr lang="ru-RU" altLang="de-DE" sz="1800" b="0">
                <a:solidFill>
                  <a:srgbClr val="333333"/>
                </a:solidFill>
                <a:latin typeface="+mn-lt"/>
                <a:ea typeface="+mn-ea"/>
              </a:rPr>
              <a:t>Женщина </a:t>
            </a:r>
            <a:r>
              <a:rPr lang="ru-RU" altLang="de-DE" sz="1800" b="0" dirty="0">
                <a:solidFill>
                  <a:srgbClr val="333333"/>
                </a:solidFill>
                <a:latin typeface="+mn-lt"/>
                <a:ea typeface="+mn-ea"/>
              </a:rPr>
              <a:t>выбрасывает мусор.</a:t>
            </a:r>
            <a:endParaRPr lang="de-DE" altLang="de-DE" sz="1800" b="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4320A3C-E4D4-4EDB-AE40-7444719035AA}" type="slidenum">
              <a:rPr lang="de-DE" altLang="de-DE" smtClean="0">
                <a:latin typeface="+mn-lt"/>
                <a:ea typeface="+mn-ea"/>
              </a:rPr>
              <a:pPr>
                <a:defRPr/>
              </a:pPr>
              <a:t>35</a:t>
            </a:fld>
            <a:endParaRPr lang="de-DE" altLang="de-DE">
              <a:latin typeface="+mn-lt"/>
              <a:ea typeface="+mn-ea"/>
            </a:endParaRPr>
          </a:p>
        </p:txBody>
      </p:sp>
      <p:pic>
        <p:nvPicPr>
          <p:cNvPr id="11" name="Picture 2" descr="Waschsalon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15869" y="2112264"/>
            <a:ext cx="238444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descr="Waschsalo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14710" y="2112264"/>
            <a:ext cx="2532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60838" y="2112264"/>
            <a:ext cx="23415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74756"/>
          <p:cNvSpPr txBox="1">
            <a:spLocks noChangeArrowheads="1"/>
          </p:cNvSpPr>
          <p:nvPr/>
        </p:nvSpPr>
        <p:spPr bwMode="auto">
          <a:xfrm>
            <a:off x="10304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6" name="Caption_34"/>
          <p:cNvSpPr txBox="1">
            <a:spLocks noChangeArrowheads="1"/>
          </p:cNvSpPr>
          <p:nvPr/>
        </p:nvSpPr>
        <p:spPr bwMode="auto">
          <a:xfrm>
            <a:off x="6821424"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17" name="Caption_35"/>
          <p:cNvSpPr txBox="1">
            <a:spLocks noChangeArrowheads="1"/>
          </p:cNvSpPr>
          <p:nvPr/>
        </p:nvSpPr>
        <p:spPr bwMode="auto">
          <a:xfrm>
            <a:off x="3433291"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1</a:t>
            </a:r>
          </a:p>
        </p:txBody>
      </p:sp>
      <p:sp>
        <p:nvSpPr>
          <p:cNvPr id="18" name="Shape Penutup"/>
          <p:cNvSpPr/>
          <p:nvPr/>
        </p:nvSpPr>
        <p:spPr bwMode="gray">
          <a:xfrm>
            <a:off x="150367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8210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503677" y="2100072"/>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503677" y="4319016"/>
            <a:ext cx="24088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02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0225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02518" y="2100072"/>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802518" y="4319016"/>
            <a:ext cx="2556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24864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052315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248645" y="2100072"/>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248645" y="4319016"/>
            <a:ext cx="23659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3702190" y="2081784"/>
            <a:ext cx="228600" cy="23469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9"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Мужчина слева грабитель и угражает другому человеку.</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Мужчина угощает своего друга шоколадным пистолетом.</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Мужчина слева спрашивает другого человека, не потерял ли тот пистолет.</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Мужчины играют в “казаки-разбойники”.</a:t>
            </a:r>
            <a:endParaRPr lang="de-DE" altLang="de-DE" sz="1800" b="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Какова, по Вашему, вероятность правильного ответа?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4320A3C-E4D4-4EDB-AE40-7444719035AA}" type="slidenum">
              <a:rPr lang="de-DE" altLang="de-DE" smtClean="0">
                <a:latin typeface="+mn-lt"/>
                <a:ea typeface="+mn-ea"/>
              </a:rPr>
              <a:pPr>
                <a:defRPr/>
              </a:pPr>
              <a:t>36</a:t>
            </a:fld>
            <a:endParaRPr lang="de-DE" altLang="de-DE">
              <a:latin typeface="+mn-lt"/>
              <a:ea typeface="+mn-ea"/>
            </a:endParaRPr>
          </a:p>
        </p:txBody>
      </p:sp>
      <p:pic>
        <p:nvPicPr>
          <p:cNvPr id="8"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8925"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638125"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638125"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42179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63812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11"/>
          <p:cNvSpPr txBox="1">
            <a:spLocks noChangeArrowheads="1"/>
          </p:cNvSpPr>
          <p:nvPr/>
        </p:nvSpPr>
        <p:spPr bwMode="auto">
          <a:xfrm>
            <a:off x="70526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9"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Мужчина слева грабитель и угражает другому человеку.</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Мужчина угощает своего друга шоколадным пистолетом.</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Мужчина слева спрашивает другого человека, не потерял ли тот пистолет.</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Мужчины играют в “казаки-разбойники”.</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Изменилось ли Ваше мнение после нового изображения?</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4320A3C-E4D4-4EDB-AE40-7444719035AA}" type="slidenum">
              <a:rPr lang="de-DE" altLang="de-DE" smtClean="0">
                <a:latin typeface="+mn-lt"/>
                <a:ea typeface="+mn-ea"/>
              </a:rPr>
              <a:pPr>
                <a:defRPr/>
              </a:pPr>
              <a:t>37</a:t>
            </a:fld>
            <a:endParaRPr lang="de-DE" altLang="de-DE">
              <a:latin typeface="+mn-lt"/>
              <a:ea typeface="+mn-ea"/>
            </a:endParaRPr>
          </a:p>
        </p:txBody>
      </p:sp>
      <p:pic>
        <p:nvPicPr>
          <p:cNvPr id="10"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53948"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6487160"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6487160"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9270829"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487160"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2603148"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2603148"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5572760"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603148"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Caption_13"/>
          <p:cNvSpPr txBox="1">
            <a:spLocks noChangeArrowheads="1"/>
          </p:cNvSpPr>
          <p:nvPr/>
        </p:nvSpPr>
        <p:spPr bwMode="auto">
          <a:xfrm>
            <a:off x="89068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3</a:t>
            </a:r>
          </a:p>
        </p:txBody>
      </p:sp>
      <p:sp>
        <p:nvSpPr>
          <p:cNvPr id="21" name="Caption_14"/>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mn-lt"/>
                <a:ea typeface="+mn-ea"/>
              </a:rPr>
              <a:t>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5"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Мужчина слева грабитель и угражает другому человеку.</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Мужчина угощает своего друга шоколадным пистолетом.</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Мужчина слева спрашивает другого человека, не потерял ли тот пистолет.</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Мужчины играют в “казаки-разбойники”.</a:t>
            </a: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Пожалуйста, оцените вероятность Вашего ответа еще раз!</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4320A3C-E4D4-4EDB-AE40-7444719035AA}" type="slidenum">
              <a:rPr lang="de-DE" altLang="de-DE" smtClean="0">
                <a:latin typeface="+mn-lt"/>
                <a:ea typeface="+mn-ea"/>
              </a:rPr>
              <a:pPr>
                <a:defRPr/>
              </a:pPr>
              <a:t>38</a:t>
            </a:fld>
            <a:endParaRPr lang="de-DE" altLang="de-DE">
              <a:latin typeface="+mn-lt"/>
              <a:ea typeface="+mn-ea"/>
            </a:endParaRPr>
          </a:p>
        </p:txBody>
      </p:sp>
      <p:pic>
        <p:nvPicPr>
          <p:cNvPr id="12"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2406" y="2112264"/>
            <a:ext cx="313914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95954"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79966"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Shape Penutup"/>
          <p:cNvSpPr/>
          <p:nvPr/>
        </p:nvSpPr>
        <p:spPr bwMode="gray">
          <a:xfrm>
            <a:off x="8429166"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429166"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1121283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4291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545154"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545154"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75147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5451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1606" y="4347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91606" y="2061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36307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160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Caption_15"/>
          <p:cNvSpPr txBox="1">
            <a:spLocks noChangeArrowheads="1"/>
          </p:cNvSpPr>
          <p:nvPr/>
        </p:nvSpPr>
        <p:spPr bwMode="auto">
          <a:xfrm>
            <a:off x="108499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3</a:t>
            </a:r>
          </a:p>
        </p:txBody>
      </p:sp>
      <p:sp>
        <p:nvSpPr>
          <p:cNvPr id="28" name="Caption_16"/>
          <p:cNvSpPr txBox="1">
            <a:spLocks noChangeArrowheads="1"/>
          </p:cNvSpPr>
          <p:nvPr/>
        </p:nvSpPr>
        <p:spPr bwMode="auto">
          <a:xfrm>
            <a:off x="726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2</a:t>
            </a:r>
          </a:p>
        </p:txBody>
      </p:sp>
      <p:sp>
        <p:nvSpPr>
          <p:cNvPr id="29" name="Caption_17"/>
          <p:cNvSpPr txBox="1">
            <a:spLocks noChangeArrowheads="1"/>
          </p:cNvSpPr>
          <p:nvPr/>
        </p:nvSpPr>
        <p:spPr bwMode="auto">
          <a:xfrm>
            <a:off x="3382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2" name="Text Box 4"/>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4992"/>
              </a:buClr>
              <a:buFont typeface="WingDings"/>
              <a:buAutoNum type="arabicPeriod"/>
            </a:pPr>
            <a:r>
              <a:rPr lang="ru-RU" altLang="de-DE" sz="1800" b="0">
                <a:solidFill>
                  <a:srgbClr val="004992"/>
                </a:solidFill>
                <a:latin typeface="+mn-lt"/>
                <a:ea typeface="+mn-ea"/>
              </a:rPr>
              <a:t>Мужчина слева грабитель и угражает другому человеку.</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Мужчина угощает своего друга шоколадным пистолетом.</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Мужчина слева спрашивает другого человека, не потерял ли тот пистолет.</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Мужчины играют в “казаки-разбойники”.</a:t>
            </a: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4320A3C-E4D4-4EDB-AE40-7444719035AA}" type="slidenum">
              <a:rPr lang="de-DE" altLang="de-DE" smtClean="0">
                <a:latin typeface="+mn-lt"/>
                <a:ea typeface="+mn-ea"/>
              </a:rPr>
              <a:pPr>
                <a:defRPr/>
              </a:pPr>
              <a:t>39</a:t>
            </a:fld>
            <a:endParaRPr lang="de-DE" altLang="de-DE">
              <a:latin typeface="+mn-lt"/>
              <a:ea typeface="+mn-ea"/>
            </a:endParaRPr>
          </a:p>
        </p:txBody>
      </p:sp>
      <p:pic>
        <p:nvPicPr>
          <p:cNvPr id="11"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95954" y="2112264"/>
            <a:ext cx="29696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79966" y="2112264"/>
            <a:ext cx="27836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2406" y="2112264"/>
            <a:ext cx="313914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Shape Penutup"/>
          <p:cNvSpPr/>
          <p:nvPr/>
        </p:nvSpPr>
        <p:spPr bwMode="gray">
          <a:xfrm>
            <a:off x="8429166" y="4347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8429166" y="2061464"/>
            <a:ext cx="2885269"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11212835"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84291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545154" y="4347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545154" y="2061464"/>
            <a:ext cx="3071212"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751476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5451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1606" y="4347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1606" y="2061464"/>
            <a:ext cx="3240748" cy="101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3630754"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1606" y="2061464"/>
            <a:ext cx="101600" cy="23876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Caption_15"/>
          <p:cNvSpPr txBox="1">
            <a:spLocks noChangeArrowheads="1"/>
          </p:cNvSpPr>
          <p:nvPr/>
        </p:nvSpPr>
        <p:spPr bwMode="auto">
          <a:xfrm>
            <a:off x="108499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3</a:t>
            </a:r>
          </a:p>
        </p:txBody>
      </p:sp>
      <p:sp>
        <p:nvSpPr>
          <p:cNvPr id="27" name="Caption_16"/>
          <p:cNvSpPr txBox="1">
            <a:spLocks noChangeArrowheads="1"/>
          </p:cNvSpPr>
          <p:nvPr/>
        </p:nvSpPr>
        <p:spPr bwMode="auto">
          <a:xfrm>
            <a:off x="726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2</a:t>
            </a:r>
          </a:p>
        </p:txBody>
      </p:sp>
      <p:sp>
        <p:nvSpPr>
          <p:cNvPr id="28" name="Caption_14"/>
          <p:cNvSpPr txBox="1">
            <a:spLocks noChangeArrowheads="1"/>
          </p:cNvSpPr>
          <p:nvPr/>
        </p:nvSpPr>
        <p:spPr bwMode="auto">
          <a:xfrm>
            <a:off x="3382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mn-lt"/>
                <a:ea typeface="+mn-ea"/>
              </a:rPr>
              <a:t>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az-Cyrl-AZ" altLang="ko-KR" sz="3600" spc="-5" dirty="0">
                <a:latin typeface="+mn-lt"/>
                <a:ea typeface="+mn-ea"/>
                <a:cs typeface="+mn-cs"/>
              </a:rPr>
              <a:t>Факультативно: видеоклип</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ru-RU" altLang="ko-KR" sz="2400" dirty="0">
                <a:solidFill>
                  <a:srgbClr val="004992"/>
                </a:solidFill>
              </a:rPr>
              <a:t>видеоклипы к сегодняшний теме доступны на веб-сайте</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ru-RU" altLang="ko-KR" sz="2400" dirty="0">
                <a:solidFill>
                  <a:srgbClr val="333333"/>
                </a:solidFill>
              </a:rPr>
              <a:t>После видео, Вы можете обсудить, как это связано с сегодняшней темой</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6DD116F6-EC69-4D04-9D03-2B1853110970}" type="slidenum">
              <a:rPr lang="de-DE" altLang="de-DE" smtClean="0">
                <a:latin typeface="+mn-lt"/>
                <a:ea typeface="+mn-ea"/>
              </a:rPr>
              <a:pPr>
                <a:defRPr/>
              </a:pPr>
              <a:t>40</a:t>
            </a:fld>
            <a:endParaRPr lang="de-DE" altLang="de-DE">
              <a:latin typeface="+mn-lt"/>
              <a:ea typeface="+mn-ea"/>
            </a:endParaRPr>
          </a:p>
        </p:txBody>
      </p:sp>
      <p:sp>
        <p:nvSpPr>
          <p:cNvPr id="12" name="object 3"/>
          <p:cNvSpPr txBox="1"/>
          <p:nvPr/>
        </p:nvSpPr>
        <p:spPr>
          <a:xfrm>
            <a:off x="455023" y="4658665"/>
            <a:ext cx="8128431" cy="1371600"/>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i="1" spc="-5" dirty="0">
                <a:solidFill>
                  <a:srgbClr val="333333"/>
                </a:solidFill>
                <a:latin typeface="+mn-lt"/>
                <a:ea typeface="+mn-ea"/>
              </a:rPr>
              <a:t>[</a:t>
            </a:r>
            <a:r>
              <a:rPr lang="az-Cyrl-AZ" altLang="ko-KR" b="0" i="1" spc="-5" dirty="0">
                <a:solidFill>
                  <a:srgbClr val="333333"/>
                </a:solidFill>
                <a:latin typeface="+mn-lt"/>
                <a:ea typeface="+mn-ea"/>
              </a:rPr>
              <a:t>для тренеров</a:t>
            </a:r>
            <a:r>
              <a:rPr lang="en-US" altLang="ko-KR" b="0" i="1" spc="-5" dirty="0">
                <a:solidFill>
                  <a:srgbClr val="333333"/>
                </a:solidFill>
                <a:latin typeface="+mn-lt"/>
                <a:ea typeface="+mn-ea"/>
              </a:rPr>
              <a:t>:</a:t>
            </a:r>
            <a:endParaRPr b="0" dirty="0">
              <a:solidFill>
                <a:srgbClr val="333333"/>
              </a:solidFill>
              <a:latin typeface="+mn-lt"/>
              <a:ea typeface="+mn-ea"/>
            </a:endParaRPr>
          </a:p>
          <a:p>
            <a:pPr marL="12700" marR="5080" defTabSz="914400" eaLnBrk="0" fontAlgn="base" hangingPunct="0">
              <a:spcBef>
                <a:spcPts val="800"/>
              </a:spcBef>
              <a:spcAft>
                <a:spcPct val="0"/>
              </a:spcAft>
            </a:pPr>
            <a:r>
              <a:rPr lang="ru-RU" altLang="ko-KR" b="0" dirty="0">
                <a:solidFill>
                  <a:srgbClr val="333333"/>
                </a:solidFill>
                <a:latin typeface="+mn-lt"/>
                <a:ea typeface="+mn-ea"/>
              </a:rPr>
              <a:t>содержание некоторых видеоклипов может не подходить для некоторых участников групп, а также из-за их принадлежности к различным культурам. ожалуйста, предварительно внимательно просмотрите видео перед его показом</a:t>
            </a:r>
            <a:r>
              <a:rPr lang="de-DE" b="0" dirty="0">
                <a:solidFill>
                  <a:srgbClr val="333333"/>
                </a:solidFill>
                <a:latin typeface="+mn-lt"/>
                <a:ea typeface="+mn-ea"/>
              </a:rPr>
              <a:t>]</a:t>
            </a:r>
          </a:p>
        </p:txBody>
      </p:sp>
    </p:spTree>
    <p:extLst>
      <p:ext uri="{BB962C8B-B14F-4D97-AF65-F5344CB8AC3E}">
        <p14:creationId xmlns:p14="http://schemas.microsoft.com/office/powerpoint/2010/main" val="38292598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82600" indent="-482600" eaLnBrk="0" hangingPunct="0">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eaLnBrk="1" hangingPunct="1">
              <a:spcBef>
                <a:spcPts val="1200"/>
              </a:spcBef>
              <a:spcAft>
                <a:spcPts val="0"/>
              </a:spcAft>
              <a:buClr>
                <a:srgbClr val="333333"/>
              </a:buClr>
              <a:buFont typeface="WingDings"/>
              <a:buAutoNum type="arabicPeriod"/>
              <a:defRPr/>
            </a:pPr>
            <a:r>
              <a:rPr lang="ru-RU" altLang="de-DE" sz="1800" b="0">
                <a:solidFill>
                  <a:srgbClr val="333333"/>
                </a:solidFill>
                <a:latin typeface="+mn-lt"/>
                <a:ea typeface="+mn-ea"/>
              </a:rPr>
              <a:t>Девочка </a:t>
            </a:r>
            <a:r>
              <a:rPr lang="ru-RU" altLang="de-DE" sz="1800" b="0" dirty="0">
                <a:solidFill>
                  <a:srgbClr val="333333"/>
                </a:solidFill>
                <a:latin typeface="+mn-lt"/>
                <a:ea typeface="+mn-ea"/>
              </a:rPr>
              <a:t>пошла под душ в одежде и этим развесилила отца.</a:t>
            </a:r>
          </a:p>
          <a:p>
            <a:pPr eaLnBrk="1" hangingPunct="1">
              <a:spcBef>
                <a:spcPts val="1200"/>
              </a:spcBef>
              <a:spcAft>
                <a:spcPts val="0"/>
              </a:spcAft>
              <a:buClr>
                <a:srgbClr val="333333"/>
              </a:buClr>
              <a:buFont typeface="WingDings"/>
              <a:buAutoNum type="arabicPeriod"/>
              <a:defRPr/>
            </a:pPr>
            <a:r>
              <a:rPr lang="ru-RU" altLang="de-DE" sz="1800" b="0" dirty="0">
                <a:solidFill>
                  <a:srgbClr val="333333"/>
                </a:solidFill>
                <a:latin typeface="+mn-lt"/>
                <a:ea typeface="+mn-ea"/>
              </a:rPr>
              <a:t>Отец выставил девочку в качестве наказания без зонтика на </a:t>
            </a:r>
            <a:r>
              <a:rPr lang="ru-RU" altLang="de-DE" sz="1800" b="0">
                <a:solidFill>
                  <a:srgbClr val="333333"/>
                </a:solidFill>
                <a:latin typeface="+mn-lt"/>
                <a:ea typeface="+mn-ea"/>
              </a:rPr>
              <a:t>улицу.</a:t>
            </a:r>
          </a:p>
          <a:p>
            <a:pPr eaLnBrk="1" hangingPunct="1">
              <a:spcBef>
                <a:spcPts val="1200"/>
              </a:spcBef>
              <a:spcAft>
                <a:spcPts val="0"/>
              </a:spcAft>
              <a:buClr>
                <a:srgbClr val="333333"/>
              </a:buClr>
              <a:buFont typeface="WingDings"/>
              <a:buAutoNum type="arabicPeriod"/>
              <a:defRPr/>
            </a:pPr>
            <a:r>
              <a:rPr lang="ru-RU" altLang="de-DE" sz="1800" b="0">
                <a:solidFill>
                  <a:srgbClr val="333333"/>
                </a:solidFill>
                <a:latin typeface="+mn-lt"/>
                <a:ea typeface="+mn-ea"/>
              </a:rPr>
              <a:t>У </a:t>
            </a:r>
            <a:r>
              <a:rPr lang="ru-RU" altLang="de-DE" sz="1800" b="0" dirty="0">
                <a:solidFill>
                  <a:srgbClr val="333333"/>
                </a:solidFill>
                <a:latin typeface="+mn-lt"/>
                <a:ea typeface="+mn-ea"/>
              </a:rPr>
              <a:t>девочки капли пота на лбу, т.к. она слишком поздно пришла домой и ожидает </a:t>
            </a:r>
            <a:r>
              <a:rPr lang="ru-RU" altLang="de-DE" sz="1800" b="0">
                <a:solidFill>
                  <a:srgbClr val="333333"/>
                </a:solidFill>
                <a:latin typeface="+mn-lt"/>
                <a:ea typeface="+mn-ea"/>
              </a:rPr>
              <a:t>наказания.</a:t>
            </a:r>
          </a:p>
          <a:p>
            <a:pPr eaLnBrk="1" hangingPunct="1">
              <a:spcBef>
                <a:spcPts val="1200"/>
              </a:spcBef>
              <a:spcAft>
                <a:spcPts val="0"/>
              </a:spcAft>
              <a:buClr>
                <a:srgbClr val="333333"/>
              </a:buClr>
              <a:buFont typeface="WingDings"/>
              <a:buAutoNum type="arabicPeriod"/>
              <a:defRPr/>
            </a:pPr>
            <a:r>
              <a:rPr lang="ru-RU" altLang="de-DE" sz="1800" b="0">
                <a:solidFill>
                  <a:srgbClr val="333333"/>
                </a:solidFill>
                <a:latin typeface="+mn-lt"/>
                <a:ea typeface="+mn-ea"/>
              </a:rPr>
              <a:t>Несмотря </a:t>
            </a:r>
            <a:r>
              <a:rPr lang="ru-RU" altLang="de-DE" sz="1800" b="0" dirty="0">
                <a:solidFill>
                  <a:srgbClr val="333333"/>
                </a:solidFill>
                <a:latin typeface="+mn-lt"/>
                <a:ea typeface="+mn-ea"/>
              </a:rPr>
              <a:t>на советы своего отца, девочка ушла на улицу без зонтика.</a:t>
            </a:r>
            <a:endParaRPr lang="de-DE" altLang="de-DE" sz="18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Какова, по Вашему, вероятность правильного ответа?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4320A3C-E4D4-4EDB-AE40-7444719035AA}" type="slidenum">
              <a:rPr lang="de-DE" altLang="de-DE" smtClean="0">
                <a:latin typeface="+mn-lt"/>
                <a:ea typeface="+mn-ea"/>
              </a:rPr>
              <a:pPr>
                <a:defRPr/>
              </a:pPr>
              <a:t>41</a:t>
            </a:fld>
            <a:endParaRPr lang="de-DE" altLang="de-DE">
              <a:latin typeface="+mn-lt"/>
              <a:ea typeface="+mn-ea"/>
            </a:endParaRPr>
          </a:p>
        </p:txBody>
      </p:sp>
      <p:pic>
        <p:nvPicPr>
          <p:cNvPr id="8" name="Picture 4" descr="Schirm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9635"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7"/>
          <p:cNvSpPr txBox="1">
            <a:spLocks noChangeArrowheads="1"/>
          </p:cNvSpPr>
          <p:nvPr/>
        </p:nvSpPr>
        <p:spPr bwMode="auto">
          <a:xfrm>
            <a:off x="6785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0" name="Shape Penutup"/>
          <p:cNvSpPr/>
          <p:nvPr/>
        </p:nvSpPr>
        <p:spPr bwMode="gray">
          <a:xfrm>
            <a:off x="494744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1226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947443"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82600" indent="-482600" eaLnBrk="0" hangingPunct="0">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eaLnBrk="1" hangingPunct="1">
              <a:spcBef>
                <a:spcPts val="1200"/>
              </a:spcBef>
              <a:spcAft>
                <a:spcPts val="0"/>
              </a:spcAft>
              <a:buClr>
                <a:srgbClr val="333333"/>
              </a:buClr>
              <a:buFont typeface="WingDings"/>
              <a:buAutoNum type="arabicPeriod"/>
              <a:defRPr/>
            </a:pPr>
            <a:r>
              <a:rPr lang="ru-RU" altLang="de-DE" sz="1800" b="0">
                <a:latin typeface="+mn-lt"/>
                <a:ea typeface="+mn-ea"/>
              </a:rPr>
              <a:t>Девочка </a:t>
            </a:r>
            <a:r>
              <a:rPr lang="ru-RU" altLang="de-DE" sz="1800" b="0" dirty="0">
                <a:latin typeface="+mn-lt"/>
                <a:ea typeface="+mn-ea"/>
              </a:rPr>
              <a:t>пошла под душ в одежде и этим развесилила отца.</a:t>
            </a:r>
          </a:p>
          <a:p>
            <a:pPr eaLnBrk="1" hangingPunct="1">
              <a:spcBef>
                <a:spcPts val="1200"/>
              </a:spcBef>
              <a:spcAft>
                <a:spcPts val="0"/>
              </a:spcAft>
              <a:buClr>
                <a:srgbClr val="333333"/>
              </a:buClr>
              <a:buFont typeface="WingDings"/>
              <a:buAutoNum type="arabicPeriod"/>
              <a:defRPr/>
            </a:pPr>
            <a:r>
              <a:rPr lang="ru-RU" altLang="de-DE" sz="1800" b="0" dirty="0">
                <a:latin typeface="+mn-lt"/>
                <a:ea typeface="+mn-ea"/>
              </a:rPr>
              <a:t>Отец выставил девочку в качестве наказания без зонтика на </a:t>
            </a:r>
            <a:r>
              <a:rPr lang="ru-RU" altLang="de-DE" sz="1800" b="0">
                <a:latin typeface="+mn-lt"/>
                <a:ea typeface="+mn-ea"/>
              </a:rPr>
              <a:t>улицу.</a:t>
            </a:r>
          </a:p>
          <a:p>
            <a:pPr eaLnBrk="1" hangingPunct="1">
              <a:spcBef>
                <a:spcPts val="1200"/>
              </a:spcBef>
              <a:spcAft>
                <a:spcPts val="0"/>
              </a:spcAft>
              <a:buClr>
                <a:srgbClr val="333333"/>
              </a:buClr>
              <a:buFont typeface="WingDings"/>
              <a:buAutoNum type="arabicPeriod"/>
              <a:defRPr/>
            </a:pPr>
            <a:r>
              <a:rPr lang="ru-RU" altLang="de-DE" sz="1800" b="0">
                <a:latin typeface="+mn-lt"/>
                <a:ea typeface="+mn-ea"/>
              </a:rPr>
              <a:t>У </a:t>
            </a:r>
            <a:r>
              <a:rPr lang="ru-RU" altLang="de-DE" sz="1800" b="0" dirty="0">
                <a:latin typeface="+mn-lt"/>
                <a:ea typeface="+mn-ea"/>
              </a:rPr>
              <a:t>девочки капли пота на лбу, т.к. она слишком поздно пришла домой и ожидает </a:t>
            </a:r>
            <a:r>
              <a:rPr lang="ru-RU" altLang="de-DE" sz="1800" b="0">
                <a:latin typeface="+mn-lt"/>
                <a:ea typeface="+mn-ea"/>
              </a:rPr>
              <a:t>наказания.</a:t>
            </a:r>
          </a:p>
          <a:p>
            <a:pPr eaLnBrk="1" hangingPunct="1">
              <a:spcBef>
                <a:spcPts val="1200"/>
              </a:spcBef>
              <a:spcAft>
                <a:spcPts val="0"/>
              </a:spcAft>
              <a:buClr>
                <a:srgbClr val="333333"/>
              </a:buClr>
              <a:buFont typeface="WingDings"/>
              <a:buAutoNum type="arabicPeriod"/>
              <a:defRPr/>
            </a:pPr>
            <a:r>
              <a:rPr lang="ru-RU" altLang="de-DE" sz="1800" b="0">
                <a:latin typeface="+mn-lt"/>
                <a:ea typeface="+mn-ea"/>
              </a:rPr>
              <a:t>Несмотря </a:t>
            </a:r>
            <a:r>
              <a:rPr lang="ru-RU" altLang="de-DE" sz="1800" b="0" dirty="0">
                <a:latin typeface="+mn-lt"/>
                <a:ea typeface="+mn-ea"/>
              </a:rPr>
              <a:t>на советы своего отца, девочка ушла на улицу без зонтика.</a:t>
            </a:r>
            <a:endParaRPr lang="de-DE" altLang="de-DE" sz="1800" b="0" dirty="0">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Изменилось ли Ваше мнение после нового изображения?</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4320A3C-E4D4-4EDB-AE40-7444719035AA}" type="slidenum">
              <a:rPr lang="de-DE" altLang="de-DE" smtClean="0">
                <a:latin typeface="+mn-lt"/>
                <a:ea typeface="+mn-ea"/>
              </a:rPr>
              <a:pPr>
                <a:defRPr/>
              </a:pPr>
              <a:t>42</a:t>
            </a:fld>
            <a:endParaRPr lang="de-DE" altLang="de-DE">
              <a:latin typeface="+mn-lt"/>
              <a:ea typeface="+mn-ea"/>
            </a:endParaRPr>
          </a:p>
        </p:txBody>
      </p:sp>
      <p:pic>
        <p:nvPicPr>
          <p:cNvPr id="12" name="Picture 3" descr="Schirm_2 Kopi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78961"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Schirm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27"/>
          <p:cNvSpPr txBox="1">
            <a:spLocks noChangeArrowheads="1"/>
          </p:cNvSpPr>
          <p:nvPr/>
        </p:nvSpPr>
        <p:spPr bwMode="auto">
          <a:xfrm>
            <a:off x="52111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2</a:t>
            </a:r>
          </a:p>
        </p:txBody>
      </p:sp>
      <p:sp>
        <p:nvSpPr>
          <p:cNvPr id="15" name="Caption_26"/>
          <p:cNvSpPr txBox="1">
            <a:spLocks noChangeArrowheads="1"/>
          </p:cNvSpPr>
          <p:nvPr/>
        </p:nvSpPr>
        <p:spPr bwMode="auto">
          <a:xfrm>
            <a:off x="83607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6"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87009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5524500"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163721"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154577"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25768"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82600" indent="-482600" eaLnBrk="0" hangingPunct="0">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eaLnBrk="1" hangingPunct="1">
              <a:spcBef>
                <a:spcPts val="1200"/>
              </a:spcBef>
              <a:spcAft>
                <a:spcPts val="0"/>
              </a:spcAft>
              <a:buClr>
                <a:srgbClr val="333333"/>
              </a:buClr>
              <a:buFont typeface="WingDings"/>
              <a:buAutoNum type="arabicPeriod"/>
              <a:defRPr/>
            </a:pPr>
            <a:r>
              <a:rPr lang="ru-RU" altLang="de-DE" sz="1800" b="0">
                <a:solidFill>
                  <a:srgbClr val="333333"/>
                </a:solidFill>
                <a:latin typeface="+mn-lt"/>
                <a:ea typeface="+mn-ea"/>
              </a:rPr>
              <a:t>Девочка </a:t>
            </a:r>
            <a:r>
              <a:rPr lang="ru-RU" altLang="de-DE" sz="1800" b="0" dirty="0">
                <a:solidFill>
                  <a:srgbClr val="333333"/>
                </a:solidFill>
                <a:latin typeface="+mn-lt"/>
                <a:ea typeface="+mn-ea"/>
              </a:rPr>
              <a:t>пошла под душ в одежде и этим развесилила отца.</a:t>
            </a:r>
          </a:p>
          <a:p>
            <a:pPr eaLnBrk="1" hangingPunct="1">
              <a:spcBef>
                <a:spcPts val="1200"/>
              </a:spcBef>
              <a:spcAft>
                <a:spcPts val="0"/>
              </a:spcAft>
              <a:buClr>
                <a:srgbClr val="333333"/>
              </a:buClr>
              <a:buFont typeface="WingDings"/>
              <a:buAutoNum type="arabicPeriod"/>
              <a:defRPr/>
            </a:pPr>
            <a:r>
              <a:rPr lang="ru-RU" altLang="de-DE" sz="1800" b="0" dirty="0">
                <a:solidFill>
                  <a:srgbClr val="333333"/>
                </a:solidFill>
                <a:latin typeface="+mn-lt"/>
                <a:ea typeface="+mn-ea"/>
              </a:rPr>
              <a:t>Отец выставил девочку в качестве наказания без зонтика на </a:t>
            </a:r>
            <a:r>
              <a:rPr lang="ru-RU" altLang="de-DE" sz="1800" b="0">
                <a:solidFill>
                  <a:srgbClr val="333333"/>
                </a:solidFill>
                <a:latin typeface="+mn-lt"/>
                <a:ea typeface="+mn-ea"/>
              </a:rPr>
              <a:t>улицу.</a:t>
            </a:r>
          </a:p>
          <a:p>
            <a:pPr eaLnBrk="1" hangingPunct="1">
              <a:spcBef>
                <a:spcPts val="1200"/>
              </a:spcBef>
              <a:spcAft>
                <a:spcPts val="0"/>
              </a:spcAft>
              <a:buClr>
                <a:srgbClr val="333333"/>
              </a:buClr>
              <a:buFont typeface="WingDings"/>
              <a:buAutoNum type="arabicPeriod"/>
              <a:defRPr/>
            </a:pPr>
            <a:r>
              <a:rPr lang="ru-RU" altLang="de-DE" sz="1800" b="0">
                <a:solidFill>
                  <a:srgbClr val="333333"/>
                </a:solidFill>
                <a:latin typeface="+mn-lt"/>
                <a:ea typeface="+mn-ea"/>
              </a:rPr>
              <a:t>У </a:t>
            </a:r>
            <a:r>
              <a:rPr lang="ru-RU" altLang="de-DE" sz="1800" b="0" dirty="0">
                <a:solidFill>
                  <a:srgbClr val="333333"/>
                </a:solidFill>
                <a:latin typeface="+mn-lt"/>
                <a:ea typeface="+mn-ea"/>
              </a:rPr>
              <a:t>девочки капли пота на лбу, т.к. она слишком поздно пришла домой и ожидает </a:t>
            </a:r>
            <a:r>
              <a:rPr lang="ru-RU" altLang="de-DE" sz="1800" b="0">
                <a:solidFill>
                  <a:srgbClr val="333333"/>
                </a:solidFill>
                <a:latin typeface="+mn-lt"/>
                <a:ea typeface="+mn-ea"/>
              </a:rPr>
              <a:t>наказания.</a:t>
            </a:r>
          </a:p>
          <a:p>
            <a:pPr eaLnBrk="1" hangingPunct="1">
              <a:spcBef>
                <a:spcPts val="1200"/>
              </a:spcBef>
              <a:spcAft>
                <a:spcPts val="0"/>
              </a:spcAft>
              <a:buClr>
                <a:srgbClr val="333333"/>
              </a:buClr>
              <a:buFont typeface="WingDings"/>
              <a:buAutoNum type="arabicPeriod"/>
              <a:defRPr/>
            </a:pPr>
            <a:r>
              <a:rPr lang="ru-RU" altLang="de-DE" sz="1800" b="0">
                <a:solidFill>
                  <a:srgbClr val="333333"/>
                </a:solidFill>
                <a:latin typeface="+mn-lt"/>
                <a:ea typeface="+mn-ea"/>
              </a:rPr>
              <a:t>Несмотря </a:t>
            </a:r>
            <a:r>
              <a:rPr lang="ru-RU" altLang="de-DE" sz="1800" b="0" dirty="0">
                <a:solidFill>
                  <a:srgbClr val="333333"/>
                </a:solidFill>
                <a:latin typeface="+mn-lt"/>
                <a:ea typeface="+mn-ea"/>
              </a:rPr>
              <a:t>на советы своего отца, девочка ушла на улицу без зонтика.</a:t>
            </a:r>
            <a:endParaRPr lang="de-DE" altLang="de-DE" sz="18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Пожалуйста, оцените вероятность Вашего ответа еще раз!</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4320A3C-E4D4-4EDB-AE40-7444719035AA}" type="slidenum">
              <a:rPr lang="de-DE" altLang="de-DE" smtClean="0">
                <a:latin typeface="+mn-lt"/>
                <a:ea typeface="+mn-ea"/>
              </a:rPr>
              <a:pPr>
                <a:defRPr/>
              </a:pPr>
              <a:t>43</a:t>
            </a:fld>
            <a:endParaRPr lang="de-DE" altLang="de-DE">
              <a:latin typeface="+mn-lt"/>
              <a:ea typeface="+mn-ea"/>
            </a:endParaRPr>
          </a:p>
        </p:txBody>
      </p:sp>
      <p:pic>
        <p:nvPicPr>
          <p:cNvPr id="14" name="Picture 4" descr="Schirm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174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Schirm_2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8460"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7" descr="Schirm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25248" y="2112264"/>
            <a:ext cx="23188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36"/>
          <p:cNvSpPr txBox="1">
            <a:spLocks noChangeArrowheads="1"/>
          </p:cNvSpPr>
          <p:nvPr/>
        </p:nvSpPr>
        <p:spPr bwMode="auto">
          <a:xfrm>
            <a:off x="100498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8" name="Caption_35"/>
          <p:cNvSpPr txBox="1">
            <a:spLocks noChangeArrowheads="1"/>
          </p:cNvSpPr>
          <p:nvPr/>
        </p:nvSpPr>
        <p:spPr bwMode="auto">
          <a:xfrm>
            <a:off x="68875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19" name="Caption_34"/>
          <p:cNvSpPr txBox="1">
            <a:spLocks noChangeArrowheads="1"/>
          </p:cNvSpPr>
          <p:nvPr/>
        </p:nvSpPr>
        <p:spPr bwMode="auto">
          <a:xfrm>
            <a:off x="3649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1</a:t>
            </a:r>
          </a:p>
        </p:txBody>
      </p:sp>
      <p:sp>
        <p:nvSpPr>
          <p:cNvPr id="20" name="Shape Penutup"/>
          <p:cNvSpPr/>
          <p:nvPr/>
        </p:nvSpPr>
        <p:spPr bwMode="gray">
          <a:xfrm>
            <a:off x="820526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03804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203999"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843220"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34076"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205267"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61305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38648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613056" y="210007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609344" y="427939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Box 2"/>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82600" indent="-482600" eaLnBrk="0" hangingPunct="0">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eaLnBrk="1" hangingPunct="1">
              <a:spcBef>
                <a:spcPts val="1200"/>
              </a:spcBef>
              <a:spcAft>
                <a:spcPts val="0"/>
              </a:spcAft>
              <a:buClr>
                <a:srgbClr val="333333"/>
              </a:buClr>
              <a:buFont typeface="WingDings"/>
              <a:buAutoNum type="arabicPeriod"/>
              <a:defRPr/>
            </a:pPr>
            <a:r>
              <a:rPr lang="ru-RU" altLang="de-DE" sz="1800" b="0">
                <a:latin typeface="+mn-lt"/>
                <a:ea typeface="+mn-ea"/>
              </a:rPr>
              <a:t>Девочка </a:t>
            </a:r>
            <a:r>
              <a:rPr lang="ru-RU" altLang="de-DE" sz="1800" b="0" dirty="0">
                <a:latin typeface="+mn-lt"/>
                <a:ea typeface="+mn-ea"/>
              </a:rPr>
              <a:t>пошла под душ в одежде и этим развесилила отца.</a:t>
            </a:r>
          </a:p>
          <a:p>
            <a:pPr eaLnBrk="1" hangingPunct="1">
              <a:spcBef>
                <a:spcPts val="1200"/>
              </a:spcBef>
              <a:spcAft>
                <a:spcPts val="0"/>
              </a:spcAft>
              <a:buClr>
                <a:srgbClr val="333333"/>
              </a:buClr>
              <a:buFont typeface="WingDings"/>
              <a:buAutoNum type="arabicPeriod"/>
              <a:defRPr/>
            </a:pPr>
            <a:r>
              <a:rPr lang="ru-RU" altLang="de-DE" sz="1800" b="0" dirty="0">
                <a:latin typeface="+mn-lt"/>
                <a:ea typeface="+mn-ea"/>
              </a:rPr>
              <a:t>Отец выставил девочку в качестве наказания без зонтика на </a:t>
            </a:r>
            <a:r>
              <a:rPr lang="ru-RU" altLang="de-DE" sz="1800" b="0">
                <a:latin typeface="+mn-lt"/>
                <a:ea typeface="+mn-ea"/>
              </a:rPr>
              <a:t>улицу.</a:t>
            </a:r>
          </a:p>
          <a:p>
            <a:pPr eaLnBrk="1" hangingPunct="1">
              <a:spcBef>
                <a:spcPts val="1200"/>
              </a:spcBef>
              <a:spcAft>
                <a:spcPts val="0"/>
              </a:spcAft>
              <a:buClr>
                <a:srgbClr val="333333"/>
              </a:buClr>
              <a:buFont typeface="WingDings"/>
              <a:buAutoNum type="arabicPeriod"/>
              <a:defRPr/>
            </a:pPr>
            <a:r>
              <a:rPr lang="ru-RU" altLang="de-DE" sz="1800" b="0">
                <a:latin typeface="+mn-lt"/>
                <a:ea typeface="+mn-ea"/>
              </a:rPr>
              <a:t>У </a:t>
            </a:r>
            <a:r>
              <a:rPr lang="ru-RU" altLang="de-DE" sz="1800" b="0" dirty="0">
                <a:latin typeface="+mn-lt"/>
                <a:ea typeface="+mn-ea"/>
              </a:rPr>
              <a:t>девочки капли пота на лбу, т.к. она слишком поздно пришла домой и ожидает </a:t>
            </a:r>
            <a:r>
              <a:rPr lang="ru-RU" altLang="de-DE" sz="1800" b="0">
                <a:latin typeface="+mn-lt"/>
                <a:ea typeface="+mn-ea"/>
              </a:rPr>
              <a:t>наказания.</a:t>
            </a:r>
          </a:p>
          <a:p>
            <a:pPr eaLnBrk="1" hangingPunct="1">
              <a:spcBef>
                <a:spcPts val="1200"/>
              </a:spcBef>
              <a:spcAft>
                <a:spcPts val="0"/>
              </a:spcAft>
              <a:buClr>
                <a:srgbClr val="004992"/>
              </a:buClr>
              <a:buFont typeface="WingDings"/>
              <a:buAutoNum type="arabicPeriod"/>
              <a:defRPr/>
            </a:pPr>
            <a:r>
              <a:rPr lang="ru-RU" altLang="de-DE" sz="1800" b="0">
                <a:solidFill>
                  <a:srgbClr val="004992"/>
                </a:solidFill>
                <a:latin typeface="+mn-lt"/>
                <a:ea typeface="+mn-ea"/>
              </a:rPr>
              <a:t>Несмотря </a:t>
            </a:r>
            <a:r>
              <a:rPr lang="ru-RU" altLang="de-DE" sz="1800" b="0" dirty="0">
                <a:solidFill>
                  <a:srgbClr val="004992"/>
                </a:solidFill>
                <a:latin typeface="+mn-lt"/>
                <a:ea typeface="+mn-ea"/>
              </a:rPr>
              <a:t>на советы своего отца, девочка ушла на улицу без зонтика.</a:t>
            </a:r>
            <a:endParaRPr lang="de-DE" altLang="de-DE" sz="1800" b="0" dirty="0">
              <a:solidFill>
                <a:srgbClr val="004992"/>
              </a:solidFill>
              <a:latin typeface="+mn-lt"/>
              <a:ea typeface="+mn-ea"/>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4320A3C-E4D4-4EDB-AE40-7444719035AA}" type="slidenum">
              <a:rPr lang="de-DE" altLang="de-DE" smtClean="0">
                <a:latin typeface="+mn-lt"/>
                <a:ea typeface="+mn-ea"/>
              </a:rPr>
              <a:pPr>
                <a:defRPr/>
              </a:pPr>
              <a:t>44</a:t>
            </a:fld>
            <a:endParaRPr lang="de-DE" altLang="de-DE">
              <a:latin typeface="+mn-lt"/>
              <a:ea typeface="+mn-ea"/>
            </a:endParaRPr>
          </a:p>
        </p:txBody>
      </p:sp>
      <p:pic>
        <p:nvPicPr>
          <p:cNvPr id="13" name="Picture 3" descr="Schirm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17460" y="2112264"/>
            <a:ext cx="22422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5" descr="Schirm_2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8460" y="2112264"/>
            <a:ext cx="24445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Schirm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25248" y="2112264"/>
            <a:ext cx="23188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35"/>
          <p:cNvSpPr txBox="1">
            <a:spLocks noChangeArrowheads="1"/>
          </p:cNvSpPr>
          <p:nvPr/>
        </p:nvSpPr>
        <p:spPr bwMode="auto">
          <a:xfrm>
            <a:off x="100498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7" name="Caption_34"/>
          <p:cNvSpPr txBox="1">
            <a:spLocks noChangeArrowheads="1"/>
          </p:cNvSpPr>
          <p:nvPr/>
        </p:nvSpPr>
        <p:spPr bwMode="auto">
          <a:xfrm>
            <a:off x="68875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18" name="Caption_33"/>
          <p:cNvSpPr txBox="1">
            <a:spLocks noChangeArrowheads="1"/>
          </p:cNvSpPr>
          <p:nvPr/>
        </p:nvSpPr>
        <p:spPr bwMode="auto">
          <a:xfrm>
            <a:off x="3649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1</a:t>
            </a:r>
          </a:p>
        </p:txBody>
      </p:sp>
      <p:sp>
        <p:nvSpPr>
          <p:cNvPr id="19" name="Shape Penutup"/>
          <p:cNvSpPr/>
          <p:nvPr/>
        </p:nvSpPr>
        <p:spPr bwMode="gray">
          <a:xfrm>
            <a:off x="820526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38046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7203999" y="2097024"/>
            <a:ext cx="114300" cy="231648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43220" y="2097024"/>
            <a:ext cx="2475079" cy="1143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834076" y="2087880"/>
            <a:ext cx="182880" cy="2334768"/>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205267" y="2100072"/>
            <a:ext cx="22666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61305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38648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613056" y="210007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609344" y="4279392"/>
            <a:ext cx="23431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Водолаз ищет жемчужины, которые царь упустил в воду.</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Водолаз выловил для царя свежую рыбу, чтобы рыбалка царю приносила удовольствие.</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Царь призвал своего слугу, который должен отнести за него корзину с рыбой.</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Царь контролирует погружение для изучения морского дна.</a:t>
            </a:r>
            <a:endParaRPr lang="de-DE" altLang="de-DE" sz="1800" b="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Какова, по Вашему, вероятность правильного ответа?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4320A3C-E4D4-4EDB-AE40-7444719035AA}" type="slidenum">
              <a:rPr lang="de-DE" altLang="de-DE" smtClean="0">
                <a:latin typeface="+mn-lt"/>
                <a:ea typeface="+mn-ea"/>
              </a:rPr>
              <a:pPr>
                <a:defRPr/>
              </a:pPr>
              <a:t>45</a:t>
            </a:fld>
            <a:endParaRPr lang="de-DE" altLang="de-DE">
              <a:latin typeface="+mn-lt"/>
              <a:ea typeface="+mn-ea"/>
            </a:endParaRPr>
          </a:p>
        </p:txBody>
      </p:sp>
      <p:pic>
        <p:nvPicPr>
          <p:cNvPr id="8"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2746"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1"/>
          <p:cNvSpPr txBox="1">
            <a:spLocks noChangeArrowheads="1"/>
          </p:cNvSpPr>
          <p:nvPr/>
        </p:nvSpPr>
        <p:spPr bwMode="auto">
          <a:xfrm>
            <a:off x="73404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3</a:t>
            </a:r>
          </a:p>
        </p:txBody>
      </p:sp>
      <p:sp>
        <p:nvSpPr>
          <p:cNvPr id="10" name="Shape Penutup"/>
          <p:cNvSpPr/>
          <p:nvPr/>
        </p:nvSpPr>
        <p:spPr bwMode="gray">
          <a:xfrm>
            <a:off x="440055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66952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400554"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400554"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6"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Водолаз ищет жемчужины, которые царь упустил в воду.</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Водолаз выловил для царя свежую рыбу, чтобы рыбалка царю приносила удовольствие.</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Царь призвал своего слугу, который должен отнести за него корзину с рыбой.</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Царь контролирует погружение для изучения морского дна.</a:t>
            </a:r>
            <a:endParaRPr lang="de-DE" altLang="de-DE" sz="1800" b="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Изменилось ли Ваше мнение после нового изображения?</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4320A3C-E4D4-4EDB-AE40-7444719035AA}" type="slidenum">
              <a:rPr lang="de-DE" altLang="de-DE" smtClean="0">
                <a:latin typeface="+mn-lt"/>
                <a:ea typeface="+mn-ea"/>
              </a:rPr>
              <a:pPr>
                <a:defRPr/>
              </a:pPr>
              <a:t>46</a:t>
            </a:fld>
            <a:endParaRPr lang="de-DE" altLang="de-DE">
              <a:latin typeface="+mn-lt"/>
              <a:ea typeface="+mn-ea"/>
            </a:endParaRPr>
          </a:p>
        </p:txBody>
      </p:sp>
      <p:pic>
        <p:nvPicPr>
          <p:cNvPr id="10" name="Picture 1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30513"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txBox="1">
            <a:spLocks noChangeArrowheads="1"/>
          </p:cNvSpPr>
          <p:nvPr/>
        </p:nvSpPr>
        <p:spPr bwMode="auto">
          <a:xfrm>
            <a:off x="5219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mn-lt"/>
                <a:ea typeface="+mn-ea"/>
              </a:rPr>
              <a:t>2</a:t>
            </a:r>
          </a:p>
        </p:txBody>
      </p:sp>
      <p:sp>
        <p:nvSpPr>
          <p:cNvPr id="13" name="Caption_13"/>
          <p:cNvSpPr txBox="1">
            <a:spLocks noChangeArrowheads="1"/>
          </p:cNvSpPr>
          <p:nvPr/>
        </p:nvSpPr>
        <p:spPr bwMode="auto">
          <a:xfrm>
            <a:off x="9461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3</a:t>
            </a:r>
          </a:p>
        </p:txBody>
      </p:sp>
      <p:sp>
        <p:nvSpPr>
          <p:cNvPr id="14" name="Shape Penutup"/>
          <p:cNvSpPr/>
          <p:nvPr/>
        </p:nvSpPr>
        <p:spPr bwMode="gray">
          <a:xfrm>
            <a:off x="27183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2718321"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2718321"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97947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25768" y="2100072"/>
            <a:ext cx="336041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25768" y="4319016"/>
            <a:ext cx="336041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8"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Водолаз ищет жемчужины, которые царь упустил в воду.</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Водолаз выловил для царя свежую рыбу, чтобы рыбалка царю приносила удовольствие.</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Царь призвал своего слугу, который должен отнести за него корзину с рыбой.</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Царь контролирует погружение для изучения морского дна.</a:t>
            </a:r>
            <a:endParaRPr lang="de-DE" altLang="de-DE" sz="1800" b="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Пожалуйста, оцените вероятность Вашего ответа еще раз!</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4320A3C-E4D4-4EDB-AE40-7444719035AA}" type="slidenum">
              <a:rPr lang="de-DE" altLang="de-DE" smtClean="0">
                <a:latin typeface="+mn-lt"/>
                <a:ea typeface="+mn-ea"/>
              </a:rPr>
              <a:pPr>
                <a:defRPr/>
              </a:pPr>
              <a:t>47</a:t>
            </a:fld>
            <a:endParaRPr lang="de-DE" altLang="de-DE">
              <a:latin typeface="+mn-lt"/>
              <a:ea typeface="+mn-ea"/>
            </a:endParaRPr>
          </a:p>
        </p:txBody>
      </p:sp>
      <p:pic>
        <p:nvPicPr>
          <p:cNvPr id="12"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9277" y="2112264"/>
            <a:ext cx="3330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4237"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41683"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17"/>
          <p:cNvSpPr txBox="1">
            <a:spLocks noChangeArrowheads="1"/>
          </p:cNvSpPr>
          <p:nvPr/>
        </p:nvSpPr>
        <p:spPr bwMode="auto">
          <a:xfrm>
            <a:off x="7124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2</a:t>
            </a:r>
          </a:p>
        </p:txBody>
      </p:sp>
      <p:sp>
        <p:nvSpPr>
          <p:cNvPr id="16" name="Caption_18"/>
          <p:cNvSpPr txBox="1">
            <a:spLocks noChangeArrowheads="1"/>
          </p:cNvSpPr>
          <p:nvPr/>
        </p:nvSpPr>
        <p:spPr bwMode="auto">
          <a:xfrm>
            <a:off x="3421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mn-lt"/>
                <a:ea typeface="+mn-ea"/>
              </a:rPr>
              <a:t>1</a:t>
            </a:r>
          </a:p>
        </p:txBody>
      </p:sp>
      <p:sp>
        <p:nvSpPr>
          <p:cNvPr id="17" name="Caption_16"/>
          <p:cNvSpPr txBox="1">
            <a:spLocks noChangeArrowheads="1"/>
          </p:cNvSpPr>
          <p:nvPr/>
        </p:nvSpPr>
        <p:spPr bwMode="auto">
          <a:xfrm>
            <a:off x="11366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3</a:t>
            </a:r>
          </a:p>
        </p:txBody>
      </p:sp>
      <p:sp>
        <p:nvSpPr>
          <p:cNvPr id="18" name="Shape Penutup"/>
          <p:cNvSpPr/>
          <p:nvPr/>
        </p:nvSpPr>
        <p:spPr bwMode="gray">
          <a:xfrm>
            <a:off x="3770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6405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77085" y="2100072"/>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77085" y="4319016"/>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220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4480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22045"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22045"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42949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169846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429491"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429491"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65"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Водолаз ищет жемчужины, которые царь упустил в воду.</a:t>
            </a:r>
          </a:p>
          <a:p>
            <a:pPr eaLnBrk="1" hangingPunct="1">
              <a:spcBef>
                <a:spcPts val="1200"/>
              </a:spcBef>
              <a:spcAft>
                <a:spcPts val="0"/>
              </a:spcAft>
              <a:buClr>
                <a:srgbClr val="004992"/>
              </a:buClr>
              <a:buFont typeface="WingDings"/>
              <a:buAutoNum type="arabicPeriod"/>
            </a:pPr>
            <a:r>
              <a:rPr lang="ru-RU" altLang="de-DE" sz="1800" b="0">
                <a:solidFill>
                  <a:srgbClr val="004992"/>
                </a:solidFill>
                <a:latin typeface="+mn-lt"/>
                <a:ea typeface="+mn-ea"/>
              </a:rPr>
              <a:t>Водолаз выловил для царя свежую рыбу, чтобы рыбалка царю приносила удовольствие.</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Царь призвал своего слугу, который должен отнести за него корзину с рыбой.</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Царь контролирует погружение для изучения морского дна.</a:t>
            </a:r>
            <a:endParaRPr lang="de-DE" altLang="de-DE" sz="1800" b="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4320A3C-E4D4-4EDB-AE40-7444719035AA}" type="slidenum">
              <a:rPr lang="de-DE" altLang="de-DE" smtClean="0">
                <a:latin typeface="+mn-lt"/>
                <a:ea typeface="+mn-ea"/>
              </a:rPr>
              <a:pPr>
                <a:defRPr/>
              </a:pPr>
              <a:t>48</a:t>
            </a:fld>
            <a:endParaRPr lang="de-DE" altLang="de-DE">
              <a:latin typeface="+mn-lt"/>
              <a:ea typeface="+mn-ea"/>
            </a:endParaRPr>
          </a:p>
        </p:txBody>
      </p:sp>
      <p:pic>
        <p:nvPicPr>
          <p:cNvPr id="11"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9277" y="2112264"/>
            <a:ext cx="33305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4237" y="2112264"/>
            <a:ext cx="289304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41683" y="2112264"/>
            <a:ext cx="33360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txBox="1">
            <a:spLocks noChangeArrowheads="1"/>
          </p:cNvSpPr>
          <p:nvPr/>
        </p:nvSpPr>
        <p:spPr bwMode="auto">
          <a:xfrm>
            <a:off x="71245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2</a:t>
            </a:r>
          </a:p>
        </p:txBody>
      </p:sp>
      <p:sp>
        <p:nvSpPr>
          <p:cNvPr id="15" name="Caption_17"/>
          <p:cNvSpPr txBox="1">
            <a:spLocks noChangeArrowheads="1"/>
          </p:cNvSpPr>
          <p:nvPr/>
        </p:nvSpPr>
        <p:spPr bwMode="auto">
          <a:xfrm>
            <a:off x="3421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solidFill>
                  <a:srgbClr val="000000"/>
                </a:solidFill>
                <a:latin typeface="+mn-lt"/>
                <a:ea typeface="+mn-ea"/>
              </a:rPr>
              <a:t>1</a:t>
            </a:r>
          </a:p>
        </p:txBody>
      </p:sp>
      <p:sp>
        <p:nvSpPr>
          <p:cNvPr id="16" name="Caption_15"/>
          <p:cNvSpPr txBox="1">
            <a:spLocks noChangeArrowheads="1"/>
          </p:cNvSpPr>
          <p:nvPr/>
        </p:nvSpPr>
        <p:spPr bwMode="auto">
          <a:xfrm>
            <a:off x="11366394" y="4368800"/>
            <a:ext cx="40650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solidFill>
                  <a:srgbClr val="000000"/>
                </a:solidFill>
                <a:latin typeface="+mn-lt"/>
                <a:ea typeface="+mn-ea"/>
              </a:rPr>
              <a:t>3</a:t>
            </a:r>
          </a:p>
        </p:txBody>
      </p:sp>
      <p:sp>
        <p:nvSpPr>
          <p:cNvPr id="17" name="Shape Penutup"/>
          <p:cNvSpPr/>
          <p:nvPr/>
        </p:nvSpPr>
        <p:spPr bwMode="gray">
          <a:xfrm>
            <a:off x="3770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6405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77085" y="2100072"/>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77085" y="4319016"/>
            <a:ext cx="335494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6220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4480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22045" y="2100072"/>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22045" y="4319016"/>
            <a:ext cx="291743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42949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169846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429491" y="2100072"/>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429491" y="4319016"/>
            <a:ext cx="336041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eaLnBrk="0" hangingPunct="0">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eaLnBrk="1" hangingPunct="1">
              <a:spcBef>
                <a:spcPts val="1200"/>
              </a:spcBef>
              <a:spcAft>
                <a:spcPts val="0"/>
              </a:spcAft>
              <a:buClr>
                <a:srgbClr val="333333"/>
              </a:buClr>
              <a:buFont typeface="WingDings"/>
              <a:buAutoNum type="arabicPeriod"/>
              <a:defRPr/>
            </a:pPr>
            <a:r>
              <a:rPr lang="ru-RU" altLang="de-DE" sz="1800" b="0">
                <a:solidFill>
                  <a:srgbClr val="333333"/>
                </a:solidFill>
                <a:latin typeface="+mn-lt"/>
                <a:ea typeface="+mn-ea"/>
              </a:rPr>
              <a:t>Мужчина </a:t>
            </a:r>
            <a:r>
              <a:rPr lang="ru-RU" altLang="de-DE" sz="1800" b="0" dirty="0">
                <a:solidFill>
                  <a:srgbClr val="333333"/>
                </a:solidFill>
                <a:latin typeface="+mn-lt"/>
                <a:ea typeface="+mn-ea"/>
              </a:rPr>
              <a:t>представил своего сына </a:t>
            </a:r>
            <a:r>
              <a:rPr lang="ru-RU" altLang="de-DE" sz="1800" b="0">
                <a:solidFill>
                  <a:srgbClr val="333333"/>
                </a:solidFill>
                <a:latin typeface="+mn-lt"/>
                <a:ea typeface="+mn-ea"/>
              </a:rPr>
              <a:t>соседу.</a:t>
            </a:r>
          </a:p>
          <a:p>
            <a:pPr eaLnBrk="1" hangingPunct="1">
              <a:spcBef>
                <a:spcPts val="1200"/>
              </a:spcBef>
              <a:spcAft>
                <a:spcPts val="0"/>
              </a:spcAft>
              <a:buClr>
                <a:srgbClr val="333333"/>
              </a:buClr>
              <a:buFont typeface="WingDings"/>
              <a:buAutoNum type="arabicPeriod"/>
              <a:defRPr/>
            </a:pPr>
            <a:r>
              <a:rPr lang="ru-RU" altLang="de-DE" sz="1800" b="0">
                <a:solidFill>
                  <a:srgbClr val="333333"/>
                </a:solidFill>
                <a:latin typeface="+mn-lt"/>
                <a:ea typeface="+mn-ea"/>
              </a:rPr>
              <a:t>Друзья </a:t>
            </a:r>
            <a:r>
              <a:rPr lang="ru-RU" altLang="de-DE" sz="1800" b="0" dirty="0">
                <a:solidFill>
                  <a:srgbClr val="333333"/>
                </a:solidFill>
                <a:latin typeface="+mn-lt"/>
                <a:ea typeface="+mn-ea"/>
              </a:rPr>
              <a:t>прощаются друг с другом после совместного лагерьного </a:t>
            </a:r>
            <a:r>
              <a:rPr lang="ru-RU" altLang="de-DE" sz="1800" b="0">
                <a:solidFill>
                  <a:srgbClr val="333333"/>
                </a:solidFill>
                <a:latin typeface="+mn-lt"/>
                <a:ea typeface="+mn-ea"/>
              </a:rPr>
              <a:t>отдыха.</a:t>
            </a:r>
          </a:p>
          <a:p>
            <a:pPr eaLnBrk="1" hangingPunct="1">
              <a:spcBef>
                <a:spcPts val="1200"/>
              </a:spcBef>
              <a:spcAft>
                <a:spcPts val="0"/>
              </a:spcAft>
              <a:buClr>
                <a:srgbClr val="333333"/>
              </a:buClr>
              <a:buFont typeface="WingDings"/>
              <a:buAutoNum type="arabicPeriod"/>
              <a:defRPr/>
            </a:pPr>
            <a:r>
              <a:rPr lang="ru-RU" altLang="de-DE" sz="1800" b="0">
                <a:solidFill>
                  <a:srgbClr val="333333"/>
                </a:solidFill>
                <a:latin typeface="+mn-lt"/>
                <a:ea typeface="+mn-ea"/>
              </a:rPr>
              <a:t>Мужчина </a:t>
            </a:r>
            <a:r>
              <a:rPr lang="ru-RU" altLang="de-DE" sz="1800" b="0" dirty="0">
                <a:solidFill>
                  <a:srgbClr val="333333"/>
                </a:solidFill>
                <a:latin typeface="+mn-lt"/>
                <a:ea typeface="+mn-ea"/>
              </a:rPr>
              <a:t>попросил мальчиков примириться после </a:t>
            </a:r>
            <a:r>
              <a:rPr lang="ru-RU" altLang="de-DE" sz="1800" b="0">
                <a:solidFill>
                  <a:srgbClr val="333333"/>
                </a:solidFill>
                <a:latin typeface="+mn-lt"/>
                <a:ea typeface="+mn-ea"/>
              </a:rPr>
              <a:t>ссоры.</a:t>
            </a:r>
          </a:p>
          <a:p>
            <a:pPr eaLnBrk="1" hangingPunct="1">
              <a:spcBef>
                <a:spcPts val="1200"/>
              </a:spcBef>
              <a:spcAft>
                <a:spcPts val="0"/>
              </a:spcAft>
              <a:buClr>
                <a:srgbClr val="333333"/>
              </a:buClr>
              <a:buFont typeface="WingDings"/>
              <a:buAutoNum type="arabicPeriod"/>
              <a:defRPr/>
            </a:pPr>
            <a:r>
              <a:rPr lang="ru-RU" altLang="de-DE" sz="1800" b="0">
                <a:solidFill>
                  <a:srgbClr val="333333"/>
                </a:solidFill>
                <a:latin typeface="+mn-lt"/>
                <a:ea typeface="+mn-ea"/>
              </a:rPr>
              <a:t>Мужчина </a:t>
            </a:r>
            <a:r>
              <a:rPr lang="ru-RU" altLang="de-DE" sz="1800" b="0" dirty="0">
                <a:solidFill>
                  <a:srgbClr val="333333"/>
                </a:solidFill>
                <a:latin typeface="+mn-lt"/>
                <a:ea typeface="+mn-ea"/>
              </a:rPr>
              <a:t>хочет пройти по тротуару, но два мальчика перекрыли ему путь.</a:t>
            </a:r>
            <a:endParaRPr lang="de-DE" altLang="de-DE" sz="1800" b="0" dirty="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Какова, по Вашему, вероятность правильного ответа?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4320A3C-E4D4-4EDB-AE40-7444719035AA}" type="slidenum">
              <a:rPr lang="de-DE" altLang="de-DE" smtClean="0">
                <a:latin typeface="+mn-lt"/>
                <a:ea typeface="+mn-ea"/>
              </a:rPr>
              <a:pPr>
                <a:defRPr/>
              </a:pPr>
              <a:t>49</a:t>
            </a:fld>
            <a:endParaRPr lang="de-DE" altLang="de-DE">
              <a:latin typeface="+mn-lt"/>
              <a:ea typeface="+mn-ea"/>
            </a:endParaRPr>
          </a:p>
        </p:txBody>
      </p:sp>
      <p:pic>
        <p:nvPicPr>
          <p:cNvPr id="8" name="Picture 4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3353"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102402"/>
          <p:cNvSpPr txBox="1">
            <a:spLocks noChangeArrowheads="1"/>
          </p:cNvSpPr>
          <p:nvPr/>
        </p:nvSpPr>
        <p:spPr bwMode="auto">
          <a:xfrm>
            <a:off x="6659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0" name="Shape Penutup"/>
          <p:cNvSpPr/>
          <p:nvPr/>
        </p:nvSpPr>
        <p:spPr bwMode="gray">
          <a:xfrm>
            <a:off x="520030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69383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5200305"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5200305"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Изменилось ли Ваше мнение после нового изображения?</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4320A3C-E4D4-4EDB-AE40-7444719035AA}" type="slidenum">
              <a:rPr lang="de-DE" altLang="de-DE" smtClean="0">
                <a:latin typeface="+mn-lt"/>
                <a:ea typeface="+mn-ea"/>
              </a:rPr>
              <a:pPr>
                <a:defRPr/>
              </a:pPr>
              <a:t>50</a:t>
            </a:fld>
            <a:endParaRPr lang="de-DE" altLang="de-DE">
              <a:latin typeface="+mn-lt"/>
              <a:ea typeface="+mn-ea"/>
            </a:endParaRPr>
          </a:p>
        </p:txBody>
      </p:sp>
      <p:sp>
        <p:nvSpPr>
          <p:cNvPr id="8"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eaLnBrk="0" hangingPunct="0">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eaLnBrk="1" hangingPunct="1">
              <a:spcBef>
                <a:spcPts val="1200"/>
              </a:spcBef>
              <a:spcAft>
                <a:spcPts val="0"/>
              </a:spcAft>
              <a:buClr>
                <a:srgbClr val="333333"/>
              </a:buClr>
              <a:buFont typeface="WingDings"/>
              <a:buAutoNum type="arabicPeriod"/>
              <a:defRPr/>
            </a:pPr>
            <a:r>
              <a:rPr lang="ru-RU" altLang="de-DE" sz="1800" b="0">
                <a:solidFill>
                  <a:srgbClr val="333333"/>
                </a:solidFill>
                <a:latin typeface="+mn-lt"/>
                <a:ea typeface="+mn-ea"/>
              </a:rPr>
              <a:t>Мужчина </a:t>
            </a:r>
            <a:r>
              <a:rPr lang="ru-RU" altLang="de-DE" sz="1800" b="0" dirty="0">
                <a:solidFill>
                  <a:srgbClr val="333333"/>
                </a:solidFill>
                <a:latin typeface="+mn-lt"/>
                <a:ea typeface="+mn-ea"/>
              </a:rPr>
              <a:t>представил своего сына </a:t>
            </a:r>
            <a:r>
              <a:rPr lang="ru-RU" altLang="de-DE" sz="1800" b="0">
                <a:solidFill>
                  <a:srgbClr val="333333"/>
                </a:solidFill>
                <a:latin typeface="+mn-lt"/>
                <a:ea typeface="+mn-ea"/>
              </a:rPr>
              <a:t>соседу.</a:t>
            </a:r>
          </a:p>
          <a:p>
            <a:pPr eaLnBrk="1" hangingPunct="1">
              <a:spcBef>
                <a:spcPts val="1200"/>
              </a:spcBef>
              <a:spcAft>
                <a:spcPts val="0"/>
              </a:spcAft>
              <a:buClr>
                <a:srgbClr val="333333"/>
              </a:buClr>
              <a:buFont typeface="WingDings"/>
              <a:buAutoNum type="arabicPeriod"/>
              <a:defRPr/>
            </a:pPr>
            <a:r>
              <a:rPr lang="ru-RU" altLang="de-DE" sz="1800" b="0">
                <a:solidFill>
                  <a:srgbClr val="333333"/>
                </a:solidFill>
                <a:latin typeface="+mn-lt"/>
                <a:ea typeface="+mn-ea"/>
              </a:rPr>
              <a:t>Друзья </a:t>
            </a:r>
            <a:r>
              <a:rPr lang="ru-RU" altLang="de-DE" sz="1800" b="0" dirty="0">
                <a:solidFill>
                  <a:srgbClr val="333333"/>
                </a:solidFill>
                <a:latin typeface="+mn-lt"/>
                <a:ea typeface="+mn-ea"/>
              </a:rPr>
              <a:t>прощаются друг с другом после совместного лагерьного </a:t>
            </a:r>
            <a:r>
              <a:rPr lang="ru-RU" altLang="de-DE" sz="1800" b="0">
                <a:solidFill>
                  <a:srgbClr val="333333"/>
                </a:solidFill>
                <a:latin typeface="+mn-lt"/>
                <a:ea typeface="+mn-ea"/>
              </a:rPr>
              <a:t>отдыха.</a:t>
            </a:r>
          </a:p>
          <a:p>
            <a:pPr eaLnBrk="1" hangingPunct="1">
              <a:spcBef>
                <a:spcPts val="1200"/>
              </a:spcBef>
              <a:spcAft>
                <a:spcPts val="0"/>
              </a:spcAft>
              <a:buClr>
                <a:srgbClr val="333333"/>
              </a:buClr>
              <a:buFont typeface="WingDings"/>
              <a:buAutoNum type="arabicPeriod"/>
              <a:defRPr/>
            </a:pPr>
            <a:r>
              <a:rPr lang="ru-RU" altLang="de-DE" sz="1800" b="0">
                <a:solidFill>
                  <a:srgbClr val="333333"/>
                </a:solidFill>
                <a:latin typeface="+mn-lt"/>
                <a:ea typeface="+mn-ea"/>
              </a:rPr>
              <a:t>Мужчина </a:t>
            </a:r>
            <a:r>
              <a:rPr lang="ru-RU" altLang="de-DE" sz="1800" b="0" dirty="0">
                <a:solidFill>
                  <a:srgbClr val="333333"/>
                </a:solidFill>
                <a:latin typeface="+mn-lt"/>
                <a:ea typeface="+mn-ea"/>
              </a:rPr>
              <a:t>попросил мальчиков примириться после </a:t>
            </a:r>
            <a:r>
              <a:rPr lang="ru-RU" altLang="de-DE" sz="1800" b="0">
                <a:solidFill>
                  <a:srgbClr val="333333"/>
                </a:solidFill>
                <a:latin typeface="+mn-lt"/>
                <a:ea typeface="+mn-ea"/>
              </a:rPr>
              <a:t>ссоры.</a:t>
            </a:r>
          </a:p>
          <a:p>
            <a:pPr eaLnBrk="1" hangingPunct="1">
              <a:spcBef>
                <a:spcPts val="1200"/>
              </a:spcBef>
              <a:spcAft>
                <a:spcPts val="0"/>
              </a:spcAft>
              <a:buClr>
                <a:srgbClr val="333333"/>
              </a:buClr>
              <a:buFont typeface="WingDings"/>
              <a:buAutoNum type="arabicPeriod"/>
              <a:defRPr/>
            </a:pPr>
            <a:r>
              <a:rPr lang="ru-RU" altLang="de-DE" sz="1800" b="0">
                <a:solidFill>
                  <a:srgbClr val="333333"/>
                </a:solidFill>
                <a:latin typeface="+mn-lt"/>
                <a:ea typeface="+mn-ea"/>
              </a:rPr>
              <a:t>Мужчина </a:t>
            </a:r>
            <a:r>
              <a:rPr lang="ru-RU" altLang="de-DE" sz="1800" b="0" dirty="0">
                <a:solidFill>
                  <a:srgbClr val="333333"/>
                </a:solidFill>
                <a:latin typeface="+mn-lt"/>
                <a:ea typeface="+mn-ea"/>
              </a:rPr>
              <a:t>хочет пройти по тротуару, но два мальчика перекрыли ему путь.</a:t>
            </a:r>
            <a:endParaRPr lang="de-DE" altLang="de-DE" sz="1800" b="0" dirty="0">
              <a:solidFill>
                <a:srgbClr val="333333"/>
              </a:solidFill>
              <a:latin typeface="+mn-lt"/>
              <a:ea typeface="+mn-ea"/>
            </a:endParaRPr>
          </a:p>
        </p:txBody>
      </p:sp>
      <p:pic>
        <p:nvPicPr>
          <p:cNvPr id="11" name="Picture 8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32274"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8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889"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Caption_104450"/>
          <p:cNvSpPr txBox="1">
            <a:spLocks noChangeArrowheads="1"/>
          </p:cNvSpPr>
          <p:nvPr/>
        </p:nvSpPr>
        <p:spPr bwMode="auto">
          <a:xfrm>
            <a:off x="7993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4" name="Caption_104451"/>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2</a:t>
            </a:r>
          </a:p>
        </p:txBody>
      </p:sp>
      <p:sp>
        <p:nvSpPr>
          <p:cNvPr id="15" name="Shape Penutup"/>
          <p:cNvSpPr/>
          <p:nvPr/>
        </p:nvSpPr>
        <p:spPr bwMode="gray">
          <a:xfrm>
            <a:off x="342922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560360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429226"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429226"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3484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27289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34841"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6534841"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Пожалуйста, оцените вероятность Вашего ответа еще раз!</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4320A3C-E4D4-4EDB-AE40-7444719035AA}" type="slidenum">
              <a:rPr lang="de-DE" altLang="de-DE" smtClean="0">
                <a:latin typeface="+mn-lt"/>
                <a:ea typeface="+mn-ea"/>
              </a:rPr>
              <a:pPr>
                <a:defRPr/>
              </a:pPr>
              <a:t>51</a:t>
            </a:fld>
            <a:endParaRPr lang="de-DE" altLang="de-DE">
              <a:latin typeface="+mn-lt"/>
              <a:ea typeface="+mn-ea"/>
            </a:endParaRPr>
          </a:p>
        </p:txBody>
      </p:sp>
      <p:sp>
        <p:nvSpPr>
          <p:cNvPr id="10"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eaLnBrk="0" hangingPunct="0">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eaLnBrk="1" hangingPunct="1">
              <a:spcBef>
                <a:spcPts val="1200"/>
              </a:spcBef>
              <a:spcAft>
                <a:spcPts val="0"/>
              </a:spcAft>
              <a:buClr>
                <a:srgbClr val="333333"/>
              </a:buClr>
              <a:buFont typeface="WingDings"/>
              <a:buAutoNum type="arabicPeriod"/>
              <a:defRPr/>
            </a:pPr>
            <a:r>
              <a:rPr lang="ru-RU" altLang="de-DE" sz="1800" b="0">
                <a:solidFill>
                  <a:srgbClr val="333333"/>
                </a:solidFill>
                <a:latin typeface="+mn-lt"/>
                <a:ea typeface="+mn-ea"/>
              </a:rPr>
              <a:t>Мужчина </a:t>
            </a:r>
            <a:r>
              <a:rPr lang="ru-RU" altLang="de-DE" sz="1800" b="0" dirty="0">
                <a:solidFill>
                  <a:srgbClr val="333333"/>
                </a:solidFill>
                <a:latin typeface="+mn-lt"/>
                <a:ea typeface="+mn-ea"/>
              </a:rPr>
              <a:t>представил своего сына </a:t>
            </a:r>
            <a:r>
              <a:rPr lang="ru-RU" altLang="de-DE" sz="1800" b="0">
                <a:solidFill>
                  <a:srgbClr val="333333"/>
                </a:solidFill>
                <a:latin typeface="+mn-lt"/>
                <a:ea typeface="+mn-ea"/>
              </a:rPr>
              <a:t>соседу.</a:t>
            </a:r>
          </a:p>
          <a:p>
            <a:pPr eaLnBrk="1" hangingPunct="1">
              <a:spcBef>
                <a:spcPts val="1200"/>
              </a:spcBef>
              <a:spcAft>
                <a:spcPts val="0"/>
              </a:spcAft>
              <a:buClr>
                <a:srgbClr val="333333"/>
              </a:buClr>
              <a:buFont typeface="WingDings"/>
              <a:buAutoNum type="arabicPeriod"/>
              <a:defRPr/>
            </a:pPr>
            <a:r>
              <a:rPr lang="ru-RU" altLang="de-DE" sz="1800" b="0">
                <a:solidFill>
                  <a:srgbClr val="333333"/>
                </a:solidFill>
                <a:latin typeface="+mn-lt"/>
                <a:ea typeface="+mn-ea"/>
              </a:rPr>
              <a:t>Друзья </a:t>
            </a:r>
            <a:r>
              <a:rPr lang="ru-RU" altLang="de-DE" sz="1800" b="0" dirty="0">
                <a:solidFill>
                  <a:srgbClr val="333333"/>
                </a:solidFill>
                <a:latin typeface="+mn-lt"/>
                <a:ea typeface="+mn-ea"/>
              </a:rPr>
              <a:t>прощаются друг с другом после совместного лагерьного </a:t>
            </a:r>
            <a:r>
              <a:rPr lang="ru-RU" altLang="de-DE" sz="1800" b="0">
                <a:solidFill>
                  <a:srgbClr val="333333"/>
                </a:solidFill>
                <a:latin typeface="+mn-lt"/>
                <a:ea typeface="+mn-ea"/>
              </a:rPr>
              <a:t>отдыха.</a:t>
            </a:r>
          </a:p>
          <a:p>
            <a:pPr eaLnBrk="1" hangingPunct="1">
              <a:spcBef>
                <a:spcPts val="1200"/>
              </a:spcBef>
              <a:spcAft>
                <a:spcPts val="0"/>
              </a:spcAft>
              <a:buClr>
                <a:srgbClr val="333333"/>
              </a:buClr>
              <a:buFont typeface="WingDings"/>
              <a:buAutoNum type="arabicPeriod"/>
              <a:defRPr/>
            </a:pPr>
            <a:r>
              <a:rPr lang="ru-RU" altLang="de-DE" sz="1800" b="0">
                <a:solidFill>
                  <a:srgbClr val="333333"/>
                </a:solidFill>
                <a:latin typeface="+mn-lt"/>
                <a:ea typeface="+mn-ea"/>
              </a:rPr>
              <a:t>Мужчина </a:t>
            </a:r>
            <a:r>
              <a:rPr lang="ru-RU" altLang="de-DE" sz="1800" b="0" dirty="0">
                <a:solidFill>
                  <a:srgbClr val="333333"/>
                </a:solidFill>
                <a:latin typeface="+mn-lt"/>
                <a:ea typeface="+mn-ea"/>
              </a:rPr>
              <a:t>попросил мальчиков примириться после </a:t>
            </a:r>
            <a:r>
              <a:rPr lang="ru-RU" altLang="de-DE" sz="1800" b="0">
                <a:solidFill>
                  <a:srgbClr val="333333"/>
                </a:solidFill>
                <a:latin typeface="+mn-lt"/>
                <a:ea typeface="+mn-ea"/>
              </a:rPr>
              <a:t>ссоры.</a:t>
            </a:r>
          </a:p>
          <a:p>
            <a:pPr eaLnBrk="1" hangingPunct="1">
              <a:spcBef>
                <a:spcPts val="1200"/>
              </a:spcBef>
              <a:spcAft>
                <a:spcPts val="0"/>
              </a:spcAft>
              <a:buClr>
                <a:srgbClr val="333333"/>
              </a:buClr>
              <a:buFont typeface="WingDings"/>
              <a:buAutoNum type="arabicPeriod"/>
              <a:defRPr/>
            </a:pPr>
            <a:r>
              <a:rPr lang="ru-RU" altLang="de-DE" sz="1800" b="0">
                <a:solidFill>
                  <a:srgbClr val="333333"/>
                </a:solidFill>
                <a:latin typeface="+mn-lt"/>
                <a:ea typeface="+mn-ea"/>
              </a:rPr>
              <a:t>Мужчина </a:t>
            </a:r>
            <a:r>
              <a:rPr lang="ru-RU" altLang="de-DE" sz="1800" b="0" dirty="0">
                <a:solidFill>
                  <a:srgbClr val="333333"/>
                </a:solidFill>
                <a:latin typeface="+mn-lt"/>
                <a:ea typeface="+mn-ea"/>
              </a:rPr>
              <a:t>хочет пройти по тротуару, но два мальчика перекрыли ему путь.</a:t>
            </a:r>
            <a:endParaRPr lang="de-DE" altLang="de-DE" sz="1800" b="0" dirty="0">
              <a:solidFill>
                <a:srgbClr val="333333"/>
              </a:solidFill>
              <a:latin typeface="+mn-lt"/>
              <a:ea typeface="+mn-ea"/>
            </a:endParaRPr>
          </a:p>
        </p:txBody>
      </p:sp>
      <p:pic>
        <p:nvPicPr>
          <p:cNvPr id="13" name="Picture 1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0802"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2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5187"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1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94820" y="2112264"/>
            <a:ext cx="207732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Caption_106498"/>
          <p:cNvSpPr txBox="1">
            <a:spLocks noChangeArrowheads="1"/>
          </p:cNvSpPr>
          <p:nvPr/>
        </p:nvSpPr>
        <p:spPr bwMode="auto">
          <a:xfrm>
            <a:off x="9542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7" name="Caption_106502"/>
          <p:cNvSpPr txBox="1">
            <a:spLocks noChangeArrowheads="1"/>
          </p:cNvSpPr>
          <p:nvPr/>
        </p:nvSpPr>
        <p:spPr bwMode="auto">
          <a:xfrm>
            <a:off x="377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1</a:t>
            </a:r>
          </a:p>
        </p:txBody>
      </p:sp>
      <p:sp>
        <p:nvSpPr>
          <p:cNvPr id="18" name="Caption_106500"/>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19" name="Shape Penutup"/>
          <p:cNvSpPr/>
          <p:nvPr/>
        </p:nvSpPr>
        <p:spPr bwMode="gray">
          <a:xfrm>
            <a:off x="199177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05232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991772" y="2109216"/>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991772" y="4378452"/>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8213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56521"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82139"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82139"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0877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982580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087754"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087754"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eaLnBrk="0" hangingPunct="0">
              <a:spcBef>
                <a:spcPct val="20000"/>
              </a:spcBef>
              <a:buClr>
                <a:srgbClr val="006699"/>
              </a:buClr>
              <a:buChar char="•"/>
              <a:defRPr sz="32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buChar char="–"/>
              <a:defRPr sz="28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buChar char="•"/>
              <a:defRPr sz="24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buChar char="–"/>
              <a:defRPr sz="2000">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buChar char="»"/>
              <a:defRPr sz="2000">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ＭＳ Ｐゴシック" pitchFamily="34" charset="-128"/>
              </a:defRPr>
            </a:lvl9pPr>
          </a:lstStyle>
          <a:p>
            <a:pPr eaLnBrk="1" hangingPunct="1">
              <a:spcBef>
                <a:spcPts val="1200"/>
              </a:spcBef>
              <a:spcAft>
                <a:spcPts val="0"/>
              </a:spcAft>
              <a:buClr>
                <a:srgbClr val="333333"/>
              </a:buClr>
              <a:buFont typeface="WingDings"/>
              <a:buAutoNum type="arabicPeriod"/>
              <a:defRPr/>
            </a:pPr>
            <a:r>
              <a:rPr lang="ru-RU" altLang="de-DE" sz="1800" b="0" dirty="0">
                <a:solidFill>
                  <a:srgbClr val="333333"/>
                </a:solidFill>
                <a:latin typeface="+mn-lt"/>
                <a:ea typeface="+mn-ea"/>
              </a:rPr>
              <a:t>Мужчина представил своего сына </a:t>
            </a:r>
            <a:r>
              <a:rPr lang="ru-RU" altLang="de-DE" sz="1800" b="0">
                <a:solidFill>
                  <a:srgbClr val="333333"/>
                </a:solidFill>
                <a:latin typeface="+mn-lt"/>
                <a:ea typeface="+mn-ea"/>
              </a:rPr>
              <a:t>соседу.</a:t>
            </a:r>
          </a:p>
          <a:p>
            <a:pPr eaLnBrk="1" hangingPunct="1">
              <a:spcBef>
                <a:spcPts val="1200"/>
              </a:spcBef>
              <a:spcAft>
                <a:spcPts val="0"/>
              </a:spcAft>
              <a:buClr>
                <a:srgbClr val="333333"/>
              </a:buClr>
              <a:buFont typeface="WingDings"/>
              <a:buAutoNum type="arabicPeriod"/>
              <a:defRPr/>
            </a:pPr>
            <a:r>
              <a:rPr lang="ru-RU" altLang="de-DE" sz="1800" b="0">
                <a:solidFill>
                  <a:srgbClr val="333333"/>
                </a:solidFill>
                <a:latin typeface="+mn-lt"/>
                <a:ea typeface="+mn-ea"/>
              </a:rPr>
              <a:t>Друзья </a:t>
            </a:r>
            <a:r>
              <a:rPr lang="ru-RU" altLang="de-DE" sz="1800" b="0" dirty="0">
                <a:solidFill>
                  <a:srgbClr val="333333"/>
                </a:solidFill>
                <a:latin typeface="+mn-lt"/>
                <a:ea typeface="+mn-ea"/>
              </a:rPr>
              <a:t>прощаются друг с другом после совместного лагерьного </a:t>
            </a:r>
            <a:r>
              <a:rPr lang="ru-RU" altLang="de-DE" sz="1800" b="0">
                <a:solidFill>
                  <a:srgbClr val="333333"/>
                </a:solidFill>
                <a:latin typeface="+mn-lt"/>
                <a:ea typeface="+mn-ea"/>
              </a:rPr>
              <a:t>отдыха.</a:t>
            </a:r>
          </a:p>
          <a:p>
            <a:pPr eaLnBrk="1" hangingPunct="1">
              <a:spcBef>
                <a:spcPts val="1200"/>
              </a:spcBef>
              <a:spcAft>
                <a:spcPts val="0"/>
              </a:spcAft>
              <a:buClr>
                <a:srgbClr val="004992"/>
              </a:buClr>
              <a:buFont typeface="WingDings"/>
              <a:buAutoNum type="arabicPeriod"/>
              <a:defRPr/>
            </a:pPr>
            <a:r>
              <a:rPr lang="ru-RU" altLang="de-DE" sz="1800" b="0">
                <a:solidFill>
                  <a:srgbClr val="004992"/>
                </a:solidFill>
                <a:latin typeface="+mn-lt"/>
                <a:ea typeface="+mn-ea"/>
              </a:rPr>
              <a:t>Мужчина </a:t>
            </a:r>
            <a:r>
              <a:rPr lang="ru-RU" altLang="de-DE" sz="1800" b="0" dirty="0">
                <a:solidFill>
                  <a:srgbClr val="004992"/>
                </a:solidFill>
                <a:latin typeface="+mn-lt"/>
                <a:ea typeface="+mn-ea"/>
              </a:rPr>
              <a:t>попросил мальчиков примириться после </a:t>
            </a:r>
            <a:r>
              <a:rPr lang="ru-RU" altLang="de-DE" sz="1800" b="0">
                <a:solidFill>
                  <a:srgbClr val="004992"/>
                </a:solidFill>
                <a:latin typeface="+mn-lt"/>
                <a:ea typeface="+mn-ea"/>
              </a:rPr>
              <a:t>ссоры.</a:t>
            </a:r>
          </a:p>
          <a:p>
            <a:pPr eaLnBrk="1" hangingPunct="1">
              <a:spcBef>
                <a:spcPts val="1200"/>
              </a:spcBef>
              <a:spcAft>
                <a:spcPts val="0"/>
              </a:spcAft>
              <a:buClr>
                <a:srgbClr val="333333"/>
              </a:buClr>
              <a:buFont typeface="WingDings"/>
              <a:buAutoNum type="arabicPeriod"/>
              <a:defRPr/>
            </a:pPr>
            <a:r>
              <a:rPr lang="ru-RU" altLang="de-DE" sz="1800" b="0">
                <a:solidFill>
                  <a:srgbClr val="333333"/>
                </a:solidFill>
                <a:latin typeface="+mn-lt"/>
                <a:ea typeface="+mn-ea"/>
              </a:rPr>
              <a:t>Мужчина </a:t>
            </a:r>
            <a:r>
              <a:rPr lang="ru-RU" altLang="de-DE" sz="1800" b="0" dirty="0">
                <a:solidFill>
                  <a:srgbClr val="333333"/>
                </a:solidFill>
                <a:latin typeface="+mn-lt"/>
                <a:ea typeface="+mn-ea"/>
              </a:rPr>
              <a:t>хочет пройти по тротуару, но два мальчика перекрыли ему путь.</a:t>
            </a:r>
            <a:endParaRPr lang="de-DE" altLang="de-DE" sz="1800" b="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4320A3C-E4D4-4EDB-AE40-7444719035AA}" type="slidenum">
              <a:rPr lang="de-DE" altLang="de-DE" smtClean="0">
                <a:latin typeface="+mn-lt"/>
                <a:ea typeface="+mn-ea"/>
              </a:rPr>
              <a:pPr>
                <a:defRPr/>
              </a:pPr>
              <a:t>52</a:t>
            </a:fld>
            <a:endParaRPr lang="de-DE" altLang="de-DE">
              <a:latin typeface="+mn-lt"/>
              <a:ea typeface="+mn-ea"/>
            </a:endParaRPr>
          </a:p>
        </p:txBody>
      </p:sp>
      <p:pic>
        <p:nvPicPr>
          <p:cNvPr id="13" name="Picture 1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0802" y="2112264"/>
            <a:ext cx="17548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5187" y="2112264"/>
            <a:ext cx="219114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1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94820" y="2112264"/>
            <a:ext cx="207732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Caption_108548"/>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17" name="Caption_108546"/>
          <p:cNvSpPr txBox="1">
            <a:spLocks noChangeArrowheads="1"/>
          </p:cNvSpPr>
          <p:nvPr/>
        </p:nvSpPr>
        <p:spPr bwMode="auto">
          <a:xfrm>
            <a:off x="9542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3</a:t>
            </a:r>
          </a:p>
        </p:txBody>
      </p:sp>
      <p:sp>
        <p:nvSpPr>
          <p:cNvPr id="18" name="Caption_108550"/>
          <p:cNvSpPr txBox="1">
            <a:spLocks noChangeAspect="1" noChangeArrowheads="1"/>
          </p:cNvSpPr>
          <p:nvPr/>
        </p:nvSpPr>
        <p:spPr bwMode="auto">
          <a:xfrm>
            <a:off x="377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1</a:t>
            </a:r>
          </a:p>
        </p:txBody>
      </p:sp>
      <p:sp>
        <p:nvSpPr>
          <p:cNvPr id="19" name="Shape Penutup"/>
          <p:cNvSpPr/>
          <p:nvPr/>
        </p:nvSpPr>
        <p:spPr bwMode="gray">
          <a:xfrm>
            <a:off x="199177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05232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991772" y="2109216"/>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991772" y="4378452"/>
            <a:ext cx="208341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8213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156521"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982139" y="2109216"/>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982139" y="4378452"/>
            <a:ext cx="2197241"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0877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982580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087754" y="2109216"/>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087754" y="4378452"/>
            <a:ext cx="1760909"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9" name="Text Box 2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Любовная песня молодого человека для своей возлюбленной помешала спокойствию отца.</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Молодой человек идет на репетицию.</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Молодой человек только что подарил песню своему отцу в его день рождения.</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Уличный музыкант злится, потому что он не получил деньги за его песни.</a:t>
            </a:r>
            <a:endParaRPr lang="de-DE" altLang="de-DE" sz="1800" b="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Какова, по Вашему, вероятность правильного ответа?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4320A3C-E4D4-4EDB-AE40-7444719035AA}" type="slidenum">
              <a:rPr lang="de-DE" altLang="de-DE" smtClean="0">
                <a:latin typeface="+mn-lt"/>
                <a:ea typeface="+mn-ea"/>
              </a:rPr>
              <a:pPr>
                <a:defRPr/>
              </a:pPr>
              <a:t>53</a:t>
            </a:fld>
            <a:endParaRPr lang="de-DE" altLang="de-DE">
              <a:latin typeface="+mn-lt"/>
              <a:ea typeface="+mn-ea"/>
            </a:endParaRPr>
          </a:p>
        </p:txBody>
      </p:sp>
      <p:pic>
        <p:nvPicPr>
          <p:cNvPr id="9" name="Picture 4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2905"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110598"/>
          <p:cNvSpPr txBox="1">
            <a:spLocks noChangeArrowheads="1"/>
          </p:cNvSpPr>
          <p:nvPr/>
        </p:nvSpPr>
        <p:spPr bwMode="auto">
          <a:xfrm>
            <a:off x="7015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1" name="Shape Penutup"/>
          <p:cNvSpPr/>
          <p:nvPr/>
        </p:nvSpPr>
        <p:spPr bwMode="gray">
          <a:xfrm>
            <a:off x="483985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72988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39857"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839857"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Изменилось ли Ваше мнение после нового изображения?</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4320A3C-E4D4-4EDB-AE40-7444719035AA}" type="slidenum">
              <a:rPr lang="de-DE" altLang="de-DE" smtClean="0">
                <a:latin typeface="+mn-lt"/>
                <a:ea typeface="+mn-ea"/>
              </a:rPr>
              <a:pPr>
                <a:defRPr/>
              </a:pPr>
              <a:t>54</a:t>
            </a:fld>
            <a:endParaRPr lang="de-DE" altLang="de-DE">
              <a:latin typeface="+mn-lt"/>
              <a:ea typeface="+mn-ea"/>
            </a:endParaRPr>
          </a:p>
        </p:txBody>
      </p:sp>
      <p:sp>
        <p:nvSpPr>
          <p:cNvPr id="108551" name="Text Box 2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Любовная песня молодого человека для своей возлюбленной помешала спокойствию отца.</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Молодой человек идет на репетицию.</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Молодой человек только что подарил песню своему отцу в его день рождения.</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Уличный музыкант злится, потому что он не получил деньги за его песни.</a:t>
            </a:r>
            <a:endParaRPr lang="de-DE" altLang="de-DE" sz="1800" b="0">
              <a:solidFill>
                <a:srgbClr val="333333"/>
              </a:solidFill>
              <a:latin typeface="+mn-lt"/>
              <a:ea typeface="+mn-ea"/>
            </a:endParaRPr>
          </a:p>
        </p:txBody>
      </p:sp>
      <p:pic>
        <p:nvPicPr>
          <p:cNvPr id="10" name="Picture 8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2015" y="2112264"/>
            <a:ext cx="2466224"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8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9890"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12643"/>
          <p:cNvSpPr txBox="1">
            <a:spLocks noChangeArrowheads="1"/>
          </p:cNvSpPr>
          <p:nvPr/>
        </p:nvSpPr>
        <p:spPr bwMode="auto">
          <a:xfrm>
            <a:off x="8716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3" name="Caption_112645"/>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2</a:t>
            </a:r>
          </a:p>
        </p:txBody>
      </p:sp>
      <p:sp>
        <p:nvSpPr>
          <p:cNvPr id="14" name="Shape Penutup"/>
          <p:cNvSpPr/>
          <p:nvPr/>
        </p:nvSpPr>
        <p:spPr bwMode="gray">
          <a:xfrm>
            <a:off x="307684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60218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076842"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076842"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3896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8988427" y="2109216"/>
            <a:ext cx="22859"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38967" y="2109216"/>
            <a:ext cx="2472320"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38967" y="4378452"/>
            <a:ext cx="2472320"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9" name="Text Box 2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Любовная песня молодого человека для своей возлюбленной помешала спокойствию отца.</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Молодой человек идет на репетицию.</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Молодой человек только что подарил песню своему отцу в его день рождения.</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Уличный музыкант злится, потому что он не получил деньги за его песни.</a:t>
            </a:r>
            <a:endParaRPr lang="de-DE" altLang="de-DE" sz="1800" b="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Пожалуйста, оцените вероятность Вашего ответа еще раз!</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4320A3C-E4D4-4EDB-AE40-7444719035AA}" type="slidenum">
              <a:rPr lang="de-DE" altLang="de-DE" smtClean="0">
                <a:latin typeface="+mn-lt"/>
                <a:ea typeface="+mn-ea"/>
              </a:rPr>
              <a:pPr>
                <a:defRPr/>
              </a:pPr>
              <a:t>55</a:t>
            </a:fld>
            <a:endParaRPr lang="de-DE" altLang="de-DE">
              <a:latin typeface="+mn-lt"/>
              <a:ea typeface="+mn-ea"/>
            </a:endParaRPr>
          </a:p>
        </p:txBody>
      </p:sp>
      <p:pic>
        <p:nvPicPr>
          <p:cNvPr id="14" name="Picture 1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67088"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1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9706"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2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74664" y="2112264"/>
            <a:ext cx="241879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Caption_114699"/>
          <p:cNvSpPr txBox="1">
            <a:spLocks noChangeArrowheads="1"/>
          </p:cNvSpPr>
          <p:nvPr/>
        </p:nvSpPr>
        <p:spPr bwMode="auto">
          <a:xfrm>
            <a:off x="1044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8" name="Caption_114697"/>
          <p:cNvSpPr txBox="1">
            <a:spLocks noChangeArrowheads="1"/>
          </p:cNvSpPr>
          <p:nvPr/>
        </p:nvSpPr>
        <p:spPr bwMode="auto">
          <a:xfrm>
            <a:off x="7053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19" name="Caption_114690"/>
          <p:cNvSpPr txBox="1">
            <a:spLocks noChangeArrowheads="1"/>
          </p:cNvSpPr>
          <p:nvPr/>
        </p:nvSpPr>
        <p:spPr bwMode="auto">
          <a:xfrm>
            <a:off x="3598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1</a:t>
            </a:r>
          </a:p>
        </p:txBody>
      </p:sp>
      <p:sp>
        <p:nvSpPr>
          <p:cNvPr id="20" name="Shape Penutup"/>
          <p:cNvSpPr/>
          <p:nvPr/>
        </p:nvSpPr>
        <p:spPr bwMode="gray">
          <a:xfrm>
            <a:off x="147161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87364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471616" y="2109216"/>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471616" y="4378452"/>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0665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3320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06658"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806658"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264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072298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264040"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8264040"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6" name="Text Box 2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004992"/>
              </a:buClr>
              <a:buFont typeface="WingDings"/>
              <a:buAutoNum type="arabicPeriod"/>
            </a:pPr>
            <a:r>
              <a:rPr lang="ru-RU" altLang="de-DE" sz="1800" b="0">
                <a:solidFill>
                  <a:srgbClr val="004992"/>
                </a:solidFill>
                <a:latin typeface="+mn-lt"/>
                <a:ea typeface="+mn-ea"/>
              </a:rPr>
              <a:t>Любовная песня молодого человека для своей возлюбленной помешала спокойствию отца.</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Молодой человек идет на репетицию.</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Молодой человек только что подарил песню своему отцу в его день рождения.</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Уличный музыкант злится, потому что он не получил деньги за его песни.</a:t>
            </a:r>
            <a:endParaRPr lang="de-DE" altLang="de-DE" sz="1800" b="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4320A3C-E4D4-4EDB-AE40-7444719035AA}" type="slidenum">
              <a:rPr lang="de-DE" altLang="de-DE" smtClean="0">
                <a:latin typeface="+mn-lt"/>
                <a:ea typeface="+mn-ea"/>
              </a:rPr>
              <a:pPr>
                <a:defRPr/>
              </a:pPr>
              <a:t>56</a:t>
            </a:fld>
            <a:endParaRPr lang="de-DE" altLang="de-DE">
              <a:latin typeface="+mn-lt"/>
              <a:ea typeface="+mn-ea"/>
            </a:endParaRPr>
          </a:p>
        </p:txBody>
      </p:sp>
      <p:pic>
        <p:nvPicPr>
          <p:cNvPr id="13" name="Picture 13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67088" y="2112264"/>
            <a:ext cx="247570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2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9706" y="2112264"/>
            <a:ext cx="254210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12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74664" y="2112264"/>
            <a:ext cx="241879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Caption_116746"/>
          <p:cNvSpPr txBox="1">
            <a:spLocks noChangeArrowheads="1"/>
          </p:cNvSpPr>
          <p:nvPr/>
        </p:nvSpPr>
        <p:spPr bwMode="auto">
          <a:xfrm>
            <a:off x="1044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3</a:t>
            </a:r>
          </a:p>
        </p:txBody>
      </p:sp>
      <p:sp>
        <p:nvSpPr>
          <p:cNvPr id="17" name="Caption_116744"/>
          <p:cNvSpPr txBox="1">
            <a:spLocks noChangeArrowheads="1"/>
          </p:cNvSpPr>
          <p:nvPr/>
        </p:nvSpPr>
        <p:spPr bwMode="auto">
          <a:xfrm>
            <a:off x="7053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18" name="Caption_116738"/>
          <p:cNvSpPr txBox="1">
            <a:spLocks noChangeArrowheads="1"/>
          </p:cNvSpPr>
          <p:nvPr/>
        </p:nvSpPr>
        <p:spPr bwMode="auto">
          <a:xfrm>
            <a:off x="3598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1</a:t>
            </a:r>
          </a:p>
        </p:txBody>
      </p:sp>
      <p:sp>
        <p:nvSpPr>
          <p:cNvPr id="19" name="Shape Penutup"/>
          <p:cNvSpPr/>
          <p:nvPr/>
        </p:nvSpPr>
        <p:spPr bwMode="gray">
          <a:xfrm>
            <a:off x="1471616"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873649"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471616" y="2109216"/>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471616" y="4378452"/>
            <a:ext cx="2424893"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80665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33200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806658" y="2109216"/>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806658" y="4378452"/>
            <a:ext cx="254820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264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0722985"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264040" y="2109216"/>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264040" y="4378452"/>
            <a:ext cx="2481805"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Мужчина приводит в порядок свой старый, запущенный дом.</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Мужчина проводит ремонт трещин в его доме.</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Мужчина является тайным агентом и следит за кем-то через окно.</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Мужчина только что построил дом и красит его.</a:t>
            </a:r>
            <a:endParaRPr lang="de-DE" altLang="de-DE" sz="1800" b="0">
              <a:solidFill>
                <a:srgbClr val="333333"/>
              </a:solidFill>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Какова, по Вашему, вероятность правильного ответа?</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4320A3C-E4D4-4EDB-AE40-7444719035AA}" type="slidenum">
              <a:rPr lang="de-DE" altLang="de-DE" smtClean="0">
                <a:latin typeface="+mn-lt"/>
                <a:ea typeface="+mn-ea"/>
              </a:rPr>
              <a:pPr>
                <a:defRPr/>
              </a:pPr>
              <a:t>57</a:t>
            </a:fld>
            <a:endParaRPr lang="de-DE" altLang="de-DE">
              <a:latin typeface="+mn-lt"/>
              <a:ea typeface="+mn-ea"/>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2660" y="2112264"/>
            <a:ext cx="26162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118787"/>
          <p:cNvSpPr txBox="1">
            <a:spLocks noChangeArrowheads="1"/>
          </p:cNvSpPr>
          <p:nvPr/>
        </p:nvSpPr>
        <p:spPr bwMode="auto">
          <a:xfrm>
            <a:off x="7091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0" name="Shape Penutup"/>
          <p:cNvSpPr/>
          <p:nvPr/>
        </p:nvSpPr>
        <p:spPr bwMode="gray">
          <a:xfrm>
            <a:off x="4769612"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369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769612" y="2109216"/>
            <a:ext cx="262229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769612" y="4378452"/>
            <a:ext cx="262229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Изменилось ли Ваше мнение после нового изображения?</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4320A3C-E4D4-4EDB-AE40-7444719035AA}" type="slidenum">
              <a:rPr lang="de-DE" altLang="de-DE" smtClean="0">
                <a:latin typeface="+mn-lt"/>
                <a:ea typeface="+mn-ea"/>
              </a:rPr>
              <a:pPr>
                <a:defRPr/>
              </a:pPr>
              <a:t>58</a:t>
            </a:fld>
            <a:endParaRPr lang="de-DE" altLang="de-DE">
              <a:latin typeface="+mn-lt"/>
              <a:ea typeface="+mn-ea"/>
            </a:endParaRPr>
          </a:p>
        </p:txBody>
      </p:sp>
      <p:sp>
        <p:nvSpPr>
          <p:cNvPr id="116743"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Мужчина приводит в порядок свой старый, запущенный дом.</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Мужчина проводит ремонт трещин в его доме.</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Мужчина является тайным агентом и следит за кем-то через окно.</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Мужчина только что построил дом и красит его.</a:t>
            </a:r>
            <a:endParaRPr lang="de-DE" altLang="de-DE" sz="1800" b="0">
              <a:solidFill>
                <a:srgbClr val="333333"/>
              </a:solidFill>
              <a:latin typeface="+mn-lt"/>
              <a:ea typeface="+mn-ea"/>
            </a:endParaRPr>
          </a:p>
        </p:txBody>
      </p:sp>
      <p:pic>
        <p:nvPicPr>
          <p:cNvPr id="10" name="Picture 9" descr="Hausbau_2m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53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0495"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20835"/>
          <p:cNvSpPr txBox="1">
            <a:spLocks noChangeArrowheads="1"/>
          </p:cNvSpPr>
          <p:nvPr/>
        </p:nvSpPr>
        <p:spPr bwMode="auto">
          <a:xfrm>
            <a:off x="8856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3" name="Caption_13"/>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2</a:t>
            </a:r>
          </a:p>
        </p:txBody>
      </p:sp>
      <p:sp>
        <p:nvSpPr>
          <p:cNvPr id="14" name="Shape Penutup"/>
          <p:cNvSpPr/>
          <p:nvPr/>
        </p:nvSpPr>
        <p:spPr bwMode="gray">
          <a:xfrm>
            <a:off x="28423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56037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28423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28423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37447"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9130533"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37447"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37447"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a:latin typeface="+mn-lt"/>
                <a:ea typeface="+mn-ea"/>
                <a:cs typeface="+mn-cs"/>
              </a:rPr>
              <a:t>Пожалуйста, оцените вероятность Вашего ответа еще раз!</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4320A3C-E4D4-4EDB-AE40-7444719035AA}" type="slidenum">
              <a:rPr lang="de-DE" altLang="de-DE" smtClean="0">
                <a:latin typeface="+mn-lt"/>
                <a:ea typeface="+mn-ea"/>
              </a:rPr>
              <a:pPr>
                <a:defRPr/>
              </a:pPr>
              <a:t>59</a:t>
            </a:fld>
            <a:endParaRPr lang="de-DE" altLang="de-DE">
              <a:latin typeface="+mn-lt"/>
              <a:ea typeface="+mn-ea"/>
            </a:endParaRPr>
          </a:p>
        </p:txBody>
      </p:sp>
      <p:sp>
        <p:nvSpPr>
          <p:cNvPr id="118793"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Мужчина приводит в порядок свой старый, запущенный дом.</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Мужчина проводит ремонт трещин в его доме.</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Мужчина является тайным агентом и следит за кем-то через окно.</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Мужчина только что построил дом и красит его.</a:t>
            </a:r>
            <a:endParaRPr lang="de-DE" altLang="de-DE" sz="1800" b="0">
              <a:solidFill>
                <a:srgbClr val="333333"/>
              </a:solidFill>
              <a:latin typeface="+mn-lt"/>
              <a:ea typeface="+mn-ea"/>
            </a:endParaRPr>
          </a:p>
        </p:txBody>
      </p:sp>
      <p:pic>
        <p:nvPicPr>
          <p:cNvPr id="12" name="Picture 11" descr="Hausbau_2m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916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8002"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4029" y="2112264"/>
            <a:ext cx="27130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ption_122882"/>
          <p:cNvSpPr txBox="1">
            <a:spLocks noChangeArrowheads="1"/>
          </p:cNvSpPr>
          <p:nvPr/>
        </p:nvSpPr>
        <p:spPr bwMode="auto">
          <a:xfrm>
            <a:off x="1079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6" name="Caption_15"/>
          <p:cNvSpPr txBox="1">
            <a:spLocks noChangeArrowheads="1"/>
          </p:cNvSpPr>
          <p:nvPr/>
        </p:nvSpPr>
        <p:spPr bwMode="auto">
          <a:xfrm>
            <a:off x="7167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2</a:t>
            </a:r>
          </a:p>
        </p:txBody>
      </p:sp>
      <p:sp>
        <p:nvSpPr>
          <p:cNvPr id="17" name="Caption_122885"/>
          <p:cNvSpPr txBox="1">
            <a:spLocks noChangeArrowheads="1"/>
          </p:cNvSpPr>
          <p:nvPr/>
        </p:nvSpPr>
        <p:spPr bwMode="auto">
          <a:xfrm>
            <a:off x="3471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1</a:t>
            </a:r>
          </a:p>
        </p:txBody>
      </p:sp>
      <p:sp>
        <p:nvSpPr>
          <p:cNvPr id="18" name="Shape Penutup"/>
          <p:cNvSpPr/>
          <p:nvPr/>
        </p:nvSpPr>
        <p:spPr bwMode="gray">
          <a:xfrm>
            <a:off x="11649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758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164954"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164954"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886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450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886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6886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38098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10772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380981" y="2109216"/>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380981" y="4378452"/>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40" name="Text Box 3"/>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476250" indent="-47625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Мужчина приводит в порядок свой старый, запущенный дом.</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Мужчина проводит ремонт трещин в его доме.</a:t>
            </a:r>
          </a:p>
          <a:p>
            <a:pPr eaLnBrk="1" hangingPunct="1">
              <a:spcBef>
                <a:spcPts val="1200"/>
              </a:spcBef>
              <a:spcAft>
                <a:spcPts val="0"/>
              </a:spcAft>
              <a:buClr>
                <a:srgbClr val="333333"/>
              </a:buClr>
              <a:buFont typeface="WingDings"/>
              <a:buAutoNum type="arabicPeriod"/>
            </a:pPr>
            <a:r>
              <a:rPr lang="ru-RU" altLang="de-DE" sz="1800" b="0">
                <a:solidFill>
                  <a:srgbClr val="333333"/>
                </a:solidFill>
                <a:latin typeface="+mn-lt"/>
                <a:ea typeface="+mn-ea"/>
              </a:rPr>
              <a:t>Мужчина является тайным агентом и следит за кем-то через окно.</a:t>
            </a:r>
          </a:p>
          <a:p>
            <a:pPr eaLnBrk="1" hangingPunct="1">
              <a:spcBef>
                <a:spcPts val="1200"/>
              </a:spcBef>
              <a:spcAft>
                <a:spcPts val="0"/>
              </a:spcAft>
              <a:buClr>
                <a:srgbClr val="004992"/>
              </a:buClr>
              <a:buFont typeface="WingDings"/>
              <a:buAutoNum type="arabicPeriod"/>
            </a:pPr>
            <a:r>
              <a:rPr lang="ru-RU" altLang="de-DE" sz="1800" b="0">
                <a:solidFill>
                  <a:srgbClr val="004992"/>
                </a:solidFill>
                <a:latin typeface="+mn-lt"/>
                <a:ea typeface="+mn-ea"/>
              </a:rPr>
              <a:t>Мужчина только что построил дом и красит его.</a:t>
            </a:r>
            <a:endParaRPr lang="de-DE" altLang="de-DE" sz="1800" b="0">
              <a:solidFill>
                <a:srgbClr val="004992"/>
              </a:solidFill>
              <a:latin typeface="+mn-lt"/>
              <a:ea typeface="+mn-ea"/>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4320A3C-E4D4-4EDB-AE40-7444719035AA}" type="slidenum">
              <a:rPr lang="de-DE" altLang="de-DE" smtClean="0">
                <a:latin typeface="+mn-lt"/>
                <a:ea typeface="+mn-ea"/>
              </a:rPr>
              <a:pPr>
                <a:defRPr/>
              </a:pPr>
              <a:t>60</a:t>
            </a:fld>
            <a:endParaRPr lang="de-DE" altLang="de-DE">
              <a:latin typeface="+mn-lt"/>
              <a:ea typeface="+mn-ea"/>
            </a:endParaRPr>
          </a:p>
        </p:txBody>
      </p:sp>
      <p:pic>
        <p:nvPicPr>
          <p:cNvPr id="11" name="Picture 10" descr="Hausbau_2m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91659" y="2112264"/>
            <a:ext cx="277820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8002" y="2112264"/>
            <a:ext cx="26098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4029" y="2112264"/>
            <a:ext cx="27130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124930"/>
          <p:cNvSpPr txBox="1">
            <a:spLocks noChangeArrowheads="1"/>
          </p:cNvSpPr>
          <p:nvPr/>
        </p:nvSpPr>
        <p:spPr bwMode="auto">
          <a:xfrm>
            <a:off x="1079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3</a:t>
            </a:r>
          </a:p>
        </p:txBody>
      </p:sp>
      <p:sp>
        <p:nvSpPr>
          <p:cNvPr id="15" name="Caption_14"/>
          <p:cNvSpPr txBox="1">
            <a:spLocks noChangeArrowheads="1"/>
          </p:cNvSpPr>
          <p:nvPr/>
        </p:nvSpPr>
        <p:spPr bwMode="auto">
          <a:xfrm>
            <a:off x="7167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a:latin typeface="+mn-lt"/>
                <a:ea typeface="+mn-ea"/>
              </a:rPr>
              <a:t>2</a:t>
            </a:r>
          </a:p>
        </p:txBody>
      </p:sp>
      <p:sp>
        <p:nvSpPr>
          <p:cNvPr id="16" name="Caption_124933"/>
          <p:cNvSpPr txBox="1">
            <a:spLocks noChangeArrowheads="1"/>
          </p:cNvSpPr>
          <p:nvPr/>
        </p:nvSpPr>
        <p:spPr bwMode="auto">
          <a:xfrm>
            <a:off x="3471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b="1" dirty="0">
                <a:latin typeface="+mn-lt"/>
                <a:ea typeface="+mn-ea"/>
              </a:rPr>
              <a:t>1</a:t>
            </a:r>
          </a:p>
        </p:txBody>
      </p:sp>
      <p:sp>
        <p:nvSpPr>
          <p:cNvPr id="17" name="Shape Penutup"/>
          <p:cNvSpPr/>
          <p:nvPr/>
        </p:nvSpPr>
        <p:spPr bwMode="gray">
          <a:xfrm>
            <a:off x="11649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758040"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164954" y="2109216"/>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164954" y="4378452"/>
            <a:ext cx="2615946"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68861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450048"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688611" y="2109216"/>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688611" y="4378452"/>
            <a:ext cx="2784297"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380981"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11077254" y="2109216"/>
            <a:ext cx="22860" cy="2292096"/>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380981" y="2109216"/>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380981" y="4378452"/>
            <a:ext cx="2719134" cy="228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ru-RU" altLang="de-DE" sz="2400" b="1" dirty="0">
                <a:solidFill>
                  <a:srgbClr val="333333"/>
                </a:solidFill>
              </a:rPr>
              <a:t>Цели обучения</a:t>
            </a:r>
            <a:r>
              <a:rPr lang="de-DE" altLang="de-DE" sz="2400" b="1" dirty="0">
                <a:solidFill>
                  <a:srgbClr val="333333"/>
                </a:solidFill>
              </a:rPr>
              <a:t>:</a:t>
            </a:r>
          </a:p>
          <a:p>
            <a:pPr marL="342900" indent="-342900" defTabSz="914400" fontAlgn="base">
              <a:buClr>
                <a:srgbClr val="333333"/>
              </a:buClr>
              <a:buFont typeface="WingDings"/>
              <a:buChar char=""/>
            </a:pPr>
            <a:r>
              <a:rPr lang="ru-RU" altLang="de-DE" sz="2400" dirty="0">
                <a:solidFill>
                  <a:srgbClr val="333333"/>
                </a:solidFill>
              </a:rPr>
              <a:t>Ситуации часто заканчиваются по-другому, чем ожидалось: поспешные выводы часто приводят к ошибкам!</a:t>
            </a: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4320A3C-E4D4-4EDB-AE40-7444719035AA}" type="slidenum">
              <a:rPr lang="de-DE" altLang="de-DE" smtClean="0">
                <a:latin typeface="+mn-lt"/>
                <a:ea typeface="+mn-ea"/>
              </a:rPr>
              <a:pPr>
                <a:defRPr/>
              </a:pPr>
              <a:t>61</a:t>
            </a:fld>
            <a:endParaRPr lang="de-DE" altLang="de-DE">
              <a:latin typeface="+mn-lt"/>
              <a:ea typeface="+mn-ea"/>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ru-RU" altLang="de-DE" sz="2400" b="1" dirty="0">
                <a:solidFill>
                  <a:srgbClr val="333333"/>
                </a:solidFill>
              </a:rPr>
              <a:t>Цели обучения</a:t>
            </a:r>
            <a:r>
              <a:rPr lang="de-DE" altLang="de-DE" sz="2400" b="1" dirty="0">
                <a:solidFill>
                  <a:srgbClr val="333333"/>
                </a:solidFill>
              </a:rPr>
              <a:t>:</a:t>
            </a:r>
          </a:p>
          <a:p>
            <a:pPr marL="342900" indent="-342900" defTabSz="914400" fontAlgn="base">
              <a:buClr>
                <a:srgbClr val="333333"/>
              </a:buClr>
              <a:buFont typeface="WingDings"/>
              <a:buChar char=""/>
            </a:pPr>
            <a:r>
              <a:rPr lang="ru-RU" altLang="de-DE" sz="2400" dirty="0">
                <a:solidFill>
                  <a:srgbClr val="333333"/>
                </a:solidFill>
              </a:rPr>
              <a:t>Ситуации часто заканчиваются по-другому, чем ожидалось: поспешные выводы часто приводят к ошибкам!</a:t>
            </a:r>
          </a:p>
          <a:p>
            <a:pPr marL="342900" indent="-342900" defTabSz="914400" fontAlgn="base">
              <a:buClr>
                <a:srgbClr val="333333"/>
              </a:buClr>
              <a:buFont typeface="WingDings"/>
              <a:buChar char=""/>
            </a:pPr>
            <a:r>
              <a:rPr lang="ru-RU" altLang="de-DE" sz="2400" dirty="0">
                <a:solidFill>
                  <a:srgbClr val="333333"/>
                </a:solidFill>
              </a:rPr>
              <a:t>Поэтому следует учитывать иные интерпретации/ мнения и всегда оставаться открытым к признанию собственных ошибок.</a:t>
            </a: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4320A3C-E4D4-4EDB-AE40-7444719035AA}" type="slidenum">
              <a:rPr lang="de-DE" altLang="de-DE" smtClean="0">
                <a:latin typeface="+mn-lt"/>
                <a:ea typeface="+mn-ea"/>
              </a:rPr>
              <a:pPr>
                <a:defRPr/>
              </a:pPr>
              <a:t>62</a:t>
            </a:fld>
            <a:endParaRPr lang="de-DE" altLang="de-DE">
              <a:latin typeface="+mn-lt"/>
              <a:ea typeface="+mn-ea"/>
            </a:endParaRPr>
          </a:p>
        </p:txBody>
      </p:sp>
    </p:spTree>
    <p:extLst>
      <p:ext uri="{BB962C8B-B14F-4D97-AF65-F5344CB8AC3E}">
        <p14:creationId xmlns:p14="http://schemas.microsoft.com/office/powerpoint/2010/main" val="246588996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 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ru-RU" altLang="de-DE" sz="2400" b="1" dirty="0">
                <a:solidFill>
                  <a:srgbClr val="333333"/>
                </a:solidFill>
              </a:rPr>
              <a:t>Цели обучения</a:t>
            </a:r>
            <a:r>
              <a:rPr lang="de-DE" altLang="de-DE" sz="2400" b="1" dirty="0">
                <a:solidFill>
                  <a:srgbClr val="333333"/>
                </a:solidFill>
              </a:rPr>
              <a:t>:</a:t>
            </a:r>
          </a:p>
          <a:p>
            <a:pPr marL="342900" indent="-342900" defTabSz="914400" fontAlgn="base">
              <a:buClr>
                <a:srgbClr val="333333"/>
              </a:buClr>
              <a:buFont typeface="WingDings"/>
              <a:buChar char=""/>
            </a:pPr>
            <a:r>
              <a:rPr lang="ru-RU" altLang="de-DE" sz="2400" dirty="0">
                <a:solidFill>
                  <a:srgbClr val="333333"/>
                </a:solidFill>
              </a:rPr>
              <a:t>Ситуации часто заканчиваются по-другому, чем ожидалось: поспешные выводы часто приводят к ошибкам!</a:t>
            </a:r>
          </a:p>
          <a:p>
            <a:pPr marL="342900" indent="-342900" defTabSz="914400" fontAlgn="base">
              <a:buClr>
                <a:srgbClr val="333333"/>
              </a:buClr>
              <a:buFont typeface="WingDings"/>
              <a:buChar char=""/>
            </a:pPr>
            <a:r>
              <a:rPr lang="ru-RU" altLang="de-DE" sz="2400" dirty="0">
                <a:solidFill>
                  <a:srgbClr val="333333"/>
                </a:solidFill>
              </a:rPr>
              <a:t>Поэтому следует учитывать иные интерпретации/ мнения и всегда оставаться открытым к признанию собственных ошибок.</a:t>
            </a:r>
          </a:p>
          <a:p>
            <a:pPr marL="342900" indent="-342900" defTabSz="914400" fontAlgn="base">
              <a:buClr>
                <a:srgbClr val="333333"/>
              </a:buClr>
              <a:buFont typeface="WingDings"/>
              <a:buChar char=""/>
            </a:pPr>
            <a:r>
              <a:rPr lang="ru-RU" altLang="de-DE" sz="2400" dirty="0">
                <a:solidFill>
                  <a:srgbClr val="333333"/>
                </a:solidFill>
              </a:rPr>
              <a:t>Необходимо так-же учитывать весь спектр информации, прежде чем принимать какое-либо решение.</a:t>
            </a:r>
            <a:endParaRPr lang="en-US" sz="2400" dirty="0"/>
          </a:p>
        </p:txBody>
      </p:sp>
      <p:sp>
        <p:nvSpPr>
          <p:cNvPr id="3" name="Footer Placeholder 2"/>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4320A3C-E4D4-4EDB-AE40-7444719035AA}" type="slidenum">
              <a:rPr lang="de-DE" altLang="de-DE" smtClean="0">
                <a:latin typeface="+mn-lt"/>
                <a:ea typeface="+mn-ea"/>
              </a:rPr>
              <a:pPr>
                <a:defRPr/>
              </a:pPr>
              <a:t>63</a:t>
            </a:fld>
            <a:endParaRPr lang="de-DE" altLang="de-DE">
              <a:latin typeface="+mn-lt"/>
              <a:ea typeface="+mn-ea"/>
            </a:endParaRPr>
          </a:p>
        </p:txBody>
      </p:sp>
    </p:spTree>
    <p:extLst>
      <p:ext uri="{BB962C8B-B14F-4D97-AF65-F5344CB8AC3E}">
        <p14:creationId xmlns:p14="http://schemas.microsoft.com/office/powerpoint/2010/main" val="82018109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Что общего это имеет с психозом?</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ru-RU" altLang="de-DE" sz="2400" dirty="0">
                <a:solidFill>
                  <a:srgbClr val="333333"/>
                </a:solidFill>
              </a:rPr>
              <a:t>Многие </a:t>
            </a:r>
            <a:r>
              <a:rPr lang="de-DE" altLang="de-DE" sz="2400" dirty="0">
                <a:solidFill>
                  <a:srgbClr val="333333"/>
                </a:solidFill>
              </a:rPr>
              <a:t>(</a:t>
            </a:r>
            <a:r>
              <a:rPr lang="ru-RU" altLang="de-DE" sz="2400" dirty="0">
                <a:solidFill>
                  <a:srgbClr val="333333"/>
                </a:solidFill>
              </a:rPr>
              <a:t>но не все!</a:t>
            </a:r>
            <a:r>
              <a:rPr lang="de-DE" altLang="de-DE" sz="2400" dirty="0">
                <a:solidFill>
                  <a:srgbClr val="333333"/>
                </a:solidFill>
              </a:rPr>
              <a:t>)</a:t>
            </a:r>
            <a:r>
              <a:rPr lang="ru-RU" altLang="de-DE" sz="2400" dirty="0">
                <a:solidFill>
                  <a:srgbClr val="333333"/>
                </a:solidFill>
              </a:rPr>
              <a:t> люди, страдающие психозом, придерживаются ложных убеждений, несмотря на убедительные аргументы, доказывающие обратное. В некоторых случаях это может привести к драматическим последствиям.</a:t>
            </a: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4320A3C-E4D4-4EDB-AE40-7444719035AA}" type="slidenum">
              <a:rPr lang="de-DE" altLang="de-DE" smtClean="0">
                <a:latin typeface="+mn-lt"/>
                <a:ea typeface="+mn-ea"/>
              </a:rPr>
              <a:pPr>
                <a:defRPr/>
              </a:pPr>
              <a:t>64</a:t>
            </a:fld>
            <a:endParaRPr lang="de-DE" altLang="de-DE">
              <a:latin typeface="+mn-lt"/>
              <a:ea typeface="+mn-ea"/>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Что общего это имеет с психозом?</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ru-RU" altLang="de-DE" sz="2400" dirty="0">
                <a:solidFill>
                  <a:srgbClr val="333333"/>
                </a:solidFill>
              </a:rPr>
              <a:t>Многие </a:t>
            </a:r>
            <a:r>
              <a:rPr lang="de-DE" altLang="de-DE" sz="2400" dirty="0">
                <a:solidFill>
                  <a:srgbClr val="333333"/>
                </a:solidFill>
              </a:rPr>
              <a:t>(</a:t>
            </a:r>
            <a:r>
              <a:rPr lang="ru-RU" altLang="de-DE" sz="2400" dirty="0">
                <a:solidFill>
                  <a:srgbClr val="333333"/>
                </a:solidFill>
              </a:rPr>
              <a:t>но не все!</a:t>
            </a:r>
            <a:r>
              <a:rPr lang="de-DE" altLang="de-DE" sz="2400" dirty="0">
                <a:solidFill>
                  <a:srgbClr val="333333"/>
                </a:solidFill>
              </a:rPr>
              <a:t>)</a:t>
            </a:r>
            <a:r>
              <a:rPr lang="ru-RU" altLang="de-DE" sz="2400" dirty="0">
                <a:solidFill>
                  <a:srgbClr val="333333"/>
                </a:solidFill>
              </a:rPr>
              <a:t> люди, страдающие психозом, придерживаются ложных убеждений, несмотря на убедительные аргументы, доказывающие обратное. В некоторых случаях это может привести к драматическим последствиям.</a:t>
            </a:r>
          </a:p>
          <a:p>
            <a:pPr lvl="0" defTabSz="914400" fontAlgn="base"/>
            <a:r>
              <a:rPr lang="ru-RU" altLang="de-DE" sz="2000" dirty="0">
                <a:solidFill>
                  <a:srgbClr val="004992"/>
                </a:solidFill>
              </a:rPr>
              <a:t>Пример</a:t>
            </a:r>
            <a:r>
              <a:rPr lang="de-DE" altLang="de-DE" sz="2000" dirty="0">
                <a:solidFill>
                  <a:srgbClr val="004992"/>
                </a:solidFill>
              </a:rPr>
              <a:t>:</a:t>
            </a:r>
            <a:r>
              <a:rPr lang="de-DE" altLang="de-DE" sz="2000" dirty="0">
                <a:solidFill>
                  <a:srgbClr val="333333"/>
                </a:solidFill>
              </a:rPr>
              <a:t> </a:t>
            </a:r>
            <a:r>
              <a:rPr lang="ru-RU" altLang="de-DE" sz="2000" dirty="0">
                <a:solidFill>
                  <a:srgbClr val="333333"/>
                </a:solidFill>
              </a:rPr>
              <a:t>Андреа исколола автомобильные шины коллегам!</a:t>
            </a:r>
            <a:endParaRPr lang="de-DE" altLang="de-DE" sz="2000" dirty="0">
              <a:solidFill>
                <a:srgbClr val="333333"/>
              </a:solidFill>
            </a:endParaRPr>
          </a:p>
          <a:p>
            <a:pPr lvl="0" defTabSz="914400" fontAlgn="base">
              <a:lnSpc>
                <a:spcPct val="100000"/>
              </a:lnSpc>
              <a:spcBef>
                <a:spcPts val="1200"/>
              </a:spcBef>
            </a:pPr>
            <a:r>
              <a:rPr lang="ru-RU" altLang="de-DE" sz="2000" dirty="0">
                <a:solidFill>
                  <a:srgbClr val="004992"/>
                </a:solidFill>
              </a:rPr>
              <a:t>Предыстория</a:t>
            </a:r>
            <a:r>
              <a:rPr lang="de-DE" altLang="de-DE" sz="2000" dirty="0">
                <a:solidFill>
                  <a:srgbClr val="004992"/>
                </a:solidFill>
              </a:rPr>
              <a:t>:</a:t>
            </a:r>
            <a:r>
              <a:rPr lang="de-DE" altLang="de-DE" sz="2000" dirty="0">
                <a:solidFill>
                  <a:srgbClr val="333333"/>
                </a:solidFill>
              </a:rPr>
              <a:t> </a:t>
            </a:r>
            <a:r>
              <a:rPr lang="ru-RU" altLang="de-DE" sz="2000" dirty="0">
                <a:solidFill>
                  <a:srgbClr val="333333"/>
                </a:solidFill>
              </a:rPr>
              <a:t>Андреа чувствует издевательское поведение по отношению к ней со стороны ее коллег.</a:t>
            </a:r>
          </a:p>
          <a:p>
            <a:pPr lvl="0" defTabSz="914400" fontAlgn="base">
              <a:lnSpc>
                <a:spcPct val="100000"/>
              </a:lnSpc>
              <a:spcBef>
                <a:spcPts val="1200"/>
              </a:spcBef>
            </a:pPr>
            <a:r>
              <a:rPr lang="ru-RU" altLang="de-DE" sz="2000" dirty="0">
                <a:solidFill>
                  <a:srgbClr val="004992"/>
                </a:solidFill>
              </a:rPr>
              <a:t>Но</a:t>
            </a:r>
            <a:r>
              <a:rPr lang="de-DE" altLang="de-DE" sz="2000" dirty="0">
                <a:solidFill>
                  <a:srgbClr val="004992"/>
                </a:solidFill>
              </a:rPr>
              <a:t>:</a:t>
            </a:r>
            <a:r>
              <a:rPr lang="de-DE" altLang="de-DE" sz="2000" dirty="0">
                <a:solidFill>
                  <a:srgbClr val="333333"/>
                </a:solidFill>
              </a:rPr>
              <a:t> </a:t>
            </a:r>
            <a:r>
              <a:rPr lang="ru-RU" altLang="de-DE" sz="2000" dirty="0">
                <a:solidFill>
                  <a:srgbClr val="333333"/>
                </a:solidFill>
              </a:rPr>
              <a:t>Хотя некоторые коллеги и наговаривали на Андреа, она всех состригла под одну гребёнку и все больше и больше погружалась в свои бредовые идеи. Она проигнорировала тот факт, что некоторые коллеги были довольно справедливы в поведение по отношению к ней.</a:t>
            </a: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4320A3C-E4D4-4EDB-AE40-7444719035AA}" type="slidenum">
              <a:rPr lang="de-DE" altLang="de-DE" smtClean="0">
                <a:latin typeface="+mn-lt"/>
                <a:ea typeface="+mn-ea"/>
              </a:rPr>
              <a:pPr>
                <a:defRPr/>
              </a:pPr>
              <a:t>65</a:t>
            </a:fld>
            <a:endParaRPr lang="de-DE" altLang="de-DE">
              <a:latin typeface="+mn-lt"/>
              <a:ea typeface="+mn-ea"/>
            </a:endParaRPr>
          </a:p>
        </p:txBody>
      </p:sp>
    </p:spTree>
    <p:extLst>
      <p:ext uri="{BB962C8B-B14F-4D97-AF65-F5344CB8AC3E}">
        <p14:creationId xmlns:p14="http://schemas.microsoft.com/office/powerpoint/2010/main" val="273073848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Что общего это имеет с психозом?</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ru-RU" altLang="de-DE" sz="2400" dirty="0">
                <a:solidFill>
                  <a:srgbClr val="333333"/>
                </a:solidFill>
              </a:rPr>
              <a:t>Многие </a:t>
            </a:r>
            <a:r>
              <a:rPr lang="de-DE" altLang="de-DE" sz="2400" dirty="0">
                <a:solidFill>
                  <a:srgbClr val="333333"/>
                </a:solidFill>
              </a:rPr>
              <a:t>(</a:t>
            </a:r>
            <a:r>
              <a:rPr lang="ru-RU" altLang="de-DE" sz="2400" dirty="0">
                <a:solidFill>
                  <a:srgbClr val="333333"/>
                </a:solidFill>
              </a:rPr>
              <a:t>но не все!</a:t>
            </a:r>
            <a:r>
              <a:rPr lang="de-DE" altLang="de-DE" sz="2400" dirty="0">
                <a:solidFill>
                  <a:srgbClr val="333333"/>
                </a:solidFill>
              </a:rPr>
              <a:t>)</a:t>
            </a:r>
            <a:r>
              <a:rPr lang="ru-RU" altLang="de-DE" sz="2400" dirty="0">
                <a:solidFill>
                  <a:srgbClr val="333333"/>
                </a:solidFill>
              </a:rPr>
              <a:t> люди, страдающие психозом, придерживаются ложных убеждений, несмотря на убедительные аргументы, доказывающие обратное. В некоторых случаях это может привести к драматическим последствиям.</a:t>
            </a:r>
          </a:p>
          <a:p>
            <a:pPr lvl="0" defTabSz="914400" fontAlgn="base"/>
            <a:r>
              <a:rPr lang="ru-RU" altLang="de-DE" sz="2000" dirty="0">
                <a:solidFill>
                  <a:srgbClr val="004992"/>
                </a:solidFill>
              </a:rPr>
              <a:t>Пример</a:t>
            </a:r>
            <a:r>
              <a:rPr lang="de-DE" altLang="de-DE" sz="2000" dirty="0">
                <a:solidFill>
                  <a:srgbClr val="004992"/>
                </a:solidFill>
              </a:rPr>
              <a:t>:</a:t>
            </a:r>
            <a:r>
              <a:rPr lang="de-DE" altLang="de-DE" sz="2000" dirty="0">
                <a:solidFill>
                  <a:srgbClr val="333333"/>
                </a:solidFill>
              </a:rPr>
              <a:t> </a:t>
            </a:r>
            <a:r>
              <a:rPr lang="ru-RU" altLang="de-DE" sz="2000" dirty="0">
                <a:solidFill>
                  <a:srgbClr val="333333"/>
                </a:solidFill>
              </a:rPr>
              <a:t>Андреа исколола автомобильные шины коллегам!</a:t>
            </a:r>
            <a:endParaRPr lang="de-DE" altLang="de-DE" sz="2000" dirty="0">
              <a:solidFill>
                <a:srgbClr val="333333"/>
              </a:solidFill>
            </a:endParaRPr>
          </a:p>
          <a:p>
            <a:pPr lvl="0" defTabSz="914400" fontAlgn="base">
              <a:lnSpc>
                <a:spcPct val="100000"/>
              </a:lnSpc>
              <a:spcBef>
                <a:spcPts val="1200"/>
              </a:spcBef>
            </a:pPr>
            <a:r>
              <a:rPr lang="ru-RU" altLang="de-DE" sz="2000" dirty="0">
                <a:solidFill>
                  <a:srgbClr val="004992"/>
                </a:solidFill>
              </a:rPr>
              <a:t>Предыстория</a:t>
            </a:r>
            <a:r>
              <a:rPr lang="de-DE" altLang="de-DE" sz="2000" dirty="0">
                <a:solidFill>
                  <a:srgbClr val="004992"/>
                </a:solidFill>
              </a:rPr>
              <a:t>:</a:t>
            </a:r>
            <a:r>
              <a:rPr lang="de-DE" altLang="de-DE" sz="2000" dirty="0">
                <a:solidFill>
                  <a:srgbClr val="333333"/>
                </a:solidFill>
              </a:rPr>
              <a:t> </a:t>
            </a:r>
            <a:r>
              <a:rPr lang="ru-RU" altLang="de-DE" sz="2000" dirty="0">
                <a:solidFill>
                  <a:srgbClr val="333333"/>
                </a:solidFill>
              </a:rPr>
              <a:t>Андреа чувствует издевательское поведение по отношению к ней со стороны ее коллег.</a:t>
            </a:r>
          </a:p>
          <a:p>
            <a:pPr lvl="0" defTabSz="914400" fontAlgn="base">
              <a:lnSpc>
                <a:spcPct val="100000"/>
              </a:lnSpc>
              <a:spcBef>
                <a:spcPts val="1200"/>
              </a:spcBef>
            </a:pPr>
            <a:r>
              <a:rPr lang="ru-RU" altLang="de-DE" sz="2000" dirty="0">
                <a:solidFill>
                  <a:srgbClr val="004992"/>
                </a:solidFill>
              </a:rPr>
              <a:t>Но</a:t>
            </a:r>
            <a:r>
              <a:rPr lang="de-DE" altLang="de-DE" sz="2000" dirty="0">
                <a:solidFill>
                  <a:srgbClr val="004992"/>
                </a:solidFill>
              </a:rPr>
              <a:t>:</a:t>
            </a:r>
            <a:r>
              <a:rPr lang="de-DE" altLang="de-DE" sz="2000" dirty="0">
                <a:solidFill>
                  <a:srgbClr val="333333"/>
                </a:solidFill>
              </a:rPr>
              <a:t> </a:t>
            </a:r>
            <a:r>
              <a:rPr lang="ru-RU" altLang="de-DE" sz="2000" dirty="0">
                <a:solidFill>
                  <a:srgbClr val="333333"/>
                </a:solidFill>
              </a:rPr>
              <a:t>Хотя некоторые коллеги и наговаривали на Андреа, она всех состригла под одну гребёнку и все больше и больше погружалась в свои бредовые идеи. Она проигнорировала тот факт, что некоторые коллеги были довольно справедливы в поведение по отношению к ней.</a:t>
            </a:r>
          </a:p>
          <a:p>
            <a:pPr lvl="0" defTabSz="914400" fontAlgn="base"/>
            <a:r>
              <a:rPr lang="ru-RU" altLang="de-DE" sz="2400">
                <a:solidFill>
                  <a:srgbClr val="333333"/>
                </a:solidFill>
              </a:rPr>
              <a:t>Трудно “не потерять голову” </a:t>
            </a:r>
            <a:r>
              <a:rPr lang="ru-RU" altLang="de-DE" sz="2400" dirty="0">
                <a:solidFill>
                  <a:srgbClr val="333333"/>
                </a:solidFill>
              </a:rPr>
              <a:t>при чувстве опасности. Соблюдайте осторожность в своем решении и ищите советы у людей, которым Вы доверяете.</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4320A3C-E4D4-4EDB-AE40-7444719035AA}" type="slidenum">
              <a:rPr lang="de-DE" altLang="de-DE" smtClean="0">
                <a:latin typeface="+mn-lt"/>
                <a:ea typeface="+mn-ea"/>
              </a:rPr>
              <a:pPr>
                <a:defRPr/>
              </a:pPr>
              <a:t>66</a:t>
            </a:fld>
            <a:endParaRPr lang="de-DE" altLang="de-DE">
              <a:latin typeface="+mn-lt"/>
              <a:ea typeface="+mn-ea"/>
            </a:endParaRPr>
          </a:p>
        </p:txBody>
      </p:sp>
    </p:spTree>
    <p:extLst>
      <p:ext uri="{BB962C8B-B14F-4D97-AF65-F5344CB8AC3E}">
        <p14:creationId xmlns:p14="http://schemas.microsoft.com/office/powerpoint/2010/main" val="94155772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az-Cyrl-AZ" altLang="ko-KR" sz="3600" dirty="0">
                <a:latin typeface="+mn-lt"/>
                <a:ea typeface="+mn-ea"/>
                <a:cs typeface="+mn-cs"/>
              </a:rPr>
              <a:t>Спасибо за Ваше внимание!</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az-Cyrl-AZ" altLang="ko-KR" i="1" dirty="0">
                <a:solidFill>
                  <a:srgbClr val="004992"/>
                </a:solidFill>
              </a:rPr>
              <a:t>для тренеров</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ru-RU" altLang="ko-KR" dirty="0">
                <a:solidFill>
                  <a:srgbClr val="004992"/>
                </a:solidFill>
              </a:rPr>
              <a:t>Раздайте, пожалуйста, рабочие листы. Представьте наше приложение COGITO (скачать </a:t>
            </a:r>
            <a:r>
              <a:rPr lang="ru-RU" altLang="ko-KR">
                <a:solidFill>
                  <a:srgbClr val="004992"/>
                </a:solidFill>
              </a:rPr>
              <a:t>бесплатно).</a:t>
            </a:r>
            <a:endParaRPr lang="en-US" altLang="ko-KR" dirty="0">
              <a:solidFill>
                <a:srgbClr val="004992"/>
              </a:solidFill>
            </a:endParaRPr>
          </a:p>
        </p:txBody>
      </p:sp>
      <p:sp>
        <p:nvSpPr>
          <p:cNvPr id="2" name="Footer Placeholder 1"/>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6DD116F6-EC69-4D04-9D03-2B1853110970}" type="slidenum">
              <a:rPr lang="de-DE" altLang="de-DE" smtClean="0">
                <a:latin typeface="+mn-lt"/>
                <a:ea typeface="+mn-ea"/>
              </a:rPr>
              <a:pPr>
                <a:defRPr/>
              </a:pPr>
              <a:t>67</a:t>
            </a:fld>
            <a:endParaRPr lang="de-DE" alt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ea typeface="+mn-ea"/>
              </a:rPr>
              <a:t>www.uke.de/mct_app</a:t>
            </a:r>
            <a:endParaRPr lang="de-DE" b="0" dirty="0">
              <a:solidFill>
                <a:srgbClr val="333333"/>
              </a:solidFill>
              <a:latin typeface="+mn-lt"/>
              <a:ea typeface="+mn-e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391221128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az-Cyrl-AZ">
                <a:latin typeface="+mn-lt"/>
                <a:ea typeface="+mn-ea"/>
              </a:rPr>
              <a:t>Тренинг 3 – Исправление мнения</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4320A3C-E4D4-4EDB-AE40-7444719035AA}" type="slidenum">
              <a:rPr lang="de-DE" altLang="de-DE" smtClean="0">
                <a:latin typeface="+mn-lt"/>
                <a:ea typeface="+mn-ea"/>
              </a:rPr>
              <a:pPr>
                <a:defRPr/>
              </a:pPr>
              <a:t>68</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3363547914"/>
              </p:ext>
            </p:extLst>
          </p:nvPr>
        </p:nvGraphicFramePr>
        <p:xfrm>
          <a:off x="408954" y="2011680"/>
          <a:ext cx="11375999" cy="466358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*madalena-pestana* ( Tired of rules)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after the flowers, the fruits - I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Prune/Pflaumen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ian_ransley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Flickr.com</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Bananas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Bananas/Bananen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mattisas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Strawberrys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Strawberries/Erdbeeren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adactio</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Bread</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Bread/Brot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jot.punkt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Flickr.com</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spaghettibombe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Noodles/Nudeln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Ayelie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Flickr.com</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Juice bubbles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Orange juice/Orangensaft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Benny-Kristin Fischer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Various picture sequences shark, choir, laundry, robbery, rain, king, toy car, musician, construction of house, some motives are adapted from the Wechsler Intelligence Scale/Verschiedene Bildersequenzen Haikopf, Chor, Wäscherei, Überfall, Regenwetter, König, Spielzeugauto, Musiker, Hausbau, einige Motive sind angelehnt an Aufgaben des Wechsler Intelligenztests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Janne Hottenrott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Picrture</a:t>
                      </a:r>
                      <a:r>
                        <a:rPr kumimoji="0" lang="en-GB" sz="1000" b="0" i="0" u="none" strike="noStrike" cap="none" normalizeH="0" baseline="0" dirty="0">
                          <a:ln>
                            <a:noFill/>
                          </a:ln>
                          <a:solidFill>
                            <a:srgbClr val="333333"/>
                          </a:solidFill>
                          <a:effectLst/>
                          <a:latin typeface="+mn-lt"/>
                          <a:ea typeface="+mn-ea"/>
                          <a:cs typeface="+mn-cs"/>
                        </a:rPr>
                        <a:t> sequence neighbour´s dog is adapted from the </a:t>
                      </a:r>
                      <a:r>
                        <a:rPr kumimoji="0" lang="en-GB" sz="1000" b="0" i="0" u="none" strike="noStrike" cap="none" normalizeH="0" baseline="0" dirty="0" err="1">
                          <a:ln>
                            <a:noFill/>
                          </a:ln>
                          <a:solidFill>
                            <a:srgbClr val="333333"/>
                          </a:solidFill>
                          <a:effectLst/>
                          <a:latin typeface="+mn-lt"/>
                          <a:ea typeface="+mn-ea"/>
                          <a:cs typeface="+mn-cs"/>
                        </a:rPr>
                        <a:t>Wechser</a:t>
                      </a:r>
                      <a:r>
                        <a:rPr kumimoji="0" lang="en-GB" sz="1000" b="0" i="0" u="none" strike="noStrike" cap="none" normalizeH="0" baseline="0" dirty="0">
                          <a:ln>
                            <a:noFill/>
                          </a:ln>
                          <a:solidFill>
                            <a:srgbClr val="333333"/>
                          </a:solidFill>
                          <a:effectLst/>
                          <a:latin typeface="+mn-lt"/>
                          <a:ea typeface="+mn-ea"/>
                          <a:cs typeface="+mn-cs"/>
                        </a:rPr>
                        <a:t> Intelligence Scale/</a:t>
                      </a:r>
                      <a:r>
                        <a:rPr kumimoji="0" lang="en-GB" sz="1000" b="0" i="0" u="none" strike="noStrike" cap="none" normalizeH="0" baseline="0" dirty="0" err="1">
                          <a:ln>
                            <a:noFill/>
                          </a:ln>
                          <a:solidFill>
                            <a:srgbClr val="333333"/>
                          </a:solidFill>
                          <a:effectLst/>
                          <a:latin typeface="+mn-lt"/>
                          <a:ea typeface="+mn-ea"/>
                          <a:cs typeface="+mn-cs"/>
                        </a:rPr>
                        <a:t>Bildersequenz</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Nachbar´s</a:t>
                      </a:r>
                      <a:r>
                        <a:rPr kumimoji="0" lang="en-GB" sz="1000" b="0" i="0" u="none" strike="noStrike" cap="none" normalizeH="0" baseline="0" dirty="0">
                          <a:ln>
                            <a:noFill/>
                          </a:ln>
                          <a:solidFill>
                            <a:srgbClr val="333333"/>
                          </a:solidFill>
                          <a:effectLst/>
                          <a:latin typeface="+mn-lt"/>
                          <a:ea typeface="+mn-ea"/>
                          <a:cs typeface="+mn-cs"/>
                        </a:rPr>
                        <a:t> Hund, </a:t>
                      </a:r>
                      <a:r>
                        <a:rPr kumimoji="0" lang="en-GB" sz="1000" b="0" i="0" u="none" strike="noStrike" cap="none" normalizeH="0" baseline="0" dirty="0" err="1">
                          <a:ln>
                            <a:noFill/>
                          </a:ln>
                          <a:solidFill>
                            <a:srgbClr val="333333"/>
                          </a:solidFill>
                          <a:effectLst/>
                          <a:latin typeface="+mn-lt"/>
                          <a:ea typeface="+mn-ea"/>
                          <a:cs typeface="+mn-cs"/>
                        </a:rPr>
                        <a:t>Motiv</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ist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angelehnt</a:t>
                      </a:r>
                      <a:r>
                        <a:rPr kumimoji="0" lang="en-GB" sz="1000" b="0" i="0" u="none" strike="noStrike" cap="none" normalizeH="0" baseline="0" dirty="0">
                          <a:ln>
                            <a:noFill/>
                          </a:ln>
                          <a:solidFill>
                            <a:srgbClr val="333333"/>
                          </a:solidFill>
                          <a:effectLst/>
                          <a:latin typeface="+mn-lt"/>
                          <a:ea typeface="+mn-ea"/>
                          <a:cs typeface="+mn-cs"/>
                        </a:rPr>
                        <a:t> an </a:t>
                      </a:r>
                      <a:r>
                        <a:rPr kumimoji="0" lang="en-GB" sz="1000" b="0" i="0" u="none" strike="noStrike" cap="none" normalizeH="0" baseline="0" dirty="0" err="1">
                          <a:ln>
                            <a:noFill/>
                          </a:ln>
                          <a:solidFill>
                            <a:srgbClr val="333333"/>
                          </a:solidFill>
                          <a:effectLst/>
                          <a:latin typeface="+mn-lt"/>
                          <a:ea typeface="+mn-ea"/>
                          <a:cs typeface="+mn-cs"/>
                        </a:rPr>
                        <a:t>Aufgaben</a:t>
                      </a:r>
                      <a:r>
                        <a:rPr kumimoji="0" lang="en-GB" sz="1000" b="0" i="0" u="none" strike="noStrike" cap="none" normalizeH="0" baseline="0" dirty="0">
                          <a:ln>
                            <a:noFill/>
                          </a:ln>
                          <a:solidFill>
                            <a:srgbClr val="333333"/>
                          </a:solidFill>
                          <a:effectLst/>
                          <a:latin typeface="+mn-lt"/>
                          <a:ea typeface="+mn-ea"/>
                          <a:cs typeface="+mn-cs"/>
                        </a:rPr>
                        <a:t> des Wechsler </a:t>
                      </a:r>
                      <a:r>
                        <a:rPr kumimoji="0" lang="en-GB" sz="1000" b="0" i="0" u="none" strike="noStrike" cap="none" normalizeH="0" baseline="0" dirty="0" err="1">
                          <a:ln>
                            <a:noFill/>
                          </a:ln>
                          <a:solidFill>
                            <a:srgbClr val="333333"/>
                          </a:solidFill>
                          <a:effectLst/>
                          <a:latin typeface="+mn-lt"/>
                          <a:ea typeface="+mn-ea"/>
                          <a:cs typeface="+mn-cs"/>
                        </a:rPr>
                        <a:t>Intelligenztests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a:t>
            </a:r>
            <a:r>
              <a:rPr lang="en-GB" altLang="de-DE" sz="1200" b="0">
                <a:solidFill>
                  <a:srgbClr val="333333"/>
                </a:solidFill>
                <a:latin typeface="Calibri Light"/>
              </a:rPr>
              <a:t>the “fair use” </a:t>
            </a:r>
            <a:r>
              <a:rPr lang="en-GB" altLang="de-DE" sz="1200" b="0" dirty="0">
                <a:solidFill>
                  <a:srgbClr val="333333"/>
                </a:solidFill>
                <a:latin typeface="Calibri Light"/>
              </a:rPr>
              <a:t>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4663</Words>
  <Application>Microsoft Office PowerPoint</Application>
  <PresentationFormat>Benutzerdefiniert</PresentationFormat>
  <Paragraphs>684</Paragraphs>
  <Slides>68</Slides>
  <Notes>68</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68</vt:i4>
      </vt:variant>
    </vt:vector>
  </HeadingPairs>
  <TitlesOfParts>
    <vt:vector size="75" baseType="lpstr">
      <vt:lpstr>Arial</vt:lpstr>
      <vt:lpstr>Calibri Light</vt:lpstr>
      <vt:lpstr>Symbol</vt:lpstr>
      <vt:lpstr>Times New Roman</vt:lpstr>
      <vt:lpstr>WingDings</vt:lpstr>
      <vt:lpstr>UKE_PPT-Vorlage_16zu9</vt:lpstr>
      <vt:lpstr>1_UKE_PPT-Vorlage_16zu9</vt:lpstr>
      <vt:lpstr>MKT 3 B – Исправление мнения</vt:lpstr>
      <vt:lpstr>Изменение собственной точки зрения</vt:lpstr>
      <vt:lpstr>Изменение собственной точки зрения</vt:lpstr>
      <vt:lpstr>Изменение собственной точки зрения</vt:lpstr>
      <vt:lpstr>Изменение собственной точки зрения</vt:lpstr>
      <vt:lpstr>Известные цитаты людей, которые ошибались!</vt:lpstr>
      <vt:lpstr>Известные цитаты людей, которые ошибались!</vt:lpstr>
      <vt:lpstr>Стойкость “в действии” Одностороннее мышление</vt:lpstr>
      <vt:lpstr>Стойкость “в действии” Одностороннее мышление</vt:lpstr>
      <vt:lpstr>Стойкость “в действии” Одностороннее мышление</vt:lpstr>
      <vt:lpstr>Стойкость “в действии” Одностороннее мышление</vt:lpstr>
      <vt:lpstr>Какой в этом смысл?</vt:lpstr>
      <vt:lpstr>Как низкая способность к изменеию мнения способствует формерованию неправельной оценки во время психоза - Примеры</vt:lpstr>
      <vt:lpstr>Три картинки ниже объeдиняют один общий термин. Какой?</vt:lpstr>
      <vt:lpstr>Oбщий термин: продукты питания!</vt:lpstr>
      <vt:lpstr>Задание</vt:lpstr>
      <vt:lpstr>Задание</vt:lpstr>
      <vt:lpstr>Задание</vt:lpstr>
      <vt:lpstr>Задание</vt:lpstr>
      <vt:lpstr>Какова, по Вашему, вероятность правильного ответа?</vt:lpstr>
      <vt:lpstr>Изменилось ли Ваше мнение после нового изображения?</vt:lpstr>
      <vt:lpstr>Пожалуйста, оцените вероятность Вашего ответа еще раз!</vt:lpstr>
      <vt:lpstr>PowerPoint-Präsentation</vt:lpstr>
      <vt:lpstr>Какова, по Вашему, вероятность правильного ответа?</vt:lpstr>
      <vt:lpstr>Изменилось ли Ваше мнение после нового изображения?</vt:lpstr>
      <vt:lpstr>Пожалуйста, оцените вероятность Вашего ответа еще раз!</vt:lpstr>
      <vt:lpstr>PowerPoint-Präsentation</vt:lpstr>
      <vt:lpstr>Какова, по Вашему, вероятность правильного ответа?</vt:lpstr>
      <vt:lpstr>Изменилось ли Ваше мнение после нового изображения?</vt:lpstr>
      <vt:lpstr>Пожалуйста, оцените вероятность Вашего ответа еще раз!</vt:lpstr>
      <vt:lpstr>PowerPoint-Präsentation</vt:lpstr>
      <vt:lpstr>Какова, по Вашему, вероятность правильного ответа?</vt:lpstr>
      <vt:lpstr>Изменилось ли Ваше мнение после нового изображения?</vt:lpstr>
      <vt:lpstr>Пожалуйста, оцените вероятность Вашего ответа еще раз!</vt:lpstr>
      <vt:lpstr>PowerPoint-Präsentation</vt:lpstr>
      <vt:lpstr>Какова, по Вашему, вероятность правильного ответа?</vt:lpstr>
      <vt:lpstr>Изменилось ли Ваше мнение после нового изображения?</vt:lpstr>
      <vt:lpstr>Пожалуйста, оцените вероятность Вашего ответа еще раз!</vt:lpstr>
      <vt:lpstr>PowerPoint-Präsentation</vt:lpstr>
      <vt:lpstr>Факультативно: видеоклип</vt:lpstr>
      <vt:lpstr>Какова, по Вашему, вероятность правильного ответа?</vt:lpstr>
      <vt:lpstr>Изменилось ли Ваше мнение после нового изображения?</vt:lpstr>
      <vt:lpstr>Пожалуйста, оцените вероятность Вашего ответа еще раз!</vt:lpstr>
      <vt:lpstr>PowerPoint-Präsentation</vt:lpstr>
      <vt:lpstr>Какова, по Вашему, вероятность правильного ответа?</vt:lpstr>
      <vt:lpstr>Изменилось ли Ваше мнение после нового изображения?</vt:lpstr>
      <vt:lpstr>Пожалуйста, оцените вероятность Вашего ответа еще раз!</vt:lpstr>
      <vt:lpstr>PowerPoint-Präsentation</vt:lpstr>
      <vt:lpstr>Какова, по Вашему, вероятность правильного ответа?</vt:lpstr>
      <vt:lpstr>Изменилось ли Ваше мнение после нового изображения?</vt:lpstr>
      <vt:lpstr>Пожалуйста, оцените вероятность Вашего ответа еще раз!</vt:lpstr>
      <vt:lpstr>PowerPoint-Präsentation</vt:lpstr>
      <vt:lpstr>Какова, по Вашему, вероятность правильного ответа?</vt:lpstr>
      <vt:lpstr>Изменилось ли Ваше мнение после нового изображения?</vt:lpstr>
      <vt:lpstr>Пожалуйста, оцените вероятность Вашего ответа еще раз!</vt:lpstr>
      <vt:lpstr>PowerPoint-Präsentation</vt:lpstr>
      <vt:lpstr>Какова, по Вашему, вероятность правильного ответа?</vt:lpstr>
      <vt:lpstr>Изменилось ли Ваше мнение после нового изображения?</vt:lpstr>
      <vt:lpstr>Пожалуйста, оцените вероятность Вашего ответа еще раз!</vt:lpstr>
      <vt:lpstr>PowerPoint-Präsentation</vt:lpstr>
      <vt:lpstr>Перенесение целей на повседневную жизнь</vt:lpstr>
      <vt:lpstr>Перенесение целей на повседневную жизнь</vt:lpstr>
      <vt:lpstr>Перенесение целей на повседневную жизнь</vt:lpstr>
      <vt:lpstr>Что общего это имеет с психозом?</vt:lpstr>
      <vt:lpstr>Что общего это имеет с психозом?</vt:lpstr>
      <vt:lpstr>Что общего это имеет с психозом?</vt:lpstr>
      <vt:lpstr>Спасибо за Ваше внимание!</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314</cp:revision>
  <dcterms:created xsi:type="dcterms:W3CDTF">2004-06-30T16:15:23Z</dcterms:created>
  <dcterms:modified xsi:type="dcterms:W3CDTF">2021-11-13T16:42:48Z</dcterms:modified>
</cp:coreProperties>
</file>