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33" r:id="rId1"/>
    <p:sldMasterId id="2147484546" r:id="rId2"/>
  </p:sldMasterIdLst>
  <p:notesMasterIdLst>
    <p:notesMasterId r:id="rId157"/>
  </p:notesMasterIdLst>
  <p:handoutMasterIdLst>
    <p:handoutMasterId r:id="rId158"/>
  </p:handoutMasterIdLst>
  <p:sldIdLst>
    <p:sldId id="1046" r:id="rId3"/>
    <p:sldId id="1022" r:id="rId4"/>
    <p:sldId id="1030" r:id="rId5"/>
    <p:sldId id="1029" r:id="rId6"/>
    <p:sldId id="1028" r:id="rId7"/>
    <p:sldId id="1027" r:id="rId8"/>
    <p:sldId id="999" r:id="rId9"/>
    <p:sldId id="922" r:id="rId10"/>
    <p:sldId id="1031" r:id="rId11"/>
    <p:sldId id="1061" r:id="rId12"/>
    <p:sldId id="1062" r:id="rId13"/>
    <p:sldId id="1060" r:id="rId14"/>
    <p:sldId id="1034" r:id="rId15"/>
    <p:sldId id="1037" r:id="rId16"/>
    <p:sldId id="1036" r:id="rId17"/>
    <p:sldId id="812" r:id="rId18"/>
    <p:sldId id="837" r:id="rId19"/>
    <p:sldId id="838" r:id="rId20"/>
    <p:sldId id="888" r:id="rId21"/>
    <p:sldId id="991" r:id="rId22"/>
    <p:sldId id="1038" r:id="rId23"/>
    <p:sldId id="878" r:id="rId24"/>
    <p:sldId id="668" r:id="rId25"/>
    <p:sldId id="1039" r:id="rId26"/>
    <p:sldId id="900" r:id="rId27"/>
    <p:sldId id="901" r:id="rId28"/>
    <p:sldId id="932" r:id="rId29"/>
    <p:sldId id="933" r:id="rId30"/>
    <p:sldId id="934" r:id="rId31"/>
    <p:sldId id="935" r:id="rId32"/>
    <p:sldId id="936" r:id="rId33"/>
    <p:sldId id="937" r:id="rId34"/>
    <p:sldId id="938" r:id="rId35"/>
    <p:sldId id="909" r:id="rId36"/>
    <p:sldId id="910" r:id="rId37"/>
    <p:sldId id="1052" r:id="rId38"/>
    <p:sldId id="1053" r:id="rId39"/>
    <p:sldId id="1054" r:id="rId40"/>
    <p:sldId id="1055" r:id="rId41"/>
    <p:sldId id="1056" r:id="rId42"/>
    <p:sldId id="1057" r:id="rId43"/>
    <p:sldId id="1058" r:id="rId44"/>
    <p:sldId id="1059" r:id="rId45"/>
    <p:sldId id="1051" r:id="rId46"/>
    <p:sldId id="911" r:id="rId47"/>
    <p:sldId id="912" r:id="rId48"/>
    <p:sldId id="913" r:id="rId49"/>
    <p:sldId id="917" r:id="rId50"/>
    <p:sldId id="914" r:id="rId51"/>
    <p:sldId id="918" r:id="rId52"/>
    <p:sldId id="916" r:id="rId53"/>
    <p:sldId id="848" r:id="rId54"/>
    <p:sldId id="814" r:id="rId55"/>
    <p:sldId id="815" r:id="rId56"/>
    <p:sldId id="816" r:id="rId57"/>
    <p:sldId id="817" r:id="rId58"/>
    <p:sldId id="818" r:id="rId59"/>
    <p:sldId id="819" r:id="rId60"/>
    <p:sldId id="820" r:id="rId61"/>
    <p:sldId id="821" r:id="rId62"/>
    <p:sldId id="383" r:id="rId63"/>
    <p:sldId id="869" r:id="rId64"/>
    <p:sldId id="870" r:id="rId65"/>
    <p:sldId id="871" r:id="rId66"/>
    <p:sldId id="872" r:id="rId67"/>
    <p:sldId id="873" r:id="rId68"/>
    <p:sldId id="874" r:id="rId69"/>
    <p:sldId id="875" r:id="rId70"/>
    <p:sldId id="876" r:id="rId71"/>
    <p:sldId id="1024" r:id="rId72"/>
    <p:sldId id="822" r:id="rId73"/>
    <p:sldId id="823" r:id="rId74"/>
    <p:sldId id="824" r:id="rId75"/>
    <p:sldId id="825" r:id="rId76"/>
    <p:sldId id="826" r:id="rId77"/>
    <p:sldId id="827" r:id="rId78"/>
    <p:sldId id="828" r:id="rId79"/>
    <p:sldId id="829" r:id="rId80"/>
    <p:sldId id="830" r:id="rId81"/>
    <p:sldId id="802" r:id="rId82"/>
    <p:sldId id="803" r:id="rId83"/>
    <p:sldId id="804" r:id="rId84"/>
    <p:sldId id="805" r:id="rId85"/>
    <p:sldId id="806" r:id="rId86"/>
    <p:sldId id="807" r:id="rId87"/>
    <p:sldId id="808" r:id="rId88"/>
    <p:sldId id="809" r:id="rId89"/>
    <p:sldId id="393" r:id="rId90"/>
    <p:sldId id="696" r:id="rId91"/>
    <p:sldId id="697" r:id="rId92"/>
    <p:sldId id="698" r:id="rId93"/>
    <p:sldId id="699" r:id="rId94"/>
    <p:sldId id="700" r:id="rId95"/>
    <p:sldId id="701" r:id="rId96"/>
    <p:sldId id="702" r:id="rId97"/>
    <p:sldId id="703" r:id="rId98"/>
    <p:sldId id="384" r:id="rId99"/>
    <p:sldId id="704" r:id="rId100"/>
    <p:sldId id="705" r:id="rId101"/>
    <p:sldId id="706" r:id="rId102"/>
    <p:sldId id="707" r:id="rId103"/>
    <p:sldId id="708" r:id="rId104"/>
    <p:sldId id="709" r:id="rId105"/>
    <p:sldId id="710" r:id="rId106"/>
    <p:sldId id="711" r:id="rId107"/>
    <p:sldId id="857" r:id="rId108"/>
    <p:sldId id="849" r:id="rId109"/>
    <p:sldId id="850" r:id="rId110"/>
    <p:sldId id="851" r:id="rId111"/>
    <p:sldId id="852" r:id="rId112"/>
    <p:sldId id="853" r:id="rId113"/>
    <p:sldId id="854" r:id="rId114"/>
    <p:sldId id="855" r:id="rId115"/>
    <p:sldId id="856" r:id="rId116"/>
    <p:sldId id="499" r:id="rId117"/>
    <p:sldId id="762" r:id="rId118"/>
    <p:sldId id="772" r:id="rId119"/>
    <p:sldId id="763" r:id="rId120"/>
    <p:sldId id="764" r:id="rId121"/>
    <p:sldId id="939" r:id="rId122"/>
    <p:sldId id="1040" r:id="rId123"/>
    <p:sldId id="775" r:id="rId124"/>
    <p:sldId id="760" r:id="rId125"/>
    <p:sldId id="774" r:id="rId126"/>
    <p:sldId id="781" r:id="rId127"/>
    <p:sldId id="785" r:id="rId128"/>
    <p:sldId id="786" r:id="rId129"/>
    <p:sldId id="776" r:id="rId130"/>
    <p:sldId id="777" r:id="rId131"/>
    <p:sldId id="769" r:id="rId132"/>
    <p:sldId id="831" r:id="rId133"/>
    <p:sldId id="832" r:id="rId134"/>
    <p:sldId id="833" r:id="rId135"/>
    <p:sldId id="834" r:id="rId136"/>
    <p:sldId id="835" r:id="rId137"/>
    <p:sldId id="1013" r:id="rId138"/>
    <p:sldId id="1044" r:id="rId139"/>
    <p:sldId id="1043" r:id="rId140"/>
    <p:sldId id="1042" r:id="rId141"/>
    <p:sldId id="1041" r:id="rId142"/>
    <p:sldId id="1045" r:id="rId143"/>
    <p:sldId id="1050" r:id="rId144"/>
    <p:sldId id="1049" r:id="rId145"/>
    <p:sldId id="1025" r:id="rId146"/>
    <p:sldId id="899" r:id="rId147"/>
    <p:sldId id="983" r:id="rId148"/>
    <p:sldId id="1017" r:id="rId149"/>
    <p:sldId id="1018" r:id="rId150"/>
    <p:sldId id="1019" r:id="rId151"/>
    <p:sldId id="1020" r:id="rId152"/>
    <p:sldId id="1021" r:id="rId153"/>
    <p:sldId id="980" r:id="rId154"/>
    <p:sldId id="981" r:id="rId155"/>
    <p:sldId id="982" r:id="rId156"/>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99FF"/>
    <a:srgbClr val="FF0066"/>
    <a:srgbClr val="CCECFF"/>
    <a:srgbClr val="8DC6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4" autoAdjust="0"/>
    <p:restoredTop sz="94660"/>
  </p:normalViewPr>
  <p:slideViewPr>
    <p:cSldViewPr>
      <p:cViewPr varScale="1">
        <p:scale>
          <a:sx n="67" d="100"/>
          <a:sy n="67" d="100"/>
        </p:scale>
        <p:origin x="796" y="44"/>
      </p:cViewPr>
      <p:guideLst>
        <p:guide orient="horz" pos="2256"/>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47F6204B-4873-4D02-A364-7C1B9F738EE6}" type="slidenum">
              <a:rPr lang="en-GB" altLang="de-DE"/>
              <a:pPr/>
              <a:t>‹Nr.›</a:t>
            </a:fld>
            <a:endParaRPr lang="en-GB" altLang="de-DE"/>
          </a:p>
        </p:txBody>
      </p:sp>
    </p:spTree>
    <p:extLst>
      <p:ext uri="{BB962C8B-B14F-4D97-AF65-F5344CB8AC3E}">
        <p14:creationId xmlns:p14="http://schemas.microsoft.com/office/powerpoint/2010/main" val="14957137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648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7A04AD0D-5F7F-4106-A971-66AFDA7714B3}" type="slidenum">
              <a:rPr lang="de-DE" altLang="de-DE"/>
              <a:pPr/>
              <a:t>‹Nr.›</a:t>
            </a:fld>
            <a:endParaRPr lang="de-DE" altLang="de-DE"/>
          </a:p>
        </p:txBody>
      </p:sp>
    </p:spTree>
    <p:extLst>
      <p:ext uri="{BB962C8B-B14F-4D97-AF65-F5344CB8AC3E}">
        <p14:creationId xmlns:p14="http://schemas.microsoft.com/office/powerpoint/2010/main" val="40996475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2</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3</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4</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5</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6</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03A6D9D-DC4F-4555-A00F-3E65A237053A}" type="slidenum">
              <a:rPr lang="de-DE" altLang="de-DE" sz="1300"/>
              <a:pPr eaLnBrk="1" hangingPunct="1">
                <a:spcBef>
                  <a:spcPct val="0"/>
                </a:spcBef>
              </a:pPr>
              <a:t>7</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23567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D9C9FD-C240-4F07-A4E7-D67F5A75E6DD}" type="slidenum">
              <a:rPr lang="de-DE" altLang="de-DE" sz="1300"/>
              <a:pPr eaLnBrk="1" hangingPunct="1">
                <a:spcBef>
                  <a:spcPct val="0"/>
                </a:spcBef>
              </a:pPr>
              <a:t>8</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4877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D9C9FD-C240-4F07-A4E7-D67F5A75E6DD}" type="slidenum">
              <a:rPr lang="de-DE" altLang="de-DE" sz="1300"/>
              <a:pPr eaLnBrk="1" hangingPunct="1">
                <a:spcBef>
                  <a:spcPct val="0"/>
                </a:spcBef>
              </a:pPr>
              <a:t>9</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487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10</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8259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11</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91886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12</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86607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14</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15</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FE61515-562E-44CC-9C2B-7A24847FDFB1}" type="slidenum">
              <a:rPr lang="de-DE" altLang="de-DE" sz="1300"/>
              <a:pPr eaLnBrk="1" hangingPunct="1">
                <a:spcBef>
                  <a:spcPct val="0"/>
                </a:spcBef>
              </a:pPr>
              <a:t>16</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70149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4751158-259B-4230-9B54-923090EBA18C}" type="slidenum">
              <a:rPr lang="de-DE" altLang="de-DE" sz="1300"/>
              <a:pPr eaLnBrk="1" hangingPunct="1">
                <a:spcBef>
                  <a:spcPct val="0"/>
                </a:spcBef>
              </a:pPr>
              <a:t>17</a:t>
            </a:fld>
            <a:endParaRPr lang="de-DE" altLang="de-DE" sz="1300"/>
          </a:p>
        </p:txBody>
      </p:sp>
      <p:sp>
        <p:nvSpPr>
          <p:cNvPr id="182275" name="Rectangle 1026"/>
          <p:cNvSpPr>
            <a:spLocks noGrp="1" noRot="1" noChangeAspect="1" noChangeArrowheads="1" noTextEdit="1"/>
          </p:cNvSpPr>
          <p:nvPr>
            <p:ph type="sldImg"/>
          </p:nvPr>
        </p:nvSpPr>
        <p:spPr>
          <a:xfrm>
            <a:off x="141288" y="768350"/>
            <a:ext cx="6821487" cy="3836988"/>
          </a:xfrm>
          <a:ln/>
        </p:spPr>
      </p:sp>
      <p:sp>
        <p:nvSpPr>
          <p:cNvPr id="158724"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679784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B406A1-F1FA-4948-ABE9-1186285C64FA}" type="slidenum">
              <a:rPr lang="de-DE" altLang="de-DE" sz="1300"/>
              <a:pPr eaLnBrk="1" hangingPunct="1">
                <a:spcBef>
                  <a:spcPct val="0"/>
                </a:spcBef>
              </a:pPr>
              <a:t>18</a:t>
            </a:fld>
            <a:endParaRPr lang="de-DE" altLang="de-DE" sz="13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97478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CB6CB15-8EFB-41A6-BE67-54C030E9B906}" type="slidenum">
              <a:rPr lang="de-DE" altLang="de-DE" sz="1300"/>
              <a:pPr eaLnBrk="1" hangingPunct="1">
                <a:spcBef>
                  <a:spcPct val="0"/>
                </a:spcBef>
              </a:pPr>
              <a:t>19</a:t>
            </a:fld>
            <a:endParaRPr lang="de-DE" altLang="de-DE" sz="13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25461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E02C47-AEB2-453B-9898-5F215C9DCB12}" type="slidenum">
              <a:rPr lang="de-DE" altLang="de-DE" sz="1300"/>
              <a:pPr eaLnBrk="1" hangingPunct="1">
                <a:spcBef>
                  <a:spcPct val="0"/>
                </a:spcBef>
              </a:pPr>
              <a:t>20</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51193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E02C47-AEB2-453B-9898-5F215C9DCB12}" type="slidenum">
              <a:rPr lang="de-DE" altLang="de-DE" sz="1300"/>
              <a:pPr eaLnBrk="1" hangingPunct="1">
                <a:spcBef>
                  <a:spcPct val="0"/>
                </a:spcBef>
              </a:pPr>
              <a:t>21</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51193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B7782C-1FC9-4A9D-8115-24F4FF84B358}" type="slidenum">
              <a:rPr lang="de-DE" altLang="de-DE" sz="1300"/>
              <a:pPr eaLnBrk="1" hangingPunct="1">
                <a:spcBef>
                  <a:spcPct val="0"/>
                </a:spcBef>
              </a:pPr>
              <a:t>22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30648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2ED894-AE19-4BE5-9C74-E9A4AD9AE7E4}" type="slidenum">
              <a:rPr lang="de-DE" altLang="de-DE" sz="1300"/>
              <a:pPr eaLnBrk="1" hangingPunct="1">
                <a:spcBef>
                  <a:spcPct val="0"/>
                </a:spcBef>
              </a:pPr>
              <a:t>23</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71218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2ED894-AE19-4BE5-9C74-E9A4AD9AE7E4}" type="slidenum">
              <a:rPr lang="de-DE" altLang="de-DE" sz="1300"/>
              <a:pPr eaLnBrk="1" hangingPunct="1">
                <a:spcBef>
                  <a:spcPct val="0"/>
                </a:spcBef>
              </a:pPr>
              <a:t>24</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71218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0F42B4-7DF5-44F9-AF0D-6A762A06BF10}" type="slidenum">
              <a:rPr lang="de-DE" altLang="de-DE" sz="1300"/>
              <a:pP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42452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373D8B-F955-4A38-A407-4D4CAA271B1A}" type="slidenum">
              <a:rPr lang="de-DE" altLang="de-DE" sz="1300"/>
              <a:pPr eaLnBrk="1" hangingPunct="1">
                <a:spcBef>
                  <a:spcPct val="0"/>
                </a:spcBef>
              </a:pPr>
              <a:t>26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22460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7AFF0E5-8D85-4A16-AE05-EEB4A9B2AE7C}" type="slidenum">
              <a:rPr lang="de-DE" altLang="de-DE" sz="1300"/>
              <a:pPr eaLnBrk="1" hangingPunct="1">
                <a:spcBef>
                  <a:spcPct val="0"/>
                </a:spcBef>
              </a:pPr>
              <a:t>27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97977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861460-C9F1-485A-B6AE-7DD76F7B1483}" type="slidenum">
              <a:rPr lang="de-DE" altLang="de-DE" sz="1300"/>
              <a:pPr eaLnBrk="1" hangingPunct="1">
                <a:spcBef>
                  <a:spcPct val="0"/>
                </a:spcBef>
              </a:pPr>
              <a:t>28</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5968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01A421-ECDB-4ED5-BEDA-468DC013E11C}" type="slidenum">
              <a:rPr lang="de-DE" altLang="de-DE" sz="1300"/>
              <a:pPr eaLnBrk="1" hangingPunct="1">
                <a:spcBef>
                  <a:spcPct val="0"/>
                </a:spcBef>
              </a:pPr>
              <a:t>29</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04099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B856F4-C503-4110-A77C-6619C165B61A}" type="slidenum">
              <a:rPr lang="de-DE" altLang="de-DE" sz="1300"/>
              <a:pPr eaLnBrk="1" hangingPunct="1">
                <a:spcBef>
                  <a:spcPct val="0"/>
                </a:spcBef>
              </a:pPr>
              <a:t>30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71110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782724-3F3E-488F-AC28-F8CC0947F2AF}" type="slidenum">
              <a:rPr lang="de-DE" altLang="de-DE" sz="1300"/>
              <a:pPr eaLnBrk="1" hangingPunct="1">
                <a:spcBef>
                  <a:spcPct val="0"/>
                </a:spcBef>
              </a:pPr>
              <a:t>31</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3457976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CA677F3-5E87-4299-9DC7-3FCE5BC34BE4}" type="slidenum">
              <a:rPr lang="de-DE" altLang="de-DE" sz="1300"/>
              <a:pPr eaLnBrk="1" hangingPunct="1">
                <a:spcBef>
                  <a:spcPct val="0"/>
                </a:spcBef>
              </a:pPr>
              <a:t>32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12440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187C7D-1540-4879-A9DE-BE7FDDC01089}" type="slidenum">
              <a:rPr lang="de-DE" altLang="de-DE" sz="1300"/>
              <a:pPr eaLnBrk="1" hangingPunct="1">
                <a:spcBef>
                  <a:spcPct val="0"/>
                </a:spcBef>
              </a:pPr>
              <a:t>33</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41619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E35B6F-E3E1-4E2D-ADA7-632CB8272025}" type="slidenum">
              <a:rPr lang="de-DE" altLang="de-DE" sz="1300"/>
              <a:pPr eaLnBrk="1" hangingPunct="1">
                <a:spcBef>
                  <a:spcPct val="0"/>
                </a:spcBef>
              </a:pPr>
              <a:t>34</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3107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34156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36</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68006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37</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75915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38</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88141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902360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714863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903428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42</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31828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AF26183D-3CA2-45C6-8784-C52DDD08E0BE}"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90600" rtl="0" eaLnBrk="1" fontAlgn="base" latinLnBrk="0" hangingPunct="1">
                <a:lnSpc>
                  <a:spcPct val="100000"/>
                </a:lnSpc>
                <a:spcBef>
                  <a:spcPct val="0"/>
                </a:spcBef>
                <a:spcAft>
                  <a:spcPct val="0"/>
                </a:spcAft>
                <a:buClrTx/>
                <a:buSzTx/>
                <a:buFontTx/>
                <a:buNone/>
                <a:tabLst/>
                <a:defRPr/>
              </a:pPr>
              <a:t>43</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04950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44</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780274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36EA4C-DDE4-4AD3-ABAA-5CC990074DAB}" type="slidenum">
              <a:rPr lang="de-DE" altLang="de-DE" sz="1300"/>
              <a:pPr eaLnBrk="1" hangingPunct="1">
                <a:spcBef>
                  <a:spcPct val="0"/>
                </a:spcBef>
              </a:pPr>
              <a:t>45</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779392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19D194-2FF3-4BC7-9B22-F256AB37D24E}" type="slidenum">
              <a:rPr lang="de-DE" altLang="de-DE" sz="1300"/>
              <a:pPr eaLnBrk="1" hangingPunct="1">
                <a:spcBef>
                  <a:spcPct val="0"/>
                </a:spcBef>
              </a:pPr>
              <a:t>46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2140890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1A1A7F-FFC2-425E-91BA-54CACA2C625F}" type="slidenum">
              <a:rPr lang="de-DE" altLang="de-DE" sz="1300"/>
              <a:pPr eaLnBrk="1" hangingPunct="1">
                <a:spcBef>
                  <a:spcPct val="0"/>
                </a:spcBef>
              </a:pPr>
              <a:t>47</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38054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0785C8D-99D1-4BA6-865B-F6F9490D6D0A}" type="slidenum">
              <a:rPr lang="de-DE" altLang="de-DE" sz="1300"/>
              <a:pPr eaLnBrk="1" hangingPunct="1">
                <a:spcBef>
                  <a:spcPct val="0"/>
                </a:spcBef>
              </a:pPr>
              <a:t>48</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93632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366D46-B5CD-431C-8FF9-6E3565A16FAE}" type="slidenum">
              <a:rPr lang="de-DE" altLang="de-DE" sz="1300"/>
              <a:pPr eaLnBrk="1" hangingPunct="1">
                <a:spcBef>
                  <a:spcPct val="0"/>
                </a:spcBef>
              </a:pPr>
              <a:t>49</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393661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F4E1849-5623-45AB-95AF-88FA04E3CBD1}" type="slidenum">
              <a:rPr lang="de-DE" altLang="de-DE" sz="1300"/>
              <a:pPr eaLnBrk="1" hangingPunct="1">
                <a:spcBef>
                  <a:spcPct val="0"/>
                </a:spcBef>
              </a:pPr>
              <a:t>50</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97667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2836FE8-41FB-4E32-AF80-1EC612CBDC45}" type="slidenum">
              <a:rPr lang="de-DE" altLang="de-DE" sz="1300"/>
              <a:pPr eaLnBrk="1" hangingPunct="1">
                <a:spcBef>
                  <a:spcPct val="0"/>
                </a:spcBef>
              </a:pPr>
              <a:t>51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216819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26183D-3CA2-45C6-8784-C52DDD08E0BE}" type="slidenum">
              <a:rPr lang="de-DE" altLang="de-DE" sz="1300"/>
              <a:pPr eaLnBrk="1" hangingPunct="1">
                <a:spcBef>
                  <a:spcPct val="0"/>
                </a:spcBef>
              </a:pPr>
              <a:t>52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2506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E0E22A-25D7-4C2F-92C4-04FF36C27658}" type="slidenum">
              <a:rPr lang="de-DE" altLang="de-DE" sz="1300"/>
              <a:pPr eaLnBrk="1" hangingPunct="1">
                <a:spcBef>
                  <a:spcPct val="0"/>
                </a:spcBef>
              </a:pPr>
              <a:t>53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355373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927903-6B14-47D8-9565-46746B3D4301}" type="slidenum">
              <a:rPr lang="de-DE" altLang="de-DE" sz="1300"/>
              <a:pPr eaLnBrk="1" hangingPunct="1">
                <a:spcBef>
                  <a:spcPct val="0"/>
                </a:spcBef>
              </a:pPr>
              <a:t>54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86773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C69A75-3F1D-4B11-9070-4138205D21FC}" type="slidenum">
              <a:rPr lang="de-DE" altLang="de-DE" sz="1300"/>
              <a:pPr eaLnBrk="1" hangingPunct="1">
                <a:spcBef>
                  <a:spcPct val="0"/>
                </a:spcBef>
              </a:pPr>
              <a:t>55</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139406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7C11B0F-A37D-47AF-8F81-61C13A775C82}" type="slidenum">
              <a:rPr lang="de-DE" altLang="de-DE" sz="1300"/>
              <a:pPr eaLnBrk="1" hangingPunct="1">
                <a:spcBef>
                  <a:spcPct val="0"/>
                </a:spcBef>
              </a:pPr>
              <a:t>56</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355612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AAA7F5-2706-4175-AF55-BDCF6C593D2F}" type="slidenum">
              <a:rPr lang="de-DE" altLang="de-DE" sz="1300"/>
              <a:pPr eaLnBrk="1" hangingPunct="1">
                <a:spcBef>
                  <a:spcPct val="0"/>
                </a:spcBef>
              </a:pPr>
              <a:t>57</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840681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EF740D-3FC3-4152-8604-8D6BD10D7E41}" type="slidenum">
              <a:rPr lang="de-DE" altLang="de-DE" sz="1300"/>
              <a:pPr eaLnBrk="1" hangingPunct="1">
                <a:spcBef>
                  <a:spcPct val="0"/>
                </a:spcBef>
              </a:pPr>
              <a:t>58</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7728058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BE11DE-1934-41D9-B619-6F10C49A8712}" type="slidenum">
              <a:rPr lang="de-DE" altLang="de-DE" sz="1300"/>
              <a:pPr eaLnBrk="1" hangingPunct="1">
                <a:spcBef>
                  <a:spcPct val="0"/>
                </a:spcBef>
              </a:pPr>
              <a:t>59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6189009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595726C-A5C7-42E4-8009-F56B558C61EE}" type="slidenum">
              <a:rPr lang="de-DE" altLang="de-DE" sz="1300"/>
              <a:pPr eaLnBrk="1" hangingPunct="1">
                <a:spcBef>
                  <a:spcPct val="0"/>
                </a:spcBef>
              </a:pPr>
              <a:t>60</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378011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7993E1-FFCA-48F4-98B2-7807EFFC7D5D}" type="slidenum">
              <a:rPr lang="de-DE" altLang="de-DE" sz="1300"/>
              <a:pPr eaLnBrk="1" hangingPunct="1">
                <a:spcBef>
                  <a:spcPct val="0"/>
                </a:spcBef>
              </a:pPr>
              <a:t>61</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784822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AD64DE6-98A0-4555-B2F9-7039360CEE04}" type="slidenum">
              <a:rPr lang="de-DE" altLang="de-DE" sz="1300"/>
              <a:pPr eaLnBrk="1" hangingPunct="1">
                <a:spcBef>
                  <a:spcPct val="0"/>
                </a:spcBef>
              </a:pPr>
              <a:t>62</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8210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729F5E9-4C58-45F1-9108-961DA8066C05}" type="slidenum">
              <a:rPr lang="de-DE" altLang="de-DE" sz="1300"/>
              <a:pPr eaLnBrk="1" hangingPunct="1">
                <a:spcBef>
                  <a:spcPct val="0"/>
                </a:spcBef>
              </a:pPr>
              <a:t>63</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748813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35BE52-BCD1-479D-BF25-FD4C9879D67B}" type="slidenum">
              <a:rPr lang="de-DE" altLang="de-DE" sz="1300"/>
              <a:pPr eaLnBrk="1" hangingPunct="1">
                <a:spcBef>
                  <a:spcPct val="0"/>
                </a:spcBef>
              </a:pPr>
              <a:t>64</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768607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630AF96-5013-4A74-8E9B-1AB56B57CF32}" type="slidenum">
              <a:rPr lang="de-DE" altLang="de-DE" sz="1300"/>
              <a:pPr eaLnBrk="1" hangingPunct="1">
                <a:spcBef>
                  <a:spcPct val="0"/>
                </a:spcBef>
              </a:pPr>
              <a:t>65</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765882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D65AB8-47C3-456A-A79B-7DC9C0BF26C3}" type="slidenum">
              <a:rPr lang="de-DE" altLang="de-DE" sz="1300"/>
              <a:pPr eaLnBrk="1" hangingPunct="1">
                <a:spcBef>
                  <a:spcPct val="0"/>
                </a:spcBef>
              </a:pPr>
              <a:t>66</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182396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FA7316-5A45-4999-8655-BB1371B9CB38}" type="slidenum">
              <a:rPr lang="de-DE" altLang="de-DE" sz="1300"/>
              <a:pPr eaLnBrk="1" hangingPunct="1">
                <a:spcBef>
                  <a:spcPct val="0"/>
                </a:spcBef>
              </a:pPr>
              <a:t>67</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824425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D3B9297-8B6A-409E-83AA-72EA36AAA89C}" type="slidenum">
              <a:rPr lang="de-DE" altLang="de-DE" sz="1300"/>
              <a:pPr eaLnBrk="1" hangingPunct="1">
                <a:spcBef>
                  <a:spcPct val="0"/>
                </a:spcBef>
              </a:pPr>
              <a:t>68</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823226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FF5CD6-9802-415B-BFC2-49BCE7FC97F0}" type="slidenum">
              <a:rPr lang="de-DE" altLang="de-DE" sz="1300"/>
              <a:pPr eaLnBrk="1" hangingPunct="1">
                <a:spcBef>
                  <a:spcPct val="0"/>
                </a:spcBef>
              </a:pPr>
              <a:t>69</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596819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4961EC1-D38F-4D5F-A83C-72B2D400BCEE}" type="slidenum">
              <a:rPr lang="de-DE" altLang="de-DE" sz="1300"/>
              <a:pPr eaLnBrk="1" hangingPunct="1">
                <a:spcBef>
                  <a:spcPct val="0"/>
                </a:spcBef>
              </a:pPr>
              <a:t>71</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998819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38BE9B-C907-424D-AC9D-741BB66933D6}" type="slidenum">
              <a:rPr lang="de-DE" altLang="de-DE" sz="1300"/>
              <a:pPr eaLnBrk="1" hangingPunct="1">
                <a:spcBef>
                  <a:spcPct val="0"/>
                </a:spcBef>
              </a:pPr>
              <a:t>72</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455555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16D36EE-4AD8-46B1-92B5-F2F507A7BA8E}" type="slidenum">
              <a:rPr lang="de-DE" altLang="de-DE" sz="1300"/>
              <a:pPr eaLnBrk="1" hangingPunct="1">
                <a:spcBef>
                  <a:spcPct val="0"/>
                </a:spcBef>
              </a:pPr>
              <a:t>73</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640542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AD41B66-B6E7-4F02-9844-FDB49354F84F}" type="slidenum">
              <a:rPr lang="de-DE" altLang="de-DE" sz="1300"/>
              <a:pPr eaLnBrk="1" hangingPunct="1">
                <a:spcBef>
                  <a:spcPct val="0"/>
                </a:spcBef>
              </a:pPr>
              <a:t>74</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467147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C134609-B3D5-42FD-AD9E-352C7648F4B6}" type="slidenum">
              <a:rPr lang="de-DE" altLang="de-DE" sz="1300"/>
              <a:pPr eaLnBrk="1" hangingPunct="1">
                <a:spcBef>
                  <a:spcPct val="0"/>
                </a:spcBef>
              </a:pPr>
              <a:t>75</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3134794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2BAD9F5-F8BB-4C3A-8368-F2BFF1719BFA}" type="slidenum">
              <a:rPr lang="de-DE" altLang="de-DE" sz="1300"/>
              <a:pPr eaLnBrk="1" hangingPunct="1">
                <a:spcBef>
                  <a:spcPct val="0"/>
                </a:spcBef>
              </a:pPr>
              <a:t>76</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444965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ABF605-88E2-43D6-A392-CC207320628A}" type="slidenum">
              <a:rPr lang="de-DE" altLang="de-DE" sz="1300"/>
              <a:pPr eaLnBrk="1" hangingPunct="1">
                <a:spcBef>
                  <a:spcPct val="0"/>
                </a:spcBef>
              </a:pPr>
              <a:t>77</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5729744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B1F02B-32BB-49E6-943E-D0C77710C49B}" type="slidenum">
              <a:rPr lang="de-DE" altLang="de-DE" sz="1300"/>
              <a:pPr eaLnBrk="1" hangingPunct="1">
                <a:spcBef>
                  <a:spcPct val="0"/>
                </a:spcBef>
              </a:pPr>
              <a:t>78</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583365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92EABF-4159-4340-A1A5-2C5986F2497C}" type="slidenum">
              <a:rPr lang="de-DE" altLang="de-DE" sz="1300"/>
              <a:pPr eaLnBrk="1" hangingPunct="1">
                <a:spcBef>
                  <a:spcPct val="0"/>
                </a:spcBef>
              </a:pPr>
              <a:t>79</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068906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60CFCA-F6C6-4A8D-B6C5-5CC199794C8C}" type="slidenum">
              <a:rPr lang="de-DE" altLang="de-DE" sz="1300"/>
              <a:pPr eaLnBrk="1" hangingPunct="1">
                <a:spcBef>
                  <a:spcPct val="0"/>
                </a:spcBef>
              </a:pPr>
              <a:t>80</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858263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90F2E5-0146-47E7-8EA7-830F261C5A75}" type="slidenum">
              <a:rPr lang="de-DE" altLang="de-DE" sz="1300"/>
              <a:pPr eaLnBrk="1" hangingPunct="1">
                <a:spcBef>
                  <a:spcPct val="0"/>
                </a:spcBef>
              </a:pPr>
              <a:t>81</a:t>
            </a:fld>
            <a:endParaRPr lang="de-DE" altLang="de-DE" sz="1300"/>
          </a:p>
        </p:txBody>
      </p:sp>
      <p:sp>
        <p:nvSpPr>
          <p:cNvPr id="237571" name="Rectangle 1026"/>
          <p:cNvSpPr>
            <a:spLocks noGrp="1" noRot="1" noChangeAspect="1" noChangeArrowheads="1" noTextEdit="1"/>
          </p:cNvSpPr>
          <p:nvPr>
            <p:ph type="sldImg"/>
          </p:nvPr>
        </p:nvSpPr>
        <p:spPr>
          <a:xfrm>
            <a:off x="139700" y="768350"/>
            <a:ext cx="6821488" cy="3836988"/>
          </a:xfrm>
          <a:ln/>
        </p:spPr>
      </p:sp>
      <p:sp>
        <p:nvSpPr>
          <p:cNvPr id="215044"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0003502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1D5E2A6-5A7F-4498-A895-FAB51E881762}" type="slidenum">
              <a:rPr lang="de-DE" altLang="de-DE" sz="1300"/>
              <a:pPr eaLnBrk="1" hangingPunct="1">
                <a:spcBef>
                  <a:spcPct val="0"/>
                </a:spcBef>
              </a:pPr>
              <a:t>82</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245810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03E1D8-AEE8-4724-8FD3-290716972622}" type="slidenum">
              <a:rPr lang="de-DE" altLang="de-DE" sz="1300"/>
              <a:pPr eaLnBrk="1" hangingPunct="1">
                <a:spcBef>
                  <a:spcPct val="0"/>
                </a:spcBef>
              </a:pPr>
              <a:t>83</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868524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905FA1-1F91-4CF3-A8AD-F57C9C73A00E}" type="slidenum">
              <a:rPr lang="de-DE" altLang="de-DE" sz="1300"/>
              <a:pPr eaLnBrk="1" hangingPunct="1">
                <a:spcBef>
                  <a:spcPct val="0"/>
                </a:spcBef>
              </a:pPr>
              <a:t>84</a:t>
            </a:fld>
            <a:endParaRPr lang="de-DE" altLang="de-DE" sz="1300"/>
          </a:p>
        </p:txBody>
      </p:sp>
      <p:sp>
        <p:nvSpPr>
          <p:cNvPr id="240643" name="Rectangle 1026"/>
          <p:cNvSpPr>
            <a:spLocks noGrp="1" noRot="1" noChangeAspect="1" noChangeArrowheads="1" noTextEdit="1"/>
          </p:cNvSpPr>
          <p:nvPr>
            <p:ph type="sldImg"/>
          </p:nvPr>
        </p:nvSpPr>
        <p:spPr>
          <a:xfrm>
            <a:off x="139700" y="768350"/>
            <a:ext cx="6821488" cy="3836988"/>
          </a:xfrm>
          <a:ln/>
        </p:spPr>
      </p:sp>
      <p:sp>
        <p:nvSpPr>
          <p:cNvPr id="218116"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86920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E62B48-17CB-4CE2-90C5-22A996A18696}" type="slidenum">
              <a:rPr lang="de-DE" altLang="de-DE" sz="1300"/>
              <a:pPr eaLnBrk="1" hangingPunct="1">
                <a:spcBef>
                  <a:spcPct val="0"/>
                </a:spcBef>
              </a:pPr>
              <a:t>85</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374589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F0114E3-59F4-4C78-841C-55229A0A7B19}" type="slidenum">
              <a:rPr lang="de-DE" altLang="de-DE" sz="1300"/>
              <a:pPr eaLnBrk="1" hangingPunct="1">
                <a:spcBef>
                  <a:spcPct val="0"/>
                </a:spcBef>
              </a:pPr>
              <a:t>86</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86396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C0B2170-4C5E-4A4A-AEE3-718692A250CA}" type="slidenum">
              <a:rPr lang="de-DE" altLang="de-DE" sz="1300"/>
              <a:pPr eaLnBrk="1" hangingPunct="1">
                <a:spcBef>
                  <a:spcPct val="0"/>
                </a:spcBef>
              </a:pPr>
              <a:t>87</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503367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63B821-CBF6-4B3C-83F8-A92508F5EBB1}" type="slidenum">
              <a:rPr lang="de-DE" altLang="de-DE" sz="1300"/>
              <a:pPr eaLnBrk="1" hangingPunct="1">
                <a:spcBef>
                  <a:spcPct val="0"/>
                </a:spcBef>
              </a:pPr>
              <a:t>88</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335664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F63A1B-682B-4CD3-BDCF-AB7ACA122137}" type="slidenum">
              <a:rPr lang="de-DE" altLang="de-DE" sz="1300"/>
              <a:pPr eaLnBrk="1" hangingPunct="1">
                <a:spcBef>
                  <a:spcPct val="0"/>
                </a:spcBef>
              </a:pPr>
              <a:t>89</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1412019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E314E74-9A66-4C06-96FE-516874BF05AE}" type="slidenum">
              <a:rPr lang="de-DE" altLang="de-DE" sz="1300"/>
              <a:pPr eaLnBrk="1" hangingPunct="1">
                <a:spcBef>
                  <a:spcPct val="0"/>
                </a:spcBef>
              </a:pPr>
              <a:t>90</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95381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179FE0-AED5-4B27-89D3-92C69FCA9E7C}" type="slidenum">
              <a:rPr lang="de-DE" altLang="de-DE" sz="1300"/>
              <a:pPr eaLnBrk="1" hangingPunct="1">
                <a:spcBef>
                  <a:spcPct val="0"/>
                </a:spcBef>
              </a:pPr>
              <a:t>91</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251965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F649CC1-D2A3-4776-8222-3D00411E4F6A}" type="slidenum">
              <a:rPr lang="de-DE" altLang="de-DE" sz="1300"/>
              <a:pPr eaLnBrk="1" hangingPunct="1">
                <a:spcBef>
                  <a:spcPct val="0"/>
                </a:spcBef>
              </a:pPr>
              <a:t>92</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4981793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755C52-59C8-4348-8FA3-7DE4A0684CAA}" type="slidenum">
              <a:rPr lang="de-DE" altLang="de-DE" sz="1300"/>
              <a:pPr eaLnBrk="1" hangingPunct="1">
                <a:spcBef>
                  <a:spcPct val="0"/>
                </a:spcBef>
              </a:pPr>
              <a:t>93</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65079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38AEAD-D5B8-45E3-B372-707AC08131E3}" type="slidenum">
              <a:rPr lang="de-DE" altLang="de-DE" sz="1300"/>
              <a:pPr eaLnBrk="1" hangingPunct="1">
                <a:spcBef>
                  <a:spcPct val="0"/>
                </a:spcBef>
              </a:pPr>
              <a:t>94</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049887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CF58B09-FA75-4606-BF27-AA2CD0051AA8}" type="slidenum">
              <a:rPr lang="de-DE" altLang="de-DE" sz="1300"/>
              <a:pPr eaLnBrk="1" hangingPunct="1">
                <a:spcBef>
                  <a:spcPct val="0"/>
                </a:spcBef>
              </a:pPr>
              <a:t>95</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588825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143574E-B4D8-4FA0-B54E-493710C44BE0}" type="slidenum">
              <a:rPr lang="de-DE" altLang="de-DE" sz="1300"/>
              <a:pPr eaLnBrk="1" hangingPunct="1">
                <a:spcBef>
                  <a:spcPct val="0"/>
                </a:spcBef>
              </a:pPr>
              <a:t>96</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358824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916AEF5-FB81-4B47-B50A-6290B77F4140}" type="slidenum">
              <a:rPr lang="de-DE" altLang="de-DE" sz="1300"/>
              <a:pPr eaLnBrk="1" hangingPunct="1">
                <a:spcBef>
                  <a:spcPct val="0"/>
                </a:spcBef>
              </a:pPr>
              <a:t>97</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3176373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031E0F-35E4-45A9-9490-E95CD99B2241}" type="slidenum">
              <a:rPr lang="de-DE" altLang="de-DE" sz="1300"/>
              <a:pPr eaLnBrk="1" hangingPunct="1">
                <a:spcBef>
                  <a:spcPct val="0"/>
                </a:spcBef>
              </a:pPr>
              <a:t>98</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2649005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D2F389-54AB-444D-B797-6C90605BF400}" type="slidenum">
              <a:rPr lang="de-DE" altLang="de-DE" sz="1300"/>
              <a:pPr eaLnBrk="1" hangingPunct="1">
                <a:spcBef>
                  <a:spcPct val="0"/>
                </a:spcBef>
              </a:pPr>
              <a:t>99</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7239387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9CC8E4-CDA0-4BC6-96AB-7B98B1B7C720}" type="slidenum">
              <a:rPr lang="de-DE" altLang="de-DE" sz="1300"/>
              <a:pPr eaLnBrk="1" hangingPunct="1">
                <a:spcBef>
                  <a:spcPct val="0"/>
                </a:spcBef>
              </a:pPr>
              <a:t>100</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405475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A252351-DAF0-417D-B4CF-43AAE1D510FF}" type="slidenum">
              <a:rPr lang="de-DE" altLang="de-DE" sz="1300"/>
              <a:pPr eaLnBrk="1" hangingPunct="1">
                <a:spcBef>
                  <a:spcPct val="0"/>
                </a:spcBef>
              </a:pPr>
              <a:t>101</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955167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D3D183-DE2A-488C-B781-5A644A724D08}" type="slidenum">
              <a:rPr lang="de-DE" altLang="de-DE" sz="1300"/>
              <a:pPr eaLnBrk="1" hangingPunct="1">
                <a:spcBef>
                  <a:spcPct val="0"/>
                </a:spcBef>
              </a:pPr>
              <a:t>102</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9783381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1690C0-7314-4CAF-88A0-DAD01861D6EB}" type="slidenum">
              <a:rPr lang="de-DE" altLang="de-DE" sz="1300"/>
              <a:pPr eaLnBrk="1" hangingPunct="1">
                <a:spcBef>
                  <a:spcPct val="0"/>
                </a:spcBef>
              </a:pPr>
              <a:t>103</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6656610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8E67BE-E369-4613-8F49-E5C8236EFDDE}" type="slidenum">
              <a:rPr lang="de-DE" altLang="de-DE" sz="1300"/>
              <a:pPr eaLnBrk="1" hangingPunct="1">
                <a:spcBef>
                  <a:spcPct val="0"/>
                </a:spcBef>
              </a:pPr>
              <a:t>104</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727282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C896DA-24BB-4907-B0F4-F9F72D6062A5}" type="slidenum">
              <a:rPr lang="de-DE" altLang="de-DE" sz="1300"/>
              <a:pPr eaLnBrk="1" hangingPunct="1">
                <a:spcBef>
                  <a:spcPct val="0"/>
                </a:spcBef>
              </a:pPr>
              <a:t>105</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7162608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1D36838-1FB6-44D0-BCBC-1C044EE0BDA0}" type="slidenum">
              <a:rPr lang="de-DE" altLang="de-DE" sz="1300"/>
              <a:pPr eaLnBrk="1" hangingPunct="1">
                <a:spcBef>
                  <a:spcPct val="0"/>
                </a:spcBef>
              </a:pPr>
              <a:t>106</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089568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853981-F15E-4B20-AA7E-05687C4AA114}" type="slidenum">
              <a:rPr lang="de-DE" altLang="de-DE" sz="1300"/>
              <a:pPr eaLnBrk="1" hangingPunct="1">
                <a:spcBef>
                  <a:spcPct val="0"/>
                </a:spcBef>
              </a:pPr>
              <a:t>107</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5076056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E9228F-DA02-441F-92ED-A19CBA3CC6CB}" type="slidenum">
              <a:rPr lang="de-DE" altLang="de-DE" sz="1300"/>
              <a:pPr eaLnBrk="1" hangingPunct="1">
                <a:spcBef>
                  <a:spcPct val="0"/>
                </a:spcBef>
              </a:pPr>
              <a:t>108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877805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6F8948A-9EFF-4309-A0FB-EECE9A9C237E}" type="slidenum">
              <a:rPr lang="de-DE" altLang="de-DE" sz="1300"/>
              <a:pPr eaLnBrk="1" hangingPunct="1">
                <a:spcBef>
                  <a:spcPct val="0"/>
                </a:spcBef>
              </a:pPr>
              <a:t>109</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06586319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698A5A-8184-48EB-BDF0-D3ACA9BE5E02}" type="slidenum">
              <a:rPr lang="de-DE" altLang="de-DE" sz="1300"/>
              <a:pPr eaLnBrk="1" hangingPunct="1">
                <a:spcBef>
                  <a:spcPct val="0"/>
                </a:spcBef>
              </a:pPr>
              <a:t>110</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900323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84535D7-91AA-4BEE-95A4-C4542659B5A3}" type="slidenum">
              <a:rPr lang="de-DE" altLang="de-DE" sz="1300"/>
              <a:pPr eaLnBrk="1" hangingPunct="1">
                <a:spcBef>
                  <a:spcPct val="0"/>
                </a:spcBef>
              </a:pPr>
              <a:t>111</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0486889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77E443-20E6-4C5D-BA7B-4057517383BA}" type="slidenum">
              <a:rPr lang="de-DE" altLang="de-DE" sz="1300"/>
              <a:pPr eaLnBrk="1" hangingPunct="1">
                <a:spcBef>
                  <a:spcPct val="0"/>
                </a:spcBef>
              </a:pPr>
              <a:t>112</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031845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9FE7ED1-A1F8-4BD6-A50C-9273D6C5BA41}" type="slidenum">
              <a:rPr lang="de-DE" altLang="de-DE" sz="1300"/>
              <a:pPr eaLnBrk="1" hangingPunct="1">
                <a:spcBef>
                  <a:spcPct val="0"/>
                </a:spcBef>
              </a:pPr>
              <a:t>113</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5460844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C666C8-3E28-42A0-8E30-99CC4268A3CE}" type="slidenum">
              <a:rPr lang="de-DE" altLang="de-DE" sz="1300"/>
              <a:pPr eaLnBrk="1" hangingPunct="1">
                <a:spcBef>
                  <a:spcPct val="0"/>
                </a:spcBef>
              </a:pPr>
              <a:t>114</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1701988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FB10093-8A28-4E72-8A36-A753C3DA1F2F}" type="slidenum">
              <a:rPr lang="de-DE" altLang="de-DE" sz="1300"/>
              <a:pPr eaLnBrk="1" hangingPunct="1">
                <a:spcBef>
                  <a:spcPct val="0"/>
                </a:spcBef>
              </a:pPr>
              <a:t>115</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9231723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4F82B3-12D0-4ADC-9B37-79B430BDEE6A}" type="slidenum">
              <a:rPr lang="de-DE" altLang="de-DE" sz="1300"/>
              <a:pPr eaLnBrk="1" hangingPunct="1">
                <a:spcBef>
                  <a:spcPct val="0"/>
                </a:spcBef>
              </a:pPr>
              <a:t>116</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19013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B4A22E8-DA1F-42F2-A45A-EB6445F5891A}" type="slidenum">
              <a:rPr lang="de-DE" altLang="de-DE" sz="1300"/>
              <a:pPr eaLnBrk="1" hangingPunct="1">
                <a:spcBef>
                  <a:spcPct val="0"/>
                </a:spcBef>
              </a:pPr>
              <a:t>117</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6636898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B323CA-B474-46D5-9A9A-D5368D5494BB}" type="slidenum">
              <a:rPr lang="de-DE" altLang="de-DE" sz="1300"/>
              <a:pPr eaLnBrk="1" hangingPunct="1">
                <a:spcBef>
                  <a:spcPct val="0"/>
                </a:spcBef>
              </a:pPr>
              <a:t>118</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73079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2934E8B-E37D-4D45-A060-2FD0B0BB4C11}" type="slidenum">
              <a:rPr lang="de-DE" altLang="de-DE" sz="1300"/>
              <a:pPr eaLnBrk="1" hangingPunct="1">
                <a:spcBef>
                  <a:spcPct val="0"/>
                </a:spcBef>
              </a:pPr>
              <a:t>119</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877541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BC47CD-966D-43B9-8251-DD54848B3268}" type="slidenum">
              <a:rPr lang="de-DE" altLang="de-DE" sz="1300"/>
              <a:pPr eaLnBrk="1" hangingPunct="1">
                <a:spcBef>
                  <a:spcPct val="0"/>
                </a:spcBef>
              </a:pPr>
              <a:t>120</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1783283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BC47CD-966D-43B9-8251-DD54848B3268}" type="slidenum">
              <a:rPr lang="de-DE" altLang="de-DE" sz="1300"/>
              <a:pPr eaLnBrk="1" hangingPunct="1">
                <a:spcBef>
                  <a:spcPct val="0"/>
                </a:spcBef>
              </a:pPr>
              <a:t>121</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1783283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6EA9EC6-9356-4D83-9592-97C60BEA5E8F}" type="slidenum">
              <a:rPr lang="de-DE" altLang="de-DE" sz="1300"/>
              <a:pPr eaLnBrk="1" hangingPunct="1">
                <a:spcBef>
                  <a:spcPct val="0"/>
                </a:spcBef>
              </a:pPr>
              <a:t>122</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143515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65B3E4-C66D-47E1-85C3-4B378D39D47F}" type="slidenum">
              <a:rPr lang="de-DE" altLang="de-DE" sz="1300"/>
              <a:pPr eaLnBrk="1" hangingPunct="1">
                <a:spcBef>
                  <a:spcPct val="0"/>
                </a:spcBef>
              </a:pPr>
              <a:t>123</a:t>
            </a:fld>
            <a:endParaRPr lang="de-DE" altLang="de-DE" sz="1300"/>
          </a:p>
        </p:txBody>
      </p:sp>
      <p:sp>
        <p:nvSpPr>
          <p:cNvPr id="280579"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37424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DE30E2-74B0-444C-A586-9FFCE4A78306}" type="slidenum">
              <a:rPr lang="de-DE" altLang="de-DE" sz="1300"/>
              <a:pPr eaLnBrk="1" hangingPunct="1">
                <a:spcBef>
                  <a:spcPct val="0"/>
                </a:spcBef>
              </a:pPr>
              <a:t>124</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4264437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4BBECA-3BDC-401A-94F8-52452E6A1FBD}" type="slidenum">
              <a:rPr lang="de-DE" altLang="de-DE" sz="1300"/>
              <a:pPr eaLnBrk="1" hangingPunct="1">
                <a:spcBef>
                  <a:spcPct val="0"/>
                </a:spcBef>
              </a:pPr>
              <a:t>125</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27774217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5FC5D3-96D4-4107-8862-C26582E5F6EA}" type="slidenum">
              <a:rPr lang="de-DE" altLang="de-DE" sz="1300"/>
              <a:pPr eaLnBrk="1" hangingPunct="1">
                <a:spcBef>
                  <a:spcPct val="0"/>
                </a:spcBef>
              </a:pPr>
              <a:t>126</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0922765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39EA58-8480-4068-A09E-F24FDAECD3A0}" type="slidenum">
              <a:rPr lang="de-DE" altLang="de-DE" sz="1300"/>
              <a:pPr eaLnBrk="1" hangingPunct="1">
                <a:spcBef>
                  <a:spcPct val="0"/>
                </a:spcBef>
              </a:pPr>
              <a:t>127</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7277198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E7E927-3AB1-443D-B89D-A3BB583AB348}" type="slidenum">
              <a:rPr lang="de-DE" altLang="de-DE" sz="1300"/>
              <a:pPr eaLnBrk="1" hangingPunct="1">
                <a:spcBef>
                  <a:spcPct val="0"/>
                </a:spcBef>
              </a:pPr>
              <a:t>128</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35803090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680225-FCBD-4F70-8556-9AA18A39CA01}" type="slidenum">
              <a:rPr lang="de-DE" altLang="de-DE" sz="1300"/>
              <a:pPr eaLnBrk="1" hangingPunct="1">
                <a:spcBef>
                  <a:spcPct val="0"/>
                </a:spcBef>
              </a:pPr>
              <a:t>129</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636201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D902E5-76C4-4830-9363-0A0130197268}" type="slidenum">
              <a:rPr lang="de-DE" altLang="de-DE" sz="1300"/>
              <a:pPr eaLnBrk="1" hangingPunct="1">
                <a:spcBef>
                  <a:spcPct val="0"/>
                </a:spcBef>
              </a:pPr>
              <a:t>130</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7960332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E9676DE-0AC7-49F0-8D04-93D1428CA2FC}" type="slidenum">
              <a:rPr lang="de-DE" altLang="de-DE" sz="1300"/>
              <a:pPr eaLnBrk="1" hangingPunct="1">
                <a:spcBef>
                  <a:spcPct val="0"/>
                </a:spcBef>
              </a:pPr>
              <a:t>131</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545616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6EFEDCE-F1BC-4EAC-80BB-2641BA5E78FF}" type="slidenum">
              <a:rPr lang="de-DE" altLang="de-DE" sz="1300"/>
              <a:pPr eaLnBrk="1" hangingPunct="1">
                <a:spcBef>
                  <a:spcPct val="0"/>
                </a:spcBef>
              </a:pPr>
              <a:t>132</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458949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3611D0-E90D-46FF-94C6-C709E53D0617}" type="slidenum">
              <a:rPr lang="de-DE" altLang="de-DE" sz="1300"/>
              <a:pPr eaLnBrk="1" hangingPunct="1">
                <a:spcBef>
                  <a:spcPct val="0"/>
                </a:spcBef>
              </a:pPr>
              <a:t>133</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0610594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B24853-4BA0-42AB-AA74-CDB41C313E18}" type="slidenum">
              <a:rPr lang="de-DE" altLang="de-DE" sz="1300"/>
              <a:pPr eaLnBrk="1" hangingPunct="1">
                <a:spcBef>
                  <a:spcPct val="0"/>
                </a:spcBef>
              </a:pPr>
              <a:t>134</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00724101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A1EDAF-67F5-4029-9287-46C5004C9923}" type="slidenum">
              <a:rPr lang="de-DE" altLang="de-DE" sz="1300"/>
              <a:pPr eaLnBrk="1" hangingPunct="1">
                <a:spcBef>
                  <a:spcPct val="0"/>
                </a:spcBef>
              </a:pPr>
              <a:t>135</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794758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136</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137</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138</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139</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140</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141</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142</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143</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E82ECBD-E4DB-4A7B-97A5-A08CFECE8C47}" type="slidenum">
              <a:rPr lang="de-DE" altLang="de-DE" sz="1300"/>
              <a:pPr eaLnBrk="1" hangingPunct="1">
                <a:spcBef>
                  <a:spcPct val="0"/>
                </a:spcBef>
              </a:pPr>
              <a:t>145</a:t>
            </a:fld>
            <a:endParaRPr lang="de-DE" altLang="de-DE" sz="1300"/>
          </a:p>
        </p:txBody>
      </p:sp>
      <p:sp>
        <p:nvSpPr>
          <p:cNvPr id="303107" name="Rectangle 2"/>
          <p:cNvSpPr>
            <a:spLocks noGrp="1" noRot="1" noChangeAspect="1" noChangeArrowheads="1" noTextEdit="1"/>
          </p:cNvSpPr>
          <p:nvPr>
            <p:ph type="sldImg"/>
          </p:nvPr>
        </p:nvSpPr>
        <p:spPr>
          <a:xfrm>
            <a:off x="138113" y="768350"/>
            <a:ext cx="6823075" cy="3836988"/>
          </a:xfrm>
          <a:ln/>
        </p:spPr>
      </p:sp>
      <p:sp>
        <p:nvSpPr>
          <p:cNvPr id="2795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0225036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F8B28C1-8E1F-4670-A8DB-C02F90739E02}" type="slidenum">
              <a:rPr lang="de-DE" altLang="de-DE" sz="1300">
                <a:solidFill>
                  <a:srgbClr val="000000"/>
                </a:solidFill>
              </a:rPr>
              <a:pPr eaLnBrk="1" hangingPunct="1">
                <a:spcBef>
                  <a:spcPct val="0"/>
                </a:spcBef>
              </a:pPr>
              <a:t>146</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55860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153</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154</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DE928F43-974B-488D-8D37-0647801B0C5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D2386953-FBE8-4728-B5F7-37985941CF9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0588E974-BCAC-4954-B37E-39C5FD9FECC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DE928F43-974B-488D-8D37-0647801B0C5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DE928F43-974B-488D-8D37-0647801B0C5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5" name="Slide Number Placeholder 4"/>
          <p:cNvSpPr>
            <a:spLocks noGrp="1"/>
          </p:cNvSpPr>
          <p:nvPr>
            <p:ph type="sldNum" sz="quarter" idx="12"/>
          </p:nvPr>
        </p:nvSpPr>
        <p:spPr bwMode="gray"/>
        <p:txBody>
          <a:bodyPr/>
          <a:lstStyle>
            <a:lvl1pPr>
              <a:defRPr b="0"/>
            </a:lvl1pPr>
          </a:lstStyle>
          <a:p>
            <a:fld id="{8C35B470-608C-428B-BE9B-B3C19ED2E46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0E3044CB-A91F-48BF-89CF-55647DB73E2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2029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4844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22258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22921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01878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424626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8799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9731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0833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8155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1831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8683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E928F43-974B-488D-8D37-0647801B0C5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 id="214748454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627762680"/>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4.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2 A – </a:t>
            </a:r>
            <a:r>
              <a:rPr lang="az-Cyrl-AZ" altLang="ko-KR" dirty="0"/>
              <a:t>Преждевременные заключения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5349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98613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38813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Очень быстрым решением</a:t>
            </a:r>
            <a:r>
              <a:rPr lang="de-DE" altLang="ja-JP" sz="2400" dirty="0">
                <a:solidFill>
                  <a:srgbClr val="333333"/>
                </a:solidFill>
              </a:rPr>
              <a:t> </a:t>
            </a:r>
            <a:r>
              <a:rPr lang="ru-RU" altLang="ja-JP" sz="2400" dirty="0">
                <a:solidFill>
                  <a:srgbClr val="333333"/>
                </a:solidFill>
              </a:rPr>
              <a:t>(</a:t>
            </a:r>
            <a:r>
              <a:rPr lang="ru-RU" altLang="ja-JP" sz="2400" dirty="0">
                <a:solidFill>
                  <a:srgbClr val="004992"/>
                </a:solidFill>
              </a:rPr>
              <a:t>Риск:</a:t>
            </a:r>
            <a:r>
              <a:rPr lang="ru-RU" altLang="ja-JP" sz="2400" dirty="0">
                <a:solidFill>
                  <a:srgbClr val="333333"/>
                </a:solidFill>
              </a:rPr>
              <a:t> неправильное или плохое решение)</a:t>
            </a:r>
            <a:br>
              <a:rPr lang="en-US" altLang="ja-JP" sz="2400" dirty="0">
                <a:solidFill>
                  <a:srgbClr val="333333"/>
                </a:solidFill>
              </a:rPr>
            </a:br>
            <a:r>
              <a:rPr lang="ru-RU" altLang="ja-JP" sz="2400" dirty="0">
                <a:solidFill>
                  <a:srgbClr val="333333"/>
                </a:solidFill>
              </a:rPr>
              <a:t>и</a:t>
            </a:r>
            <a:endParaRPr lang="de-DE" altLang="ja-JP" sz="2400" dirty="0">
              <a:solidFill>
                <a:srgbClr val="333333"/>
              </a:solidFill>
            </a:endParaRP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46597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Очень быстрым решением</a:t>
            </a:r>
            <a:r>
              <a:rPr lang="de-DE" altLang="ja-JP" sz="2400" dirty="0">
                <a:solidFill>
                  <a:srgbClr val="333333"/>
                </a:solidFill>
              </a:rPr>
              <a:t> </a:t>
            </a:r>
            <a:r>
              <a:rPr lang="ru-RU" altLang="ja-JP" sz="2400" dirty="0">
                <a:solidFill>
                  <a:srgbClr val="333333"/>
                </a:solidFill>
              </a:rPr>
              <a:t>(</a:t>
            </a:r>
            <a:r>
              <a:rPr lang="ru-RU" altLang="ja-JP" sz="2400" dirty="0">
                <a:solidFill>
                  <a:srgbClr val="004992"/>
                </a:solidFill>
              </a:rPr>
              <a:t>Риск:</a:t>
            </a:r>
            <a:r>
              <a:rPr lang="ru-RU" altLang="ja-JP" sz="2400" dirty="0">
                <a:solidFill>
                  <a:srgbClr val="333333"/>
                </a:solidFill>
              </a:rPr>
              <a:t> неправильное или плохое решение)</a:t>
            </a:r>
            <a:br>
              <a:rPr lang="en-US" altLang="ja-JP" sz="2400" dirty="0">
                <a:solidFill>
                  <a:srgbClr val="333333"/>
                </a:solidFill>
              </a:rPr>
            </a:br>
            <a:r>
              <a:rPr lang="ru-RU" altLang="ja-JP" sz="2400" dirty="0">
                <a:solidFill>
                  <a:srgbClr val="333333"/>
                </a:solidFill>
              </a:rPr>
              <a:t>и</a:t>
            </a:r>
            <a:endParaRPr lang="de-DE" altLang="ja-JP" sz="2400" dirty="0">
              <a:solidFill>
                <a:srgbClr val="333333"/>
              </a:solidFill>
            </a:endParaRP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и</a:t>
            </a:r>
            <a:r>
              <a:rPr lang="de-DE" altLang="ja-JP" sz="2400" dirty="0">
                <a:solidFill>
                  <a:srgbClr val="333333"/>
                </a:solidFill>
              </a:rPr>
              <a:t> </a:t>
            </a:r>
            <a:r>
              <a:rPr lang="ru-RU" altLang="ja-JP" sz="2400" dirty="0">
                <a:solidFill>
                  <a:srgbClr val="333333"/>
                </a:solidFill>
              </a:rPr>
              <a:t>слишком тщательн</a:t>
            </a:r>
            <a:r>
              <a:rPr lang="de-DE" altLang="ja-JP" sz="2400" dirty="0" err="1">
                <a:solidFill>
                  <a:srgbClr val="333333"/>
                </a:solidFill>
              </a:rPr>
              <a:t>ому</a:t>
            </a:r>
            <a:r>
              <a:rPr lang="de-DE" altLang="ja-JP" sz="2400" dirty="0">
                <a:solidFill>
                  <a:srgbClr val="333333"/>
                </a:solidFill>
              </a:rPr>
              <a:t> </a:t>
            </a:r>
            <a:r>
              <a:rPr lang="de-DE" altLang="ja-JP" sz="2400" dirty="0" err="1">
                <a:solidFill>
                  <a:srgbClr val="333333"/>
                </a:solidFill>
              </a:rPr>
              <a:t>подходу</a:t>
            </a:r>
            <a:r>
              <a:rPr lang="de-DE" altLang="ja-JP" sz="2400" dirty="0">
                <a:solidFill>
                  <a:srgbClr val="333333"/>
                </a:solidFill>
              </a:rPr>
              <a:t> к </a:t>
            </a:r>
            <a:r>
              <a:rPr lang="ru-RU" altLang="ja-JP" sz="2400" dirty="0">
                <a:solidFill>
                  <a:srgbClr val="333333"/>
                </a:solidFill>
              </a:rPr>
              <a:t>решени</a:t>
            </a:r>
            <a:r>
              <a:rPr lang="de-DE" altLang="ja-JP" sz="2400" dirty="0">
                <a:solidFill>
                  <a:srgbClr val="333333"/>
                </a:solidFill>
              </a:rPr>
              <a:t>я</a:t>
            </a:r>
            <a:r>
              <a:rPr lang="ru-RU" altLang="ja-JP" sz="2400" dirty="0">
                <a:solidFill>
                  <a:srgbClr val="333333"/>
                </a:solidFill>
              </a:rPr>
              <a:t>м</a:t>
            </a:r>
            <a:r>
              <a:rPr lang="en-US" altLang="ja-JP" sz="2400" dirty="0">
                <a:solidFill>
                  <a:srgbClr val="333333"/>
                </a:solidFill>
              </a:rPr>
              <a:t> </a:t>
            </a:r>
            <a:r>
              <a:rPr lang="ru-RU" altLang="ja-JP" sz="2400" dirty="0">
                <a:solidFill>
                  <a:srgbClr val="333333"/>
                </a:solidFill>
              </a:rPr>
              <a:t>(</a:t>
            </a:r>
            <a:r>
              <a:rPr lang="ru-RU" altLang="ja-JP" sz="2400" dirty="0">
                <a:solidFill>
                  <a:srgbClr val="004992"/>
                </a:solidFill>
              </a:rPr>
              <a:t>Недостаток:</a:t>
            </a:r>
            <a:r>
              <a:rPr lang="ru-RU" altLang="ja-JP" sz="2400" dirty="0">
                <a:solidFill>
                  <a:srgbClr val="333333"/>
                </a:solidFill>
              </a:rPr>
              <a:t> большая потеря времени)</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008706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5262450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 </a:t>
                      </a:r>
                      <a:r>
                        <a:rPr kumimoji="0" lang="ru-RU" sz="2400" b="1" i="0" u="none" strike="noStrike" cap="none" normalizeH="0" baseline="0" dirty="0">
                          <a:ln>
                            <a:noFill/>
                          </a:ln>
                          <a:solidFill>
                            <a:srgbClr val="333333"/>
                          </a:solidFill>
                          <a:effectLst/>
                          <a:latin typeface="+mn-lt"/>
                          <a:ea typeface="+mn-ea"/>
                          <a:cs typeface="+mn-cs"/>
                        </a:rPr>
                        <a:t>– Каковы ваши действия?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416980122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Вероятно </a:t>
                      </a:r>
                      <a:r>
                        <a:rPr kumimoji="0" lang="ru-RU" sz="2400" b="1" i="0" u="none" strike="noStrike" cap="none" normalizeH="0" baseline="0">
                          <a:ln>
                            <a:noFill/>
                          </a:ln>
                          <a:solidFill>
                            <a:srgbClr val="333333"/>
                          </a:solidFill>
                          <a:effectLst/>
                          <a:latin typeface="+mn-lt"/>
                          <a:ea typeface="+mn-ea"/>
                          <a:cs typeface="+mn-cs"/>
                        </a:rPr>
                        <a:t>-</a:t>
                      </a:r>
                      <a:r>
                        <a:rPr kumimoji="0" lang="ru-RU" sz="2400" b="0" i="0" u="none" strike="noStrike" cap="none" normalizeH="0" baseline="0">
                          <a:ln>
                            <a:noFill/>
                          </a:ln>
                          <a:solidFill>
                            <a:srgbClr val="333333"/>
                          </a:solidFill>
                          <a:effectLst/>
                          <a:latin typeface="+mn-lt"/>
                          <a:ea typeface="+mn-ea"/>
                          <a:cs typeface="+mn-cs"/>
                        </a:rPr>
                        <a:t> “Нет </a:t>
                      </a:r>
                      <a:r>
                        <a:rPr kumimoji="0" lang="ru-RU" sz="2400" b="0" i="0" u="none" strike="noStrike" cap="none" normalizeH="0" baseline="0" dirty="0">
                          <a:ln>
                            <a:noFill/>
                          </a:ln>
                          <a:solidFill>
                            <a:srgbClr val="333333"/>
                          </a:solidFill>
                          <a:effectLst/>
                          <a:latin typeface="+mn-lt"/>
                          <a:ea typeface="+mn-ea"/>
                          <a:cs typeface="+mn-cs"/>
                        </a:rPr>
                        <a:t>дыма </a:t>
                      </a:r>
                      <a:r>
                        <a:rPr kumimoji="0" lang="ru-RU" sz="2400" b="0" i="0" u="none" strike="noStrike" cap="none" normalizeH="0" baseline="0">
                          <a:ln>
                            <a:noFill/>
                          </a:ln>
                          <a:solidFill>
                            <a:srgbClr val="333333"/>
                          </a:solidFill>
                          <a:effectLst/>
                          <a:latin typeface="+mn-lt"/>
                          <a:ea typeface="+mn-ea"/>
                          <a:cs typeface="+mn-cs"/>
                        </a:rPr>
                        <a:t>без огня”. </a:t>
                      </a:r>
                      <a:r>
                        <a:rPr kumimoji="0" lang="ru-RU" sz="2400" b="0" i="0" u="none" strike="noStrike" cap="none" normalizeH="0" baseline="0" dirty="0">
                          <a:ln>
                            <a:noFill/>
                          </a:ln>
                          <a:solidFill>
                            <a:srgbClr val="333333"/>
                          </a:solidFill>
                          <a:effectLst/>
                          <a:latin typeface="+mn-lt"/>
                          <a:ea typeface="+mn-ea"/>
                          <a:cs typeface="+mn-cs"/>
                        </a:rPr>
                        <a:t>Сообщите в соответстуещие инстанции. Бездействие было бы более серьезным, чем ложная тревога.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33302782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Вероятно -</a:t>
                      </a:r>
                      <a:r>
                        <a:rPr kumimoji="0" lang="ru-RU" sz="2400" b="0" i="0" u="none" strike="noStrike" cap="none" normalizeH="0" baseline="0" dirty="0">
                          <a:ln>
                            <a:noFill/>
                          </a:ln>
                          <a:solidFill>
                            <a:srgbClr val="333333"/>
                          </a:solidFill>
                          <a:effectLst/>
                          <a:latin typeface="+mn-lt"/>
                          <a:ea typeface="+mn-ea"/>
                          <a:cs typeface="+mn-cs"/>
                        </a:rPr>
                        <a:t> “Нет дыма без огня”. Сообщите в соответстуещие инстанции. Бездействие было бы более серьезным, чем ложная тревога.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Возможно -</a:t>
                      </a:r>
                      <a:r>
                        <a:rPr kumimoji="0" lang="ru-RU" sz="2400" b="0" i="0" u="none" strike="noStrike" cap="none" normalizeH="0" baseline="0" dirty="0">
                          <a:ln>
                            <a:noFill/>
                          </a:ln>
                          <a:solidFill>
                            <a:srgbClr val="333333"/>
                          </a:solidFill>
                          <a:effectLst/>
                          <a:latin typeface="+mn-lt"/>
                          <a:ea typeface="+mn-ea"/>
                          <a:cs typeface="+mn-cs"/>
                        </a:rPr>
                        <a:t> Есть несколько других возможных объяснений (напр. Инсульт). Не учитывая других возможных обьяснений, Вы можете поступить несправедливо и обидеть человека.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71576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3308625205"/>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400" b="0" i="0" u="none" strike="noStrike" kern="1200" cap="none" normalizeH="0" baseline="0" dirty="0">
                          <a:ln>
                            <a:noFill/>
                          </a:ln>
                          <a:solidFill>
                            <a:schemeClr val="accent1"/>
                          </a:solidFill>
                          <a:effectLst/>
                          <a:latin typeface="+mn-lt"/>
                          <a:ea typeface="+mn-ea"/>
                          <a:cs typeface="+mn-cs"/>
                        </a:rPr>
                        <a:t>???</a:t>
                      </a:r>
                      <a:r>
                        <a:rPr kumimoji="0" lang="de-DE" sz="1400" b="0" i="0" u="none" strike="noStrike" kern="1200" cap="none" normalizeH="0" baseline="0" dirty="0">
                          <a:ln>
                            <a:noFill/>
                          </a:ln>
                          <a:solidFill>
                            <a:srgbClr val="333333"/>
                          </a:solidFill>
                          <a:effectLst/>
                          <a:latin typeface="+mn-lt"/>
                          <a:ea typeface="+mn-ea"/>
                          <a:cs typeface="+mn-cs"/>
                        </a:rPr>
                        <a:t> </a:t>
                      </a:r>
                      <a:r>
                        <a:rPr kumimoji="0" lang="ru-RU" sz="1400" b="0" i="0" u="none" strike="noStrike" kern="1200" cap="none" normalizeH="0" baseline="0" dirty="0">
                          <a:ln>
                            <a:noFill/>
                          </a:ln>
                          <a:solidFill>
                            <a:schemeClr val="bg1"/>
                          </a:solidFill>
                          <a:effectLst/>
                          <a:latin typeface="+mn-lt"/>
                          <a:ea typeface="+mn-ea"/>
                          <a:cs typeface="+mn-cs"/>
                        </a:rPr>
                        <a:t>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chemeClr val="bg1"/>
                        </a:solidFill>
                        <a:effectLst/>
                        <a:latin typeface="+mn-lt"/>
                        <a:ea typeface="+mn-ea"/>
                        <a:cs typeface="+mn-cs"/>
                      </a:endParaRPr>
                    </a:p>
                    <a:p>
                      <a:pPr rtl="0"/>
                      <a:endParaRPr kumimoji="0" lang="ru-RU"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chemeClr val="bg1"/>
                        </a:solidFill>
                        <a:effectLst/>
                        <a:latin typeface="+mn-lt"/>
                        <a:ea typeface="+mn-ea"/>
                        <a:cs typeface="+mn-cs"/>
                      </a:endParaRPr>
                    </a:p>
                    <a:p>
                      <a:pPr rtl="0"/>
                      <a:endParaRPr kumimoji="0" lang="ru-RU"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Иног</a:t>
                      </a:r>
                      <a:endParaRPr kumimoji="0" lang="de-DE"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да это может оказаться правдой. Однако, в общественных обсуждениях, такие предполо</a:t>
                      </a:r>
                      <a:endParaRPr kumimoji="0" lang="de-DE"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жения часто делаются слишком быстро и редко рассматриваются альтернативные точки зрения.</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4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04240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456568796"/>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ru-RU" sz="1400" b="0" i="0" u="none" strike="noStrike" kern="1200" cap="none" normalizeH="0" baseline="0" dirty="0">
                          <a:ln>
                            <a:noFill/>
                          </a:ln>
                          <a:solidFill>
                            <a:srgbClr val="333333"/>
                          </a:solidFill>
                          <a:effectLst/>
                          <a:latin typeface="+mn-lt"/>
                          <a:ea typeface="+mn-ea"/>
                          <a:cs typeface="+mn-cs"/>
                        </a:rPr>
                        <a:t>Люди 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Иногда это может оказаться правдой. Однако, в общественных обсуждениях, такие предположения часто делаются слишком быстро и редко рассматриваются альтернативные точки зрения.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4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637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356958391"/>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ru-RU" sz="1400" b="0" i="0" u="none" strike="noStrike" kern="1200" cap="none" normalizeH="0" baseline="0" dirty="0">
                          <a:ln>
                            <a:noFill/>
                          </a:ln>
                          <a:solidFill>
                            <a:srgbClr val="333333"/>
                          </a:solidFill>
                          <a:effectLst/>
                          <a:latin typeface="+mn-lt"/>
                          <a:ea typeface="+mn-ea"/>
                          <a:cs typeface="+mn-cs"/>
                        </a:rPr>
                        <a:t>Люди 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Иногда это может оказаться правдой. Однако, в общественных обсуждениях, такие предположения часто делаются слишком быстро и редко рассматриваются альтернативные точки зрения.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004992"/>
                          </a:solidFill>
                          <a:effectLst/>
                          <a:latin typeface="+mn-lt"/>
                          <a:ea typeface="+mn-ea"/>
                          <a:cs typeface="+mn-cs"/>
                        </a:rPr>
                        <a:t>Неверный диагноз</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Редкий синдром </a:t>
                      </a:r>
                      <a:r>
                        <a:rPr kumimoji="0" lang="en-US" sz="1400" b="0" i="0"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ru-RU" sz="1400" b="0" i="0" u="none" strike="noStrike" cap="none" normalizeH="0" baseline="0" dirty="0">
                          <a:ln>
                            <a:noFill/>
                          </a:ln>
                          <a:solidFill>
                            <a:srgbClr val="333333"/>
                          </a:solidFill>
                          <a:effectLst/>
                          <a:latin typeface="+mn-lt"/>
                          <a:ea typeface="+mn-ea"/>
                          <a:cs typeface="+mn-cs"/>
                        </a:rPr>
                        <a:t> диагноз?</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Например при судорогах или конвульсиях: диагноз – эпилепсия. Но иногда такие судороги могут возникнуть и по другим причинам, напр. из-за большого количетсва алкоголя в организме или высокой температуры.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С другой стороны диагноз мог быть поставлен досрочно, впоследствии чего некоторые заболевания могут быть остаться незамечаными (напр. рак). </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601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“Современная легенда”</a:t>
            </a:r>
            <a:br>
              <a:rPr lang="ru-RU" sz="3600" dirty="0">
                <a:solidFill>
                  <a:srgbClr val="004992"/>
                </a:solidFill>
                <a:latin typeface="+mn-lt"/>
                <a:ea typeface="+mn-ea"/>
                <a:cs typeface="+mn-cs"/>
              </a:rPr>
            </a:br>
            <a:r>
              <a:rPr lang="ru-RU" sz="2400" dirty="0">
                <a:solidFill>
                  <a:srgbClr val="004992"/>
                </a:solidFill>
                <a:latin typeface="+mn-lt"/>
                <a:ea typeface="+mn-ea"/>
                <a:cs typeface="+mn-cs"/>
              </a:rPr>
              <a:t>(альтернативные упражнения см. в конце презентации)</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4052286097"/>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en-US" sz="1800" b="0" i="0" u="none" strike="noStrike" cap="none" normalizeH="0" baseline="0" dirty="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якобы около 70 спрятанных от</a:t>
                      </a:r>
                      <a:r>
                        <a:rPr kumimoji="0" lang="en-US" sz="1800" b="0" i="0" u="none" strike="noStrike" cap="none" normalizeH="0" baseline="0" dirty="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прессы доказательств, некоторые прослеживаются в иллюстрации </a:t>
                      </a:r>
                      <a:r>
                        <a:rPr kumimoji="0" lang="ru-RU" sz="1800" b="0" i="0" u="none" strike="noStrike" cap="none" normalizeH="0" baseline="0">
                          <a:ln>
                            <a:noFill/>
                          </a:ln>
                          <a:solidFill>
                            <a:srgbClr val="FFFFFF"/>
                          </a:solidFill>
                          <a:effectLst/>
                          <a:latin typeface="+mn-lt"/>
                          <a:ea typeface="+mn-ea"/>
                          <a:cs typeface="+mn-cs"/>
                        </a:rPr>
                        <a:t>альбома “Abbey Road” </a:t>
                      </a:r>
                      <a:r>
                        <a:rPr kumimoji="0" lang="ru-RU" sz="1800" b="0" i="0" u="none" strike="noStrike" cap="none" normalizeH="0" baseline="0" dirty="0">
                          <a:ln>
                            <a:noFill/>
                          </a:ln>
                          <a:solidFill>
                            <a:srgbClr val="FFFFFF"/>
                          </a:solidFill>
                          <a:effectLst/>
                          <a:latin typeface="+mn-lt"/>
                          <a:ea typeface="+mn-ea"/>
                          <a:cs typeface="+mn-cs"/>
                        </a:rPr>
                        <a:t>(иллюстр.справа):</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Пол босиком, бледный </a:t>
                      </a:r>
                      <a:r>
                        <a:rPr kumimoji="0" lang="ru-RU" sz="1800" b="0" i="0" u="none" strike="noStrike" cap="none" normalizeH="0" baseline="0">
                          <a:ln>
                            <a:noFill/>
                          </a:ln>
                          <a:solidFill>
                            <a:srgbClr val="FFFFFF"/>
                          </a:solidFill>
                          <a:effectLst/>
                          <a:latin typeface="+mn-lt"/>
                          <a:ea typeface="+mn-ea"/>
                          <a:cs typeface="+mn-cs"/>
                        </a:rPr>
                        <a:t>как “смерть”</a:t>
                      </a:r>
                      <a:endParaRPr kumimoji="0" lang="ru-RU"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Номер </a:t>
                      </a:r>
                      <a:r>
                        <a:rPr kumimoji="0" lang="ru-RU" sz="1800" b="0" i="0" u="none" strike="noStrike" cap="none" normalizeH="0" baseline="0">
                          <a:ln>
                            <a:noFill/>
                          </a:ln>
                          <a:solidFill>
                            <a:srgbClr val="FFFFFF"/>
                          </a:solidFill>
                          <a:effectLst/>
                          <a:latin typeface="+mn-lt"/>
                          <a:ea typeface="+mn-ea"/>
                          <a:cs typeface="+mn-cs"/>
                        </a:rPr>
                        <a:t>машины “LMW” </a:t>
                      </a:r>
                      <a:r>
                        <a:rPr kumimoji="0" lang="ru-RU" sz="1800" b="0" i="0" u="none" strike="noStrike" cap="none" normalizeH="0" baseline="0" dirty="0">
                          <a:ln>
                            <a:noFill/>
                          </a:ln>
                          <a:solidFill>
                            <a:srgbClr val="FFFFFF"/>
                          </a:solidFill>
                          <a:effectLst/>
                          <a:latin typeface="+mn-lt"/>
                          <a:ea typeface="+mn-ea"/>
                          <a:cs typeface="+mn-cs"/>
                        </a:rPr>
                        <a:t>(см. стрелку) </a:t>
                      </a:r>
                      <a:r>
                        <a:rPr kumimoji="0" lang="ru-RU" sz="1800" b="0" i="0" u="none" strike="noStrike" cap="none" normalizeH="0" baseline="0">
                          <a:ln>
                            <a:noFill/>
                          </a:ln>
                          <a:solidFill>
                            <a:srgbClr val="FFFFFF"/>
                          </a:solidFill>
                          <a:effectLst/>
                          <a:latin typeface="+mn-lt"/>
                          <a:ea typeface="+mn-ea"/>
                          <a:cs typeface="+mn-cs"/>
                        </a:rPr>
                        <a:t>обозначает “Linda McCartney Weeping” </a:t>
                      </a:r>
                      <a:r>
                        <a:rPr kumimoji="0" lang="ru-RU" sz="1800" b="0" i="0" u="none" strike="noStrike" cap="none" normalizeH="0" baseline="0" dirty="0">
                          <a:ln>
                            <a:noFill/>
                          </a:ln>
                          <a:solidFill>
                            <a:srgbClr val="FFFFFF"/>
                          </a:solidFill>
                          <a:effectLst/>
                          <a:latin typeface="+mn-lt"/>
                          <a:ea typeface="+mn-ea"/>
                          <a:cs typeface="+mn-cs"/>
                        </a:rPr>
                        <a:t>(Линда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доказательства слишком размыты</a:t>
                      </a:r>
                      <a:r>
                        <a:rPr kumimoji="0" lang="ru-RU" sz="1800" b="0" i="0" u="none" strike="noStrike" cap="none" normalizeH="0" baseline="0">
                          <a:ln>
                            <a:noFill/>
                          </a:ln>
                          <a:solidFill>
                            <a:srgbClr val="FFFFFF"/>
                          </a:solidFill>
                          <a:effectLst/>
                          <a:latin typeface="+mn-lt"/>
                          <a:ea typeface="+mn-ea"/>
                          <a:cs typeface="+mn-cs"/>
                        </a:rPr>
                        <a:t>, “LMW” </a:t>
                      </a:r>
                      <a:r>
                        <a:rPr kumimoji="0" lang="ru-RU" sz="1800" b="0" i="0" u="none" strike="noStrike" cap="none" normalizeH="0" baseline="0" dirty="0">
                          <a:ln>
                            <a:noFill/>
                          </a:ln>
                          <a:solidFill>
                            <a:srgbClr val="FFFFFF"/>
                          </a:solidFill>
                          <a:effectLst/>
                          <a:latin typeface="+mn-lt"/>
                          <a:ea typeface="+mn-ea"/>
                          <a:cs typeface="+mn-cs"/>
                        </a:rPr>
                        <a:t>может означат многое </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a:ln>
                            <a:noFill/>
                          </a:ln>
                          <a:solidFill>
                            <a:srgbClr val="FFFFFF"/>
                          </a:solidFill>
                          <a:effectLst/>
                          <a:latin typeface="+mn-lt"/>
                          <a:ea typeface="+mn-ea"/>
                          <a:cs typeface="+mn-cs"/>
                        </a:rPr>
                        <a:t>Источник: легенда </a:t>
                      </a:r>
                      <a:r>
                        <a:rPr kumimoji="0" lang="ru-RU" sz="1800" b="0" i="0" u="none" strike="noStrike" cap="none" normalizeH="0" baseline="0" dirty="0">
                          <a:ln>
                            <a:noFill/>
                          </a:ln>
                          <a:solidFill>
                            <a:srgbClr val="FFFFFF"/>
                          </a:solidFill>
                          <a:effectLst/>
                          <a:latin typeface="+mn-lt"/>
                          <a:ea typeface="+mn-ea"/>
                          <a:cs typeface="+mn-cs"/>
                        </a:rPr>
                        <a:t>была распространенна в 1969 году в газетах и использовалась как шутка</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61016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“Современная легенда”</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336892825"/>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якобы около 70 спрятанных от</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прессы доказательств, некоторые прослеживаются в иллюстрации </a:t>
                      </a:r>
                      <a:r>
                        <a:rPr kumimoji="0" lang="ru-RU" sz="1800" b="0" i="0" u="none" strike="noStrike" cap="none" normalizeH="0" baseline="0">
                          <a:ln>
                            <a:noFill/>
                          </a:ln>
                          <a:solidFill>
                            <a:srgbClr val="333333"/>
                          </a:solidFill>
                          <a:effectLst/>
                          <a:latin typeface="+mn-lt"/>
                          <a:ea typeface="+mn-ea"/>
                          <a:cs typeface="+mn-cs"/>
                        </a:rPr>
                        <a:t>альбома “Abbey Road” </a:t>
                      </a:r>
                      <a:r>
                        <a:rPr kumimoji="0" lang="ru-RU" sz="1800" b="0" i="0" u="none" strike="noStrike" cap="none" normalizeH="0" baseline="0" dirty="0">
                          <a:ln>
                            <a:noFill/>
                          </a:ln>
                          <a:solidFill>
                            <a:srgbClr val="333333"/>
                          </a:solidFill>
                          <a:effectLst/>
                          <a:latin typeface="+mn-lt"/>
                          <a:ea typeface="+mn-ea"/>
                          <a:cs typeface="+mn-cs"/>
                        </a:rPr>
                        <a:t>(иллюстр.справа):</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босиком, бледный </a:t>
                      </a:r>
                      <a:r>
                        <a:rPr kumimoji="0" lang="ru-RU" sz="1800" b="0" i="0" u="none" strike="noStrike" cap="none" normalizeH="0" baseline="0">
                          <a:ln>
                            <a:noFill/>
                          </a:ln>
                          <a:solidFill>
                            <a:srgbClr val="333333"/>
                          </a:solidFill>
                          <a:effectLst/>
                          <a:latin typeface="+mn-lt"/>
                          <a:ea typeface="+mn-ea"/>
                          <a:cs typeface="+mn-cs"/>
                        </a:rPr>
                        <a:t>как “смерть”</a:t>
                      </a:r>
                      <a:endParaRPr kumimoji="0" lang="ru-RU"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Номер </a:t>
                      </a:r>
                      <a:r>
                        <a:rPr kumimoji="0" lang="ru-RU" sz="1800" b="0" i="0" u="none" strike="noStrike" cap="none" normalizeH="0" baseline="0">
                          <a:ln>
                            <a:noFill/>
                          </a:ln>
                          <a:solidFill>
                            <a:srgbClr val="333333"/>
                          </a:solidFill>
                          <a:effectLst/>
                          <a:latin typeface="+mn-lt"/>
                          <a:ea typeface="+mn-ea"/>
                          <a:cs typeface="+mn-cs"/>
                        </a:rPr>
                        <a:t>машины “LMW” </a:t>
                      </a:r>
                      <a:r>
                        <a:rPr kumimoji="0" lang="ru-RU" sz="1800" b="0" i="0" u="none" strike="noStrike" cap="none" normalizeH="0" baseline="0" dirty="0">
                          <a:ln>
                            <a:noFill/>
                          </a:ln>
                          <a:solidFill>
                            <a:srgbClr val="333333"/>
                          </a:solidFill>
                          <a:effectLst/>
                          <a:latin typeface="+mn-lt"/>
                          <a:ea typeface="+mn-ea"/>
                          <a:cs typeface="+mn-cs"/>
                        </a:rPr>
                        <a:t>(см. стрелку) </a:t>
                      </a:r>
                      <a:r>
                        <a:rPr kumimoji="0" lang="ru-RU" sz="1800" b="0" i="0" u="none" strike="noStrike" cap="none" normalizeH="0" baseline="0">
                          <a:ln>
                            <a:noFill/>
                          </a:ln>
                          <a:solidFill>
                            <a:srgbClr val="333333"/>
                          </a:solidFill>
                          <a:effectLst/>
                          <a:latin typeface="+mn-lt"/>
                          <a:ea typeface="+mn-ea"/>
                          <a:cs typeface="+mn-cs"/>
                        </a:rPr>
                        <a:t>обозначает “Linda McCartney Weeping” </a:t>
                      </a:r>
                      <a:r>
                        <a:rPr kumimoji="0" lang="ru-RU" sz="1800" b="0" i="0" u="none" strike="noStrike" cap="none" normalizeH="0" baseline="0" dirty="0">
                          <a:ln>
                            <a:noFill/>
                          </a:ln>
                          <a:solidFill>
                            <a:srgbClr val="333333"/>
                          </a:solidFill>
                          <a:effectLst/>
                          <a:latin typeface="+mn-lt"/>
                          <a:ea typeface="+mn-ea"/>
                          <a:cs typeface="+mn-cs"/>
                        </a:rPr>
                        <a:t>(Линда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доказательства слишком размыты</a:t>
                      </a:r>
                      <a:r>
                        <a:rPr kumimoji="0" lang="ru-RU" sz="1800" b="0" i="0" u="none" strike="noStrike" cap="none" normalizeH="0" baseline="0">
                          <a:ln>
                            <a:noFill/>
                          </a:ln>
                          <a:solidFill>
                            <a:srgbClr val="FFFFFF"/>
                          </a:solidFill>
                          <a:effectLst/>
                          <a:latin typeface="+mn-lt"/>
                          <a:ea typeface="+mn-ea"/>
                          <a:cs typeface="+mn-cs"/>
                        </a:rPr>
                        <a:t>, “LMW” </a:t>
                      </a:r>
                      <a:r>
                        <a:rPr kumimoji="0" lang="ru-RU" sz="1800" b="0" i="0" u="none" strike="noStrike" cap="none" normalizeH="0" baseline="0" dirty="0">
                          <a:ln>
                            <a:noFill/>
                          </a:ln>
                          <a:solidFill>
                            <a:srgbClr val="FFFFFF"/>
                          </a:solidFill>
                          <a:effectLst/>
                          <a:latin typeface="+mn-lt"/>
                          <a:ea typeface="+mn-ea"/>
                          <a:cs typeface="+mn-cs"/>
                        </a:rPr>
                        <a:t>может означат многое </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a:ln>
                            <a:noFill/>
                          </a:ln>
                          <a:solidFill>
                            <a:srgbClr val="FFFFFF"/>
                          </a:solidFill>
                          <a:effectLst/>
                          <a:latin typeface="+mn-lt"/>
                          <a:ea typeface="+mn-ea"/>
                          <a:cs typeface="+mn-cs"/>
                        </a:rPr>
                        <a:t>Источник: легенда </a:t>
                      </a:r>
                      <a:r>
                        <a:rPr kumimoji="0" lang="ru-RU" sz="1800" b="0" i="0" u="none" strike="noStrike" cap="none" normalizeH="0" baseline="0" dirty="0">
                          <a:ln>
                            <a:noFill/>
                          </a:ln>
                          <a:solidFill>
                            <a:srgbClr val="FFFFFF"/>
                          </a:solidFill>
                          <a:effectLst/>
                          <a:latin typeface="+mn-lt"/>
                          <a:ea typeface="+mn-ea"/>
                          <a:cs typeface="+mn-cs"/>
                        </a:rPr>
                        <a:t>была распространенна в 1969 году в газетах и использовалась как шутка</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564566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“Современная легенда”</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161656050"/>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якобы около 70 спрятанных от</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прессы доказательств, некоторые прослеживаются в иллюстрации альбома “Abbey Road” (иллюстр.справа):</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босиком, бледный как “смерть”</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Номер машины “LMW” (см. стрелку) обозначает “Linda McCartney Weeping” (Линда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доказательства слишком размыты, “LMW” может означат многое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Источник: легенда была распространенна в 1969 году в газетах и использовалась как шутка</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367446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“Современная легенда”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ru-RU" altLang="de-DE" sz="2400">
                <a:solidFill>
                  <a:srgbClr val="333333"/>
                </a:solidFill>
                <a:latin typeface="+mn-lt"/>
                <a:ea typeface="+mn-ea"/>
              </a:rPr>
              <a:t>Был ли действительно Пол Маккартни заменен двойником ?</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solidFill>
                  <a:srgbClr val="333333"/>
                </a:solidFill>
                <a:latin typeface="+mn-lt"/>
                <a:ea typeface="+mn-ea"/>
              </a:rPr>
              <a:t>Юмористический ответ Пола Маккартни на слухи про его собственную смерть: новый соло-альбом под названием “Paul is live” (Пол жив). Обратите внимание на обложку альбома, которая совпадает с предыдущей картинкой</a:t>
            </a:r>
            <a:endParaRPr lang="de-DE" altLang="de-DE" sz="2400" dirty="0">
              <a:solidFill>
                <a:srgbClr val="333333"/>
              </a:solidFill>
              <a:latin typeface="+mn-lt"/>
              <a:ea typeface="+mn-ea"/>
            </a:endParaRPr>
          </a:p>
        </p:txBody>
      </p:sp>
      <p:sp>
        <p:nvSpPr>
          <p:cNvPr id="19"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az-Cyrl-AZ" altLang="de-DE" sz="4000">
                <a:solidFill>
                  <a:srgbClr val="FF0000"/>
                </a:solidFill>
                <a:latin typeface="Calibri Light"/>
              </a:rPr>
              <a:t>Нет!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Они основаны на высказываниях, которые тяжело проверить или доказать </a:t>
            </a:r>
            <a:r>
              <a:rPr lang="de-DE" altLang="de-DE" sz="2400" dirty="0">
                <a:solidFill>
                  <a:srgbClr val="333333"/>
                </a:solidFill>
              </a:rPr>
              <a:t>(напр. что Пол левша).</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a:t>
            </a:r>
            <a:r>
              <a:rPr lang="de-DE" altLang="de-DE" sz="2400" dirty="0">
                <a:solidFill>
                  <a:srgbClr val="333333"/>
                </a:solidFill>
              </a:rPr>
              <a:t> (</a:t>
            </a:r>
            <a:r>
              <a:rPr lang="ru-RU" altLang="ja-JP" sz="2400" dirty="0">
                <a:solidFill>
                  <a:srgbClr val="333333"/>
                </a:solidFill>
              </a:rPr>
              <a:t>напр</a:t>
            </a:r>
            <a:r>
              <a:rPr lang="de-DE" altLang="ja-JP" sz="2400">
                <a:solidFill>
                  <a:srgbClr val="333333"/>
                </a:solidFill>
              </a:rPr>
              <a:t>. </a:t>
            </a:r>
            <a:r>
              <a:rPr lang="ru-RU" altLang="de-DE" sz="2400">
                <a:solidFill>
                  <a:srgbClr val="333333"/>
                </a:solidFill>
              </a:rPr>
              <a:t>“</a:t>
            </a:r>
            <a:r>
              <a:rPr lang="ru-RU" altLang="ja-JP" sz="2400">
                <a:solidFill>
                  <a:srgbClr val="333333"/>
                </a:solidFill>
              </a:rPr>
              <a:t>LMW</a:t>
            </a:r>
            <a:r>
              <a:rPr lang="ru-RU" altLang="de-DE" sz="2400">
                <a:solidFill>
                  <a:srgbClr val="333333"/>
                </a:solidFill>
              </a:rPr>
              <a:t>”</a:t>
            </a:r>
            <a:r>
              <a:rPr lang="ru-RU" altLang="ja-JP" sz="2400">
                <a:solidFill>
                  <a:srgbClr val="333333"/>
                </a:solidFill>
              </a:rPr>
              <a:t> </a:t>
            </a:r>
            <a:r>
              <a:rPr lang="ru-RU" altLang="ja-JP" sz="2400" dirty="0">
                <a:solidFill>
                  <a:srgbClr val="333333"/>
                </a:solidFill>
              </a:rPr>
              <a:t>может означать что угодно)</a:t>
            </a:r>
            <a:r>
              <a:rPr lang="de-DE" altLang="ja-JP"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 </a:t>
            </a:r>
            <a:r>
              <a:rPr lang="de-DE" altLang="de-DE" sz="2400" dirty="0">
                <a:solidFill>
                  <a:srgbClr val="333333"/>
                </a:solidFill>
              </a:rPr>
              <a:t>(</a:t>
            </a:r>
            <a:r>
              <a:rPr lang="ru-RU" altLang="de-DE" sz="2400" dirty="0">
                <a:solidFill>
                  <a:srgbClr val="333333"/>
                </a:solidFill>
              </a:rPr>
              <a:t>Маккартни действительно был левшой, но это не значит, что он не мог держать сигарету в правой руке, например, потому что фотограф хотел так)</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Существу</a:t>
            </a:r>
            <a:r>
              <a:rPr lang="de-DE" altLang="de-DE" sz="2400" dirty="0">
                <a:solidFill>
                  <a:srgbClr val="333333"/>
                </a:solidFill>
              </a:rPr>
              <a:t>e</a:t>
            </a:r>
            <a:r>
              <a:rPr lang="ru-RU" altLang="de-DE" sz="2400" dirty="0">
                <a:solidFill>
                  <a:srgbClr val="333333"/>
                </a:solidFill>
              </a:rPr>
              <a:t>т множество примеров из истории, когда меньшинства или посторонние были обвинены</a:t>
            </a:r>
            <a:r>
              <a:rPr lang="de-DE" altLang="de-DE" sz="2400" dirty="0">
                <a:solidFill>
                  <a:srgbClr val="333333"/>
                </a:solidFill>
              </a:rPr>
              <a:t>, что</a:t>
            </a:r>
            <a:r>
              <a:rPr lang="ru-RU" altLang="de-DE" sz="2400" dirty="0">
                <a:solidFill>
                  <a:srgbClr val="333333"/>
                </a:solidFill>
              </a:rPr>
              <a:t> якобы</a:t>
            </a:r>
            <a:r>
              <a:rPr lang="de-DE" altLang="de-DE" sz="2400" dirty="0">
                <a:solidFill>
                  <a:srgbClr val="333333"/>
                </a:solidFill>
              </a:rPr>
              <a:t> </a:t>
            </a:r>
            <a:r>
              <a:rPr lang="ru-RU" altLang="de-DE" sz="2400" dirty="0">
                <a:solidFill>
                  <a:srgbClr val="333333"/>
                </a:solidFill>
              </a:rPr>
              <a:t>причиняли вред другим или влекли за собой всевозможн</a:t>
            </a:r>
            <a:r>
              <a:rPr lang="de-DE" altLang="de-DE" sz="2400" dirty="0">
                <a:solidFill>
                  <a:srgbClr val="333333"/>
                </a:solidFill>
              </a:rPr>
              <a:t>ы</a:t>
            </a:r>
            <a:r>
              <a:rPr lang="ru-RU" altLang="de-DE" sz="2400" dirty="0">
                <a:solidFill>
                  <a:srgbClr val="333333"/>
                </a:solidFill>
              </a:rPr>
              <a:t>е бедствия.</a:t>
            </a:r>
            <a:r>
              <a:rPr lang="de-DE" altLang="de-DE" sz="2400" dirty="0">
                <a:solidFill>
                  <a:srgbClr val="333333"/>
                </a:solidFill>
              </a:rPr>
              <a:t> </a:t>
            </a:r>
            <a:r>
              <a:rPr lang="ru-RU" altLang="de-DE" sz="2400" dirty="0">
                <a:solidFill>
                  <a:srgbClr val="333333"/>
                </a:solidFill>
              </a:rPr>
              <a:t>Например в средние века часто обвиняли девушек в колдовстве и темных силах из-за рыжих волос или зеленых глаз.</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Т</a:t>
            </a:r>
            <a:r>
              <a:rPr lang="ru-RU" altLang="de-DE" sz="2400" dirty="0">
                <a:solidFill>
                  <a:srgbClr val="333333"/>
                </a:solidFill>
              </a:rPr>
              <a:t>аки</a:t>
            </a:r>
            <a:r>
              <a:rPr lang="de-DE" altLang="de-DE" sz="2400" dirty="0">
                <a:solidFill>
                  <a:srgbClr val="333333"/>
                </a:solidFill>
              </a:rPr>
              <a:t>е</a:t>
            </a:r>
            <a:r>
              <a:rPr lang="ru-RU" altLang="de-DE" sz="2400" dirty="0">
                <a:solidFill>
                  <a:srgbClr val="333333"/>
                </a:solidFill>
              </a:rPr>
              <a:t> просты</a:t>
            </a:r>
            <a:r>
              <a:rPr lang="de-DE" altLang="de-DE" sz="2400" dirty="0">
                <a:solidFill>
                  <a:srgbClr val="333333"/>
                </a:solidFill>
              </a:rPr>
              <a:t>е</a:t>
            </a:r>
            <a:r>
              <a:rPr lang="ru-RU" altLang="de-DE" sz="2400" dirty="0">
                <a:solidFill>
                  <a:srgbClr val="333333"/>
                </a:solidFill>
              </a:rPr>
              <a:t> и необоснованн</a:t>
            </a:r>
            <a:r>
              <a:rPr lang="de-DE" altLang="de-DE" sz="2400" dirty="0">
                <a:solidFill>
                  <a:srgbClr val="333333"/>
                </a:solidFill>
              </a:rPr>
              <a:t>ые</a:t>
            </a:r>
            <a:r>
              <a:rPr lang="ru-RU" altLang="de-DE" sz="2400" dirty="0">
                <a:solidFill>
                  <a:srgbClr val="333333"/>
                </a:solidFill>
              </a:rPr>
              <a:t> обвинени</a:t>
            </a:r>
            <a:r>
              <a:rPr lang="de-DE" altLang="de-DE" sz="2400" dirty="0">
                <a:solidFill>
                  <a:srgbClr val="333333"/>
                </a:solidFill>
              </a:rPr>
              <a:t>я</a:t>
            </a:r>
            <a:r>
              <a:rPr lang="ru-RU" altLang="de-DE" sz="2400" dirty="0">
                <a:solidFill>
                  <a:srgbClr val="333333"/>
                </a:solidFill>
              </a:rPr>
              <a:t> </a:t>
            </a:r>
            <a:r>
              <a:rPr lang="de-DE" altLang="de-DE" sz="2400" dirty="0">
                <a:solidFill>
                  <a:srgbClr val="333333"/>
                </a:solidFill>
              </a:rPr>
              <a:t>являлись причиной </a:t>
            </a:r>
            <a:r>
              <a:rPr lang="ru-RU" altLang="de-DE" sz="2400" dirty="0">
                <a:solidFill>
                  <a:srgbClr val="333333"/>
                </a:solidFill>
              </a:rPr>
              <a:t>гнева в обшестве и давали тем самым ложное ощущение контроля.</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психозом</a:t>
            </a:r>
            <a:r>
              <a:rPr lang="de-DE" altLang="de-DE" sz="2400" dirty="0">
                <a:solidFill>
                  <a:srgbClr val="333333"/>
                </a:solidFill>
              </a:rPr>
              <a:t> </a:t>
            </a:r>
            <a:r>
              <a:rPr lang="ru-RU" altLang="de-DE" sz="2400" dirty="0">
                <a:solidFill>
                  <a:srgbClr val="004992"/>
                </a:solidFill>
              </a:rPr>
              <a:t>склонны к принятиям поспешных</a:t>
            </a:r>
            <a:r>
              <a:rPr lang="de-DE" altLang="de-DE" sz="2400" dirty="0">
                <a:solidFill>
                  <a:srgbClr val="004992"/>
                </a:solidFill>
              </a:rPr>
              <a:t> </a:t>
            </a:r>
            <a:r>
              <a:rPr lang="ru-RU" altLang="de-DE" sz="2400" dirty="0">
                <a:solidFill>
                  <a:srgbClr val="004992"/>
                </a:solidFill>
              </a:rPr>
              <a:t>решений.</a:t>
            </a:r>
            <a:endParaRPr lang="de-DE" altLang="de-DE" sz="2400" dirty="0">
              <a:solidFill>
                <a:srgbClr val="004992"/>
              </a:solidFill>
            </a:endParaRPr>
          </a:p>
          <a:p>
            <a:pPr marL="342900" indent="-342900">
              <a:buClr>
                <a:srgbClr val="000000"/>
              </a:buClr>
              <a:buFont typeface="WingDings"/>
              <a:buChar char=""/>
            </a:pP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психозом</a:t>
            </a:r>
            <a:r>
              <a:rPr lang="de-DE" altLang="de-DE" sz="2400" dirty="0">
                <a:solidFill>
                  <a:srgbClr val="333333"/>
                </a:solidFill>
              </a:rPr>
              <a:t> </a:t>
            </a:r>
            <a:r>
              <a:rPr lang="ru-RU" altLang="de-DE" sz="2400" dirty="0">
                <a:solidFill>
                  <a:srgbClr val="004992"/>
                </a:solidFill>
              </a:rPr>
              <a:t>склонны к принятиям поспешных</a:t>
            </a:r>
            <a:r>
              <a:rPr lang="de-DE" altLang="de-DE" sz="2400" dirty="0">
                <a:solidFill>
                  <a:srgbClr val="004992"/>
                </a:solidFill>
              </a:rPr>
              <a:t> </a:t>
            </a:r>
            <a:r>
              <a:rPr lang="ru-RU" altLang="de-DE" sz="2400" dirty="0">
                <a:solidFill>
                  <a:srgbClr val="004992"/>
                </a:solidFill>
              </a:rPr>
              <a:t>решений.</a:t>
            </a:r>
            <a:endParaRPr lang="de-DE" altLang="de-DE" sz="2400" dirty="0">
              <a:solidFill>
                <a:srgbClr val="004992"/>
              </a:solidFill>
            </a:endParaRPr>
          </a:p>
          <a:p>
            <a:pPr marL="342900" indent="-342900">
              <a:buClr>
                <a:srgbClr val="000000"/>
              </a:buClr>
              <a:buFont typeface="WingDings"/>
              <a:buChar char=""/>
            </a:pPr>
            <a:r>
              <a:rPr lang="ru-RU" altLang="de-DE" sz="2400" dirty="0">
                <a:solidFill>
                  <a:schemeClr val="tx1"/>
                </a:solidFill>
              </a:rPr>
              <a:t>Т</a:t>
            </a:r>
            <a:r>
              <a:rPr lang="ru-RU" altLang="de-DE" sz="2400" dirty="0">
                <a:solidFill>
                  <a:srgbClr val="333333"/>
                </a:solidFill>
              </a:rPr>
              <a:t>акой подход часто приводит к неправильным решениям</a:t>
            </a:r>
            <a:r>
              <a:rPr lang="de-DE" altLang="de-DE" sz="2400" dirty="0">
                <a:solidFill>
                  <a:srgbClr val="333333"/>
                </a:solidFill>
              </a:rPr>
              <a:t>. </a:t>
            </a:r>
            <a:r>
              <a:rPr lang="ru-RU" altLang="de-DE" sz="2400" dirty="0">
                <a:solidFill>
                  <a:srgbClr val="333333"/>
                </a:solidFill>
              </a:rPr>
              <a:t>Поэтому </a:t>
            </a:r>
            <a:r>
              <a:rPr lang="de-DE" altLang="de-DE" sz="2400" dirty="0">
                <a:solidFill>
                  <a:srgbClr val="333333"/>
                </a:solidFill>
              </a:rPr>
              <a:t>особенно важно </a:t>
            </a:r>
            <a:r>
              <a:rPr lang="ru-RU" altLang="de-DE" sz="2400" dirty="0"/>
              <a:t>с</a:t>
            </a:r>
            <a:r>
              <a:rPr lang="ru-RU" altLang="de-DE" sz="2400" dirty="0">
                <a:solidFill>
                  <a:srgbClr val="004992"/>
                </a:solidFill>
              </a:rPr>
              <a:t>обрать и учесть как можно больше разносторонней информации.</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937643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Примеры влияния психоза на неверно оцененные ситуации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22</a:t>
            </a:fld>
            <a:endParaRPr lang="de-DE" altLang="de-DE">
              <a:latin typeface="+mn-lt"/>
              <a:ea typeface="+mn-ea"/>
            </a:endParaRPr>
          </a:p>
        </p:txBody>
      </p:sp>
      <p:sp>
        <p:nvSpPr>
          <p:cNvPr id="37914" name="Rechteck 1"/>
          <p:cNvSpPr>
            <a:spLocks noChangeArrowheads="1"/>
          </p:cNvSpPr>
          <p:nvPr/>
        </p:nvSpPr>
        <p:spPr bwMode="auto">
          <a:xfrm>
            <a:off x="408955" y="6093296"/>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ru-RU" altLang="de-DE" sz="1800" dirty="0">
                <a:solidFill>
                  <a:srgbClr val="004992"/>
                </a:solidFill>
                <a:latin typeface="+mn-lt"/>
                <a:ea typeface="+mn-ea"/>
              </a:rPr>
              <a:t>Мог бы кто-то из Вас поделиться с нами своим опытом в похожих ситуациях? </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202483234"/>
              </p:ext>
            </p:extLst>
          </p:nvPr>
        </p:nvGraphicFramePr>
        <p:xfrm>
          <a:off x="408954" y="2295017"/>
          <a:ext cx="11376000" cy="3571012"/>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Во время психоза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Другие объяснения </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1800" b="0" i="0" u="none" strike="noStrike" cap="none" normalizeH="0" baseline="0">
                          <a:ln>
                            <a:noFill/>
                          </a:ln>
                          <a:solidFill>
                            <a:srgbClr val="333333"/>
                          </a:solidFill>
                          <a:effectLst/>
                          <a:latin typeface="+mn-lt"/>
                          <a:ea typeface="+mn-ea"/>
                          <a:cs typeface="+mn-cs"/>
                        </a:rPr>
                        <a:t>Щелканье в телефоне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Кто-то прослушивает Ваш телефон, милиция Вас выслеживает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Повреждения кабеля; Типичные шумы на большом расстоянии; Мертвая зона для мобильного разговора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По радио играет “Toxic” (Rus: токсичные) в исполнении Б. Спирс</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Секретный знак о предстоящей атаки ядовитым газом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Музыкальный канал, специализирующийся на поп-музыке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Белая пыль на столе в кухне, которой раньше не было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Уверенность: сибирская язва (Anthrax) - была предпринята попытка убийства, или полицейские хотят навязать мне ими подкинутые наркотики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Кто-то пек пирог или в квартире не убрано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buClr>
                <a:srgbClr val="333333"/>
              </a:buClr>
            </a:pPr>
            <a:r>
              <a:rPr lang="ru-RU" altLang="de-DE" sz="2400" dirty="0">
                <a:solidFill>
                  <a:srgbClr val="333333"/>
                </a:solidFill>
              </a:rPr>
              <a:t>Вы увидите серии снимков.</a:t>
            </a:r>
            <a:r>
              <a:rPr lang="de-DE" altLang="de-DE" sz="2400" dirty="0">
                <a:solidFill>
                  <a:srgbClr val="333333"/>
                </a:solidFill>
              </a:rPr>
              <a:t> </a:t>
            </a:r>
            <a:r>
              <a:rPr lang="ru-RU" altLang="de-DE" sz="2400" dirty="0">
                <a:solidFill>
                  <a:srgbClr val="333333"/>
                </a:solidFill>
              </a:rPr>
              <a:t>Сначала будет демонстрироваться только одна деталь</a:t>
            </a:r>
            <a:r>
              <a:rPr lang="de-DE" altLang="de-DE" sz="2400" dirty="0">
                <a:solidFill>
                  <a:srgbClr val="333333"/>
                </a:solidFill>
              </a:rPr>
              <a:t>, затем другая. </a:t>
            </a:r>
            <a:r>
              <a:rPr lang="ru-RU" altLang="de-DE" sz="2400" dirty="0">
                <a:solidFill>
                  <a:srgbClr val="333333"/>
                </a:solidFill>
              </a:rPr>
              <a:t>Это будет продолжаться пока Вы не увидите полную иллюстрацую изображения</a:t>
            </a:r>
            <a:r>
              <a:rPr lang="de-DE" altLang="de-DE" sz="2400" dirty="0">
                <a:solidFill>
                  <a:srgbClr val="333333"/>
                </a:solidFill>
              </a:rPr>
              <a:t>.</a:t>
            </a:r>
          </a:p>
          <a:p>
            <a:pPr marL="342900" indent="-342900">
              <a:buClr>
                <a:srgbClr val="333333"/>
              </a:buClr>
              <a:buFont typeface="WingDings"/>
              <a:buChar char=""/>
            </a:pPr>
            <a:r>
              <a:rPr lang="de-DE" altLang="de-DE" sz="2400" dirty="0">
                <a:solidFill>
                  <a:srgbClr val="333333"/>
                </a:solidFill>
              </a:rPr>
              <a:t>Ваше задание - распознать этот обьект.</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buClr>
                <a:srgbClr val="333333"/>
              </a:buClr>
            </a:pPr>
            <a:r>
              <a:rPr lang="ru-RU" altLang="de-DE" sz="2400" dirty="0">
                <a:solidFill>
                  <a:srgbClr val="333333"/>
                </a:solidFill>
              </a:rPr>
              <a:t>Вы увидите серии снимков.</a:t>
            </a:r>
            <a:r>
              <a:rPr lang="de-DE" altLang="de-DE" sz="2400" dirty="0">
                <a:solidFill>
                  <a:srgbClr val="333333"/>
                </a:solidFill>
              </a:rPr>
              <a:t> </a:t>
            </a:r>
            <a:r>
              <a:rPr lang="ru-RU" altLang="de-DE" sz="2400" dirty="0">
                <a:solidFill>
                  <a:srgbClr val="333333"/>
                </a:solidFill>
              </a:rPr>
              <a:t>Сначала будет демонстрироваться только одна деталь</a:t>
            </a:r>
            <a:r>
              <a:rPr lang="de-DE" altLang="de-DE" sz="2400" dirty="0">
                <a:solidFill>
                  <a:srgbClr val="333333"/>
                </a:solidFill>
              </a:rPr>
              <a:t>, затем другая. </a:t>
            </a:r>
            <a:r>
              <a:rPr lang="ru-RU" altLang="de-DE" sz="2400" dirty="0">
                <a:solidFill>
                  <a:srgbClr val="333333"/>
                </a:solidFill>
              </a:rPr>
              <a:t>Это будет продолжаться пока Вы не увидите полную иллюстрацую изображения</a:t>
            </a:r>
            <a:r>
              <a:rPr lang="de-DE" altLang="de-DE" sz="2400" dirty="0">
                <a:solidFill>
                  <a:srgbClr val="333333"/>
                </a:solidFill>
              </a:rPr>
              <a:t>.</a:t>
            </a:r>
          </a:p>
          <a:p>
            <a:pPr marL="342900" indent="-342900">
              <a:buClr>
                <a:srgbClr val="333333"/>
              </a:buClr>
              <a:buFont typeface="WingDings"/>
              <a:buChar char=""/>
            </a:pPr>
            <a:r>
              <a:rPr lang="de-DE" altLang="de-DE" sz="2400" dirty="0">
                <a:solidFill>
                  <a:srgbClr val="333333"/>
                </a:solidFill>
              </a:rPr>
              <a:t>Ваше задание - распознать этот обьект.</a:t>
            </a:r>
          </a:p>
          <a:p>
            <a:pPr marL="342900" indent="-342900">
              <a:buClr>
                <a:srgbClr val="333333"/>
              </a:buClr>
              <a:buFont typeface="WingDings"/>
              <a:buChar char=""/>
            </a:pPr>
            <a:r>
              <a:rPr lang="ru-RU" altLang="de-DE" sz="2400" dirty="0">
                <a:solidFill>
                  <a:srgbClr val="333333"/>
                </a:solidFill>
              </a:rPr>
              <a:t>Постарайтесь при этом избегат поспешных</a:t>
            </a:r>
            <a:r>
              <a:rPr lang="de-DE" altLang="de-DE" sz="2400" dirty="0">
                <a:solidFill>
                  <a:srgbClr val="333333"/>
                </a:solidFill>
              </a:rPr>
              <a:t> и </a:t>
            </a:r>
            <a:r>
              <a:rPr lang="ru-RU" altLang="de-DE" sz="2400" dirty="0">
                <a:solidFill>
                  <a:srgbClr val="333333"/>
                </a:solidFill>
              </a:rPr>
              <a:t>предварительных</a:t>
            </a:r>
            <a:r>
              <a:rPr lang="de-DE" altLang="de-DE" sz="2400" dirty="0">
                <a:solidFill>
                  <a:srgbClr val="333333"/>
                </a:solidFill>
              </a:rPr>
              <a:t> </a:t>
            </a:r>
            <a:r>
              <a:rPr lang="ru-RU" altLang="de-DE" sz="2400" dirty="0">
                <a:solidFill>
                  <a:srgbClr val="333333"/>
                </a:solidFill>
              </a:rPr>
              <a:t>выводов</a:t>
            </a:r>
            <a:r>
              <a:rPr lang="de-DE" altLang="de-DE" sz="2400" dirty="0">
                <a:solidFill>
                  <a:srgbClr val="333333"/>
                </a:solidFill>
              </a:rPr>
              <a:t>. </a:t>
            </a:r>
            <a:r>
              <a:rPr lang="ru-RU" altLang="de-DE" sz="2400" dirty="0">
                <a:solidFill>
                  <a:srgbClr val="333333"/>
                </a:solidFill>
              </a:rPr>
              <a:t>Обсудите при этом все возможн</a:t>
            </a:r>
            <a:r>
              <a:rPr lang="de-DE" altLang="de-DE" sz="2400" dirty="0">
                <a:solidFill>
                  <a:srgbClr val="333333"/>
                </a:solidFill>
              </a:rPr>
              <a:t>ы</a:t>
            </a:r>
            <a:r>
              <a:rPr lang="ru-RU" altLang="de-DE" sz="2400" dirty="0">
                <a:solidFill>
                  <a:srgbClr val="333333"/>
                </a:solidFill>
              </a:rPr>
              <a:t>е варианты.</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129236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Обратите внимание на указанные варианты ответов</a:t>
            </a:r>
            <a:r>
              <a:rPr lang="de-DE" altLang="de-DE" sz="2400" dirty="0">
                <a:solidFill>
                  <a:srgbClr val="333333"/>
                </a:solidFill>
              </a:rPr>
              <a:t>. </a:t>
            </a:r>
            <a:r>
              <a:rPr lang="ru-RU" altLang="de-DE" sz="2400" dirty="0">
                <a:solidFill>
                  <a:srgbClr val="333333"/>
                </a:solidFill>
              </a:rPr>
              <a:t>Обсудите в группе вероятность Ваше</a:t>
            </a:r>
            <a:r>
              <a:rPr lang="de-DE" altLang="de-DE" sz="2400" dirty="0">
                <a:solidFill>
                  <a:srgbClr val="333333"/>
                </a:solidFill>
              </a:rPr>
              <a:t>го</a:t>
            </a:r>
            <a:r>
              <a:rPr lang="ru-RU" altLang="de-DE" sz="2400" dirty="0">
                <a:solidFill>
                  <a:srgbClr val="333333"/>
                </a:solidFill>
              </a:rPr>
              <a:t> выбор</a:t>
            </a:r>
            <a:r>
              <a:rPr lang="de-DE" altLang="de-DE" sz="2400" dirty="0">
                <a:solidFill>
                  <a:srgbClr val="333333"/>
                </a:solidFill>
              </a:rPr>
              <a:t>а </a:t>
            </a:r>
            <a:r>
              <a:rPr lang="ru-RU" altLang="de-DE" sz="2400" dirty="0">
                <a:solidFill>
                  <a:srgbClr val="333333"/>
                </a:solidFill>
              </a:rPr>
              <a:t>ответа и на сколько Вы в своем ответе уверен</a:t>
            </a:r>
            <a:r>
              <a:rPr lang="de-DE" altLang="de-DE" sz="2400" dirty="0">
                <a:solidFill>
                  <a:srgbClr val="333333"/>
                </a:solidFill>
              </a:rPr>
              <a:t>н</a:t>
            </a:r>
            <a:r>
              <a:rPr lang="ru-RU" altLang="de-DE" sz="2400" dirty="0">
                <a:solidFill>
                  <a:srgbClr val="333333"/>
                </a:solidFill>
              </a:rPr>
              <a:t>ы</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26</a:t>
            </a:fld>
            <a:endParaRPr lang="de-DE" altLang="de-DE">
              <a:latin typeface="+mn-lt"/>
              <a:ea typeface="+mn-ea"/>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27</a:t>
            </a:fld>
            <a:endParaRPr lang="de-DE" altLang="de-DE">
              <a:latin typeface="+mn-lt"/>
              <a:ea typeface="+mn-ea"/>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28</a:t>
            </a:fld>
            <a:endParaRPr lang="de-DE" altLang="de-DE">
              <a:latin typeface="+mn-lt"/>
              <a:ea typeface="+mn-ea"/>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29</a:t>
            </a:fld>
            <a:endParaRPr lang="de-DE" altLang="de-DE">
              <a:latin typeface="+mn-lt"/>
              <a:ea typeface="+mn-ea"/>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30</a:t>
            </a:fld>
            <a:endParaRPr lang="de-DE" altLang="de-DE">
              <a:latin typeface="+mn-lt"/>
              <a:ea typeface="+mn-ea"/>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31</a:t>
            </a:fld>
            <a:endParaRPr lang="de-DE" altLang="de-DE">
              <a:latin typeface="+mn-lt"/>
              <a:ea typeface="+mn-ea"/>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32</a:t>
            </a:fld>
            <a:endParaRPr lang="de-DE" altLang="de-DE">
              <a:latin typeface="+mn-lt"/>
              <a:ea typeface="+mn-ea"/>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5" name="Slide Number Placeholder 4"/>
          <p:cNvSpPr>
            <a:spLocks noGrp="1"/>
          </p:cNvSpPr>
          <p:nvPr>
            <p:ph type="sldNum" sz="quarter" idx="12"/>
          </p:nvPr>
        </p:nvSpPr>
        <p:spPr/>
        <p:txBody>
          <a:bodyPr/>
          <a:lstStyle/>
          <a:p>
            <a:fld id="{8C35B470-608C-428B-BE9B-B3C19ED2E468}" type="slidenum">
              <a:rPr lang="de-DE" altLang="de-DE" smtClean="0">
                <a:latin typeface="+mn-lt"/>
                <a:ea typeface="+mn-ea"/>
              </a:rPr>
              <a:pPr/>
              <a:t>33</a:t>
            </a:fld>
            <a:endParaRPr lang="de-DE" altLang="de-DE">
              <a:latin typeface="+mn-lt"/>
              <a:ea typeface="+mn-ea"/>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2</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В этом задании отсутствуют варианты ответов</a:t>
            </a:r>
            <a:r>
              <a:rPr lang="de-DE" altLang="de-DE" sz="2400" dirty="0">
                <a:solidFill>
                  <a:srgbClr val="333333"/>
                </a:solidFill>
              </a:rPr>
              <a:t>.</a:t>
            </a:r>
          </a:p>
          <a:p>
            <a:pPr lvl="0" defTabSz="914400" fontAlgn="base"/>
            <a:r>
              <a:rPr lang="ru-RU" altLang="de-DE" sz="2400" dirty="0">
                <a:solidFill>
                  <a:srgbClr val="333333"/>
                </a:solidFill>
              </a:rPr>
              <a:t>Пожалуйста, подумайте и придумайте сами всевозможные варианты</a:t>
            </a:r>
            <a:r>
              <a:rPr lang="de-DE" altLang="de-DE" sz="2400" dirty="0">
                <a:solidFill>
                  <a:srgbClr val="333333"/>
                </a:solidFill>
              </a:rPr>
              <a:t>. </a:t>
            </a:r>
            <a:r>
              <a:rPr lang="ru-RU" altLang="de-DE" sz="2400" dirty="0">
                <a:solidFill>
                  <a:srgbClr val="333333"/>
                </a:solidFill>
              </a:rPr>
              <a:t>Обсудите свои идеи и предположения в группе.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34</a:t>
            </a:fld>
            <a:endParaRPr lang="de-DE" altLang="de-DE">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85C7694F-7A3F-4299-A51B-3B201526B6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72E1BC0C-F55A-47BC-8905-880E738CA9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62436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CF4AEEFE-2D94-4351-B038-0BDA8439F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53064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CF5C02F4-0650-4A35-AA75-73347FA48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3392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E3E3F551-EFAC-4289-BCDC-A33836D8F4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9965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6F7B4FA2-C707-4ACB-8FFC-5E342099FE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630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C77DC181-BA9B-43D5-9A42-95781F98C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31968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AB378056-64FD-41E3-A2A7-FE17E427C4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61346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ru-RU" sz="1000" b="0" i="0" u="none" strike="noStrike" kern="1200" cap="none" spc="0" normalizeH="0" baseline="0" noProof="0">
                <a:ln>
                  <a:noFill/>
                </a:ln>
                <a:solidFill>
                  <a:srgbClr val="333333"/>
                </a:solidFill>
                <a:effectLst/>
                <a:uLnTx/>
                <a:uFillTx/>
                <a:latin typeface="Calibri Light"/>
                <a:ea typeface="+mn-ea"/>
                <a:cs typeface="Calibri Light"/>
              </a:rPr>
              <a:t>Тренинг 2 – Преждевременные заключения I</a:t>
            </a:r>
            <a:endParaRPr kumimoji="0" 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35B470-608C-428B-BE9B-B3C19ED2E46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3643704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44</a:t>
            </a:fld>
            <a:endParaRPr lang="de-DE" altLang="de-DE">
              <a:latin typeface="+mn-lt"/>
              <a:ea typeface="+mn-ea"/>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47931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45</a:t>
            </a:fld>
            <a:endParaRPr lang="de-DE" altLang="de-DE">
              <a:latin typeface="+mn-lt"/>
              <a:ea typeface="+mn-ea"/>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46</a:t>
            </a:fld>
            <a:endParaRPr lang="de-DE" altLang="de-DE">
              <a:latin typeface="+mn-lt"/>
              <a:ea typeface="+mn-ea"/>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47</a:t>
            </a:fld>
            <a:endParaRPr lang="de-DE" altLang="de-DE">
              <a:latin typeface="+mn-lt"/>
              <a:ea typeface="+mn-ea"/>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48</a:t>
            </a:fld>
            <a:endParaRPr lang="de-DE" altLang="de-DE">
              <a:latin typeface="+mn-lt"/>
              <a:ea typeface="+mn-ea"/>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49</a:t>
            </a:fld>
            <a:endParaRPr lang="de-DE" altLang="de-DE">
              <a:latin typeface="+mn-lt"/>
              <a:ea typeface="+mn-ea"/>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50</a:t>
            </a:fld>
            <a:endParaRPr lang="de-DE" altLang="de-DE">
              <a:latin typeface="+mn-lt"/>
              <a:ea typeface="+mn-ea"/>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51</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4</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53</a:t>
            </a:fld>
            <a:endParaRPr lang="de-DE" altLang="de-DE">
              <a:latin typeface="+mn-lt"/>
              <a:ea typeface="+mn-ea"/>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54</a:t>
            </a:fld>
            <a:endParaRPr lang="de-DE" altLang="de-DE">
              <a:latin typeface="+mn-lt"/>
              <a:ea typeface="+mn-ea"/>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55</a:t>
            </a:fld>
            <a:endParaRPr lang="de-DE" altLang="de-DE">
              <a:latin typeface="+mn-lt"/>
              <a:ea typeface="+mn-ea"/>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56</a:t>
            </a:fld>
            <a:endParaRPr lang="de-DE" altLang="de-DE">
              <a:latin typeface="+mn-lt"/>
              <a:ea typeface="+mn-ea"/>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57</a:t>
            </a:fld>
            <a:endParaRPr lang="de-DE" altLang="de-DE">
              <a:latin typeface="+mn-lt"/>
              <a:ea typeface="+mn-ea"/>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58</a:t>
            </a:fld>
            <a:endParaRPr lang="de-DE" altLang="de-DE">
              <a:latin typeface="+mn-lt"/>
              <a:ea typeface="+mn-ea"/>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59</a:t>
            </a:fld>
            <a:endParaRPr lang="de-DE" altLang="de-DE">
              <a:latin typeface="+mn-lt"/>
              <a:ea typeface="+mn-ea"/>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60</a:t>
            </a:fld>
            <a:endParaRPr lang="de-DE" altLang="de-DE">
              <a:latin typeface="+mn-lt"/>
              <a:ea typeface="+mn-ea"/>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62</a:t>
            </a:fld>
            <a:endParaRPr lang="de-DE" altLang="de-DE">
              <a:latin typeface="+mn-lt"/>
              <a:ea typeface="+mn-ea"/>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63</a:t>
            </a:fld>
            <a:endParaRPr lang="de-DE" altLang="de-DE">
              <a:latin typeface="+mn-lt"/>
              <a:ea typeface="+mn-ea"/>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64</a:t>
            </a:fld>
            <a:endParaRPr lang="de-DE" altLang="de-DE">
              <a:latin typeface="+mn-lt"/>
              <a:ea typeface="+mn-ea"/>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65</a:t>
            </a:fld>
            <a:endParaRPr lang="de-DE" altLang="de-DE">
              <a:latin typeface="+mn-lt"/>
              <a:ea typeface="+mn-ea"/>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66</a:t>
            </a:fld>
            <a:endParaRPr lang="de-DE" altLang="de-DE">
              <a:latin typeface="+mn-lt"/>
              <a:ea typeface="+mn-ea"/>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67</a:t>
            </a:fld>
            <a:endParaRPr lang="de-DE" altLang="de-DE">
              <a:latin typeface="+mn-lt"/>
              <a:ea typeface="+mn-ea"/>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68</a:t>
            </a:fld>
            <a:endParaRPr lang="de-DE" altLang="de-DE">
              <a:latin typeface="+mn-lt"/>
              <a:ea typeface="+mn-ea"/>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69</a:t>
            </a:fld>
            <a:endParaRPr lang="de-DE" altLang="de-DE">
              <a:latin typeface="+mn-lt"/>
              <a:ea typeface="+mn-ea"/>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D2386953-FBE8-4728-B5F7-37985941CF9A}" type="slidenum">
              <a:rPr lang="de-DE" altLang="de-DE" smtClean="0">
                <a:latin typeface="+mn-lt"/>
                <a:ea typeface="+mn-ea"/>
              </a:rPr>
              <a:pPr/>
              <a:t>70</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3155700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72</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73</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74</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75</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76</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77</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78</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7</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80</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81</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82</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83</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84</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85</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86</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87</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88</a:t>
            </a:fld>
            <a:endParaRPr lang="de-DE" altLang="de-DE">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1028"/>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97285" name="Rectangle 1029"/>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89</a:t>
            </a:fld>
            <a:endParaRPr lang="de-DE" altLang="de-DE">
              <a:latin typeface="+mn-lt"/>
              <a:ea typeface="+mn-ea"/>
            </a:endParaRPr>
          </a:p>
        </p:txBody>
      </p:sp>
      <p:pic>
        <p:nvPicPr>
          <p:cNvPr id="11"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6" name="Textfeld 5">
            <a:extLst>
              <a:ext uri="{FF2B5EF4-FFF2-40B4-BE49-F238E27FC236}">
                <a16:creationId xmlns:a16="http://schemas.microsoft.com/office/drawing/2014/main" id="{3689DB7C-C6AB-49D5-A7F3-07D3716FEF84}"/>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98309"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90</a:t>
            </a:fld>
            <a:endParaRPr lang="de-DE" altLang="de-DE">
              <a:latin typeface="+mn-lt"/>
              <a:ea typeface="+mn-ea"/>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0" name="Textfeld 9">
            <a:extLst>
              <a:ext uri="{FF2B5EF4-FFF2-40B4-BE49-F238E27FC236}">
                <a16:creationId xmlns:a16="http://schemas.microsoft.com/office/drawing/2014/main" id="{880808CF-E21A-4BB8-A8BC-186FC030E67F}"/>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99332" name="Rectangle 4"/>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99333" name="Rectangle 5"/>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91</a:t>
            </a:fld>
            <a:endParaRPr lang="de-DE" altLang="de-DE">
              <a:latin typeface="+mn-lt"/>
              <a:ea typeface="+mn-ea"/>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1" name="Textfeld 10">
            <a:extLst>
              <a:ext uri="{FF2B5EF4-FFF2-40B4-BE49-F238E27FC236}">
                <a16:creationId xmlns:a16="http://schemas.microsoft.com/office/drawing/2014/main" id="{947DFB3F-3BBB-4239-90D4-A00BB14FF5C9}"/>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0357"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0358" name="Rectangle 6"/>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92</a:t>
            </a:fld>
            <a:endParaRPr lang="de-DE" altLang="de-DE">
              <a:latin typeface="+mn-lt"/>
              <a:ea typeface="+mn-ea"/>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1" name="Textfeld 10">
            <a:extLst>
              <a:ext uri="{FF2B5EF4-FFF2-40B4-BE49-F238E27FC236}">
                <a16:creationId xmlns:a16="http://schemas.microsoft.com/office/drawing/2014/main" id="{F8CE1286-F8EF-401E-99F5-694C250BC950}"/>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1381"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1382" name="Rectangle 6"/>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93</a:t>
            </a:fld>
            <a:endParaRPr lang="de-DE" altLang="de-DE">
              <a:latin typeface="+mn-lt"/>
              <a:ea typeface="+mn-ea"/>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1" name="Textfeld 10">
            <a:extLst>
              <a:ext uri="{FF2B5EF4-FFF2-40B4-BE49-F238E27FC236}">
                <a16:creationId xmlns:a16="http://schemas.microsoft.com/office/drawing/2014/main" id="{45C426D6-6F17-4C3B-A793-5481AFC52CDE}"/>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2405"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2406" name="Rectangle 6"/>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94</a:t>
            </a:fld>
            <a:endParaRPr lang="de-DE" altLang="de-DE">
              <a:latin typeface="+mn-lt"/>
              <a:ea typeface="+mn-ea"/>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1" name="Textfeld 10">
            <a:extLst>
              <a:ext uri="{FF2B5EF4-FFF2-40B4-BE49-F238E27FC236}">
                <a16:creationId xmlns:a16="http://schemas.microsoft.com/office/drawing/2014/main" id="{4936755B-DE93-47DD-8C2A-80EDD3D04DCC}"/>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3429"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95</a:t>
            </a:fld>
            <a:endParaRPr lang="de-DE" altLang="de-DE">
              <a:latin typeface="+mn-lt"/>
              <a:ea typeface="+mn-ea"/>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0" name="Textfeld 9">
            <a:extLst>
              <a:ext uri="{FF2B5EF4-FFF2-40B4-BE49-F238E27FC236}">
                <a16:creationId xmlns:a16="http://schemas.microsoft.com/office/drawing/2014/main" id="{365BDA91-C7B6-4796-8178-0047DC4A73D2}"/>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04453" name="Rectangle 5"/>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96</a:t>
            </a:fld>
            <a:endParaRPr lang="de-DE" altLang="de-DE">
              <a:latin typeface="+mn-lt"/>
              <a:ea typeface="+mn-ea"/>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
        <p:nvSpPr>
          <p:cNvPr id="10" name="Textfeld 9">
            <a:extLst>
              <a:ext uri="{FF2B5EF4-FFF2-40B4-BE49-F238E27FC236}">
                <a16:creationId xmlns:a16="http://schemas.microsoft.com/office/drawing/2014/main" id="{E67FE3E6-4F88-49EF-9016-4FEFB637B4D4}"/>
              </a:ext>
            </a:extLst>
          </p:cNvPr>
          <p:cNvSpPr txBox="1"/>
          <p:nvPr/>
        </p:nvSpPr>
        <p:spPr bwMode="gray">
          <a:xfrm>
            <a:off x="4729435" y="2060848"/>
            <a:ext cx="288032" cy="30135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97</a:t>
            </a:fld>
            <a:endParaRPr lang="de-DE" altLang="de-DE">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98</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99</a:t>
            </a:fld>
            <a:endParaRPr lang="de-DE" altLang="de-DE">
              <a:latin typeface="+mn-lt"/>
              <a:ea typeface="+mn-ea"/>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100</a:t>
            </a:fld>
            <a:endParaRPr lang="de-DE" altLang="de-DE">
              <a:latin typeface="+mn-lt"/>
              <a:ea typeface="+mn-ea"/>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101</a:t>
            </a:fld>
            <a:endParaRPr lang="de-DE" altLang="de-DE">
              <a:latin typeface="+mn-lt"/>
              <a:ea typeface="+mn-ea"/>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102</a:t>
            </a:fld>
            <a:endParaRPr lang="de-DE" altLang="de-DE">
              <a:latin typeface="+mn-lt"/>
              <a:ea typeface="+mn-ea"/>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103</a:t>
            </a:fld>
            <a:endParaRPr lang="de-DE" altLang="de-DE">
              <a:latin typeface="+mn-lt"/>
              <a:ea typeface="+mn-ea"/>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104</a:t>
            </a:fld>
            <a:endParaRPr lang="de-DE" altLang="de-DE">
              <a:latin typeface="+mn-lt"/>
              <a:ea typeface="+mn-ea"/>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105</a:t>
            </a:fld>
            <a:endParaRPr lang="de-DE" altLang="de-DE">
              <a:latin typeface="+mn-lt"/>
              <a:ea typeface="+mn-ea"/>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Изображение </a:t>
            </a:r>
            <a:r>
              <a:rPr lang="de-DE" sz="3600" dirty="0">
                <a:latin typeface="+mn-lt"/>
                <a:ea typeface="+mn-ea"/>
                <a:cs typeface="+mn-cs"/>
              </a:rPr>
              <a:t>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107</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108</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109</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110</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111</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112</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113</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114</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Задание 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115</a:t>
            </a:fld>
            <a:endParaRPr lang="de-DE" altLang="de-DE">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116</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117</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Старую пару, кубок …?</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az-Cyrl-AZ" sz="3600">
                <a:solidFill>
                  <a:srgbClr val="004992"/>
                </a:solidFill>
                <a:latin typeface="+mn-lt"/>
                <a:ea typeface="+mn-ea"/>
                <a:cs typeface="+mn-cs"/>
              </a:rPr>
              <a:t>Что Вы видите?</a:t>
            </a:r>
            <a:endParaRPr lang="en-US" sz="3600">
              <a:solidFill>
                <a:srgbClr val="004992"/>
              </a:solidFill>
              <a:latin typeface="+mn-lt"/>
              <a:ea typeface="+mn-ea"/>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118</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119</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ru-RU" altLang="de-DE" sz="2400" dirty="0">
                <a:solidFill>
                  <a:srgbClr val="333333"/>
                </a:solidFill>
              </a:rPr>
              <a:t>Быстрые решения не всегда приводят к неправильным решениям.</a:t>
            </a:r>
            <a:r>
              <a:rPr lang="de-DE" altLang="de-DE" sz="2400" dirty="0">
                <a:solidFill>
                  <a:srgbClr val="333333"/>
                </a:solidFill>
              </a:rPr>
              <a:t> </a:t>
            </a:r>
            <a:r>
              <a:rPr lang="ru-RU" altLang="de-DE" sz="2400" dirty="0">
                <a:solidFill>
                  <a:srgbClr val="333333"/>
                </a:solidFill>
              </a:rPr>
              <a:t>Но</a:t>
            </a:r>
            <a:r>
              <a:rPr lang="de-DE" altLang="de-DE" sz="2400" dirty="0">
                <a:solidFill>
                  <a:srgbClr val="333333"/>
                </a:solidFill>
              </a:rPr>
              <a:t> </a:t>
            </a:r>
            <a:r>
              <a:rPr lang="ru-RU" altLang="de-DE" sz="2400" dirty="0">
                <a:solidFill>
                  <a:srgbClr val="333333"/>
                </a:solidFill>
              </a:rPr>
              <a:t>иногда обнаруживается </a:t>
            </a:r>
            <a:r>
              <a:rPr lang="ru-RU" altLang="de-DE" sz="2400">
                <a:solidFill>
                  <a:srgbClr val="333333"/>
                </a:solidFill>
              </a:rPr>
              <a:t>только “половина правды”!</a:t>
            </a:r>
            <a:endParaRPr lang="de-DE" altLang="de-DE" sz="2400" dirty="0">
              <a:solidFill>
                <a:srgbClr val="333333"/>
              </a:solidFill>
            </a:endParaRPr>
          </a:p>
          <a:p>
            <a:pPr lvl="0" algn="ctr" defTabSz="914400" fontAlgn="base"/>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120</a:t>
            </a:fld>
            <a:endParaRPr lang="de-DE" altLang="de-DE">
              <a:latin typeface="+mn-lt"/>
              <a:ea typeface="+mn-ea"/>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ru-RU" altLang="de-DE" sz="2400" dirty="0">
                <a:solidFill>
                  <a:srgbClr val="333333"/>
                </a:solidFill>
              </a:rPr>
              <a:t>Быстрые решения не всегда приводят к неправильным решениям.</a:t>
            </a:r>
            <a:r>
              <a:rPr lang="de-DE" altLang="de-DE" sz="2400" dirty="0">
                <a:solidFill>
                  <a:srgbClr val="333333"/>
                </a:solidFill>
              </a:rPr>
              <a:t> </a:t>
            </a:r>
            <a:r>
              <a:rPr lang="ru-RU" altLang="de-DE" sz="2400" dirty="0">
                <a:solidFill>
                  <a:srgbClr val="333333"/>
                </a:solidFill>
              </a:rPr>
              <a:t>Но</a:t>
            </a:r>
            <a:r>
              <a:rPr lang="de-DE" altLang="de-DE" sz="2400" dirty="0">
                <a:solidFill>
                  <a:srgbClr val="333333"/>
                </a:solidFill>
              </a:rPr>
              <a:t> </a:t>
            </a:r>
            <a:r>
              <a:rPr lang="ru-RU" altLang="de-DE" sz="2400" dirty="0">
                <a:solidFill>
                  <a:srgbClr val="333333"/>
                </a:solidFill>
              </a:rPr>
              <a:t>иногда обнаруживается только “половина правды”!</a:t>
            </a:r>
            <a:endParaRPr lang="de-DE" altLang="de-DE" sz="2400" dirty="0">
              <a:solidFill>
                <a:srgbClr val="333333"/>
              </a:solidFill>
            </a:endParaRPr>
          </a:p>
          <a:p>
            <a:pPr lvl="0" algn="ctr" defTabSz="914400" fontAlgn="base"/>
            <a:r>
              <a:rPr lang="ru-RU" altLang="de-DE" sz="2400" dirty="0"/>
              <a:t>Поп</a:t>
            </a:r>
            <a:r>
              <a:rPr lang="ru-RU" altLang="de-DE" sz="2400" dirty="0">
                <a:solidFill>
                  <a:srgbClr val="004992"/>
                </a:solidFill>
              </a:rPr>
              <a:t>робуйте найти все символы</a:t>
            </a:r>
            <a:r>
              <a:rPr lang="de-DE" altLang="de-DE" sz="2400" dirty="0">
                <a:solidFill>
                  <a:srgbClr val="004992"/>
                </a:solidFill>
              </a:rPr>
              <a:t> </a:t>
            </a:r>
            <a:r>
              <a:rPr lang="ru-RU" altLang="de-DE" sz="2400" dirty="0">
                <a:solidFill>
                  <a:srgbClr val="004992"/>
                </a:solidFill>
              </a:rPr>
              <a:t>в следующих изображениях!</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3106207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122</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123</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Старая женщина, молодая девушка, мужчина с усами?</a:t>
            </a:r>
            <a:endParaRPr lang="en-US" sz="2400" dirty="0">
              <a:solidFill>
                <a:srgbClr val="333333"/>
              </a:solidFill>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124</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125</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Старик или всадник?</a:t>
            </a:r>
            <a:endParaRPr lang="en-US" sz="2400" dirty="0">
              <a:solidFill>
                <a:srgbClr val="333333"/>
              </a:solidFill>
              <a:latin typeface="+mn-lt"/>
              <a:ea typeface="+mn-e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126</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127</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Утка или кролик ?</a:t>
            </a:r>
            <a:endParaRPr lang="en-US" sz="2400" dirty="0">
              <a:solidFill>
                <a:srgbClr val="333333"/>
              </a:solidFill>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128</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129</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Что может быть изображено в перевернутом виде?</a:t>
            </a:r>
            <a:endParaRPr lang="en-US" sz="2400" dirty="0">
              <a:solidFill>
                <a:srgbClr val="333333"/>
              </a:solidFill>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130</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Лошадь или всадник?</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131</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132</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Череп или девушка, пекущая хлеб?</a:t>
            </a:r>
            <a:endParaRPr lang="en-US" sz="2400" dirty="0">
              <a:solidFill>
                <a:srgbClr val="333333"/>
              </a:solidFill>
              <a:latin typeface="+mn-lt"/>
              <a:ea typeface="+mn-ea"/>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133</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Попробуйте найти все символы!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134</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135</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136</a:t>
            </a:fld>
            <a:endParaRPr lang="de-DE" altLang="de-DE">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137</a:t>
            </a:fld>
            <a:endParaRPr lang="de-DE" altLang="de-DE">
              <a:latin typeface="+mn-lt"/>
              <a:ea typeface="+mn-ea"/>
            </a:endParaRPr>
          </a:p>
        </p:txBody>
      </p:sp>
    </p:spTree>
    <p:extLst>
      <p:ext uri="{BB962C8B-B14F-4D97-AF65-F5344CB8AC3E}">
        <p14:creationId xmlns:p14="http://schemas.microsoft.com/office/powerpoint/2010/main" val="29591297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138</a:t>
            </a:fld>
            <a:endParaRPr lang="de-DE" altLang="de-DE">
              <a:latin typeface="+mn-lt"/>
              <a:ea typeface="+mn-ea"/>
            </a:endParaRPr>
          </a:p>
        </p:txBody>
      </p:sp>
    </p:spTree>
    <p:extLst>
      <p:ext uri="{BB962C8B-B14F-4D97-AF65-F5344CB8AC3E}">
        <p14:creationId xmlns:p14="http://schemas.microsoft.com/office/powerpoint/2010/main" val="3834785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Человеку свойственно ошибаться</a:t>
            </a:r>
            <a:r>
              <a:rPr lang="de-DE" altLang="de-DE" sz="2000" dirty="0">
                <a:solidFill>
                  <a:srgbClr val="333333"/>
                </a:solidFill>
              </a:rPr>
              <a:t>: </a:t>
            </a:r>
            <a:r>
              <a:rPr lang="ru-RU" altLang="de-DE" sz="2000" dirty="0">
                <a:solidFill>
                  <a:srgbClr val="333333"/>
                </a:solidFill>
              </a:rPr>
              <a:t>Всегда учитывайте возможность того, что и Вы</a:t>
            </a:r>
            <a:r>
              <a:rPr lang="de-DE" altLang="de-DE" sz="2000" dirty="0">
                <a:solidFill>
                  <a:srgbClr val="333333"/>
                </a:solidFill>
              </a:rPr>
              <a:t> </a:t>
            </a:r>
            <a:r>
              <a:rPr lang="ru-RU" altLang="de-DE" sz="2000" dirty="0">
                <a:solidFill>
                  <a:srgbClr val="333333"/>
                </a:solidFill>
              </a:rPr>
              <a:t>могли </a:t>
            </a:r>
            <a:r>
              <a:rPr lang="de-DE" altLang="de-DE" sz="2000" dirty="0">
                <a:solidFill>
                  <a:srgbClr val="333333"/>
                </a:solidFill>
              </a:rPr>
              <a:t>принять неверное решение.</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139</a:t>
            </a:fld>
            <a:endParaRPr lang="de-DE" altLang="de-DE">
              <a:latin typeface="+mn-lt"/>
              <a:ea typeface="+mn-ea"/>
            </a:endParaRPr>
          </a:p>
        </p:txBody>
      </p:sp>
    </p:spTree>
    <p:extLst>
      <p:ext uri="{BB962C8B-B14F-4D97-AF65-F5344CB8AC3E}">
        <p14:creationId xmlns:p14="http://schemas.microsoft.com/office/powerpoint/2010/main" val="26885134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Человеку свойственно ошибаться</a:t>
            </a:r>
            <a:r>
              <a:rPr lang="de-DE" altLang="de-DE" sz="2000" dirty="0">
                <a:solidFill>
                  <a:srgbClr val="333333"/>
                </a:solidFill>
              </a:rPr>
              <a:t>: </a:t>
            </a:r>
            <a:r>
              <a:rPr lang="ru-RU" altLang="de-DE" sz="2000" dirty="0">
                <a:solidFill>
                  <a:srgbClr val="333333"/>
                </a:solidFill>
              </a:rPr>
              <a:t>Всегда учитывайте возможность того, что и Вы</a:t>
            </a:r>
            <a:r>
              <a:rPr lang="de-DE" altLang="de-DE" sz="2000" dirty="0">
                <a:solidFill>
                  <a:srgbClr val="333333"/>
                </a:solidFill>
              </a:rPr>
              <a:t> </a:t>
            </a:r>
            <a:r>
              <a:rPr lang="ru-RU" altLang="de-DE" sz="2000" dirty="0">
                <a:solidFill>
                  <a:srgbClr val="333333"/>
                </a:solidFill>
              </a:rPr>
              <a:t>могли </a:t>
            </a:r>
            <a:r>
              <a:rPr lang="de-DE" altLang="de-DE" sz="2000" dirty="0">
                <a:solidFill>
                  <a:srgbClr val="333333"/>
                </a:solidFill>
              </a:rPr>
              <a:t>принять неверное решение.</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При принятии важных решений опирайтесь на достоверные факты. Догадки </a:t>
            </a:r>
            <a:r>
              <a:rPr lang="de-DE" altLang="de-DE" sz="2000">
                <a:solidFill>
                  <a:srgbClr val="333333"/>
                </a:solidFill>
              </a:rPr>
              <a:t>–</a:t>
            </a:r>
            <a:r>
              <a:rPr lang="ru-RU" altLang="de-DE" sz="2000">
                <a:solidFill>
                  <a:srgbClr val="333333"/>
                </a:solidFill>
              </a:rPr>
              <a:t> “плохие советники”. </a:t>
            </a:r>
            <a:r>
              <a:rPr lang="ru-RU" altLang="de-DE" sz="2000" dirty="0">
                <a:solidFill>
                  <a:srgbClr val="333333"/>
                </a:solidFill>
              </a:rPr>
              <a:t>Всегда учитывайте последствия неправильного решения.</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140</a:t>
            </a:fld>
            <a:endParaRPr lang="de-DE" altLang="de-DE">
              <a:latin typeface="+mn-lt"/>
              <a:ea typeface="+mn-ea"/>
            </a:endParaRPr>
          </a:p>
        </p:txBody>
      </p:sp>
    </p:spTree>
    <p:extLst>
      <p:ext uri="{BB962C8B-B14F-4D97-AF65-F5344CB8AC3E}">
        <p14:creationId xmlns:p14="http://schemas.microsoft.com/office/powerpoint/2010/main" val="36501579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141</a:t>
            </a:fld>
            <a:endParaRPr lang="de-DE" altLang="de-DE">
              <a:latin typeface="+mn-lt"/>
              <a:ea typeface="+mn-ea"/>
            </a:endParaRPr>
          </a:p>
        </p:txBody>
      </p:sp>
    </p:spTree>
    <p:extLst>
      <p:ext uri="{BB962C8B-B14F-4D97-AF65-F5344CB8AC3E}">
        <p14:creationId xmlns:p14="http://schemas.microsoft.com/office/powerpoint/2010/main" val="123340565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lnSpc>
                <a:spcPct val="100000"/>
              </a:lnSpc>
              <a:spcBef>
                <a:spcPts val="1200"/>
              </a:spcBef>
            </a:pPr>
            <a:r>
              <a:rPr lang="ru-RU" altLang="de-DE" sz="2400" dirty="0">
                <a:solidFill>
                  <a:srgbClr val="004992"/>
                </a:solidFill>
              </a:rPr>
              <a:t>Пример:</a:t>
            </a:r>
            <a:r>
              <a:rPr lang="de-DE" altLang="de-DE" sz="2400" dirty="0">
                <a:solidFill>
                  <a:srgbClr val="333333"/>
                </a:solidFill>
              </a:rPr>
              <a:t> </a:t>
            </a:r>
            <a:r>
              <a:rPr lang="ru-RU" altLang="de-DE" sz="2400" dirty="0">
                <a:solidFill>
                  <a:srgbClr val="333333"/>
                </a:solidFill>
              </a:rPr>
              <a:t>На публичном мероприятнии Олег заявляет всем, что он является королем</a:t>
            </a:r>
            <a:r>
              <a:rPr lang="de-DE" altLang="de-DE" sz="2400" dirty="0">
                <a:solidFill>
                  <a:srgbClr val="333333"/>
                </a:solidFill>
              </a:rPr>
              <a:t> </a:t>
            </a:r>
            <a:r>
              <a:rPr lang="ru-RU" altLang="de-DE" sz="2400" dirty="0">
                <a:solidFill>
                  <a:srgbClr val="333333"/>
                </a:solidFill>
              </a:rPr>
              <a:t>страны</a:t>
            </a:r>
            <a:endParaRPr lang="en-US" altLang="de-DE" sz="2400" dirty="0">
              <a:solidFill>
                <a:srgbClr val="333333"/>
              </a:solidFill>
            </a:endParaRPr>
          </a:p>
          <a:p>
            <a:pPr lvl="0" defTabSz="914400" fontAlgn="base">
              <a:lnSpc>
                <a:spcPct val="100000"/>
              </a:lnSpc>
              <a:spcBef>
                <a:spcPts val="1200"/>
              </a:spcBef>
            </a:pPr>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Олег нашел в Киндер Сюрпризе королевскую фигуру и корону</a:t>
            </a:r>
          </a:p>
          <a:p>
            <a:pPr lvl="0" defTabSz="914400" fontAlgn="base">
              <a:lnSpc>
                <a:spcPct val="100000"/>
              </a:lnSpc>
              <a:spcBef>
                <a:spcPts val="1200"/>
              </a:spcBef>
            </a:pPr>
            <a:r>
              <a:rPr lang="ru-RU" altLang="de-DE" sz="2400" dirty="0">
                <a:solidFill>
                  <a:srgbClr val="004992"/>
                </a:solidFill>
              </a:rPr>
              <a:t>Но</a:t>
            </a:r>
            <a:r>
              <a:rPr lang="de-DE" altLang="de-DE" sz="2400" dirty="0">
                <a:solidFill>
                  <a:srgbClr val="004992"/>
                </a:solidFill>
              </a:rPr>
              <a:t>:</a:t>
            </a:r>
            <a:r>
              <a:rPr lang="ru-RU" altLang="de-DE" sz="2400" dirty="0">
                <a:solidFill>
                  <a:srgbClr val="333333"/>
                </a:solidFill>
              </a:rPr>
              <a:t> У Олега нет королевского происхождения</a:t>
            </a:r>
            <a:r>
              <a:rPr lang="de-DE" altLang="de-DE" sz="2400" dirty="0">
                <a:solidFill>
                  <a:srgbClr val="333333"/>
                </a:solidFill>
              </a:rPr>
              <a:t>, </a:t>
            </a:r>
            <a:r>
              <a:rPr lang="ru-RU" altLang="de-DE" sz="2400" dirty="0">
                <a:solidFill>
                  <a:srgbClr val="333333"/>
                </a:solidFill>
              </a:rPr>
              <a:t>монархию давно</a:t>
            </a:r>
            <a:r>
              <a:rPr lang="de-DE" altLang="de-DE" sz="2400" dirty="0">
                <a:solidFill>
                  <a:srgbClr val="333333"/>
                </a:solidFill>
              </a:rPr>
              <a:t> </a:t>
            </a:r>
            <a:r>
              <a:rPr lang="ru-RU" altLang="de-DE" sz="2400" dirty="0">
                <a:solidFill>
                  <a:srgbClr val="333333"/>
                </a:solidFill>
              </a:rPr>
              <a:t>отменили</a:t>
            </a:r>
            <a:r>
              <a:rPr lang="de-DE" altLang="de-DE" sz="2400" dirty="0">
                <a:solidFill>
                  <a:srgbClr val="333333"/>
                </a:solidFill>
              </a:rPr>
              <a:t>; самое главное: </a:t>
            </a:r>
            <a:r>
              <a:rPr lang="ru-RU" altLang="de-DE" sz="2400" dirty="0">
                <a:solidFill>
                  <a:srgbClr val="333333"/>
                </a:solidFill>
              </a:rPr>
              <a:t>Киндер Сюрприз</a:t>
            </a:r>
            <a:r>
              <a:rPr lang="de-DE" altLang="de-DE" sz="2400" dirty="0">
                <a:solidFill>
                  <a:srgbClr val="333333"/>
                </a:solidFill>
              </a:rPr>
              <a:t> не является убедительным доказательством!</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142</a:t>
            </a:fld>
            <a:endParaRPr lang="de-DE" altLang="de-DE">
              <a:latin typeface="+mn-lt"/>
              <a:ea typeface="+mn-ea"/>
            </a:endParaRPr>
          </a:p>
        </p:txBody>
      </p:sp>
    </p:spTree>
    <p:extLst>
      <p:ext uri="{BB962C8B-B14F-4D97-AF65-F5344CB8AC3E}">
        <p14:creationId xmlns:p14="http://schemas.microsoft.com/office/powerpoint/2010/main" val="10268985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lnSpc>
                <a:spcPct val="100000"/>
              </a:lnSpc>
              <a:spcBef>
                <a:spcPts val="1200"/>
              </a:spcBef>
            </a:pPr>
            <a:r>
              <a:rPr lang="ru-RU" altLang="de-DE" sz="2400" dirty="0">
                <a:solidFill>
                  <a:srgbClr val="004992"/>
                </a:solidFill>
              </a:rPr>
              <a:t>Пример:</a:t>
            </a:r>
            <a:r>
              <a:rPr lang="de-DE" altLang="de-DE" sz="2400" dirty="0">
                <a:solidFill>
                  <a:srgbClr val="333333"/>
                </a:solidFill>
              </a:rPr>
              <a:t> </a:t>
            </a:r>
            <a:r>
              <a:rPr lang="ru-RU" altLang="de-DE" sz="2400" dirty="0">
                <a:solidFill>
                  <a:srgbClr val="333333"/>
                </a:solidFill>
              </a:rPr>
              <a:t>На публичном мероприятнии Олег заявляет всем, что он является королем</a:t>
            </a:r>
            <a:r>
              <a:rPr lang="de-DE" altLang="de-DE" sz="2400" dirty="0">
                <a:solidFill>
                  <a:srgbClr val="333333"/>
                </a:solidFill>
              </a:rPr>
              <a:t> </a:t>
            </a:r>
            <a:r>
              <a:rPr lang="ru-RU" altLang="de-DE" sz="2400" dirty="0">
                <a:solidFill>
                  <a:srgbClr val="333333"/>
                </a:solidFill>
              </a:rPr>
              <a:t>страны</a:t>
            </a:r>
            <a:endParaRPr lang="en-US" altLang="de-DE" sz="2400" dirty="0">
              <a:solidFill>
                <a:srgbClr val="333333"/>
              </a:solidFill>
            </a:endParaRPr>
          </a:p>
          <a:p>
            <a:pPr lvl="0" defTabSz="914400" fontAlgn="base">
              <a:lnSpc>
                <a:spcPct val="100000"/>
              </a:lnSpc>
              <a:spcBef>
                <a:spcPts val="1200"/>
              </a:spcBef>
            </a:pPr>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Олег нашел в Киндер Сюрпризе королевскую фигуру и корону</a:t>
            </a:r>
          </a:p>
          <a:p>
            <a:pPr lvl="0" defTabSz="914400" fontAlgn="base">
              <a:lnSpc>
                <a:spcPct val="100000"/>
              </a:lnSpc>
              <a:spcBef>
                <a:spcPts val="1200"/>
              </a:spcBef>
            </a:pPr>
            <a:r>
              <a:rPr lang="ru-RU" altLang="de-DE" sz="2400" dirty="0">
                <a:solidFill>
                  <a:srgbClr val="004992"/>
                </a:solidFill>
              </a:rPr>
              <a:t>Но</a:t>
            </a:r>
            <a:r>
              <a:rPr lang="de-DE" altLang="de-DE" sz="2400" dirty="0">
                <a:solidFill>
                  <a:srgbClr val="004992"/>
                </a:solidFill>
              </a:rPr>
              <a:t>:</a:t>
            </a:r>
            <a:r>
              <a:rPr lang="ru-RU" altLang="de-DE" sz="2400" dirty="0">
                <a:solidFill>
                  <a:srgbClr val="333333"/>
                </a:solidFill>
              </a:rPr>
              <a:t> У Олега нет королевского происхождения</a:t>
            </a:r>
            <a:r>
              <a:rPr lang="de-DE" altLang="de-DE" sz="2400" dirty="0">
                <a:solidFill>
                  <a:srgbClr val="333333"/>
                </a:solidFill>
              </a:rPr>
              <a:t>, </a:t>
            </a:r>
            <a:r>
              <a:rPr lang="ru-RU" altLang="de-DE" sz="2400" dirty="0">
                <a:solidFill>
                  <a:srgbClr val="333333"/>
                </a:solidFill>
              </a:rPr>
              <a:t>монархию давно</a:t>
            </a:r>
            <a:r>
              <a:rPr lang="de-DE" altLang="de-DE" sz="2400" dirty="0">
                <a:solidFill>
                  <a:srgbClr val="333333"/>
                </a:solidFill>
              </a:rPr>
              <a:t> </a:t>
            </a:r>
            <a:r>
              <a:rPr lang="ru-RU" altLang="de-DE" sz="2400" dirty="0">
                <a:solidFill>
                  <a:srgbClr val="333333"/>
                </a:solidFill>
              </a:rPr>
              <a:t>отменили</a:t>
            </a:r>
            <a:r>
              <a:rPr lang="de-DE" altLang="de-DE" sz="2400" dirty="0">
                <a:solidFill>
                  <a:srgbClr val="333333"/>
                </a:solidFill>
              </a:rPr>
              <a:t>; самое главное: </a:t>
            </a:r>
            <a:r>
              <a:rPr lang="ru-RU" altLang="de-DE" sz="2400" dirty="0">
                <a:solidFill>
                  <a:srgbClr val="333333"/>
                </a:solidFill>
              </a:rPr>
              <a:t>Киндер Сюрприз</a:t>
            </a:r>
            <a:r>
              <a:rPr lang="de-DE" altLang="de-DE" sz="2400" dirty="0">
                <a:solidFill>
                  <a:srgbClr val="333333"/>
                </a:solidFill>
              </a:rPr>
              <a:t> не является убедительным доказательством!</a:t>
            </a:r>
          </a:p>
          <a:p>
            <a:pPr lvl="0" defTabSz="914400" fontAlgn="base">
              <a:lnSpc>
                <a:spcPct val="100000"/>
              </a:lnSpc>
              <a:spcBef>
                <a:spcPts val="1200"/>
              </a:spcBef>
            </a:pPr>
            <a:r>
              <a:rPr lang="ru-RU" altLang="de-DE" sz="2400" dirty="0"/>
              <a:t>Помните:</a:t>
            </a:r>
            <a:r>
              <a:rPr lang="ru-RU" altLang="de-DE" sz="2400" dirty="0">
                <a:solidFill>
                  <a:srgbClr val="333333"/>
                </a:solidFill>
              </a:rPr>
              <a:t> следует собрать</a:t>
            </a:r>
            <a:r>
              <a:rPr lang="de-DE" altLang="de-DE" sz="2400" dirty="0">
                <a:solidFill>
                  <a:srgbClr val="333333"/>
                </a:solidFill>
              </a:rPr>
              <a:t> </a:t>
            </a:r>
            <a:r>
              <a:rPr lang="ru-RU" altLang="de-DE" sz="2400" dirty="0">
                <a:solidFill>
                  <a:srgbClr val="333333"/>
                </a:solidFill>
              </a:rPr>
              <a:t>как можно больше информации</a:t>
            </a:r>
            <a:r>
              <a:rPr lang="de-DE" altLang="de-DE" sz="2400" dirty="0">
                <a:solidFill>
                  <a:srgbClr val="333333"/>
                </a:solidFill>
              </a:rPr>
              <a:t>, </a:t>
            </a:r>
            <a:r>
              <a:rPr lang="ru-RU" altLang="de-DE" sz="2400" dirty="0">
                <a:solidFill>
                  <a:srgbClr val="333333"/>
                </a:solidFill>
              </a:rPr>
              <a:t>а так-же другие возможные объяснения</a:t>
            </a:r>
            <a:r>
              <a:rPr lang="de-DE" altLang="de-DE" sz="2400" dirty="0">
                <a:solidFill>
                  <a:srgbClr val="333333"/>
                </a:solidFill>
              </a:rPr>
              <a:t> </a:t>
            </a:r>
            <a:r>
              <a:rPr lang="ru-RU" altLang="de-DE" sz="2400" dirty="0">
                <a:solidFill>
                  <a:srgbClr val="333333"/>
                </a:solidFill>
              </a:rPr>
              <a:t>и по возможности обсудить с другими!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143</a:t>
            </a:fld>
            <a:endParaRPr lang="de-DE" altLang="de-DE">
              <a:latin typeface="+mn-lt"/>
              <a:ea typeface="+mn-ea"/>
            </a:endParaRPr>
          </a:p>
        </p:txBody>
      </p:sp>
    </p:spTree>
    <p:extLst>
      <p:ext uri="{BB962C8B-B14F-4D97-AF65-F5344CB8AC3E}">
        <p14:creationId xmlns:p14="http://schemas.microsoft.com/office/powerpoint/2010/main" val="34138610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D2386953-FBE8-4728-B5F7-37985941CF9A}" type="slidenum">
              <a:rPr lang="de-DE" altLang="de-DE" smtClean="0">
                <a:latin typeface="+mn-lt"/>
                <a:ea typeface="+mn-ea"/>
              </a:rPr>
              <a:pPr/>
              <a:t>144</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7125144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145</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917250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146</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21992319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az-Cyrl-AZ" sz="2000" dirty="0">
                          <a:solidFill>
                            <a:srgbClr val="333333"/>
                          </a:solidFill>
                          <a:latin typeface="+mn-lt"/>
                          <a:ea typeface="+mn-ea"/>
                          <a:cs typeface="+mn-cs"/>
                        </a:rPr>
                        <a:t>Аргументы “за”?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147</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10025253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“Технологические победы” 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148</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92083453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3000964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“Размахивание флагом в вакууме”: 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150</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3521830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49052654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152</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a:solidFill>
                  <a:srgbClr val="000000"/>
                </a:solidFill>
                <a:latin typeface="+mn-lt"/>
                <a:ea typeface="+mn-ea"/>
              </a:rPr>
              <a:t>Так была ли на самом деле высадка на Луну сфальсифицирована правительством США?</a:t>
            </a:r>
            <a:endParaRPr lang="de-DE" sz="220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ea typeface="+mn-ea"/>
              </a:rPr>
              <a:t>Source: German television station ZDF</a:t>
            </a:r>
            <a:r>
              <a:rPr lang="de-DE" altLang="de-DE" sz="1200">
                <a:latin typeface="+mn-lt"/>
                <a:ea typeface="+mn-ea"/>
              </a:rPr>
              <a:t>: “Vorsicht Verschwörung” </a:t>
            </a:r>
            <a:r>
              <a:rPr lang="de-DE" altLang="de-DE" sz="120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latin typeface="+mn-lt"/>
                <a:ea typeface="+mn-ea"/>
              </a:rPr>
              <a:t>Директор Роланд Эммерих (День независимости):</a:t>
            </a:r>
            <a:br>
              <a:rPr lang="ru-RU" altLang="de-DE" sz="2400">
                <a:latin typeface="+mn-lt"/>
                <a:ea typeface="+mn-ea"/>
              </a:rPr>
            </a:br>
            <a:r>
              <a:rPr lang="ru-RU" altLang="de-DE" sz="2400">
                <a:latin typeface="+mn-lt"/>
                <a:ea typeface="+mn-ea"/>
              </a:rPr>
              <a:t>“Посадка на Луну (...) прошла слишком успешно. </a:t>
            </a:r>
            <a:r>
              <a:rPr lang="ru-RU" altLang="de-DE" sz="2400" dirty="0">
                <a:latin typeface="+mn-lt"/>
                <a:ea typeface="+mn-ea"/>
              </a:rPr>
              <a:t>В 1960-х годах это было просто невозможно. Даже с имеющимся оборудованием на сегодняшний день могли бы возникнуть проблемы.”</a:t>
            </a:r>
            <a:endParaRPr lang="de-DE" altLang="de-DE" sz="240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153</a:t>
            </a:fld>
            <a:endParaRPr lang="de-DE" altLang="de-DE">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154</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6714</Words>
  <Application>Microsoft Office PowerPoint</Application>
  <PresentationFormat>Benutzerdefiniert</PresentationFormat>
  <Paragraphs>1315</Paragraphs>
  <Slides>154</Slides>
  <Notes>154</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154</vt:i4>
      </vt:variant>
    </vt:vector>
  </HeadingPairs>
  <TitlesOfParts>
    <vt:vector size="162" baseType="lpstr">
      <vt:lpstr>Arial</vt:lpstr>
      <vt:lpstr>Calibri Light</vt:lpstr>
      <vt:lpstr>Symbol</vt:lpstr>
      <vt:lpstr>Times New Roman</vt:lpstr>
      <vt:lpstr>Verdana</vt:lpstr>
      <vt:lpstr>WingDings</vt:lpstr>
      <vt:lpstr>UKE_PPT-Vorlage_16zu9</vt:lpstr>
      <vt:lpstr>1_UKE_PPT-Vorlage_16zu9</vt:lpstr>
      <vt:lpstr>MKT 2 A – Преждевременные заключения I</vt:lpstr>
      <vt:lpstr>Преждевременные заключения/выводы</vt:lpstr>
      <vt:lpstr>Преждевременные заключения/выводы</vt:lpstr>
      <vt:lpstr>Преждевременные заключения/выводы</vt:lpstr>
      <vt:lpstr>Преждевременные заключения/выводы</vt:lpstr>
      <vt:lpstr>Преждевременные заключения/выводы</vt:lpstr>
      <vt:lpstr>Выводы без 100%- го доказательства</vt:lpstr>
      <vt:lpstr>Выводы без 100%- го доказательства</vt:lpstr>
      <vt:lpstr>Выводы без 100%- го доказательства</vt:lpstr>
      <vt:lpstr>Поспешные мысли и выводы “в действии”</vt:lpstr>
      <vt:lpstr>Поспешные мысли и выводы “в действии”</vt:lpstr>
      <vt:lpstr>Поспешные мысли и выводы “в действии”</vt:lpstr>
      <vt:lpstr>“Современная легенда” (альтернативные упражнения см. в конце презентации)</vt:lpstr>
      <vt:lpstr>“Современная легенда”</vt:lpstr>
      <vt:lpstr>“Современная легенда”</vt:lpstr>
      <vt:lpstr>“Современная легенда”</vt:lpstr>
      <vt:lpstr>Каковы причины тех или инных теорий заговора?</vt:lpstr>
      <vt:lpstr>Каковы причины тех или инных теорий заговора?</vt:lpstr>
      <vt:lpstr>Каковы причины тех или инных теорий заговора?</vt:lpstr>
      <vt:lpstr>Какой в этом смысл?</vt:lpstr>
      <vt:lpstr>Какой в этом смысл?</vt:lpstr>
      <vt:lpstr>Примеры влияния психоза на неверно оцененные ситуации</vt:lpstr>
      <vt:lpstr>Задание 1</vt:lpstr>
      <vt:lpstr>Задание 1</vt:lpstr>
      <vt:lpstr>Изображение 1</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2</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3</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4</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5</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Факультативно: видеоклип</vt:lpstr>
      <vt:lpstr>Изображение 6</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7</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8</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9</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10</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Задание 2</vt:lpstr>
      <vt:lpstr>Что Вы видите?</vt:lpstr>
      <vt:lpstr>Что Вы видите?</vt:lpstr>
      <vt:lpstr>Что Вы видите?</vt:lpstr>
      <vt:lpstr>Что Вы видите?</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Что Вы видите?</vt:lpstr>
      <vt:lpstr>Попробуйте найти все символы!</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Спасибо за Ваше внимание!</vt:lpstr>
      <vt:lpstr>PowerPoint-Präsentation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413</cp:revision>
  <dcterms:created xsi:type="dcterms:W3CDTF">2002-10-15T10:55:06Z</dcterms:created>
  <dcterms:modified xsi:type="dcterms:W3CDTF">2022-08-03T13:54:18Z</dcterms:modified>
</cp:coreProperties>
</file>