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33" r:id="rId1"/>
    <p:sldMasterId id="2147484546" r:id="rId2"/>
  </p:sldMasterIdLst>
  <p:notesMasterIdLst>
    <p:notesMasterId r:id="rId184"/>
  </p:notesMasterIdLst>
  <p:handoutMasterIdLst>
    <p:handoutMasterId r:id="rId185"/>
  </p:handoutMasterIdLst>
  <p:sldIdLst>
    <p:sldId id="1046" r:id="rId3"/>
    <p:sldId id="1022" r:id="rId4"/>
    <p:sldId id="1030" r:id="rId5"/>
    <p:sldId id="1029" r:id="rId6"/>
    <p:sldId id="1028" r:id="rId7"/>
    <p:sldId id="1027" r:id="rId8"/>
    <p:sldId id="999" r:id="rId9"/>
    <p:sldId id="922" r:id="rId10"/>
    <p:sldId id="1031" r:id="rId11"/>
    <p:sldId id="1061" r:id="rId12"/>
    <p:sldId id="1062" r:id="rId13"/>
    <p:sldId id="1060" r:id="rId14"/>
    <p:sldId id="1034" r:id="rId15"/>
    <p:sldId id="1037" r:id="rId16"/>
    <p:sldId id="1036" r:id="rId17"/>
    <p:sldId id="812" r:id="rId18"/>
    <p:sldId id="837" r:id="rId19"/>
    <p:sldId id="838" r:id="rId20"/>
    <p:sldId id="888" r:id="rId21"/>
    <p:sldId id="991" r:id="rId22"/>
    <p:sldId id="1038" r:id="rId23"/>
    <p:sldId id="878" r:id="rId24"/>
    <p:sldId id="668" r:id="rId25"/>
    <p:sldId id="1039" r:id="rId26"/>
    <p:sldId id="900" r:id="rId27"/>
    <p:sldId id="901" r:id="rId28"/>
    <p:sldId id="932" r:id="rId29"/>
    <p:sldId id="933" r:id="rId30"/>
    <p:sldId id="934" r:id="rId31"/>
    <p:sldId id="935" r:id="rId32"/>
    <p:sldId id="936" r:id="rId33"/>
    <p:sldId id="937" r:id="rId34"/>
    <p:sldId id="938" r:id="rId35"/>
    <p:sldId id="1063" r:id="rId36"/>
    <p:sldId id="909" r:id="rId37"/>
    <p:sldId id="910" r:id="rId38"/>
    <p:sldId id="1052" r:id="rId39"/>
    <p:sldId id="1053" r:id="rId40"/>
    <p:sldId id="1054" r:id="rId41"/>
    <p:sldId id="1055" r:id="rId42"/>
    <p:sldId id="1056" r:id="rId43"/>
    <p:sldId id="1057" r:id="rId44"/>
    <p:sldId id="1058" r:id="rId45"/>
    <p:sldId id="1059" r:id="rId46"/>
    <p:sldId id="1064" r:id="rId47"/>
    <p:sldId id="1065" r:id="rId48"/>
    <p:sldId id="1066" r:id="rId49"/>
    <p:sldId id="1067" r:id="rId50"/>
    <p:sldId id="1068" r:id="rId51"/>
    <p:sldId id="1069" r:id="rId52"/>
    <p:sldId id="1070" r:id="rId53"/>
    <p:sldId id="1071" r:id="rId54"/>
    <p:sldId id="1073" r:id="rId55"/>
    <p:sldId id="1072" r:id="rId56"/>
    <p:sldId id="1051" r:id="rId57"/>
    <p:sldId id="911" r:id="rId58"/>
    <p:sldId id="912" r:id="rId59"/>
    <p:sldId id="913" r:id="rId60"/>
    <p:sldId id="917" r:id="rId61"/>
    <p:sldId id="914" r:id="rId62"/>
    <p:sldId id="918" r:id="rId63"/>
    <p:sldId id="916" r:id="rId64"/>
    <p:sldId id="1074" r:id="rId65"/>
    <p:sldId id="848" r:id="rId66"/>
    <p:sldId id="814" r:id="rId67"/>
    <p:sldId id="815" r:id="rId68"/>
    <p:sldId id="816" r:id="rId69"/>
    <p:sldId id="817" r:id="rId70"/>
    <p:sldId id="818" r:id="rId71"/>
    <p:sldId id="819" r:id="rId72"/>
    <p:sldId id="820" r:id="rId73"/>
    <p:sldId id="821" r:id="rId74"/>
    <p:sldId id="1075" r:id="rId75"/>
    <p:sldId id="383" r:id="rId76"/>
    <p:sldId id="869" r:id="rId77"/>
    <p:sldId id="870" r:id="rId78"/>
    <p:sldId id="871" r:id="rId79"/>
    <p:sldId id="872" r:id="rId80"/>
    <p:sldId id="873" r:id="rId81"/>
    <p:sldId id="874" r:id="rId82"/>
    <p:sldId id="876" r:id="rId83"/>
    <p:sldId id="1076" r:id="rId84"/>
    <p:sldId id="1077" r:id="rId85"/>
    <p:sldId id="1078" r:id="rId86"/>
    <p:sldId id="1079" r:id="rId87"/>
    <p:sldId id="1080" r:id="rId88"/>
    <p:sldId id="1081" r:id="rId89"/>
    <p:sldId id="1082" r:id="rId90"/>
    <p:sldId id="1083" r:id="rId91"/>
    <p:sldId id="1084" r:id="rId92"/>
    <p:sldId id="1085" r:id="rId93"/>
    <p:sldId id="1024" r:id="rId94"/>
    <p:sldId id="822" r:id="rId95"/>
    <p:sldId id="823" r:id="rId96"/>
    <p:sldId id="824" r:id="rId97"/>
    <p:sldId id="825" r:id="rId98"/>
    <p:sldId id="826" r:id="rId99"/>
    <p:sldId id="827" r:id="rId100"/>
    <p:sldId id="828" r:id="rId101"/>
    <p:sldId id="829" r:id="rId102"/>
    <p:sldId id="1086" r:id="rId103"/>
    <p:sldId id="830" r:id="rId104"/>
    <p:sldId id="802" r:id="rId105"/>
    <p:sldId id="803" r:id="rId106"/>
    <p:sldId id="804" r:id="rId107"/>
    <p:sldId id="805" r:id="rId108"/>
    <p:sldId id="806" r:id="rId109"/>
    <p:sldId id="807" r:id="rId110"/>
    <p:sldId id="808" r:id="rId111"/>
    <p:sldId id="809" r:id="rId112"/>
    <p:sldId id="1087" r:id="rId113"/>
    <p:sldId id="393" r:id="rId114"/>
    <p:sldId id="696" r:id="rId115"/>
    <p:sldId id="697" r:id="rId116"/>
    <p:sldId id="698" r:id="rId117"/>
    <p:sldId id="699" r:id="rId118"/>
    <p:sldId id="700" r:id="rId119"/>
    <p:sldId id="701" r:id="rId120"/>
    <p:sldId id="702" r:id="rId121"/>
    <p:sldId id="703" r:id="rId122"/>
    <p:sldId id="1088" r:id="rId123"/>
    <p:sldId id="384" r:id="rId124"/>
    <p:sldId id="704" r:id="rId125"/>
    <p:sldId id="705" r:id="rId126"/>
    <p:sldId id="706" r:id="rId127"/>
    <p:sldId id="707" r:id="rId128"/>
    <p:sldId id="708" r:id="rId129"/>
    <p:sldId id="709" r:id="rId130"/>
    <p:sldId id="710" r:id="rId131"/>
    <p:sldId id="711" r:id="rId132"/>
    <p:sldId id="1089" r:id="rId133"/>
    <p:sldId id="857" r:id="rId134"/>
    <p:sldId id="849" r:id="rId135"/>
    <p:sldId id="850" r:id="rId136"/>
    <p:sldId id="851" r:id="rId137"/>
    <p:sldId id="852" r:id="rId138"/>
    <p:sldId id="853" r:id="rId139"/>
    <p:sldId id="854" r:id="rId140"/>
    <p:sldId id="855" r:id="rId141"/>
    <p:sldId id="856" r:id="rId142"/>
    <p:sldId id="1090" r:id="rId143"/>
    <p:sldId id="499" r:id="rId144"/>
    <p:sldId id="762" r:id="rId145"/>
    <p:sldId id="772" r:id="rId146"/>
    <p:sldId id="763" r:id="rId147"/>
    <p:sldId id="764" r:id="rId148"/>
    <p:sldId id="939" r:id="rId149"/>
    <p:sldId id="1040" r:id="rId150"/>
    <p:sldId id="775" r:id="rId151"/>
    <p:sldId id="760" r:id="rId152"/>
    <p:sldId id="774" r:id="rId153"/>
    <p:sldId id="781" r:id="rId154"/>
    <p:sldId id="785" r:id="rId155"/>
    <p:sldId id="786" r:id="rId156"/>
    <p:sldId id="776" r:id="rId157"/>
    <p:sldId id="777" r:id="rId158"/>
    <p:sldId id="769" r:id="rId159"/>
    <p:sldId id="831" r:id="rId160"/>
    <p:sldId id="832" r:id="rId161"/>
    <p:sldId id="833" r:id="rId162"/>
    <p:sldId id="834" r:id="rId163"/>
    <p:sldId id="835" r:id="rId164"/>
    <p:sldId id="1013" r:id="rId165"/>
    <p:sldId id="1044" r:id="rId166"/>
    <p:sldId id="1043" r:id="rId167"/>
    <p:sldId id="1042" r:id="rId168"/>
    <p:sldId id="1041" r:id="rId169"/>
    <p:sldId id="1045" r:id="rId170"/>
    <p:sldId id="1050" r:id="rId171"/>
    <p:sldId id="1049" r:id="rId172"/>
    <p:sldId id="1025" r:id="rId173"/>
    <p:sldId id="899" r:id="rId174"/>
    <p:sldId id="983" r:id="rId175"/>
    <p:sldId id="1017" r:id="rId176"/>
    <p:sldId id="1018" r:id="rId177"/>
    <p:sldId id="1019" r:id="rId178"/>
    <p:sldId id="1020" r:id="rId179"/>
    <p:sldId id="1021" r:id="rId180"/>
    <p:sldId id="980" r:id="rId181"/>
    <p:sldId id="981" r:id="rId182"/>
    <p:sldId id="982" r:id="rId183"/>
  </p:sldIdLst>
  <p:sldSz cx="12195175" cy="6858000"/>
  <p:notesSz cx="7099300" cy="10234613"/>
  <p:defaultTextStyle>
    <a:defPPr>
      <a:defRPr lang="de-DE"/>
    </a:defPPr>
    <a:lvl1pPr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256">
          <p15:clr>
            <a:srgbClr val="A4A3A4"/>
          </p15:clr>
        </p15:guide>
        <p15:guide id="2" pos="2336">
          <p15:clr>
            <a:srgbClr val="A4A3A4"/>
          </p15:clr>
        </p15:guide>
        <p15:guide id="3" pos="31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99FF"/>
    <a:srgbClr val="FF0066"/>
    <a:srgbClr val="CCECFF"/>
    <a:srgbClr val="8DC6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06" autoAdjust="0"/>
    <p:restoredTop sz="94660"/>
  </p:normalViewPr>
  <p:slideViewPr>
    <p:cSldViewPr snapToGrid="0">
      <p:cViewPr varScale="1">
        <p:scale>
          <a:sx n="107" d="100"/>
          <a:sy n="107" d="100"/>
        </p:scale>
        <p:origin x="924" y="126"/>
      </p:cViewPr>
      <p:guideLst>
        <p:guide orient="horz" pos="2256"/>
        <p:guide pos="2336"/>
        <p:guide pos="31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0344"/>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presProps" Target="presProp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47F6204B-4873-4D02-A364-7C1B9F738EE6}" type="slidenum">
              <a:rPr lang="en-GB" altLang="de-DE"/>
              <a:pPr/>
              <a:t>‹#›</a:t>
            </a:fld>
            <a:endParaRPr lang="en-GB" altLang="de-DE"/>
          </a:p>
        </p:txBody>
      </p:sp>
    </p:spTree>
    <p:extLst>
      <p:ext uri="{BB962C8B-B14F-4D97-AF65-F5344CB8AC3E}">
        <p14:creationId xmlns:p14="http://schemas.microsoft.com/office/powerpoint/2010/main" val="14957137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de-DE"/>
          </a:p>
        </p:txBody>
      </p:sp>
      <p:sp>
        <p:nvSpPr>
          <p:cNvPr id="16486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atin typeface="Times New Roman" panose="02020603050405020304" pitchFamily="18" charset="0"/>
              </a:defRPr>
            </a:lvl1pPr>
          </a:lstStyle>
          <a:p>
            <a:fld id="{7A04AD0D-5F7F-4106-A971-66AFDA7714B3}" type="slidenum">
              <a:rPr lang="de-DE" altLang="de-DE"/>
              <a:pPr/>
              <a:t>‹#›</a:t>
            </a:fld>
            <a:endParaRPr lang="de-DE" altLang="de-DE"/>
          </a:p>
        </p:txBody>
      </p:sp>
    </p:spTree>
    <p:extLst>
      <p:ext uri="{BB962C8B-B14F-4D97-AF65-F5344CB8AC3E}">
        <p14:creationId xmlns:p14="http://schemas.microsoft.com/office/powerpoint/2010/main" val="40996475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2</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3</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4</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5</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B1B67C6-5B9C-4653-B7A4-5E9BA7310CA1}" type="slidenum">
              <a:rPr lang="de-DE" altLang="de-DE" sz="1300"/>
              <a:pPr eaLnBrk="1" hangingPunct="1">
                <a:spcBef>
                  <a:spcPct val="0"/>
                </a:spcBef>
              </a:pPr>
              <a:t>6</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3679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03A6D9D-DC4F-4555-A00F-3E65A237053A}" type="slidenum">
              <a:rPr lang="de-DE" altLang="de-DE" sz="1300"/>
              <a:pPr eaLnBrk="1" hangingPunct="1">
                <a:spcBef>
                  <a:spcPct val="0"/>
                </a:spcBef>
              </a:pPr>
              <a:t>7</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23567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D9C9FD-C240-4F07-A4E7-D67F5A75E6DD}" type="slidenum">
              <a:rPr lang="de-DE" altLang="de-DE" sz="1300"/>
              <a:pPr eaLnBrk="1" hangingPunct="1">
                <a:spcBef>
                  <a:spcPct val="0"/>
                </a:spcBef>
              </a:pPr>
              <a:t>8</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4877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FD9C9FD-C240-4F07-A4E7-D67F5A75E6DD}" type="slidenum">
              <a:rPr lang="de-DE" altLang="de-DE" sz="1300"/>
              <a:pPr eaLnBrk="1" hangingPunct="1">
                <a:spcBef>
                  <a:spcPct val="0"/>
                </a:spcBef>
              </a:pPr>
              <a:t>9</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4877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F49CB-8FD3-48F8-A37A-ED20F04E918E}" type="slidenum">
              <a:rPr lang="de-DE" altLang="de-DE" sz="1300"/>
              <a:pPr eaLnBrk="1" hangingPunct="1">
                <a:spcBef>
                  <a:spcPct val="0"/>
                </a:spcBef>
              </a:pPr>
              <a:t>10</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82598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F49CB-8FD3-48F8-A37A-ED20F04E918E}" type="slidenum">
              <a:rPr lang="de-DE" altLang="de-DE" sz="1300"/>
              <a:pPr eaLnBrk="1" hangingPunct="1">
                <a:spcBef>
                  <a:spcPct val="0"/>
                </a:spcBef>
              </a:pPr>
              <a:t>11</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91886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4BF49CB-8FD3-48F8-A37A-ED20F04E918E}" type="slidenum">
              <a:rPr lang="de-DE" altLang="de-DE" sz="1300"/>
              <a:pPr eaLnBrk="1" hangingPunct="1">
                <a:spcBef>
                  <a:spcPct val="0"/>
                </a:spcBef>
              </a:pPr>
              <a:t>12</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86607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1AC2CF-ECC8-42BF-9353-30331EBD8934}" type="slidenum">
              <a:rPr lang="de-DE" altLang="de-DE" sz="1300"/>
              <a:pPr eaLnBrk="1" hangingPunct="1">
                <a:spcBef>
                  <a:spcPct val="0"/>
                </a:spcBef>
              </a:pPr>
              <a:t>13</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41132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1AC2CF-ECC8-42BF-9353-30331EBD8934}" type="slidenum">
              <a:rPr lang="de-DE" altLang="de-DE" sz="1300"/>
              <a:pPr eaLnBrk="1" hangingPunct="1">
                <a:spcBef>
                  <a:spcPct val="0"/>
                </a:spcBef>
              </a:pPr>
              <a:t>14</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411329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1AC2CF-ECC8-42BF-9353-30331EBD8934}" type="slidenum">
              <a:rPr lang="de-DE" altLang="de-DE" sz="1300"/>
              <a:pPr eaLnBrk="1" hangingPunct="1">
                <a:spcBef>
                  <a:spcPct val="0"/>
                </a:spcBef>
              </a:pPr>
              <a:t>15</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41132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FE61515-562E-44CC-9C2B-7A24847FDFB1}" type="slidenum">
              <a:rPr lang="de-DE" altLang="de-DE" sz="1300"/>
              <a:pPr eaLnBrk="1" hangingPunct="1">
                <a:spcBef>
                  <a:spcPct val="0"/>
                </a:spcBef>
              </a:pPr>
              <a:t>16</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70149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4751158-259B-4230-9B54-923090EBA18C}" type="slidenum">
              <a:rPr lang="de-DE" altLang="de-DE" sz="1300"/>
              <a:pPr eaLnBrk="1" hangingPunct="1">
                <a:spcBef>
                  <a:spcPct val="0"/>
                </a:spcBef>
              </a:pPr>
              <a:t>17</a:t>
            </a:fld>
            <a:endParaRPr lang="de-DE" altLang="de-DE" sz="1300"/>
          </a:p>
        </p:txBody>
      </p:sp>
      <p:sp>
        <p:nvSpPr>
          <p:cNvPr id="182275" name="Rectangle 1026"/>
          <p:cNvSpPr>
            <a:spLocks noGrp="1" noRot="1" noChangeAspect="1" noChangeArrowheads="1" noTextEdit="1"/>
          </p:cNvSpPr>
          <p:nvPr>
            <p:ph type="sldImg"/>
          </p:nvPr>
        </p:nvSpPr>
        <p:spPr>
          <a:xfrm>
            <a:off x="141288" y="768350"/>
            <a:ext cx="6821487" cy="3836988"/>
          </a:xfrm>
          <a:ln/>
        </p:spPr>
      </p:sp>
      <p:sp>
        <p:nvSpPr>
          <p:cNvPr id="158724" name="Rectangle 1027"/>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679784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B406A1-F1FA-4948-ABE9-1186285C64FA}" type="slidenum">
              <a:rPr lang="de-DE" altLang="de-DE" sz="1300"/>
              <a:pPr eaLnBrk="1" hangingPunct="1">
                <a:spcBef>
                  <a:spcPct val="0"/>
                </a:spcBef>
              </a:pPr>
              <a:t>18</a:t>
            </a:fld>
            <a:endParaRPr lang="de-DE" altLang="de-DE" sz="1300"/>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97478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CB6CB15-8EFB-41A6-BE67-54C030E9B906}" type="slidenum">
              <a:rPr lang="de-DE" altLang="de-DE" sz="1300"/>
              <a:pPr eaLnBrk="1" hangingPunct="1">
                <a:spcBef>
                  <a:spcPct val="0"/>
                </a:spcBef>
              </a:pPr>
              <a:t>19</a:t>
            </a:fld>
            <a:endParaRPr lang="de-DE" altLang="de-DE" sz="13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25461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E02C47-AEB2-453B-9898-5F215C9DCB12}" type="slidenum">
              <a:rPr lang="de-DE" altLang="de-DE" sz="1300"/>
              <a:pPr eaLnBrk="1" hangingPunct="1">
                <a:spcBef>
                  <a:spcPct val="0"/>
                </a:spcBef>
              </a:pPr>
              <a:t>20</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51193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E02C47-AEB2-453B-9898-5F215C9DCB12}" type="slidenum">
              <a:rPr lang="de-DE" altLang="de-DE" sz="1300"/>
              <a:pPr eaLnBrk="1" hangingPunct="1">
                <a:spcBef>
                  <a:spcPct val="0"/>
                </a:spcBef>
              </a:pPr>
              <a:t>21</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51193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B7782C-1FC9-4A9D-8115-24F4FF84B358}" type="slidenum">
              <a:rPr lang="de-DE" altLang="de-DE" sz="1300"/>
              <a:pPr eaLnBrk="1" hangingPunct="1">
                <a:spcBef>
                  <a:spcPct val="0"/>
                </a:spcBef>
              </a:pPr>
              <a:t>22</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30648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2ED894-AE19-4BE5-9C74-E9A4AD9AE7E4}" type="slidenum">
              <a:rPr lang="de-DE" altLang="de-DE" sz="1300"/>
              <a:pPr eaLnBrk="1" hangingPunct="1">
                <a:spcBef>
                  <a:spcPct val="0"/>
                </a:spcBef>
              </a:pPr>
              <a:t>23</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71218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2ED894-AE19-4BE5-9C74-E9A4AD9AE7E4}" type="slidenum">
              <a:rPr lang="de-DE" altLang="de-DE" sz="1300"/>
              <a:pPr eaLnBrk="1" hangingPunct="1">
                <a:spcBef>
                  <a:spcPct val="0"/>
                </a:spcBef>
              </a:pPr>
              <a:t>24</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71218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0F42B4-7DF5-44F9-AF0D-6A762A06BF10}" type="slidenum">
              <a:rPr lang="de-DE" altLang="de-DE" sz="1300"/>
              <a:pPr eaLnBrk="1" hangingPunct="1">
                <a:spcBef>
                  <a:spcPct val="0"/>
                </a:spcBef>
              </a:pPr>
              <a:t>25</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42452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373D8B-F955-4A38-A407-4D4CAA271B1A}" type="slidenum">
              <a:rPr lang="de-DE" altLang="de-DE" sz="1300"/>
              <a:pPr eaLnBrk="1" hangingPunct="1">
                <a:spcBef>
                  <a:spcPct val="0"/>
                </a:spcBef>
              </a:pPr>
              <a:t>26</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222460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7AFF0E5-8D85-4A16-AE05-EEB4A9B2AE7C}" type="slidenum">
              <a:rPr lang="de-DE" altLang="de-DE" sz="1300"/>
              <a:pPr eaLnBrk="1" hangingPunct="1">
                <a:spcBef>
                  <a:spcPct val="0"/>
                </a:spcBef>
              </a:pPr>
              <a:t>27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97977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861460-C9F1-485A-B6AE-7DD76F7B1483}" type="slidenum">
              <a:rPr lang="de-DE" altLang="de-DE" sz="1300"/>
              <a:pPr eaLnBrk="1" hangingPunct="1">
                <a:spcBef>
                  <a:spcPct val="0"/>
                </a:spcBef>
              </a:pPr>
              <a:t>28</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5968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01A421-ECDB-4ED5-BEDA-468DC013E11C}" type="slidenum">
              <a:rPr lang="de-DE" altLang="de-DE" sz="1300"/>
              <a:pPr eaLnBrk="1" hangingPunct="1">
                <a:spcBef>
                  <a:spcPct val="0"/>
                </a:spcBef>
              </a:pPr>
              <a:t>29</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04099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B856F4-C503-4110-A77C-6619C165B61A}" type="slidenum">
              <a:rPr lang="de-DE" altLang="de-DE" sz="1300"/>
              <a:pPr eaLnBrk="1" hangingPunct="1">
                <a:spcBef>
                  <a:spcPct val="0"/>
                </a:spcBef>
              </a:pPr>
              <a:t>30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871110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D782724-3F3E-488F-AC28-F8CC0947F2AF}" type="slidenum">
              <a:rPr lang="de-DE" altLang="de-DE" sz="1300"/>
              <a:pPr eaLnBrk="1" hangingPunct="1">
                <a:spcBef>
                  <a:spcPct val="0"/>
                </a:spcBef>
              </a:pPr>
              <a:t>31</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3457976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CA677F3-5E87-4299-9DC7-3FCE5BC34BE4}" type="slidenum">
              <a:rPr lang="de-DE" altLang="de-DE" sz="1300"/>
              <a:pPr eaLnBrk="1" hangingPunct="1">
                <a:spcBef>
                  <a:spcPct val="0"/>
                </a:spcBef>
              </a:pPr>
              <a:t>32</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12440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187C7D-1540-4879-A9DE-BE7FDDC01089}" type="slidenum">
              <a:rPr lang="de-DE" altLang="de-DE" sz="1300"/>
              <a:pPr eaLnBrk="1" hangingPunct="1">
                <a:spcBef>
                  <a:spcPct val="0"/>
                </a:spcBef>
              </a:pPr>
              <a:t>33</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41619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187C7D-1540-4879-A9DE-BE7FDDC01089}" type="slidenum">
              <a:rPr lang="de-DE" altLang="de-DE" sz="1300"/>
              <a:pPr eaLnBrk="1" hangingPunct="1">
                <a:spcBef>
                  <a:spcPct val="0"/>
                </a:spcBef>
              </a:pPr>
              <a:t>34</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416194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E35B6F-E3E1-4E2D-ADA7-632CB8272025}" type="slidenum">
              <a:rPr lang="de-DE" altLang="de-DE" sz="1300"/>
              <a:pPr eaLnBrk="1" hangingPunct="1">
                <a:spcBef>
                  <a:spcPct val="0"/>
                </a:spcBef>
              </a:pPr>
              <a:t>35</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3107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36</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34156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37</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680068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38</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759151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39</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881416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40</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902360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41</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7148634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42</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90342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43</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318283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AF26183D-3CA2-45C6-8784-C52DDD08E0BE}"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90600" rtl="0" eaLnBrk="1" fontAlgn="base" latinLnBrk="0" hangingPunct="1">
                <a:lnSpc>
                  <a:spcPct val="100000"/>
                </a:lnSpc>
                <a:spcBef>
                  <a:spcPct val="0"/>
                </a:spcBef>
                <a:spcAft>
                  <a:spcPct val="0"/>
                </a:spcAft>
                <a:buClrTx/>
                <a:buSzTx/>
                <a:buFontTx/>
                <a:buNone/>
                <a:tabLst/>
                <a:defRPr/>
              </a:pPr>
              <a:t>44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049501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68C57-689A-12E2-C0C9-3709DE01E9B4}"/>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2100CAE9-68F5-6128-1415-E6C9C20B58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45</a:t>
            </a:fld>
            <a:endParaRPr lang="de-DE" altLang="de-DE" sz="1300"/>
          </a:p>
        </p:txBody>
      </p:sp>
      <p:sp>
        <p:nvSpPr>
          <p:cNvPr id="200707" name="Rectangle 2">
            <a:extLst>
              <a:ext uri="{FF2B5EF4-FFF2-40B4-BE49-F238E27FC236}">
                <a16:creationId xmlns:a16="http://schemas.microsoft.com/office/drawing/2014/main" id="{39514EFD-698C-2825-E7C1-D1EF0CD1B289}"/>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F77FBDED-E911-E7E2-42D8-6B91463B72A8}"/>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5609003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53536-12FE-E228-FCDD-357BC602FA21}"/>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1A5FFF17-AEE7-682C-9C61-96AAB17AFF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46</a:t>
            </a:fld>
            <a:endParaRPr lang="de-DE" altLang="de-DE" sz="1300"/>
          </a:p>
        </p:txBody>
      </p:sp>
      <p:sp>
        <p:nvSpPr>
          <p:cNvPr id="200707" name="Rectangle 2">
            <a:extLst>
              <a:ext uri="{FF2B5EF4-FFF2-40B4-BE49-F238E27FC236}">
                <a16:creationId xmlns:a16="http://schemas.microsoft.com/office/drawing/2014/main" id="{DFFB1D16-52B1-D96C-06E5-CCCBD29E3691}"/>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4C937774-7350-B588-A70F-5DC190A0E193}"/>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725342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E658D-7D12-8702-8E27-FC9B56ED6B82}"/>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5E412C8B-87DC-84C8-DF4B-4E28016CFB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47</a:t>
            </a:fld>
            <a:endParaRPr lang="de-DE" altLang="de-DE" sz="1300"/>
          </a:p>
        </p:txBody>
      </p:sp>
      <p:sp>
        <p:nvSpPr>
          <p:cNvPr id="200707" name="Rectangle 2">
            <a:extLst>
              <a:ext uri="{FF2B5EF4-FFF2-40B4-BE49-F238E27FC236}">
                <a16:creationId xmlns:a16="http://schemas.microsoft.com/office/drawing/2014/main" id="{D1F81257-DF09-245E-A765-EBCDCA70E048}"/>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1D16AF5E-33A8-306C-CD7D-7F26E3817C46}"/>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052101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8B072-8C12-ADCA-6E03-73F239CAE47B}"/>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99BE55A4-534F-3D63-04B7-4CCAD2FFFC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48</a:t>
            </a:fld>
            <a:endParaRPr lang="de-DE" altLang="de-DE" sz="1300"/>
          </a:p>
        </p:txBody>
      </p:sp>
      <p:sp>
        <p:nvSpPr>
          <p:cNvPr id="200707" name="Rectangle 2">
            <a:extLst>
              <a:ext uri="{FF2B5EF4-FFF2-40B4-BE49-F238E27FC236}">
                <a16:creationId xmlns:a16="http://schemas.microsoft.com/office/drawing/2014/main" id="{D75A04D4-A981-5ED1-3053-AE3C543024B0}"/>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CBACA082-8E2D-C410-9D4B-E2976410E196}"/>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7804334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C3AAC-E659-70AE-D0BD-434F8F03FD80}"/>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0EC6534C-5EFC-9340-BC44-26F4C70DDC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49</a:t>
            </a:fld>
            <a:endParaRPr lang="de-DE" altLang="de-DE" sz="1300"/>
          </a:p>
        </p:txBody>
      </p:sp>
      <p:sp>
        <p:nvSpPr>
          <p:cNvPr id="200707" name="Rectangle 2">
            <a:extLst>
              <a:ext uri="{FF2B5EF4-FFF2-40B4-BE49-F238E27FC236}">
                <a16:creationId xmlns:a16="http://schemas.microsoft.com/office/drawing/2014/main" id="{C95429AB-34B2-6657-146A-3C168AE0FB3C}"/>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C6E7D3C0-457D-0867-E3BC-9607790C5EB2}"/>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416117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711C7-2D2C-55D3-4D20-4D0ECF754934}"/>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E807E309-B99E-CC69-5161-05907290AC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50</a:t>
            </a:fld>
            <a:endParaRPr lang="de-DE" altLang="de-DE" sz="1300"/>
          </a:p>
        </p:txBody>
      </p:sp>
      <p:sp>
        <p:nvSpPr>
          <p:cNvPr id="200707" name="Rectangle 2">
            <a:extLst>
              <a:ext uri="{FF2B5EF4-FFF2-40B4-BE49-F238E27FC236}">
                <a16:creationId xmlns:a16="http://schemas.microsoft.com/office/drawing/2014/main" id="{6AAE5666-A52C-BC0B-3AF0-DB121864A97E}"/>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BFD937AA-8A43-450D-7B5C-34EA2C6B34E5}"/>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5450854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D06A9-3245-C4B7-DA5A-A79CF1375BB7}"/>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0C3A4D6D-48A2-95A8-209A-D3945551EC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51</a:t>
            </a:fld>
            <a:endParaRPr lang="de-DE" altLang="de-DE" sz="1300"/>
          </a:p>
        </p:txBody>
      </p:sp>
      <p:sp>
        <p:nvSpPr>
          <p:cNvPr id="200707" name="Rectangle 2">
            <a:extLst>
              <a:ext uri="{FF2B5EF4-FFF2-40B4-BE49-F238E27FC236}">
                <a16:creationId xmlns:a16="http://schemas.microsoft.com/office/drawing/2014/main" id="{4CDB42A4-1435-566A-7A66-B20E466ED740}"/>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63DB87FD-2704-9191-30EA-FE82E4D594B0}"/>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012563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ABE30-3FDD-5090-CA69-6721BA8D2744}"/>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D1054505-D084-EF65-FA5B-529FAC483D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52</a:t>
            </a:fld>
            <a:endParaRPr lang="de-DE" altLang="de-DE" sz="1300"/>
          </a:p>
        </p:txBody>
      </p:sp>
      <p:sp>
        <p:nvSpPr>
          <p:cNvPr id="200707" name="Rectangle 2">
            <a:extLst>
              <a:ext uri="{FF2B5EF4-FFF2-40B4-BE49-F238E27FC236}">
                <a16:creationId xmlns:a16="http://schemas.microsoft.com/office/drawing/2014/main" id="{058D06C2-FF6A-FAA0-E1E9-F3B70D18EFC5}"/>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8A286980-3ECE-91C9-526A-FA1037E478ED}"/>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6357068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ABE30-3FDD-5090-CA69-6721BA8D2744}"/>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D1054505-D084-EF65-FA5B-529FAC483D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53</a:t>
            </a:fld>
            <a:endParaRPr lang="de-DE" altLang="de-DE" sz="1300"/>
          </a:p>
        </p:txBody>
      </p:sp>
      <p:sp>
        <p:nvSpPr>
          <p:cNvPr id="200707" name="Rectangle 2">
            <a:extLst>
              <a:ext uri="{FF2B5EF4-FFF2-40B4-BE49-F238E27FC236}">
                <a16:creationId xmlns:a16="http://schemas.microsoft.com/office/drawing/2014/main" id="{058D06C2-FF6A-FAA0-E1E9-F3B70D18EFC5}"/>
              </a:ext>
            </a:extLst>
          </p:cNvPr>
          <p:cNvSpPr>
            <a:spLocks noGrp="1" noRot="1" noChangeAspect="1" noChangeArrowheads="1" noTextEdit="1"/>
          </p:cNvSpPr>
          <p:nvPr>
            <p:ph type="sldImg"/>
          </p:nvPr>
        </p:nvSpPr>
        <p:spPr>
          <a:xfrm>
            <a:off x="139700" y="768350"/>
            <a:ext cx="6821488" cy="3836988"/>
          </a:xfrm>
          <a:ln/>
        </p:spPr>
      </p:sp>
      <p:sp>
        <p:nvSpPr>
          <p:cNvPr id="178180" name="Rectangle 3">
            <a:extLst>
              <a:ext uri="{FF2B5EF4-FFF2-40B4-BE49-F238E27FC236}">
                <a16:creationId xmlns:a16="http://schemas.microsoft.com/office/drawing/2014/main" id="{8A286980-3ECE-91C9-526A-FA1037E478ED}"/>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6357068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F2223-A31D-F05C-2350-FEF970B6CDE4}"/>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8EF35C72-0A57-4E8E-F27D-F8A814FE8C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AF26183D-3CA2-45C6-8784-C52DDD08E0BE}"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90600" rtl="0" eaLnBrk="1" fontAlgn="base" latinLnBrk="0" hangingPunct="1">
                <a:lnSpc>
                  <a:spcPct val="100000"/>
                </a:lnSpc>
                <a:spcBef>
                  <a:spcPct val="0"/>
                </a:spcBef>
                <a:spcAft>
                  <a:spcPct val="0"/>
                </a:spcAft>
                <a:buClrTx/>
                <a:buSzTx/>
                <a:buFontTx/>
                <a:buNone/>
                <a:tabLst/>
                <a:defRPr/>
              </a:pPr>
              <a:t>54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08899" name="Rectangle 2">
            <a:extLst>
              <a:ext uri="{FF2B5EF4-FFF2-40B4-BE49-F238E27FC236}">
                <a16:creationId xmlns:a16="http://schemas.microsoft.com/office/drawing/2014/main" id="{0ED2FFD6-3478-B6B6-37DE-5B5A51C35FF9}"/>
              </a:ext>
            </a:extLst>
          </p:cNvPr>
          <p:cNvSpPr>
            <a:spLocks noGrp="1" noRot="1" noChangeAspect="1" noChangeArrowheads="1" noTextEdit="1"/>
          </p:cNvSpPr>
          <p:nvPr>
            <p:ph type="sldImg"/>
          </p:nvPr>
        </p:nvSpPr>
        <p:spPr>
          <a:xfrm>
            <a:off x="139700" y="768350"/>
            <a:ext cx="6821488" cy="3836988"/>
          </a:xfrm>
          <a:ln/>
        </p:spPr>
      </p:sp>
      <p:sp>
        <p:nvSpPr>
          <p:cNvPr id="186372" name="Rectangle 3">
            <a:extLst>
              <a:ext uri="{FF2B5EF4-FFF2-40B4-BE49-F238E27FC236}">
                <a16:creationId xmlns:a16="http://schemas.microsoft.com/office/drawing/2014/main" id="{29773384-61F2-29EB-8E75-90CF7455E60B}"/>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4761687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D69F04A-14DE-4BFE-89AF-8F1EE4D0A925}" type="slidenum">
              <a:rPr lang="de-DE" altLang="de-DE" sz="1300"/>
              <a:pPr eaLnBrk="1" hangingPunct="1">
                <a:spcBef>
                  <a:spcPct val="0"/>
                </a:spcBef>
              </a:pPr>
              <a:t>55</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780274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836EA4C-DDE4-4AD3-ABAA-5CC990074DAB}" type="slidenum">
              <a:rPr lang="de-DE" altLang="de-DE" sz="1300"/>
              <a:pPr eaLnBrk="1" hangingPunct="1">
                <a:spcBef>
                  <a:spcPct val="0"/>
                </a:spcBef>
              </a:pPr>
              <a:t>56</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7793922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419D194-2FF3-4BC7-9B22-F256AB37D24E}" type="slidenum">
              <a:rPr lang="de-DE" altLang="de-DE" sz="1300"/>
              <a:pPr eaLnBrk="1" hangingPunct="1">
                <a:spcBef>
                  <a:spcPct val="0"/>
                </a:spcBef>
              </a:pPr>
              <a:t>57</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214089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1A1A7F-FFC2-425E-91BA-54CACA2C625F}" type="slidenum">
              <a:rPr lang="de-DE" altLang="de-DE" sz="1300"/>
              <a:pPr eaLnBrk="1" hangingPunct="1">
                <a:spcBef>
                  <a:spcPct val="0"/>
                </a:spcBef>
              </a:pPr>
              <a:t>58</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380544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0785C8D-99D1-4BA6-865B-F6F9490D6D0A}" type="slidenum">
              <a:rPr lang="de-DE" altLang="de-DE" sz="1300"/>
              <a:pPr eaLnBrk="1" hangingPunct="1">
                <a:spcBef>
                  <a:spcPct val="0"/>
                </a:spcBef>
              </a:pPr>
              <a:t>59</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9936324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366D46-B5CD-431C-8FF9-6E3565A16FAE}" type="slidenum">
              <a:rPr lang="de-DE" altLang="de-DE" sz="1300"/>
              <a:pPr eaLnBrk="1" hangingPunct="1">
                <a:spcBef>
                  <a:spcPct val="0"/>
                </a:spcBef>
              </a:pPr>
              <a:t>60</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393661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F4E1849-5623-45AB-95AF-88FA04E3CBD1}" type="slidenum">
              <a:rPr lang="de-DE" altLang="de-DE" sz="1300"/>
              <a:pPr eaLnBrk="1" hangingPunct="1">
                <a:spcBef>
                  <a:spcPct val="0"/>
                </a:spcBef>
              </a:pPr>
              <a:t>61</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976677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2836FE8-41FB-4E32-AF80-1EC612CBDC45}" type="slidenum">
              <a:rPr lang="de-DE" altLang="de-DE" sz="1300"/>
              <a:pPr eaLnBrk="1" hangingPunct="1">
                <a:spcBef>
                  <a:spcPct val="0"/>
                </a:spcBef>
              </a:pPr>
              <a:t>62</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2168195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2836FE8-41FB-4E32-AF80-1EC612CBDC45}" type="slidenum">
              <a:rPr lang="de-DE" altLang="de-DE" sz="1300"/>
              <a:pPr eaLnBrk="1" hangingPunct="1">
                <a:spcBef>
                  <a:spcPct val="0"/>
                </a:spcBef>
              </a:pPr>
              <a:t>63</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2168195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26183D-3CA2-45C6-8784-C52DDD08E0BE}" type="slidenum">
              <a:rPr lang="de-DE" altLang="de-DE" sz="1300"/>
              <a:pPr eaLnBrk="1" hangingPunct="1">
                <a:spcBef>
                  <a:spcPct val="0"/>
                </a:spcBef>
              </a:pPr>
              <a:t>64</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2506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7E0E22A-25D7-4C2F-92C4-04FF36C27658}" type="slidenum">
              <a:rPr lang="de-DE" altLang="de-DE" sz="1300"/>
              <a:pPr eaLnBrk="1" hangingPunct="1">
                <a:spcBef>
                  <a:spcPct val="0"/>
                </a:spcBef>
              </a:pPr>
              <a:t>65</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355373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7927903-6B14-47D8-9565-46746B3D4301}" type="slidenum">
              <a:rPr lang="de-DE" altLang="de-DE" sz="1300"/>
              <a:pPr eaLnBrk="1" hangingPunct="1">
                <a:spcBef>
                  <a:spcPct val="0"/>
                </a:spcBef>
              </a:pPr>
              <a:t>66</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86773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DC69A75-3F1D-4B11-9070-4138205D21FC}" type="slidenum">
              <a:rPr lang="de-DE" altLang="de-DE" sz="1300"/>
              <a:pPr eaLnBrk="1" hangingPunct="1">
                <a:spcBef>
                  <a:spcPct val="0"/>
                </a:spcBef>
              </a:pPr>
              <a:t>67</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6139406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7C11B0F-A37D-47AF-8F81-61C13A775C82}" type="slidenum">
              <a:rPr lang="de-DE" altLang="de-DE" sz="1300"/>
              <a:pPr eaLnBrk="1" hangingPunct="1">
                <a:spcBef>
                  <a:spcPct val="0"/>
                </a:spcBef>
              </a:pPr>
              <a:t>68</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355612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AAA7F5-2706-4175-AF55-BDCF6C593D2F}" type="slidenum">
              <a:rPr lang="de-DE" altLang="de-DE" sz="1300"/>
              <a:pPr eaLnBrk="1" hangingPunct="1">
                <a:spcBef>
                  <a:spcPct val="0"/>
                </a:spcBef>
              </a:pPr>
              <a:t>69</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3840681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EF740D-3FC3-4152-8604-8D6BD10D7E41}" type="slidenum">
              <a:rPr lang="de-DE" altLang="de-DE" sz="1300"/>
              <a:pPr eaLnBrk="1" hangingPunct="1">
                <a:spcBef>
                  <a:spcPct val="0"/>
                </a:spcBef>
              </a:pPr>
              <a:t>70</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7728058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BE11DE-1934-41D9-B619-6F10C49A8712}" type="slidenum">
              <a:rPr lang="de-DE" altLang="de-DE" sz="1300"/>
              <a:pPr eaLnBrk="1" hangingPunct="1">
                <a:spcBef>
                  <a:spcPct val="0"/>
                </a:spcBef>
              </a:pPr>
              <a:t>71</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6189009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595726C-A5C7-42E4-8009-F56B558C61EE}" type="slidenum">
              <a:rPr lang="de-DE" altLang="de-DE" sz="1300"/>
              <a:pPr eaLnBrk="1" hangingPunct="1">
                <a:spcBef>
                  <a:spcPct val="0"/>
                </a:spcBef>
              </a:pPr>
              <a:t>72</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378011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595726C-A5C7-42E4-8009-F56B558C61EE}" type="slidenum">
              <a:rPr lang="de-DE" altLang="de-DE" sz="1300"/>
              <a:pPr eaLnBrk="1" hangingPunct="1">
                <a:spcBef>
                  <a:spcPct val="0"/>
                </a:spcBef>
              </a:pPr>
              <a:t>73</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378011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7993E1-FFCA-48F4-98B2-7807EFFC7D5D}" type="slidenum">
              <a:rPr lang="de-DE" altLang="de-DE" sz="1300"/>
              <a:pPr eaLnBrk="1" hangingPunct="1">
                <a:spcBef>
                  <a:spcPct val="0"/>
                </a:spcBef>
              </a:pPr>
              <a:t>74</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3784822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AD64DE6-98A0-4555-B2F9-7039360CEE04}" type="slidenum">
              <a:rPr lang="de-DE" altLang="de-DE" sz="1300"/>
              <a:pPr eaLnBrk="1" hangingPunct="1">
                <a:spcBef>
                  <a:spcPct val="0"/>
                </a:spcBef>
              </a:pPr>
              <a:t>75</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3821046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729F5E9-4C58-45F1-9108-961DA8066C05}" type="slidenum">
              <a:rPr lang="de-DE" altLang="de-DE" sz="1300"/>
              <a:pPr eaLnBrk="1" hangingPunct="1">
                <a:spcBef>
                  <a:spcPct val="0"/>
                </a:spcBef>
              </a:pPr>
              <a:t>76</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7748813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35BE52-BCD1-479D-BF25-FD4C9879D67B}" type="slidenum">
              <a:rPr lang="de-DE" altLang="de-DE" sz="1300"/>
              <a:pPr eaLnBrk="1" hangingPunct="1">
                <a:spcBef>
                  <a:spcPct val="0"/>
                </a:spcBef>
              </a:pPr>
              <a:t>77</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9768607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630AF96-5013-4A74-8E9B-1AB56B57CF32}" type="slidenum">
              <a:rPr lang="de-DE" altLang="de-DE" sz="1300"/>
              <a:pPr eaLnBrk="1" hangingPunct="1">
                <a:spcBef>
                  <a:spcPct val="0"/>
                </a:spcBef>
              </a:pPr>
              <a:t>78</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6765882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D65AB8-47C3-456A-A79B-7DC9C0BF26C3}" type="slidenum">
              <a:rPr lang="de-DE" altLang="de-DE" sz="1300"/>
              <a:pPr eaLnBrk="1" hangingPunct="1">
                <a:spcBef>
                  <a:spcPct val="0"/>
                </a:spcBef>
              </a:pPr>
              <a:t>79</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4182396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FA7316-5A45-4999-8655-BB1371B9CB38}" type="slidenum">
              <a:rPr lang="de-DE" altLang="de-DE" sz="1300"/>
              <a:pPr eaLnBrk="1" hangingPunct="1">
                <a:spcBef>
                  <a:spcPct val="0"/>
                </a:spcBef>
              </a:pPr>
              <a:t>80</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8824425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FF5CD6-9802-415B-BFC2-49BCE7FC97F0}" type="slidenum">
              <a:rPr lang="de-DE" altLang="de-DE" sz="1300"/>
              <a:pPr eaLnBrk="1" hangingPunct="1">
                <a:spcBef>
                  <a:spcPct val="0"/>
                </a:spcBef>
              </a:pPr>
              <a:t>81</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596819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70E50-8A08-E085-1D08-B4BC58A45238}"/>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32E816C3-B177-DA49-5C92-18E74622AB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7993E1-FFCA-48F4-98B2-7807EFFC7D5D}" type="slidenum">
              <a:rPr lang="de-DE" altLang="de-DE" sz="1300"/>
              <a:pPr eaLnBrk="1" hangingPunct="1">
                <a:spcBef>
                  <a:spcPct val="0"/>
                </a:spcBef>
              </a:pPr>
              <a:t>82</a:t>
            </a:fld>
            <a:endParaRPr lang="de-DE" altLang="de-DE" sz="1300"/>
          </a:p>
        </p:txBody>
      </p:sp>
      <p:sp>
        <p:nvSpPr>
          <p:cNvPr id="218115" name="Rectangle 2">
            <a:extLst>
              <a:ext uri="{FF2B5EF4-FFF2-40B4-BE49-F238E27FC236}">
                <a16:creationId xmlns:a16="http://schemas.microsoft.com/office/drawing/2014/main" id="{BB57FCF9-1E9B-536C-7850-DDDE2FF67F4F}"/>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E7529BA9-4849-F948-6FA6-4B5FE35E6E8A}"/>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969525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7DF9A-5B03-581D-1148-8B0DC61CA37E}"/>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25109307-38A3-9B2B-4929-D44DFA62E9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AD64DE6-98A0-4555-B2F9-7039360CEE04}" type="slidenum">
              <a:rPr lang="de-DE" altLang="de-DE" sz="1300"/>
              <a:pPr eaLnBrk="1" hangingPunct="1">
                <a:spcBef>
                  <a:spcPct val="0"/>
                </a:spcBef>
              </a:pPr>
              <a:t>83</a:t>
            </a:fld>
            <a:endParaRPr lang="de-DE" altLang="de-DE" sz="1300"/>
          </a:p>
        </p:txBody>
      </p:sp>
      <p:sp>
        <p:nvSpPr>
          <p:cNvPr id="219139" name="Rectangle 2">
            <a:extLst>
              <a:ext uri="{FF2B5EF4-FFF2-40B4-BE49-F238E27FC236}">
                <a16:creationId xmlns:a16="http://schemas.microsoft.com/office/drawing/2014/main" id="{1A79B1BD-12C0-E455-807E-CFC88E547747}"/>
              </a:ext>
            </a:extLst>
          </p:cNvPr>
          <p:cNvSpPr>
            <a:spLocks noGrp="1" noRot="1" noChangeAspect="1" noChangeArrowheads="1" noTextEdit="1"/>
          </p:cNvSpPr>
          <p:nvPr>
            <p:ph type="sldImg"/>
          </p:nvPr>
        </p:nvSpPr>
        <p:spPr>
          <a:xfrm>
            <a:off x="139700" y="768350"/>
            <a:ext cx="6821488" cy="3836988"/>
          </a:xfrm>
          <a:ln/>
        </p:spPr>
      </p:sp>
      <p:sp>
        <p:nvSpPr>
          <p:cNvPr id="196612" name="Rectangle 3">
            <a:extLst>
              <a:ext uri="{FF2B5EF4-FFF2-40B4-BE49-F238E27FC236}">
                <a16:creationId xmlns:a16="http://schemas.microsoft.com/office/drawing/2014/main" id="{5A14C68F-FE7E-C1ED-F765-3CA3B2600583}"/>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353194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3F60-9909-09DB-ABC8-82DFA1978DE3}"/>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9CF9F48B-EBA1-0A61-4995-433635162D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729F5E9-4C58-45F1-9108-961DA8066C05}" type="slidenum">
              <a:rPr lang="de-DE" altLang="de-DE" sz="1300"/>
              <a:pPr eaLnBrk="1" hangingPunct="1">
                <a:spcBef>
                  <a:spcPct val="0"/>
                </a:spcBef>
              </a:pPr>
              <a:t>84</a:t>
            </a:fld>
            <a:endParaRPr lang="de-DE" altLang="de-DE" sz="1300"/>
          </a:p>
        </p:txBody>
      </p:sp>
      <p:sp>
        <p:nvSpPr>
          <p:cNvPr id="220163" name="Rectangle 2">
            <a:extLst>
              <a:ext uri="{FF2B5EF4-FFF2-40B4-BE49-F238E27FC236}">
                <a16:creationId xmlns:a16="http://schemas.microsoft.com/office/drawing/2014/main" id="{EB14920A-659D-0F4F-16B9-C8DCCEC843F3}"/>
              </a:ext>
            </a:extLst>
          </p:cNvPr>
          <p:cNvSpPr>
            <a:spLocks noGrp="1" noRot="1" noChangeAspect="1" noChangeArrowheads="1" noTextEdit="1"/>
          </p:cNvSpPr>
          <p:nvPr>
            <p:ph type="sldImg"/>
          </p:nvPr>
        </p:nvSpPr>
        <p:spPr>
          <a:xfrm>
            <a:off x="139700" y="768350"/>
            <a:ext cx="6821488" cy="3836988"/>
          </a:xfrm>
          <a:ln/>
        </p:spPr>
      </p:sp>
      <p:sp>
        <p:nvSpPr>
          <p:cNvPr id="197636" name="Rectangle 3">
            <a:extLst>
              <a:ext uri="{FF2B5EF4-FFF2-40B4-BE49-F238E27FC236}">
                <a16:creationId xmlns:a16="http://schemas.microsoft.com/office/drawing/2014/main" id="{CC04589A-D536-C722-32BC-2419FA69D74A}"/>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284338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2B834-E49E-1966-D5DD-CF339B690C37}"/>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485AA9AD-4C31-57CA-1B59-007BE76F79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35BE52-BCD1-479D-BF25-FD4C9879D67B}" type="slidenum">
              <a:rPr lang="de-DE" altLang="de-DE" sz="1300"/>
              <a:pPr eaLnBrk="1" hangingPunct="1">
                <a:spcBef>
                  <a:spcPct val="0"/>
                </a:spcBef>
              </a:pPr>
              <a:t>85</a:t>
            </a:fld>
            <a:endParaRPr lang="de-DE" altLang="de-DE" sz="1300"/>
          </a:p>
        </p:txBody>
      </p:sp>
      <p:sp>
        <p:nvSpPr>
          <p:cNvPr id="221187" name="Rectangle 2">
            <a:extLst>
              <a:ext uri="{FF2B5EF4-FFF2-40B4-BE49-F238E27FC236}">
                <a16:creationId xmlns:a16="http://schemas.microsoft.com/office/drawing/2014/main" id="{48C3A0D5-0FFE-1F8E-25DB-C5396EA179B6}"/>
              </a:ext>
            </a:extLst>
          </p:cNvPr>
          <p:cNvSpPr>
            <a:spLocks noGrp="1" noRot="1" noChangeAspect="1" noChangeArrowheads="1" noTextEdit="1"/>
          </p:cNvSpPr>
          <p:nvPr>
            <p:ph type="sldImg"/>
          </p:nvPr>
        </p:nvSpPr>
        <p:spPr>
          <a:xfrm>
            <a:off x="139700" y="768350"/>
            <a:ext cx="6821488" cy="3836988"/>
          </a:xfrm>
          <a:ln/>
        </p:spPr>
      </p:sp>
      <p:sp>
        <p:nvSpPr>
          <p:cNvPr id="198660" name="Rectangle 3">
            <a:extLst>
              <a:ext uri="{FF2B5EF4-FFF2-40B4-BE49-F238E27FC236}">
                <a16:creationId xmlns:a16="http://schemas.microsoft.com/office/drawing/2014/main" id="{0D688797-6AB4-EBA3-7B5C-8B1E9A5C0097}"/>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20018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98E3A-911C-451D-6ACD-D6ABBA741B08}"/>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15E18815-A19C-BD53-384F-94A67964AB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630AF96-5013-4A74-8E9B-1AB56B57CF32}" type="slidenum">
              <a:rPr lang="de-DE" altLang="de-DE" sz="1300"/>
              <a:pPr eaLnBrk="1" hangingPunct="1">
                <a:spcBef>
                  <a:spcPct val="0"/>
                </a:spcBef>
              </a:pPr>
              <a:t>86</a:t>
            </a:fld>
            <a:endParaRPr lang="de-DE" altLang="de-DE" sz="1300"/>
          </a:p>
        </p:txBody>
      </p:sp>
      <p:sp>
        <p:nvSpPr>
          <p:cNvPr id="222211" name="Rectangle 2">
            <a:extLst>
              <a:ext uri="{FF2B5EF4-FFF2-40B4-BE49-F238E27FC236}">
                <a16:creationId xmlns:a16="http://schemas.microsoft.com/office/drawing/2014/main" id="{A72331F4-8495-9157-DF05-ECE92A6FE429}"/>
              </a:ext>
            </a:extLst>
          </p:cNvPr>
          <p:cNvSpPr>
            <a:spLocks noGrp="1" noRot="1" noChangeAspect="1" noChangeArrowheads="1" noTextEdit="1"/>
          </p:cNvSpPr>
          <p:nvPr>
            <p:ph type="sldImg"/>
          </p:nvPr>
        </p:nvSpPr>
        <p:spPr>
          <a:xfrm>
            <a:off x="139700" y="768350"/>
            <a:ext cx="6821488" cy="3836988"/>
          </a:xfrm>
          <a:ln/>
        </p:spPr>
      </p:sp>
      <p:sp>
        <p:nvSpPr>
          <p:cNvPr id="199684" name="Rectangle 3">
            <a:extLst>
              <a:ext uri="{FF2B5EF4-FFF2-40B4-BE49-F238E27FC236}">
                <a16:creationId xmlns:a16="http://schemas.microsoft.com/office/drawing/2014/main" id="{D4A7A7B0-7440-F2B9-BC30-E9A46E754792}"/>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916240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88DD2-517A-E7B9-C466-25AB41A44460}"/>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4CBA5C40-2E0A-C252-207E-76016B9965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D65AB8-47C3-456A-A79B-7DC9C0BF26C3}" type="slidenum">
              <a:rPr lang="de-DE" altLang="de-DE" sz="1300"/>
              <a:pPr eaLnBrk="1" hangingPunct="1">
                <a:spcBef>
                  <a:spcPct val="0"/>
                </a:spcBef>
              </a:pPr>
              <a:t>87</a:t>
            </a:fld>
            <a:endParaRPr lang="de-DE" altLang="de-DE" sz="1300"/>
          </a:p>
        </p:txBody>
      </p:sp>
      <p:sp>
        <p:nvSpPr>
          <p:cNvPr id="223235" name="Rectangle 2">
            <a:extLst>
              <a:ext uri="{FF2B5EF4-FFF2-40B4-BE49-F238E27FC236}">
                <a16:creationId xmlns:a16="http://schemas.microsoft.com/office/drawing/2014/main" id="{1D32C554-9D89-E1FE-48C3-DD78DBDEBD96}"/>
              </a:ext>
            </a:extLst>
          </p:cNvPr>
          <p:cNvSpPr>
            <a:spLocks noGrp="1" noRot="1" noChangeAspect="1" noChangeArrowheads="1" noTextEdit="1"/>
          </p:cNvSpPr>
          <p:nvPr>
            <p:ph type="sldImg"/>
          </p:nvPr>
        </p:nvSpPr>
        <p:spPr>
          <a:xfrm>
            <a:off x="139700" y="768350"/>
            <a:ext cx="6821488" cy="3836988"/>
          </a:xfrm>
          <a:ln/>
        </p:spPr>
      </p:sp>
      <p:sp>
        <p:nvSpPr>
          <p:cNvPr id="200708" name="Rectangle 3">
            <a:extLst>
              <a:ext uri="{FF2B5EF4-FFF2-40B4-BE49-F238E27FC236}">
                <a16:creationId xmlns:a16="http://schemas.microsoft.com/office/drawing/2014/main" id="{61E8169E-B9F4-9E56-C618-DB3D91B1A884}"/>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330075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85885-0FDD-CD4D-B718-0155ACBB8851}"/>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ED957425-816F-4141-61E2-86FC036224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FA7316-5A45-4999-8655-BB1371B9CB38}" type="slidenum">
              <a:rPr lang="de-DE" altLang="de-DE" sz="1300"/>
              <a:pPr eaLnBrk="1" hangingPunct="1">
                <a:spcBef>
                  <a:spcPct val="0"/>
                </a:spcBef>
              </a:pPr>
              <a:t>88</a:t>
            </a:fld>
            <a:endParaRPr lang="de-DE" altLang="de-DE" sz="1300"/>
          </a:p>
        </p:txBody>
      </p:sp>
      <p:sp>
        <p:nvSpPr>
          <p:cNvPr id="224259" name="Rectangle 2">
            <a:extLst>
              <a:ext uri="{FF2B5EF4-FFF2-40B4-BE49-F238E27FC236}">
                <a16:creationId xmlns:a16="http://schemas.microsoft.com/office/drawing/2014/main" id="{A2A12938-FC5B-AAD5-041B-58719B54F815}"/>
              </a:ext>
            </a:extLst>
          </p:cNvPr>
          <p:cNvSpPr>
            <a:spLocks noGrp="1" noRot="1" noChangeAspect="1" noChangeArrowheads="1" noTextEdit="1"/>
          </p:cNvSpPr>
          <p:nvPr>
            <p:ph type="sldImg"/>
          </p:nvPr>
        </p:nvSpPr>
        <p:spPr>
          <a:xfrm>
            <a:off x="139700" y="768350"/>
            <a:ext cx="6821488" cy="3836988"/>
          </a:xfrm>
          <a:ln/>
        </p:spPr>
      </p:sp>
      <p:sp>
        <p:nvSpPr>
          <p:cNvPr id="201732" name="Rectangle 3">
            <a:extLst>
              <a:ext uri="{FF2B5EF4-FFF2-40B4-BE49-F238E27FC236}">
                <a16:creationId xmlns:a16="http://schemas.microsoft.com/office/drawing/2014/main" id="{3D59DDC6-5250-CCB3-73C5-1D7CEA67CD9D}"/>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969177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A92A0-97C0-E093-DC8E-51B1E84D78F0}"/>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EB8B0F85-20A2-9BE1-B0D1-33D49C080B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D3B9297-8B6A-409E-83AA-72EA36AAA89C}" type="slidenum">
              <a:rPr lang="de-DE" altLang="de-DE" sz="1300"/>
              <a:pPr eaLnBrk="1" hangingPunct="1">
                <a:spcBef>
                  <a:spcPct val="0"/>
                </a:spcBef>
              </a:pPr>
              <a:t>89</a:t>
            </a:fld>
            <a:endParaRPr lang="de-DE" altLang="de-DE" sz="1300"/>
          </a:p>
        </p:txBody>
      </p:sp>
      <p:sp>
        <p:nvSpPr>
          <p:cNvPr id="225283" name="Rectangle 2">
            <a:extLst>
              <a:ext uri="{FF2B5EF4-FFF2-40B4-BE49-F238E27FC236}">
                <a16:creationId xmlns:a16="http://schemas.microsoft.com/office/drawing/2014/main" id="{5EC00481-5F21-19CB-5E03-2B240C289582}"/>
              </a:ext>
            </a:extLst>
          </p:cNvPr>
          <p:cNvSpPr>
            <a:spLocks noGrp="1" noRot="1" noChangeAspect="1" noChangeArrowheads="1" noTextEdit="1"/>
          </p:cNvSpPr>
          <p:nvPr>
            <p:ph type="sldImg"/>
          </p:nvPr>
        </p:nvSpPr>
        <p:spPr>
          <a:xfrm>
            <a:off x="139700" y="768350"/>
            <a:ext cx="6821488" cy="3836988"/>
          </a:xfrm>
          <a:ln/>
        </p:spPr>
      </p:sp>
      <p:sp>
        <p:nvSpPr>
          <p:cNvPr id="202756" name="Rectangle 3">
            <a:extLst>
              <a:ext uri="{FF2B5EF4-FFF2-40B4-BE49-F238E27FC236}">
                <a16:creationId xmlns:a16="http://schemas.microsoft.com/office/drawing/2014/main" id="{21215C4A-1589-5519-3034-0D5CE6F8D000}"/>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1804397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8BC01-59A6-56EE-3066-5F71FAC90348}"/>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E65C9F5F-C38F-55A3-3DD2-51B908DA30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FF5CD6-9802-415B-BFC2-49BCE7FC97F0}" type="slidenum">
              <a:rPr lang="de-DE" altLang="de-DE" sz="1300"/>
              <a:pPr eaLnBrk="1" hangingPunct="1">
                <a:spcBef>
                  <a:spcPct val="0"/>
                </a:spcBef>
              </a:pPr>
              <a:t>90</a:t>
            </a:fld>
            <a:endParaRPr lang="de-DE" altLang="de-DE" sz="1300"/>
          </a:p>
        </p:txBody>
      </p:sp>
      <p:sp>
        <p:nvSpPr>
          <p:cNvPr id="226307" name="Rectangle 2">
            <a:extLst>
              <a:ext uri="{FF2B5EF4-FFF2-40B4-BE49-F238E27FC236}">
                <a16:creationId xmlns:a16="http://schemas.microsoft.com/office/drawing/2014/main" id="{8D232A41-2F04-B6D2-D427-182D1B1E2573}"/>
              </a:ext>
            </a:extLst>
          </p:cNvPr>
          <p:cNvSpPr>
            <a:spLocks noGrp="1" noRot="1" noChangeAspect="1" noChangeArrowheads="1" noTextEdit="1"/>
          </p:cNvSpPr>
          <p:nvPr>
            <p:ph type="sldImg"/>
          </p:nvPr>
        </p:nvSpPr>
        <p:spPr>
          <a:xfrm>
            <a:off x="139700" y="768350"/>
            <a:ext cx="6821488" cy="3836988"/>
          </a:xfrm>
          <a:ln/>
        </p:spPr>
      </p:sp>
      <p:sp>
        <p:nvSpPr>
          <p:cNvPr id="203780" name="Rectangle 3">
            <a:extLst>
              <a:ext uri="{FF2B5EF4-FFF2-40B4-BE49-F238E27FC236}">
                <a16:creationId xmlns:a16="http://schemas.microsoft.com/office/drawing/2014/main" id="{FB5C76F7-565F-B2BD-FA3C-EF3EC24968A6}"/>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650680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8BC01-59A6-56EE-3066-5F71FAC90348}"/>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E65C9F5F-C38F-55A3-3DD2-51B908DA30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FF5CD6-9802-415B-BFC2-49BCE7FC97F0}" type="slidenum">
              <a:rPr lang="de-DE" altLang="de-DE" sz="1300"/>
              <a:pPr eaLnBrk="1" hangingPunct="1">
                <a:spcBef>
                  <a:spcPct val="0"/>
                </a:spcBef>
              </a:pPr>
              <a:t>91</a:t>
            </a:fld>
            <a:endParaRPr lang="de-DE" altLang="de-DE" sz="1300"/>
          </a:p>
        </p:txBody>
      </p:sp>
      <p:sp>
        <p:nvSpPr>
          <p:cNvPr id="226307" name="Rectangle 2">
            <a:extLst>
              <a:ext uri="{FF2B5EF4-FFF2-40B4-BE49-F238E27FC236}">
                <a16:creationId xmlns:a16="http://schemas.microsoft.com/office/drawing/2014/main" id="{8D232A41-2F04-B6D2-D427-182D1B1E2573}"/>
              </a:ext>
            </a:extLst>
          </p:cNvPr>
          <p:cNvSpPr>
            <a:spLocks noGrp="1" noRot="1" noChangeAspect="1" noChangeArrowheads="1" noTextEdit="1"/>
          </p:cNvSpPr>
          <p:nvPr>
            <p:ph type="sldImg"/>
          </p:nvPr>
        </p:nvSpPr>
        <p:spPr>
          <a:xfrm>
            <a:off x="139700" y="768350"/>
            <a:ext cx="6821488" cy="3836988"/>
          </a:xfrm>
          <a:ln/>
        </p:spPr>
      </p:sp>
      <p:sp>
        <p:nvSpPr>
          <p:cNvPr id="203780" name="Rectangle 3">
            <a:extLst>
              <a:ext uri="{FF2B5EF4-FFF2-40B4-BE49-F238E27FC236}">
                <a16:creationId xmlns:a16="http://schemas.microsoft.com/office/drawing/2014/main" id="{FB5C76F7-565F-B2BD-FA3C-EF3EC24968A6}"/>
              </a:ext>
            </a:extLst>
          </p:cNvPr>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96506804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4961EC1-D38F-4D5F-A83C-72B2D400BCEE}" type="slidenum">
              <a:rPr lang="de-DE" altLang="de-DE" sz="1300"/>
              <a:pPr eaLnBrk="1" hangingPunct="1">
                <a:spcBef>
                  <a:spcPct val="0"/>
                </a:spcBef>
              </a:pPr>
              <a:t>93</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998819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38BE9B-C907-424D-AC9D-741BB66933D6}" type="slidenum">
              <a:rPr lang="de-DE" altLang="de-DE" sz="1300"/>
              <a:pPr eaLnBrk="1" hangingPunct="1">
                <a:spcBef>
                  <a:spcPct val="0"/>
                </a:spcBef>
              </a:pPr>
              <a:t>94</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24555558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16D36EE-4AD8-46B1-92B5-F2F507A7BA8E}" type="slidenum">
              <a:rPr lang="de-DE" altLang="de-DE" sz="1300"/>
              <a:pPr eaLnBrk="1" hangingPunct="1">
                <a:spcBef>
                  <a:spcPct val="0"/>
                </a:spcBef>
              </a:pPr>
              <a:t>95</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640542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AD41B66-B6E7-4F02-9844-FDB49354F84F}" type="slidenum">
              <a:rPr lang="de-DE" altLang="de-DE" sz="1300"/>
              <a:pPr eaLnBrk="1" hangingPunct="1">
                <a:spcBef>
                  <a:spcPct val="0"/>
                </a:spcBef>
              </a:pPr>
              <a:t>96</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4467147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C134609-B3D5-42FD-AD9E-352C7648F4B6}" type="slidenum">
              <a:rPr lang="de-DE" altLang="de-DE" sz="1300"/>
              <a:pPr eaLnBrk="1" hangingPunct="1">
                <a:spcBef>
                  <a:spcPct val="0"/>
                </a:spcBef>
              </a:pPr>
              <a:t>97</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31347945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2BAD9F5-F8BB-4C3A-8368-F2BFF1719BFA}" type="slidenum">
              <a:rPr lang="de-DE" altLang="de-DE" sz="1300"/>
              <a:pPr eaLnBrk="1" hangingPunct="1">
                <a:spcBef>
                  <a:spcPct val="0"/>
                </a:spcBef>
              </a:pPr>
              <a:t>98</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4449655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ABF605-88E2-43D6-A392-CC207320628A}" type="slidenum">
              <a:rPr lang="de-DE" altLang="de-DE" sz="1300"/>
              <a:pPr eaLnBrk="1" hangingPunct="1">
                <a:spcBef>
                  <a:spcPct val="0"/>
                </a:spcBef>
              </a:pPr>
              <a:t>99</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57297440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B1F02B-32BB-49E6-943E-D0C77710C49B}" type="slidenum">
              <a:rPr lang="de-DE" altLang="de-DE" sz="1300"/>
              <a:pPr eaLnBrk="1" hangingPunct="1">
                <a:spcBef>
                  <a:spcPct val="0"/>
                </a:spcBef>
              </a:pPr>
              <a:t>100</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75833651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9B1F02B-32BB-49E6-943E-D0C77710C49B}" type="slidenum">
              <a:rPr lang="de-DE" altLang="de-DE" sz="1300"/>
              <a:pPr eaLnBrk="1" hangingPunct="1">
                <a:spcBef>
                  <a:spcPct val="0"/>
                </a:spcBef>
              </a:pPr>
              <a:t>101</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75833651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92EABF-4159-4340-A1A5-2C5986F2497C}" type="slidenum">
              <a:rPr lang="de-DE" altLang="de-DE" sz="1300"/>
              <a:pPr eaLnBrk="1" hangingPunct="1">
                <a:spcBef>
                  <a:spcPct val="0"/>
                </a:spcBef>
              </a:pPr>
              <a:t>102</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0689065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A60CFCA-F6C6-4A8D-B6C5-5CC199794C8C}" type="slidenum">
              <a:rPr lang="de-DE" altLang="de-DE" sz="1300"/>
              <a:pPr eaLnBrk="1" hangingPunct="1">
                <a:spcBef>
                  <a:spcPct val="0"/>
                </a:spcBef>
              </a:pPr>
              <a:t>103</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8582631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690F2E5-0146-47E7-8EA7-830F261C5A75}" type="slidenum">
              <a:rPr lang="de-DE" altLang="de-DE" sz="1300"/>
              <a:pPr eaLnBrk="1" hangingPunct="1">
                <a:spcBef>
                  <a:spcPct val="0"/>
                </a:spcBef>
              </a:pPr>
              <a:t>104</a:t>
            </a:fld>
            <a:endParaRPr lang="de-DE" altLang="de-DE" sz="1300"/>
          </a:p>
        </p:txBody>
      </p:sp>
      <p:sp>
        <p:nvSpPr>
          <p:cNvPr id="237571" name="Rectangle 1026"/>
          <p:cNvSpPr>
            <a:spLocks noGrp="1" noRot="1" noChangeAspect="1" noChangeArrowheads="1" noTextEdit="1"/>
          </p:cNvSpPr>
          <p:nvPr>
            <p:ph type="sldImg"/>
          </p:nvPr>
        </p:nvSpPr>
        <p:spPr>
          <a:xfrm>
            <a:off x="139700" y="768350"/>
            <a:ext cx="6821488" cy="3836988"/>
          </a:xfrm>
          <a:ln/>
        </p:spPr>
      </p:sp>
      <p:sp>
        <p:nvSpPr>
          <p:cNvPr id="215044" name="Rectangle 1027"/>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0003502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1D5E2A6-5A7F-4498-A895-FAB51E881762}" type="slidenum">
              <a:rPr lang="de-DE" altLang="de-DE" sz="1300"/>
              <a:pPr eaLnBrk="1" hangingPunct="1">
                <a:spcBef>
                  <a:spcPct val="0"/>
                </a:spcBef>
              </a:pPr>
              <a:t>105</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245810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03E1D8-AEE8-4724-8FD3-290716972622}" type="slidenum">
              <a:rPr lang="de-DE" altLang="de-DE" sz="1300"/>
              <a:pPr eaLnBrk="1" hangingPunct="1">
                <a:spcBef>
                  <a:spcPct val="0"/>
                </a:spcBef>
              </a:pPr>
              <a:t>106</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8685243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905FA1-1F91-4CF3-A8AD-F57C9C73A00E}" type="slidenum">
              <a:rPr lang="de-DE" altLang="de-DE" sz="1300"/>
              <a:pPr eaLnBrk="1" hangingPunct="1">
                <a:spcBef>
                  <a:spcPct val="0"/>
                </a:spcBef>
              </a:pPr>
              <a:t>107</a:t>
            </a:fld>
            <a:endParaRPr lang="de-DE" altLang="de-DE" sz="1300"/>
          </a:p>
        </p:txBody>
      </p:sp>
      <p:sp>
        <p:nvSpPr>
          <p:cNvPr id="240643" name="Rectangle 1026"/>
          <p:cNvSpPr>
            <a:spLocks noGrp="1" noRot="1" noChangeAspect="1" noChangeArrowheads="1" noTextEdit="1"/>
          </p:cNvSpPr>
          <p:nvPr>
            <p:ph type="sldImg"/>
          </p:nvPr>
        </p:nvSpPr>
        <p:spPr>
          <a:xfrm>
            <a:off x="139700" y="768350"/>
            <a:ext cx="6821488" cy="3836988"/>
          </a:xfrm>
          <a:ln/>
        </p:spPr>
      </p:sp>
      <p:sp>
        <p:nvSpPr>
          <p:cNvPr id="218116" name="Rectangle 1027"/>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869201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6E62B48-17CB-4CE2-90C5-22A996A18696}" type="slidenum">
              <a:rPr lang="de-DE" altLang="de-DE" sz="1300"/>
              <a:pPr eaLnBrk="1" hangingPunct="1">
                <a:spcBef>
                  <a:spcPct val="0"/>
                </a:spcBef>
              </a:pPr>
              <a:t>108</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3745890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F0114E3-59F4-4C78-841C-55229A0A7B19}" type="slidenum">
              <a:rPr lang="de-DE" altLang="de-DE" sz="1300"/>
              <a:pPr eaLnBrk="1" hangingPunct="1">
                <a:spcBef>
                  <a:spcPct val="0"/>
                </a:spcBef>
              </a:pPr>
              <a:t>109</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4863965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C0B2170-4C5E-4A4A-AEE3-718692A250CA}" type="slidenum">
              <a:rPr lang="de-DE" altLang="de-DE" sz="1300"/>
              <a:pPr eaLnBrk="1" hangingPunct="1">
                <a:spcBef>
                  <a:spcPct val="0"/>
                </a:spcBef>
              </a:pPr>
              <a:t>110</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21188"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5033678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C0B2170-4C5E-4A4A-AEE3-718692A250CA}" type="slidenum">
              <a:rPr lang="de-DE" altLang="de-DE" sz="1300"/>
              <a:pPr eaLnBrk="1" hangingPunct="1">
                <a:spcBef>
                  <a:spcPct val="0"/>
                </a:spcBef>
              </a:pPr>
              <a:t>111</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21188"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5033678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63B821-CBF6-4B3C-83F8-A92508F5EBB1}" type="slidenum">
              <a:rPr lang="de-DE" altLang="de-DE" sz="1300"/>
              <a:pPr eaLnBrk="1" hangingPunct="1">
                <a:spcBef>
                  <a:spcPct val="0"/>
                </a:spcBef>
              </a:pPr>
              <a:t>112</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13356649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F63A1B-682B-4CD3-BDCF-AB7ACA122137}" type="slidenum">
              <a:rPr lang="de-DE" altLang="de-DE" sz="1300"/>
              <a:pPr eaLnBrk="1" hangingPunct="1">
                <a:spcBef>
                  <a:spcPct val="0"/>
                </a:spcBef>
              </a:pPr>
              <a:t>113</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1412019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E314E74-9A66-4C06-96FE-516874BF05AE}" type="slidenum">
              <a:rPr lang="de-DE" altLang="de-DE" sz="1300"/>
              <a:pPr eaLnBrk="1" hangingPunct="1">
                <a:spcBef>
                  <a:spcPct val="0"/>
                </a:spcBef>
              </a:pPr>
              <a:t>114</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953818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179FE0-AED5-4B27-89D3-92C69FCA9E7C}" type="slidenum">
              <a:rPr lang="de-DE" altLang="de-DE" sz="1300"/>
              <a:pPr eaLnBrk="1" hangingPunct="1">
                <a:spcBef>
                  <a:spcPct val="0"/>
                </a:spcBef>
              </a:pPr>
              <a:t>115</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62519657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F649CC1-D2A3-4776-8222-3D00411E4F6A}" type="slidenum">
              <a:rPr lang="de-DE" altLang="de-DE" sz="1300"/>
              <a:pPr eaLnBrk="1" hangingPunct="1">
                <a:spcBef>
                  <a:spcPct val="0"/>
                </a:spcBef>
              </a:pPr>
              <a:t>116</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49817931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C755C52-59C8-4348-8FA3-7DE4A0684CAA}" type="slidenum">
              <a:rPr lang="de-DE" altLang="de-DE" sz="1300"/>
              <a:pPr eaLnBrk="1" hangingPunct="1">
                <a:spcBef>
                  <a:spcPct val="0"/>
                </a:spcBef>
              </a:pPr>
              <a:t>117</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650791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38AEAD-D5B8-45E3-B372-707AC08131E3}" type="slidenum">
              <a:rPr lang="de-DE" altLang="de-DE" sz="1300"/>
              <a:pPr eaLnBrk="1" hangingPunct="1">
                <a:spcBef>
                  <a:spcPct val="0"/>
                </a:spcBef>
              </a:pPr>
              <a:t>118</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90498871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CF58B09-FA75-4606-BF27-AA2CD0051AA8}" type="slidenum">
              <a:rPr lang="de-DE" altLang="de-DE" sz="1300"/>
              <a:pPr eaLnBrk="1" hangingPunct="1">
                <a:spcBef>
                  <a:spcPct val="0"/>
                </a:spcBef>
              </a:pPr>
              <a:t>119</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5888259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143574E-B4D8-4FA0-B54E-493710C44BE0}" type="slidenum">
              <a:rPr lang="de-DE" altLang="de-DE" sz="1300"/>
              <a:pPr eaLnBrk="1" hangingPunct="1">
                <a:spcBef>
                  <a:spcPct val="0"/>
                </a:spcBef>
              </a:pPr>
              <a:t>120</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53588240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143574E-B4D8-4FA0-B54E-493710C44BE0}" type="slidenum">
              <a:rPr lang="de-DE" altLang="de-DE" sz="1300"/>
              <a:pPr eaLnBrk="1" hangingPunct="1">
                <a:spcBef>
                  <a:spcPct val="0"/>
                </a:spcBef>
              </a:pPr>
              <a:t>121</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53588240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916AEF5-FB81-4B47-B50A-6290B77F4140}" type="slidenum">
              <a:rPr lang="de-DE" altLang="de-DE" sz="1300"/>
              <a:pPr eaLnBrk="1" hangingPunct="1">
                <a:spcBef>
                  <a:spcPct val="0"/>
                </a:spcBef>
              </a:pPr>
              <a:t>122</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31763735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1031E0F-35E4-45A9-9490-E95CD99B2241}" type="slidenum">
              <a:rPr lang="de-DE" altLang="de-DE" sz="1300"/>
              <a:pPr eaLnBrk="1" hangingPunct="1">
                <a:spcBef>
                  <a:spcPct val="0"/>
                </a:spcBef>
              </a:pPr>
              <a:t>123</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26490051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0D2F389-54AB-444D-B797-6C90605BF400}" type="slidenum">
              <a:rPr lang="de-DE" altLang="de-DE" sz="1300"/>
              <a:pPr eaLnBrk="1" hangingPunct="1">
                <a:spcBef>
                  <a:spcPct val="0"/>
                </a:spcBef>
              </a:pPr>
              <a:t>124</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72393872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9CC8E4-CDA0-4BC6-96AB-7B98B1B7C720}" type="slidenum">
              <a:rPr lang="de-DE" altLang="de-DE" sz="1300"/>
              <a:pPr eaLnBrk="1" hangingPunct="1">
                <a:spcBef>
                  <a:spcPct val="0"/>
                </a:spcBef>
              </a:pPr>
              <a:t>125</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405475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A252351-DAF0-417D-B4CF-43AAE1D510FF}" type="slidenum">
              <a:rPr lang="de-DE" altLang="de-DE" sz="1300"/>
              <a:pPr eaLnBrk="1" hangingPunct="1">
                <a:spcBef>
                  <a:spcPct val="0"/>
                </a:spcBef>
              </a:pPr>
              <a:t>126</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9551672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D3D183-DE2A-488C-B781-5A644A724D08}" type="slidenum">
              <a:rPr lang="de-DE" altLang="de-DE" sz="1300"/>
              <a:pPr eaLnBrk="1" hangingPunct="1">
                <a:spcBef>
                  <a:spcPct val="0"/>
                </a:spcBef>
              </a:pPr>
              <a:t>127</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9783381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1690C0-7314-4CAF-88A0-DAD01861D6EB}" type="slidenum">
              <a:rPr lang="de-DE" altLang="de-DE" sz="1300"/>
              <a:pPr eaLnBrk="1" hangingPunct="1">
                <a:spcBef>
                  <a:spcPct val="0"/>
                </a:spcBef>
              </a:pPr>
              <a:t>128</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6656610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8E67BE-E369-4613-8F49-E5C8236EFDDE}" type="slidenum">
              <a:rPr lang="de-DE" altLang="de-DE" sz="1300"/>
              <a:pPr eaLnBrk="1" hangingPunct="1">
                <a:spcBef>
                  <a:spcPct val="0"/>
                </a:spcBef>
              </a:pPr>
              <a:t>129</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07272828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C896DA-24BB-4907-B0F4-F9F72D6062A5}" type="slidenum">
              <a:rPr lang="de-DE" altLang="de-DE" sz="1300"/>
              <a:pPr eaLnBrk="1" hangingPunct="1">
                <a:spcBef>
                  <a:spcPct val="0"/>
                </a:spcBef>
              </a:pPr>
              <a:t>130</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27162608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C896DA-24BB-4907-B0F4-F9F72D6062A5}" type="slidenum">
              <a:rPr lang="de-DE" altLang="de-DE" sz="1300"/>
              <a:pPr eaLnBrk="1" hangingPunct="1">
                <a:spcBef>
                  <a:spcPct val="0"/>
                </a:spcBef>
              </a:pPr>
              <a:t>131</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27162608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1D36838-1FB6-44D0-BCBC-1C044EE0BDA0}" type="slidenum">
              <a:rPr lang="de-DE" altLang="de-DE" sz="1300"/>
              <a:pPr eaLnBrk="1" hangingPunct="1">
                <a:spcBef>
                  <a:spcPct val="0"/>
                </a:spcBef>
              </a:pPr>
              <a:t>132</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0895684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E853981-F15E-4B20-AA7E-05687C4AA114}" type="slidenum">
              <a:rPr lang="de-DE" altLang="de-DE" sz="1300"/>
              <a:pPr eaLnBrk="1" hangingPunct="1">
                <a:spcBef>
                  <a:spcPct val="0"/>
                </a:spcBef>
              </a:pPr>
              <a:t>133</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50760560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E9228F-DA02-441F-92ED-A19CBA3CC6CB}" type="slidenum">
              <a:rPr lang="de-DE" altLang="de-DE" sz="1300"/>
              <a:pPr eaLnBrk="1" hangingPunct="1">
                <a:spcBef>
                  <a:spcPct val="0"/>
                </a:spcBef>
              </a:pPr>
              <a:t>134</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8778055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6F8948A-9EFF-4309-A0FB-EECE9A9C237E}" type="slidenum">
              <a:rPr lang="de-DE" altLang="de-DE" sz="1300"/>
              <a:pPr eaLnBrk="1" hangingPunct="1">
                <a:spcBef>
                  <a:spcPct val="0"/>
                </a:spcBef>
              </a:pPr>
              <a:t>135</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06586319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8698A5A-8184-48EB-BDF0-D3ACA9BE5E02}" type="slidenum">
              <a:rPr lang="de-DE" altLang="de-DE" sz="1300"/>
              <a:pPr eaLnBrk="1" hangingPunct="1">
                <a:spcBef>
                  <a:spcPct val="0"/>
                </a:spcBef>
              </a:pPr>
              <a:t>136</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900323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84535D7-91AA-4BEE-95A4-C4542659B5A3}" type="slidenum">
              <a:rPr lang="de-DE" altLang="de-DE" sz="1300"/>
              <a:pPr eaLnBrk="1" hangingPunct="1">
                <a:spcBef>
                  <a:spcPct val="0"/>
                </a:spcBef>
              </a:pPr>
              <a:t>137</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04868890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D77E443-20E6-4C5D-BA7B-4057517383BA}" type="slidenum">
              <a:rPr lang="de-DE" altLang="de-DE" sz="1300"/>
              <a:pPr eaLnBrk="1" hangingPunct="1">
                <a:spcBef>
                  <a:spcPct val="0"/>
                </a:spcBef>
              </a:pPr>
              <a:t>138</a:t>
            </a:fld>
            <a:endParaRPr lang="de-DE" altLang="de-DE"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20318450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9FE7ED1-A1F8-4BD6-A50C-9273D6C5BA41}" type="slidenum">
              <a:rPr lang="de-DE" altLang="de-DE" sz="1300"/>
              <a:pPr eaLnBrk="1" hangingPunct="1">
                <a:spcBef>
                  <a:spcPct val="0"/>
                </a:spcBef>
              </a:pPr>
              <a:t>139</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45460844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DC666C8-3E28-42A0-8E30-99CC4268A3CE}" type="slidenum">
              <a:rPr lang="de-DE" altLang="de-DE" sz="1300"/>
              <a:pPr eaLnBrk="1" hangingPunct="1">
                <a:spcBef>
                  <a:spcPct val="0"/>
                </a:spcBef>
              </a:pPr>
              <a:t>140</a:t>
            </a:fld>
            <a:endParaRPr lang="de-DE" altLang="de-DE" sz="1300"/>
          </a:p>
        </p:txBody>
      </p:sp>
      <p:sp>
        <p:nvSpPr>
          <p:cNvPr id="271363"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17019883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DC666C8-3E28-42A0-8E30-99CC4268A3CE}" type="slidenum">
              <a:rPr lang="de-DE" altLang="de-DE" sz="1300"/>
              <a:pPr eaLnBrk="1" hangingPunct="1">
                <a:spcBef>
                  <a:spcPct val="0"/>
                </a:spcBef>
              </a:pPr>
              <a:t>141</a:t>
            </a:fld>
            <a:endParaRPr lang="de-DE" altLang="de-DE" sz="1300"/>
          </a:p>
        </p:txBody>
      </p:sp>
      <p:sp>
        <p:nvSpPr>
          <p:cNvPr id="271363"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17019883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FB10093-8A28-4E72-8A36-A753C3DA1F2F}" type="slidenum">
              <a:rPr lang="de-DE" altLang="de-DE" sz="1300"/>
              <a:pPr eaLnBrk="1" hangingPunct="1">
                <a:spcBef>
                  <a:spcPct val="0"/>
                </a:spcBef>
              </a:pPr>
              <a:t>142</a:t>
            </a:fld>
            <a:endParaRPr lang="de-DE" altLang="de-DE" sz="1300"/>
          </a:p>
        </p:txBody>
      </p:sp>
      <p:sp>
        <p:nvSpPr>
          <p:cNvPr id="272387"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99231723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64F82B3-12D0-4ADC-9B37-79B430BDEE6A}" type="slidenum">
              <a:rPr lang="de-DE" altLang="de-DE" sz="1300"/>
              <a:pPr eaLnBrk="1" hangingPunct="1">
                <a:spcBef>
                  <a:spcPct val="0"/>
                </a:spcBef>
              </a:pPr>
              <a:t>143</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4190137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B4A22E8-DA1F-42F2-A45A-EB6445F5891A}" type="slidenum">
              <a:rPr lang="de-DE" altLang="de-DE" sz="1300"/>
              <a:pPr eaLnBrk="1" hangingPunct="1">
                <a:spcBef>
                  <a:spcPct val="0"/>
                </a:spcBef>
              </a:pPr>
              <a:t>144</a:t>
            </a:fld>
            <a:endParaRPr lang="de-DE" altLang="de-DE" sz="1300"/>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86636898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BB323CA-B474-46D5-9A9A-D5368D5494BB}" type="slidenum">
              <a:rPr lang="de-DE" altLang="de-DE" sz="1300"/>
              <a:pPr eaLnBrk="1" hangingPunct="1">
                <a:spcBef>
                  <a:spcPct val="0"/>
                </a:spcBef>
              </a:pPr>
              <a:t>145</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8730790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2934E8B-E37D-4D45-A060-2FD0B0BB4C11}" type="slidenum">
              <a:rPr lang="de-DE" altLang="de-DE" sz="1300"/>
              <a:pPr eaLnBrk="1" hangingPunct="1">
                <a:spcBef>
                  <a:spcPct val="0"/>
                </a:spcBef>
              </a:pPr>
              <a:t>146</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88775413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BC47CD-966D-43B9-8251-DD54848B3268}" type="slidenum">
              <a:rPr lang="de-DE" altLang="de-DE" sz="1300"/>
              <a:pPr eaLnBrk="1" hangingPunct="1">
                <a:spcBef>
                  <a:spcPct val="0"/>
                </a:spcBef>
              </a:pPr>
              <a:t>147</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1783283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0BC47CD-966D-43B9-8251-DD54848B3268}" type="slidenum">
              <a:rPr lang="de-DE" altLang="de-DE" sz="1300"/>
              <a:pPr eaLnBrk="1" hangingPunct="1">
                <a:spcBef>
                  <a:spcPct val="0"/>
                </a:spcBef>
              </a:pPr>
              <a:t>148</a:t>
            </a:fld>
            <a:endParaRPr lang="de-DE" altLang="de-DE" sz="1300"/>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11783283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6EA9EC6-9356-4D83-9592-97C60BEA5E8F}" type="slidenum">
              <a:rPr lang="de-DE" altLang="de-DE" sz="1300"/>
              <a:pPr eaLnBrk="1" hangingPunct="1">
                <a:spcBef>
                  <a:spcPct val="0"/>
                </a:spcBef>
              </a:pPr>
              <a:t>149</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4143515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65B3E4-C66D-47E1-85C3-4B378D39D47F}" type="slidenum">
              <a:rPr lang="de-DE" altLang="de-DE" sz="1300"/>
              <a:pPr eaLnBrk="1" hangingPunct="1">
                <a:spcBef>
                  <a:spcPct val="0"/>
                </a:spcBef>
              </a:pPr>
              <a:t>150</a:t>
            </a:fld>
            <a:endParaRPr lang="de-DE" altLang="de-DE" sz="1300"/>
          </a:p>
        </p:txBody>
      </p:sp>
      <p:sp>
        <p:nvSpPr>
          <p:cNvPr id="280579"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374243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DE30E2-74B0-444C-A586-9FFCE4A78306}" type="slidenum">
              <a:rPr lang="de-DE" altLang="de-DE" sz="1300"/>
              <a:pPr eaLnBrk="1" hangingPunct="1">
                <a:spcBef>
                  <a:spcPct val="0"/>
                </a:spcBef>
              </a:pPr>
              <a:t>151</a:t>
            </a:fld>
            <a:endParaRPr lang="de-DE" altLang="de-DE" sz="1300"/>
          </a:p>
        </p:txBody>
      </p:sp>
      <p:sp>
        <p:nvSpPr>
          <p:cNvPr id="281603"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54264437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4BBECA-3BDC-401A-94F8-52452E6A1FBD}" type="slidenum">
              <a:rPr lang="de-DE" altLang="de-DE" sz="1300"/>
              <a:pPr eaLnBrk="1" hangingPunct="1">
                <a:spcBef>
                  <a:spcPct val="0"/>
                </a:spcBef>
              </a:pPr>
              <a:t>152</a:t>
            </a:fld>
            <a:endParaRPr lang="de-DE" altLang="de-DE" sz="1300"/>
          </a:p>
        </p:txBody>
      </p:sp>
      <p:sp>
        <p:nvSpPr>
          <p:cNvPr id="282627"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27774217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5FC5D3-96D4-4107-8862-C26582E5F6EA}" type="slidenum">
              <a:rPr lang="de-DE" altLang="de-DE" sz="1300"/>
              <a:pPr eaLnBrk="1" hangingPunct="1">
                <a:spcBef>
                  <a:spcPct val="0"/>
                </a:spcBef>
              </a:pPr>
              <a:t>153</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70922765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39EA58-8480-4068-A09E-F24FDAECD3A0}" type="slidenum">
              <a:rPr lang="de-DE" altLang="de-DE" sz="1300"/>
              <a:pPr eaLnBrk="1" hangingPunct="1">
                <a:spcBef>
                  <a:spcPct val="0"/>
                </a:spcBef>
              </a:pPr>
              <a:t>154</a:t>
            </a:fld>
            <a:endParaRPr lang="de-DE" altLang="de-DE" sz="1300"/>
          </a:p>
        </p:txBody>
      </p:sp>
      <p:sp>
        <p:nvSpPr>
          <p:cNvPr id="284675"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17277198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E7E927-3AB1-443D-B89D-A3BB583AB348}" type="slidenum">
              <a:rPr lang="de-DE" altLang="de-DE" sz="1300"/>
              <a:pPr eaLnBrk="1" hangingPunct="1">
                <a:spcBef>
                  <a:spcPct val="0"/>
                </a:spcBef>
              </a:pPr>
              <a:t>155</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35803090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C680225-FCBD-4F70-8556-9AA18A39CA01}" type="slidenum">
              <a:rPr lang="de-DE" altLang="de-DE" sz="1300"/>
              <a:pPr eaLnBrk="1" hangingPunct="1">
                <a:spcBef>
                  <a:spcPct val="0"/>
                </a:spcBef>
              </a:pPr>
              <a:t>156</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7636201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8D902E5-76C4-4830-9363-0A0130197268}" type="slidenum">
              <a:rPr lang="de-DE" altLang="de-DE" sz="1300"/>
              <a:pPr eaLnBrk="1" hangingPunct="1">
                <a:spcBef>
                  <a:spcPct val="0"/>
                </a:spcBef>
              </a:pPr>
              <a:t>157</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67960332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E9676DE-0AC7-49F0-8D04-93D1428CA2FC}" type="slidenum">
              <a:rPr lang="de-DE" altLang="de-DE" sz="1300"/>
              <a:pPr eaLnBrk="1" hangingPunct="1">
                <a:spcBef>
                  <a:spcPct val="0"/>
                </a:spcBef>
              </a:pPr>
              <a:t>158</a:t>
            </a:fld>
            <a:endParaRPr lang="de-DE" altLang="de-DE" sz="1300"/>
          </a:p>
        </p:txBody>
      </p:sp>
      <p:sp>
        <p:nvSpPr>
          <p:cNvPr id="288771"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7545616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6EFEDCE-F1BC-4EAC-80BB-2641BA5E78FF}" type="slidenum">
              <a:rPr lang="de-DE" altLang="de-DE" sz="1300"/>
              <a:pPr eaLnBrk="1" hangingPunct="1">
                <a:spcBef>
                  <a:spcPct val="0"/>
                </a:spcBef>
              </a:pPr>
              <a:t>159</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55458949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3611D0-E90D-46FF-94C6-C709E53D0617}" type="slidenum">
              <a:rPr lang="de-DE" altLang="de-DE" sz="1300"/>
              <a:pPr eaLnBrk="1" hangingPunct="1">
                <a:spcBef>
                  <a:spcPct val="0"/>
                </a:spcBef>
              </a:pPr>
              <a:t>160</a:t>
            </a:fld>
            <a:endParaRPr lang="de-DE" altLang="de-DE" sz="1300"/>
          </a:p>
        </p:txBody>
      </p:sp>
      <p:sp>
        <p:nvSpPr>
          <p:cNvPr id="290819"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50610594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B24853-4BA0-42AB-AA74-CDB41C313E18}" type="slidenum">
              <a:rPr lang="de-DE" altLang="de-DE" sz="1300"/>
              <a:pPr eaLnBrk="1" hangingPunct="1">
                <a:spcBef>
                  <a:spcPct val="0"/>
                </a:spcBef>
              </a:pPr>
              <a:t>161</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00724101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0A1EDAF-67F5-4029-9287-46C5004C9923}" type="slidenum">
              <a:rPr lang="de-DE" altLang="de-DE" sz="1300"/>
              <a:pPr eaLnBrk="1" hangingPunct="1">
                <a:spcBef>
                  <a:spcPct val="0"/>
                </a:spcBef>
              </a:pPr>
              <a:t>162</a:t>
            </a:fld>
            <a:endParaRPr lang="de-DE" altLang="de-DE" sz="1300"/>
          </a:p>
        </p:txBody>
      </p:sp>
      <p:sp>
        <p:nvSpPr>
          <p:cNvPr id="292867"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397794758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163</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164</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165</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166</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0D38898-E097-497A-9B0F-897125E1CA73}" type="slidenum">
              <a:rPr lang="de-DE" altLang="de-DE" sz="1300"/>
              <a:pPr eaLnBrk="1" hangingPunct="1">
                <a:spcBef>
                  <a:spcPct val="0"/>
                </a:spcBef>
              </a:pPr>
              <a:t>167</a:t>
            </a:fld>
            <a:endParaRPr lang="de-DE" altLang="de-DE" sz="1300"/>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180476259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07E930-C7FC-4D4B-9570-704BAEFBBFC3}" type="slidenum">
              <a:rPr lang="de-DE" altLang="de-DE" sz="1300"/>
              <a:pPr eaLnBrk="1" hangingPunct="1">
                <a:spcBef>
                  <a:spcPct val="0"/>
                </a:spcBef>
              </a:pPr>
              <a:t>168</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0710817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07E930-C7FC-4D4B-9570-704BAEFBBFC3}" type="slidenum">
              <a:rPr lang="de-DE" altLang="de-DE" sz="1300"/>
              <a:pPr eaLnBrk="1" hangingPunct="1">
                <a:spcBef>
                  <a:spcPct val="0"/>
                </a:spcBef>
              </a:pPr>
              <a:t>169</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0710817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07E930-C7FC-4D4B-9570-704BAEFBBFC3}" type="slidenum">
              <a:rPr lang="de-DE" altLang="de-DE" sz="1300"/>
              <a:pPr eaLnBrk="1" hangingPunct="1">
                <a:spcBef>
                  <a:spcPct val="0"/>
                </a:spcBef>
              </a:pPr>
              <a:t>170</a:t>
            </a:fld>
            <a:endParaRPr lang="de-DE" altLang="de-DE" sz="1300"/>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240710817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E82ECBD-E4DB-4A7B-97A5-A08CFECE8C47}" type="slidenum">
              <a:rPr lang="de-DE" altLang="de-DE" sz="1300"/>
              <a:pPr eaLnBrk="1" hangingPunct="1">
                <a:spcBef>
                  <a:spcPct val="0"/>
                </a:spcBef>
              </a:pPr>
              <a:t>172</a:t>
            </a:fld>
            <a:endParaRPr lang="de-DE" altLang="de-DE" sz="1300"/>
          </a:p>
        </p:txBody>
      </p:sp>
      <p:sp>
        <p:nvSpPr>
          <p:cNvPr id="303107" name="Rectangle 2"/>
          <p:cNvSpPr>
            <a:spLocks noGrp="1" noRot="1" noChangeAspect="1" noChangeArrowheads="1" noTextEdit="1"/>
          </p:cNvSpPr>
          <p:nvPr>
            <p:ph type="sldImg"/>
          </p:nvPr>
        </p:nvSpPr>
        <p:spPr>
          <a:xfrm>
            <a:off x="138113" y="768350"/>
            <a:ext cx="6823075" cy="3836988"/>
          </a:xfrm>
          <a:ln/>
        </p:spPr>
      </p:sp>
      <p:sp>
        <p:nvSpPr>
          <p:cNvPr id="279556" name="Rectangle 3"/>
          <p:cNvSpPr>
            <a:spLocks noGrp="1" noChangeArrowheads="1"/>
          </p:cNvSpPr>
          <p:nvPr>
            <p:ph type="body" idx="1"/>
          </p:nvPr>
        </p:nvSpPr>
        <p:spPr/>
        <p:txBody>
          <a:bodyPr/>
          <a:lstStyle/>
          <a:p>
            <a:pPr eaLnBrk="1" hangingPunct="1">
              <a:defRPr/>
            </a:pPr>
            <a:endParaRPr lang="en-US">
              <a:latin typeface="Times New Roman" charset="0"/>
              <a:ea typeface="ＭＳ Ｐゴシック" charset="0"/>
              <a:cs typeface="+mn-cs"/>
            </a:endParaRPr>
          </a:p>
        </p:txBody>
      </p:sp>
    </p:spTree>
    <p:extLst>
      <p:ext uri="{BB962C8B-B14F-4D97-AF65-F5344CB8AC3E}">
        <p14:creationId xmlns:p14="http://schemas.microsoft.com/office/powerpoint/2010/main" val="400225036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F8B28C1-8E1F-4670-A8DB-C02F90739E02}" type="slidenum">
              <a:rPr lang="de-DE" altLang="de-DE" sz="1300">
                <a:solidFill>
                  <a:srgbClr val="000000"/>
                </a:solidFill>
              </a:rPr>
              <a:pPr eaLnBrk="1" hangingPunct="1">
                <a:spcBef>
                  <a:spcPct val="0"/>
                </a:spcBef>
              </a:pPr>
              <a:t>173</a:t>
            </a:fld>
            <a:endParaRPr lang="de-DE" altLang="de-DE" sz="1300">
              <a:solidFill>
                <a:srgbClr val="000000"/>
              </a:solidFill>
            </a:endParaRPr>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558600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E10A32-715F-4291-97E4-88FFF75BBA75}" type="slidenum">
              <a:rPr lang="de-DE" altLang="de-DE" sz="1300">
                <a:solidFill>
                  <a:srgbClr val="000000"/>
                </a:solidFill>
              </a:rPr>
              <a:pPr eaLnBrk="1" hangingPunct="1">
                <a:spcBef>
                  <a:spcPct val="0"/>
                </a:spcBef>
              </a:pPr>
              <a:t>174</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61711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9A2313-A1B3-45DE-927E-0E5C7B1726FD}"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052127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C427A3-6E7D-49B9-87C5-36945BD2B5D1}"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37531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7E99CE-AF15-4FCD-9B95-182A48FDD1C0}" type="slidenum">
              <a:rPr lang="de-DE" altLang="de-DE" sz="1300">
                <a:solidFill>
                  <a:srgbClr val="000000"/>
                </a:solidFill>
              </a:rPr>
              <a:pPr eaLnBrk="1" hangingPunct="1">
                <a:spcBef>
                  <a:spcPct val="0"/>
                </a:spcBef>
              </a:pPr>
              <a:t>177</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5820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78DE94-A147-40E6-803A-739AA76D203A}" type="slidenum">
              <a:rPr lang="de-DE" altLang="de-DE" sz="1300">
                <a:solidFill>
                  <a:srgbClr val="000000"/>
                </a:solidFill>
              </a:rPr>
              <a:pPr eaLnBrk="1" hangingPunct="1">
                <a:spcBef>
                  <a:spcPct val="0"/>
                </a:spcBef>
              </a:pPr>
              <a:t>178</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514048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3B81AE-9E47-4020-95D4-B1108A63C81F}" type="slidenum">
              <a:rPr lang="de-DE" altLang="de-DE" sz="1300">
                <a:solidFill>
                  <a:srgbClr val="000000"/>
                </a:solidFill>
              </a:rPr>
              <a:pPr eaLnBrk="1" hangingPunct="1">
                <a:spcBef>
                  <a:spcPct val="0"/>
                </a:spcBef>
              </a:pPr>
              <a:t>179</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805938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180</a:t>
            </a:fld>
            <a:endParaRPr lang="de-DE" altLang="de-DE"/>
          </a:p>
        </p:txBody>
      </p:sp>
    </p:spTree>
    <p:extLst>
      <p:ext uri="{BB962C8B-B14F-4D97-AF65-F5344CB8AC3E}">
        <p14:creationId xmlns:p14="http://schemas.microsoft.com/office/powerpoint/2010/main" val="31868207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181</a:t>
            </a:fld>
            <a:endParaRPr lang="de-DE" altLang="de-DE"/>
          </a:p>
        </p:txBody>
      </p:sp>
    </p:spTree>
    <p:extLst>
      <p:ext uri="{BB962C8B-B14F-4D97-AF65-F5344CB8AC3E}">
        <p14:creationId xmlns:p14="http://schemas.microsoft.com/office/powerpoint/2010/main" val="232578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DE928F43-974B-488D-8D37-0647801B0C53}"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D2386953-FBE8-4728-B5F7-37985941CF9A}"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0588E974-BCAC-4954-B37E-39C5FD9FECC2}"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DE928F43-974B-488D-8D37-0647801B0C53}"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7" name="Slide Number Placeholder 6"/>
          <p:cNvSpPr>
            <a:spLocks noGrp="1"/>
          </p:cNvSpPr>
          <p:nvPr>
            <p:ph type="sldNum" sz="quarter" idx="12"/>
          </p:nvPr>
        </p:nvSpPr>
        <p:spPr bwMode="gray"/>
        <p:txBody>
          <a:bodyPr/>
          <a:lstStyle>
            <a:lvl1pPr>
              <a:defRPr b="0"/>
            </a:lvl1pPr>
          </a:lstStyle>
          <a:p>
            <a:fld id="{DE928F43-974B-488D-8D37-0647801B0C53}"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5" name="Slide Number Placeholder 4"/>
          <p:cNvSpPr>
            <a:spLocks noGrp="1"/>
          </p:cNvSpPr>
          <p:nvPr>
            <p:ph type="sldNum" sz="quarter" idx="12"/>
          </p:nvPr>
        </p:nvSpPr>
        <p:spPr bwMode="gray"/>
        <p:txBody>
          <a:bodyPr/>
          <a:lstStyle>
            <a:lvl1pPr>
              <a:defRPr b="0"/>
            </a:lvl1pPr>
          </a:lstStyle>
          <a:p>
            <a:fld id="{8C35B470-608C-428B-BE9B-B3C19ED2E468}"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2 – Преждевременные заключения I</a:t>
            </a:r>
            <a:endParaRPr lang="de-DE"/>
          </a:p>
        </p:txBody>
      </p:sp>
      <p:sp>
        <p:nvSpPr>
          <p:cNvPr id="4" name="Slide Number Placeholder 3"/>
          <p:cNvSpPr>
            <a:spLocks noGrp="1"/>
          </p:cNvSpPr>
          <p:nvPr>
            <p:ph type="sldNum" sz="quarter" idx="12"/>
          </p:nvPr>
        </p:nvSpPr>
        <p:spPr bwMode="gray"/>
        <p:txBody>
          <a:bodyPr/>
          <a:lstStyle>
            <a:lvl1pPr>
              <a:defRPr b="0"/>
            </a:lvl1pPr>
          </a:lstStyle>
          <a:p>
            <a:fld id="{0E3044CB-A91F-48BF-89CF-55647DB73E23}"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2029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4844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422258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22921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301878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424626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728799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39731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808339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408155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531831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8683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2 – Преждевременные заключения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E928F43-974B-488D-8D37-0647801B0C53}"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8" r:id="rId5"/>
    <p:sldLayoutId id="2147484539" r:id="rId6"/>
    <p:sldLayoutId id="2147484540" r:id="rId7"/>
    <p:sldLayoutId id="2147484541" r:id="rId8"/>
    <p:sldLayoutId id="2147484542" r:id="rId9"/>
    <p:sldLayoutId id="2147484543" r:id="rId10"/>
    <p:sldLayoutId id="2147484544" r:id="rId11"/>
    <p:sldLayoutId id="214748454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627762680"/>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 id="214748455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49.xml"/><Relationship Id="rId1" Type="http://schemas.openxmlformats.org/officeDocument/2006/relationships/slideLayout" Target="../slideLayouts/slideLayout11.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0.xml"/><Relationship Id="rId1" Type="http://schemas.openxmlformats.org/officeDocument/2006/relationships/slideLayout" Target="../slideLayouts/slideLayout10.xml"/></Relationships>
</file>

<file path=ppt/slides/_rels/slide16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1.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1.xml"/></Relationships>
</file>

<file path=ppt/slides/_rels/slide17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3.xml"/><Relationship Id="rId1" Type="http://schemas.openxmlformats.org/officeDocument/2006/relationships/slideLayout" Target="../slideLayouts/slideLayout10.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2 A – </a:t>
            </a:r>
            <a:r>
              <a:rPr lang="az-Cyrl-AZ" altLang="ko-KR" dirty="0"/>
              <a:t>Преждевременные заключения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5349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2986139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Для наших суждений необходимо стремиться к </a:t>
            </a:r>
            <a:r>
              <a:rPr lang="ru-RU" altLang="ja-JP" sz="2400" i="1" dirty="0">
                <a:solidFill>
                  <a:srgbClr val="333333"/>
                </a:solidFill>
              </a:rPr>
              <a:t>балансу</a:t>
            </a:r>
            <a:r>
              <a:rPr lang="ru-RU" altLang="ja-JP" sz="2400" dirty="0">
                <a:solidFill>
                  <a:srgbClr val="333333"/>
                </a:solidFill>
              </a:rPr>
              <a:t> между</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2388133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Для наших суждений необходимо стремиться к </a:t>
            </a:r>
            <a:r>
              <a:rPr lang="ru-RU" altLang="ja-JP" sz="2400" i="1" dirty="0">
                <a:solidFill>
                  <a:srgbClr val="333333"/>
                </a:solidFill>
              </a:rPr>
              <a:t>балансу</a:t>
            </a:r>
            <a:r>
              <a:rPr lang="ru-RU" altLang="ja-JP" sz="2400" dirty="0">
                <a:solidFill>
                  <a:srgbClr val="333333"/>
                </a:solidFill>
              </a:rPr>
              <a:t> между</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r>
              <a:rPr lang="ru-RU" altLang="ja-JP" sz="2400" dirty="0">
                <a:solidFill>
                  <a:srgbClr val="333333"/>
                </a:solidFill>
              </a:rPr>
              <a:t>Очень быстрым решением</a:t>
            </a:r>
            <a:r>
              <a:rPr lang="de-DE" altLang="ja-JP" sz="2400" dirty="0">
                <a:solidFill>
                  <a:srgbClr val="333333"/>
                </a:solidFill>
              </a:rPr>
              <a:t> </a:t>
            </a:r>
            <a:r>
              <a:rPr lang="ru-RU" altLang="ja-JP" sz="2400" dirty="0">
                <a:solidFill>
                  <a:srgbClr val="333333"/>
                </a:solidFill>
              </a:rPr>
              <a:t>(</a:t>
            </a:r>
            <a:r>
              <a:rPr lang="ru-RU" altLang="ja-JP" sz="2400" dirty="0">
                <a:solidFill>
                  <a:srgbClr val="004992"/>
                </a:solidFill>
              </a:rPr>
              <a:t>Риск:</a:t>
            </a:r>
            <a:r>
              <a:rPr lang="ru-RU" altLang="ja-JP" sz="2400" dirty="0">
                <a:solidFill>
                  <a:srgbClr val="333333"/>
                </a:solidFill>
              </a:rPr>
              <a:t> неправильное или плохое решение)</a:t>
            </a:r>
            <a:br>
              <a:rPr lang="en-US" altLang="ja-JP" sz="2400" dirty="0">
                <a:solidFill>
                  <a:srgbClr val="333333"/>
                </a:solidFill>
              </a:rPr>
            </a:br>
            <a:r>
              <a:rPr lang="ru-RU" altLang="ja-JP" sz="2400" dirty="0">
                <a:solidFill>
                  <a:srgbClr val="333333"/>
                </a:solidFill>
              </a:rPr>
              <a:t>и</a:t>
            </a:r>
            <a:endParaRPr lang="de-DE" altLang="ja-JP" sz="2400" dirty="0">
              <a:solidFill>
                <a:srgbClr val="333333"/>
              </a:solidFill>
            </a:endParaRPr>
          </a:p>
          <a:p>
            <a:pPr marL="774827" lvl="3" indent="-342900">
              <a:spcBef>
                <a:spcPts val="1999"/>
              </a:spcBef>
              <a:buClr>
                <a:srgbClr val="000000"/>
              </a:buClr>
              <a:buFont typeface="WingDings"/>
              <a:buChar char=""/>
              <a:tabLst>
                <a:tab pos="446088" algn="l"/>
              </a:tabLst>
              <a:defRPr/>
            </a:pP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465977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поспешные выводы на основе обшырного спектра информации</a:t>
            </a:r>
            <a:r>
              <a:rPr lang="de-DE" altLang="ja-JP" sz="2400" dirty="0">
                <a:solidFill>
                  <a:srgbClr val="333333"/>
                </a:solidFill>
              </a:rPr>
              <a:t>,</a:t>
            </a:r>
            <a:r>
              <a:rPr lang="ru-RU" altLang="ja-JP" sz="2400" dirty="0">
                <a:solidFill>
                  <a:srgbClr val="333333"/>
                </a:solidFill>
              </a:rPr>
              <a:t> которая нас окружает</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Иногда мы делаем выводы без доказательств на все</a:t>
            </a:r>
            <a:r>
              <a:rPr lang="de-DE" altLang="ja-JP" sz="2400" dirty="0">
                <a:solidFill>
                  <a:srgbClr val="333333"/>
                </a:solidFill>
              </a:rPr>
              <a:t> </a:t>
            </a:r>
            <a:r>
              <a:rPr lang="ru-RU" altLang="ja-JP" sz="2400" dirty="0">
                <a:solidFill>
                  <a:srgbClr val="333333"/>
                </a:solidFill>
              </a:rPr>
              <a:t>100%</a:t>
            </a:r>
            <a:r>
              <a:rPr lang="de-DE" altLang="ja-JP" sz="2400" dirty="0">
                <a:solidFill>
                  <a:srgbClr val="333333"/>
                </a:solidFill>
              </a:rPr>
              <a:t>.</a:t>
            </a:r>
          </a:p>
          <a:p>
            <a:pPr marL="342900" indent="-342900" algn="l" eaLnBrk="1" hangingPunct="1">
              <a:buClr>
                <a:srgbClr val="333333"/>
              </a:buClr>
              <a:buFont typeface="WingDings"/>
              <a:buChar char=""/>
              <a:tabLst>
                <a:tab pos="446088" algn="l"/>
              </a:tabLst>
              <a:defRPr/>
            </a:pPr>
            <a:r>
              <a:rPr lang="ru-RU" altLang="ja-JP" sz="2400" dirty="0">
                <a:solidFill>
                  <a:srgbClr val="333333"/>
                </a:solidFill>
              </a:rPr>
              <a:t>Для наших суждений необходимо стремиться к </a:t>
            </a:r>
            <a:r>
              <a:rPr lang="ru-RU" altLang="ja-JP" sz="2400" i="1" dirty="0">
                <a:solidFill>
                  <a:srgbClr val="333333"/>
                </a:solidFill>
              </a:rPr>
              <a:t>балансу</a:t>
            </a:r>
            <a:r>
              <a:rPr lang="ru-RU" altLang="ja-JP" sz="2400" dirty="0">
                <a:solidFill>
                  <a:srgbClr val="333333"/>
                </a:solidFill>
              </a:rPr>
              <a:t> между</a:t>
            </a:r>
            <a:r>
              <a:rPr lang="de-DE" altLang="ja-JP" sz="2400" dirty="0">
                <a:solidFill>
                  <a:srgbClr val="333333"/>
                </a:solidFill>
              </a:rPr>
              <a:t>:</a:t>
            </a:r>
          </a:p>
          <a:p>
            <a:pPr marL="774827" lvl="3" indent="-342900">
              <a:spcBef>
                <a:spcPts val="1999"/>
              </a:spcBef>
              <a:buClr>
                <a:srgbClr val="000000"/>
              </a:buClr>
              <a:buFont typeface="WingDings"/>
              <a:buChar char=""/>
              <a:tabLst>
                <a:tab pos="446088" algn="l"/>
              </a:tabLst>
              <a:defRPr/>
            </a:pPr>
            <a:r>
              <a:rPr lang="ru-RU" altLang="ja-JP" sz="2400" dirty="0">
                <a:solidFill>
                  <a:srgbClr val="333333"/>
                </a:solidFill>
              </a:rPr>
              <a:t>Очень быстрым решением</a:t>
            </a:r>
            <a:r>
              <a:rPr lang="de-DE" altLang="ja-JP" sz="2400" dirty="0">
                <a:solidFill>
                  <a:srgbClr val="333333"/>
                </a:solidFill>
              </a:rPr>
              <a:t> </a:t>
            </a:r>
            <a:r>
              <a:rPr lang="ru-RU" altLang="ja-JP" sz="2400" dirty="0">
                <a:solidFill>
                  <a:srgbClr val="333333"/>
                </a:solidFill>
              </a:rPr>
              <a:t>(</a:t>
            </a:r>
            <a:r>
              <a:rPr lang="ru-RU" altLang="ja-JP" sz="2400" dirty="0">
                <a:solidFill>
                  <a:srgbClr val="004992"/>
                </a:solidFill>
              </a:rPr>
              <a:t>Риск:</a:t>
            </a:r>
            <a:r>
              <a:rPr lang="ru-RU" altLang="ja-JP" sz="2400" dirty="0">
                <a:solidFill>
                  <a:srgbClr val="333333"/>
                </a:solidFill>
              </a:rPr>
              <a:t> неправильное или плохое решение)</a:t>
            </a:r>
            <a:br>
              <a:rPr lang="en-US" altLang="ja-JP" sz="2400" dirty="0">
                <a:solidFill>
                  <a:srgbClr val="333333"/>
                </a:solidFill>
              </a:rPr>
            </a:br>
            <a:r>
              <a:rPr lang="ru-RU" altLang="ja-JP" sz="2400" dirty="0">
                <a:solidFill>
                  <a:srgbClr val="333333"/>
                </a:solidFill>
              </a:rPr>
              <a:t>и</a:t>
            </a:r>
            <a:endParaRPr lang="de-DE" altLang="ja-JP" sz="2400" dirty="0">
              <a:solidFill>
                <a:srgbClr val="333333"/>
              </a:solidFill>
            </a:endParaRPr>
          </a:p>
          <a:p>
            <a:pPr marL="774827" lvl="3" indent="-342900">
              <a:spcBef>
                <a:spcPts val="1999"/>
              </a:spcBef>
              <a:buClr>
                <a:srgbClr val="000000"/>
              </a:buClr>
              <a:buFont typeface="WingDings"/>
              <a:buChar char=""/>
              <a:tabLst>
                <a:tab pos="446088" algn="l"/>
              </a:tabLst>
              <a:defRPr/>
            </a:pPr>
            <a:r>
              <a:rPr lang="ru-RU" altLang="ja-JP" sz="2400" dirty="0">
                <a:solidFill>
                  <a:srgbClr val="333333"/>
                </a:solidFill>
              </a:rPr>
              <a:t>и</a:t>
            </a:r>
            <a:r>
              <a:rPr lang="de-DE" altLang="ja-JP" sz="2400" dirty="0">
                <a:solidFill>
                  <a:srgbClr val="333333"/>
                </a:solidFill>
              </a:rPr>
              <a:t> </a:t>
            </a:r>
            <a:r>
              <a:rPr lang="ru-RU" altLang="ja-JP" sz="2400" dirty="0">
                <a:solidFill>
                  <a:srgbClr val="333333"/>
                </a:solidFill>
              </a:rPr>
              <a:t>слишком тщательн</a:t>
            </a:r>
            <a:r>
              <a:rPr lang="de-DE" altLang="ja-JP" sz="2400" dirty="0" err="1">
                <a:solidFill>
                  <a:srgbClr val="333333"/>
                </a:solidFill>
              </a:rPr>
              <a:t>ому</a:t>
            </a:r>
            <a:r>
              <a:rPr lang="de-DE" altLang="ja-JP" sz="2400" dirty="0">
                <a:solidFill>
                  <a:srgbClr val="333333"/>
                </a:solidFill>
              </a:rPr>
              <a:t> </a:t>
            </a:r>
            <a:r>
              <a:rPr lang="de-DE" altLang="ja-JP" sz="2400" dirty="0" err="1">
                <a:solidFill>
                  <a:srgbClr val="333333"/>
                </a:solidFill>
              </a:rPr>
              <a:t>подходу</a:t>
            </a:r>
            <a:r>
              <a:rPr lang="de-DE" altLang="ja-JP" sz="2400" dirty="0">
                <a:solidFill>
                  <a:srgbClr val="333333"/>
                </a:solidFill>
              </a:rPr>
              <a:t> к </a:t>
            </a:r>
            <a:r>
              <a:rPr lang="ru-RU" altLang="ja-JP" sz="2400" dirty="0">
                <a:solidFill>
                  <a:srgbClr val="333333"/>
                </a:solidFill>
              </a:rPr>
              <a:t>решени</a:t>
            </a:r>
            <a:r>
              <a:rPr lang="de-DE" altLang="ja-JP" sz="2400" dirty="0">
                <a:solidFill>
                  <a:srgbClr val="333333"/>
                </a:solidFill>
              </a:rPr>
              <a:t>я</a:t>
            </a:r>
            <a:r>
              <a:rPr lang="ru-RU" altLang="ja-JP" sz="2400" dirty="0">
                <a:solidFill>
                  <a:srgbClr val="333333"/>
                </a:solidFill>
              </a:rPr>
              <a:t>м</a:t>
            </a:r>
            <a:r>
              <a:rPr lang="en-US" altLang="ja-JP" sz="2400" dirty="0">
                <a:solidFill>
                  <a:srgbClr val="333333"/>
                </a:solidFill>
              </a:rPr>
              <a:t> </a:t>
            </a:r>
            <a:r>
              <a:rPr lang="ru-RU" altLang="ja-JP" sz="2400" dirty="0">
                <a:solidFill>
                  <a:srgbClr val="333333"/>
                </a:solidFill>
              </a:rPr>
              <a:t>(</a:t>
            </a:r>
            <a:r>
              <a:rPr lang="ru-RU" altLang="ja-JP" sz="2400" dirty="0">
                <a:solidFill>
                  <a:srgbClr val="004992"/>
                </a:solidFill>
              </a:rPr>
              <a:t>Недостаток:</a:t>
            </a:r>
            <a:r>
              <a:rPr lang="ru-RU" altLang="ja-JP" sz="2400" dirty="0">
                <a:solidFill>
                  <a:srgbClr val="333333"/>
                </a:solidFill>
              </a:rPr>
              <a:t> большая потеря времени)</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008706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Выводы без 100%- го доказательства</a:t>
            </a:r>
            <a:endParaRPr 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D2386953-FBE8-4728-B5F7-37985941CF9A}"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52624509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Событие</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Возможное объяснение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Оправданный вывод?</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Из квартиры проникает дым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Пожар?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ru-RU" sz="2400" b="1" i="0" u="none" strike="noStrike" cap="none" normalizeH="0" baseline="0" dirty="0">
                          <a:ln>
                            <a:noFill/>
                          </a:ln>
                          <a:solidFill>
                            <a:srgbClr val="004992"/>
                          </a:solidFill>
                          <a:effectLst/>
                          <a:latin typeface="+mn-lt"/>
                          <a:ea typeface="+mn-ea"/>
                          <a:cs typeface="+mn-cs"/>
                        </a:rPr>
                        <a:t>??? </a:t>
                      </a:r>
                      <a:r>
                        <a:rPr kumimoji="0" lang="ru-RU" sz="2400" b="1" i="0" u="none" strike="noStrike" cap="none" normalizeH="0" baseline="0" dirty="0">
                          <a:ln>
                            <a:noFill/>
                          </a:ln>
                          <a:solidFill>
                            <a:srgbClr val="333333"/>
                          </a:solidFill>
                          <a:effectLst/>
                          <a:latin typeface="+mn-lt"/>
                          <a:ea typeface="+mn-ea"/>
                          <a:cs typeface="+mn-cs"/>
                        </a:rPr>
                        <a:t>– Каковы ваши действия?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Мужчина говорит невнятно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В нетрезвом состоянии?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ru-RU"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Выводы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416980122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Событие</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Возможное объяснение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Оправданный вывод?</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Из квартиры проникает дым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Пожар?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ru-RU" sz="2400" b="1" i="0" u="none" strike="noStrike" cap="none" normalizeH="0" baseline="0" dirty="0">
                          <a:ln>
                            <a:noFill/>
                          </a:ln>
                          <a:solidFill>
                            <a:srgbClr val="333333"/>
                          </a:solidFill>
                          <a:effectLst/>
                          <a:latin typeface="+mn-lt"/>
                          <a:ea typeface="+mn-ea"/>
                          <a:cs typeface="+mn-cs"/>
                        </a:rPr>
                        <a:t>Вероятно </a:t>
                      </a:r>
                      <a:r>
                        <a:rPr kumimoji="0" lang="ru-RU" sz="2400" b="1" i="0" u="none" strike="noStrike" cap="none" normalizeH="0" baseline="0">
                          <a:ln>
                            <a:noFill/>
                          </a:ln>
                          <a:solidFill>
                            <a:srgbClr val="333333"/>
                          </a:solidFill>
                          <a:effectLst/>
                          <a:latin typeface="+mn-lt"/>
                          <a:ea typeface="+mn-ea"/>
                          <a:cs typeface="+mn-cs"/>
                        </a:rPr>
                        <a:t>-</a:t>
                      </a:r>
                      <a:r>
                        <a:rPr kumimoji="0" lang="ru-RU" sz="2400" b="0" i="0" u="none" strike="noStrike" cap="none" normalizeH="0" baseline="0">
                          <a:ln>
                            <a:noFill/>
                          </a:ln>
                          <a:solidFill>
                            <a:srgbClr val="333333"/>
                          </a:solidFill>
                          <a:effectLst/>
                          <a:latin typeface="+mn-lt"/>
                          <a:ea typeface="+mn-ea"/>
                          <a:cs typeface="+mn-cs"/>
                        </a:rPr>
                        <a:t> “Нет </a:t>
                      </a:r>
                      <a:r>
                        <a:rPr kumimoji="0" lang="ru-RU" sz="2400" b="0" i="0" u="none" strike="noStrike" cap="none" normalizeH="0" baseline="0" dirty="0">
                          <a:ln>
                            <a:noFill/>
                          </a:ln>
                          <a:solidFill>
                            <a:srgbClr val="333333"/>
                          </a:solidFill>
                          <a:effectLst/>
                          <a:latin typeface="+mn-lt"/>
                          <a:ea typeface="+mn-ea"/>
                          <a:cs typeface="+mn-cs"/>
                        </a:rPr>
                        <a:t>дыма </a:t>
                      </a:r>
                      <a:r>
                        <a:rPr kumimoji="0" lang="ru-RU" sz="2400" b="0" i="0" u="none" strike="noStrike" cap="none" normalizeH="0" baseline="0">
                          <a:ln>
                            <a:noFill/>
                          </a:ln>
                          <a:solidFill>
                            <a:srgbClr val="333333"/>
                          </a:solidFill>
                          <a:effectLst/>
                          <a:latin typeface="+mn-lt"/>
                          <a:ea typeface="+mn-ea"/>
                          <a:cs typeface="+mn-cs"/>
                        </a:rPr>
                        <a:t>без огня”. </a:t>
                      </a:r>
                      <a:r>
                        <a:rPr kumimoji="0" lang="ru-RU" sz="2400" b="0" i="0" u="none" strike="noStrike" cap="none" normalizeH="0" baseline="0" dirty="0">
                          <a:ln>
                            <a:noFill/>
                          </a:ln>
                          <a:solidFill>
                            <a:srgbClr val="333333"/>
                          </a:solidFill>
                          <a:effectLst/>
                          <a:latin typeface="+mn-lt"/>
                          <a:ea typeface="+mn-ea"/>
                          <a:cs typeface="+mn-cs"/>
                        </a:rPr>
                        <a:t>Сообщите в соответстуещие инстанции. Бездействие было бы более серьезным, чем ложная тревога.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Мужчина говорит невнятно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В нетрезвом состоянии?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ru-RU"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Выводы без 100%- го доказательства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33302782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Событие</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Возможное объяснение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000000"/>
                          </a:solidFill>
                          <a:effectLst/>
                          <a:latin typeface="+mn-lt"/>
                          <a:ea typeface="+mn-ea"/>
                          <a:cs typeface="+mn-cs"/>
                        </a:rPr>
                        <a:t>Оправданный вывод?</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Из квартиры проникает дым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Пожар?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ru-RU" sz="2400" b="1" i="0" u="none" strike="noStrike" cap="none" normalizeH="0" baseline="0" dirty="0">
                          <a:ln>
                            <a:noFill/>
                          </a:ln>
                          <a:solidFill>
                            <a:srgbClr val="333333"/>
                          </a:solidFill>
                          <a:effectLst/>
                          <a:latin typeface="+mn-lt"/>
                          <a:ea typeface="+mn-ea"/>
                          <a:cs typeface="+mn-cs"/>
                        </a:rPr>
                        <a:t>Вероятно -</a:t>
                      </a:r>
                      <a:r>
                        <a:rPr kumimoji="0" lang="ru-RU" sz="2400" b="0" i="0" u="none" strike="noStrike" cap="none" normalizeH="0" baseline="0" dirty="0">
                          <a:ln>
                            <a:noFill/>
                          </a:ln>
                          <a:solidFill>
                            <a:srgbClr val="333333"/>
                          </a:solidFill>
                          <a:effectLst/>
                          <a:latin typeface="+mn-lt"/>
                          <a:ea typeface="+mn-ea"/>
                          <a:cs typeface="+mn-cs"/>
                        </a:rPr>
                        <a:t> “Нет дыма без огня”. Сообщите в соответстуещие инстанции. Бездействие было бы более серьезным, чем ложная тревога.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Мужчина говорит невнятно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az-Cyrl-AZ" sz="2400" b="0" i="0" u="none" strike="noStrike" cap="none" normalizeH="0" baseline="0">
                          <a:ln>
                            <a:noFill/>
                          </a:ln>
                          <a:solidFill>
                            <a:srgbClr val="333333"/>
                          </a:solidFill>
                          <a:effectLst/>
                          <a:latin typeface="+mn-lt"/>
                          <a:ea typeface="+mn-ea"/>
                          <a:cs typeface="+mn-cs"/>
                        </a:rPr>
                        <a:t>В нетрезвом состоянии?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ru-RU" sz="2400" b="1" i="0" u="none" strike="noStrike" cap="none" normalizeH="0" baseline="0" dirty="0">
                          <a:ln>
                            <a:noFill/>
                          </a:ln>
                          <a:solidFill>
                            <a:srgbClr val="333333"/>
                          </a:solidFill>
                          <a:effectLst/>
                          <a:latin typeface="+mn-lt"/>
                          <a:ea typeface="+mn-ea"/>
                          <a:cs typeface="+mn-cs"/>
                        </a:rPr>
                        <a:t>Возможно -</a:t>
                      </a:r>
                      <a:r>
                        <a:rPr kumimoji="0" lang="ru-RU" sz="2400" b="0" i="0" u="none" strike="noStrike" cap="none" normalizeH="0" baseline="0" dirty="0">
                          <a:ln>
                            <a:noFill/>
                          </a:ln>
                          <a:solidFill>
                            <a:srgbClr val="333333"/>
                          </a:solidFill>
                          <a:effectLst/>
                          <a:latin typeface="+mn-lt"/>
                          <a:ea typeface="+mn-ea"/>
                          <a:cs typeface="+mn-cs"/>
                        </a:rPr>
                        <a:t> Есть несколько других возможных объяснений (напр. Инсульт). Не учитывая других возможных обьяснений, Вы можете поступить несправедливо и обидеть человека.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71576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Поспешные мысли и выводы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3308625205"/>
              </p:ext>
            </p:extLst>
          </p:nvPr>
        </p:nvGraphicFramePr>
        <p:xfrm>
          <a:off x="408955" y="2050062"/>
          <a:ext cx="11376000" cy="447261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Область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Пример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dirty="0">
                          <a:ln>
                            <a:noFill/>
                          </a:ln>
                          <a:solidFill>
                            <a:srgbClr val="333333"/>
                          </a:solidFill>
                          <a:effectLst/>
                          <a:latin typeface="+mn-lt"/>
                          <a:ea typeface="+mn-ea"/>
                          <a:cs typeface="+mn-cs"/>
                        </a:rPr>
                        <a:t>Политика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400" b="0" i="0" u="none" strike="noStrike" kern="1200" cap="none" normalizeH="0" baseline="0" dirty="0">
                          <a:ln>
                            <a:noFill/>
                          </a:ln>
                          <a:solidFill>
                            <a:schemeClr val="accent1"/>
                          </a:solidFill>
                          <a:effectLst/>
                          <a:latin typeface="+mn-lt"/>
                          <a:ea typeface="+mn-ea"/>
                          <a:cs typeface="+mn-cs"/>
                        </a:rPr>
                        <a:t>???</a:t>
                      </a:r>
                      <a:r>
                        <a:rPr kumimoji="0" lang="de-DE" sz="1400" b="0" i="0" u="none" strike="noStrike" kern="1200" cap="none" normalizeH="0" baseline="0" dirty="0">
                          <a:ln>
                            <a:noFill/>
                          </a:ln>
                          <a:solidFill>
                            <a:srgbClr val="333333"/>
                          </a:solidFill>
                          <a:effectLst/>
                          <a:latin typeface="+mn-lt"/>
                          <a:ea typeface="+mn-ea"/>
                          <a:cs typeface="+mn-cs"/>
                        </a:rPr>
                        <a:t> </a:t>
                      </a:r>
                      <a:r>
                        <a:rPr kumimoji="0" lang="ru-RU" sz="1400" b="0" i="0" u="none" strike="noStrike" kern="1200" cap="none" normalizeH="0" baseline="0" dirty="0">
                          <a:ln>
                            <a:noFill/>
                          </a:ln>
                          <a:solidFill>
                            <a:schemeClr val="bg1"/>
                          </a:solidFill>
                          <a:effectLst/>
                          <a:latin typeface="+mn-lt"/>
                          <a:ea typeface="+mn-ea"/>
                          <a:cs typeface="+mn-cs"/>
                        </a:rPr>
                        <a:t>часто делают поспешные выводы, когда слышат о преступлениях в СМИ. Исходя из политической позиции они могут быстро приписать злоумышленнику определенные мотивы.</a:t>
                      </a:r>
                      <a:endParaRPr kumimoji="0" lang="de-DE" sz="1400" b="0" i="0" u="none" strike="noStrike" kern="1200" cap="none" normalizeH="0" baseline="0" dirty="0">
                        <a:ln>
                          <a:noFill/>
                        </a:ln>
                        <a:solidFill>
                          <a:schemeClr val="bg1"/>
                        </a:solidFill>
                        <a:effectLst/>
                        <a:latin typeface="+mn-lt"/>
                        <a:ea typeface="+mn-ea"/>
                        <a:cs typeface="+mn-cs"/>
                      </a:endParaRPr>
                    </a:p>
                    <a:p>
                      <a:pPr rtl="0"/>
                      <a:endParaRPr kumimoji="0" lang="ru-RU"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Пример: Преступник и жертва принадлежат к разным расам или религиям. Многие люди считают, что расизм или экстремизм являются основным мотивом преступления.</a:t>
                      </a:r>
                      <a:endParaRPr kumimoji="0" lang="de-DE" sz="1400" b="0" i="0" u="none" strike="noStrike" kern="1200" cap="none" normalizeH="0" baseline="0" dirty="0">
                        <a:ln>
                          <a:noFill/>
                        </a:ln>
                        <a:solidFill>
                          <a:schemeClr val="bg1"/>
                        </a:solidFill>
                        <a:effectLst/>
                        <a:latin typeface="+mn-lt"/>
                        <a:ea typeface="+mn-ea"/>
                        <a:cs typeface="+mn-cs"/>
                      </a:endParaRPr>
                    </a:p>
                    <a:p>
                      <a:pPr rtl="0"/>
                      <a:endParaRPr kumimoji="0" lang="ru-RU"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Иног</a:t>
                      </a:r>
                      <a:endParaRPr kumimoji="0" lang="de-DE"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да это может оказаться правдой. Однако, в общественных обсуждениях, такие предполо</a:t>
                      </a:r>
                      <a:endParaRPr kumimoji="0" lang="de-DE" sz="1400" b="0" i="0" u="none" strike="noStrike" kern="1200" cap="none" normalizeH="0" baseline="0" dirty="0">
                        <a:ln>
                          <a:noFill/>
                        </a:ln>
                        <a:solidFill>
                          <a:schemeClr val="bg1"/>
                        </a:solidFill>
                        <a:effectLst/>
                        <a:latin typeface="+mn-lt"/>
                        <a:ea typeface="+mn-ea"/>
                        <a:cs typeface="+mn-cs"/>
                      </a:endParaRPr>
                    </a:p>
                    <a:p>
                      <a:pPr rtl="0"/>
                      <a:r>
                        <a:rPr kumimoji="0" lang="ru-RU" sz="1400" b="0" i="0" u="none" strike="noStrike" kern="1200" cap="none" normalizeH="0" baseline="0" dirty="0">
                          <a:ln>
                            <a:noFill/>
                          </a:ln>
                          <a:solidFill>
                            <a:schemeClr val="bg1"/>
                          </a:solidFill>
                          <a:effectLst/>
                          <a:latin typeface="+mn-lt"/>
                          <a:ea typeface="+mn-ea"/>
                          <a:cs typeface="+mn-cs"/>
                        </a:rPr>
                        <a:t>жения часто делаются слишком быстро и редко рассматриваются альтернативные точки зрения.</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0373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a:ln>
                            <a:noFill/>
                          </a:ln>
                          <a:solidFill>
                            <a:srgbClr val="333333"/>
                          </a:solidFill>
                          <a:effectLst/>
                          <a:latin typeface="+mn-lt"/>
                          <a:ea typeface="+mn-ea"/>
                          <a:cs typeface="+mn-cs"/>
                        </a:rPr>
                        <a:t>Медицина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4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04240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Поспешные мысли и выводы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456568796"/>
              </p:ext>
            </p:extLst>
          </p:nvPr>
        </p:nvGraphicFramePr>
        <p:xfrm>
          <a:off x="408955" y="2050062"/>
          <a:ext cx="11376000" cy="447261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Область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Пример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dirty="0">
                          <a:ln>
                            <a:noFill/>
                          </a:ln>
                          <a:solidFill>
                            <a:srgbClr val="333333"/>
                          </a:solidFill>
                          <a:effectLst/>
                          <a:latin typeface="+mn-lt"/>
                          <a:ea typeface="+mn-ea"/>
                          <a:cs typeface="+mn-cs"/>
                        </a:rPr>
                        <a:t>Политика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ru-RU" sz="1400" b="0" i="0" u="none" strike="noStrike" kern="1200" cap="none" normalizeH="0" baseline="0" dirty="0">
                          <a:ln>
                            <a:noFill/>
                          </a:ln>
                          <a:solidFill>
                            <a:srgbClr val="333333"/>
                          </a:solidFill>
                          <a:effectLst/>
                          <a:latin typeface="+mn-lt"/>
                          <a:ea typeface="+mn-ea"/>
                          <a:cs typeface="+mn-cs"/>
                        </a:rPr>
                        <a:t>Люди часто делают поспешные выводы, когда слышат о преступлениях в СМИ. Исходя из политической позиции они могут быстро приписать злоумышленнику определенные мотивы.</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Пример: Преступник и жертва принадлежат к разным расам или религиям. Многие люди считают, что расизм или экстремизм являются основным мотивом преступления.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Иногда это может оказаться правдой. Однако, в общественных обсуждениях, такие предположения часто делаются слишком быстро и редко рассматриваются альтернативные точки зрения.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0373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a:ln>
                            <a:noFill/>
                          </a:ln>
                          <a:solidFill>
                            <a:srgbClr val="333333"/>
                          </a:solidFill>
                          <a:effectLst/>
                          <a:latin typeface="+mn-lt"/>
                          <a:ea typeface="+mn-ea"/>
                          <a:cs typeface="+mn-cs"/>
                        </a:rPr>
                        <a:t>Медицина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4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6637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Поспешные мысли и выводы “в действии”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356958391"/>
              </p:ext>
            </p:extLst>
          </p:nvPr>
        </p:nvGraphicFramePr>
        <p:xfrm>
          <a:off x="408955" y="2050062"/>
          <a:ext cx="11376000" cy="447261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Область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600" b="0" i="0" u="none" strike="noStrike" cap="none" normalizeH="0" baseline="0" dirty="0">
                          <a:ln>
                            <a:noFill/>
                          </a:ln>
                          <a:solidFill>
                            <a:srgbClr val="000000"/>
                          </a:solidFill>
                          <a:effectLst/>
                          <a:latin typeface="+mn-lt"/>
                          <a:ea typeface="+mn-ea"/>
                          <a:cs typeface="+mn-cs"/>
                        </a:rPr>
                        <a:t>Пример </a:t>
                      </a:r>
                      <a:endParaRPr kumimoji="0" lang="de-DE" sz="16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dirty="0">
                          <a:ln>
                            <a:noFill/>
                          </a:ln>
                          <a:solidFill>
                            <a:srgbClr val="333333"/>
                          </a:solidFill>
                          <a:effectLst/>
                          <a:latin typeface="+mn-lt"/>
                          <a:ea typeface="+mn-ea"/>
                          <a:cs typeface="+mn-cs"/>
                        </a:rPr>
                        <a:t>Политика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ru-RU" sz="1400" b="0" i="0" u="none" strike="noStrike" kern="1200" cap="none" normalizeH="0" baseline="0" dirty="0">
                          <a:ln>
                            <a:noFill/>
                          </a:ln>
                          <a:solidFill>
                            <a:srgbClr val="333333"/>
                          </a:solidFill>
                          <a:effectLst/>
                          <a:latin typeface="+mn-lt"/>
                          <a:ea typeface="+mn-ea"/>
                          <a:cs typeface="+mn-cs"/>
                        </a:rPr>
                        <a:t>Люди часто делают поспешные выводы, когда слышат о преступлениях в СМИ. Исходя из политической позиции они могут быстро приписать злоумышленнику определенные мотивы.</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Пример: Преступник и жертва принадлежат к разным расам или религиям. Многие люди считают, что расизм или экстремизм являются основным мотивом преступления.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p>
                      <a:pPr rtl="0"/>
                      <a:r>
                        <a:rPr kumimoji="0" lang="ru-RU" sz="1400" b="0" i="0" u="none" strike="noStrike" kern="1200" cap="none" normalizeH="0" baseline="0" dirty="0">
                          <a:ln>
                            <a:noFill/>
                          </a:ln>
                          <a:solidFill>
                            <a:srgbClr val="333333"/>
                          </a:solidFill>
                          <a:effectLst/>
                          <a:latin typeface="+mn-lt"/>
                          <a:ea typeface="+mn-ea"/>
                          <a:cs typeface="+mn-cs"/>
                        </a:rPr>
                        <a:t>Иногда это может оказаться правдой. Однако, в общественных обсуждениях, такие предположения часто делаются слишком быстро и редко рассматриваются альтернативные точки зрения.</a:t>
                      </a:r>
                      <a:endParaRPr kumimoji="0" lang="de-DE" sz="1400" b="0" i="0" u="none" strike="noStrike" kern="1200" cap="none" normalizeH="0" baseline="0" dirty="0">
                        <a:ln>
                          <a:noFill/>
                        </a:ln>
                        <a:solidFill>
                          <a:srgbClr val="333333"/>
                        </a:solidFill>
                        <a:effectLst/>
                        <a:latin typeface="+mn-lt"/>
                        <a:ea typeface="+mn-ea"/>
                        <a:cs typeface="+mn-cs"/>
                      </a:endParaRPr>
                    </a:p>
                    <a:p>
                      <a:pPr rtl="0"/>
                      <a:endParaRPr kumimoji="0" lang="ru-RU" sz="14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0373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400" b="0" i="0" u="none" strike="noStrike" cap="none" normalizeH="0" baseline="0">
                          <a:ln>
                            <a:noFill/>
                          </a:ln>
                          <a:solidFill>
                            <a:srgbClr val="333333"/>
                          </a:solidFill>
                          <a:effectLst/>
                          <a:latin typeface="+mn-lt"/>
                          <a:ea typeface="+mn-ea"/>
                          <a:cs typeface="+mn-cs"/>
                        </a:rPr>
                        <a:t>Медицина</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004992"/>
                          </a:solidFill>
                          <a:effectLst/>
                          <a:latin typeface="+mn-lt"/>
                          <a:ea typeface="+mn-ea"/>
                          <a:cs typeface="+mn-cs"/>
                        </a:rPr>
                        <a:t>Неверный диагноз</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333333"/>
                          </a:solidFill>
                          <a:effectLst/>
                          <a:latin typeface="+mn-lt"/>
                          <a:ea typeface="+mn-ea"/>
                          <a:cs typeface="+mn-cs"/>
                        </a:rPr>
                        <a:t>Редкий синдром </a:t>
                      </a:r>
                      <a:r>
                        <a:rPr kumimoji="0" lang="en-US" sz="1400" b="0" i="0"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ru-RU" sz="1400" b="0" i="0" u="none" strike="noStrike" cap="none" normalizeH="0" baseline="0" dirty="0">
                          <a:ln>
                            <a:noFill/>
                          </a:ln>
                          <a:solidFill>
                            <a:srgbClr val="333333"/>
                          </a:solidFill>
                          <a:effectLst/>
                          <a:latin typeface="+mn-lt"/>
                          <a:ea typeface="+mn-ea"/>
                          <a:cs typeface="+mn-cs"/>
                        </a:rPr>
                        <a:t> диагноз?</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333333"/>
                          </a:solidFill>
                          <a:effectLst/>
                          <a:latin typeface="+mn-lt"/>
                          <a:ea typeface="+mn-ea"/>
                          <a:cs typeface="+mn-cs"/>
                        </a:rPr>
                        <a:t>Например при судорогах или конвульсиях: диагноз – эпилепсия. Но иногда такие судороги могут возникнуть и по другим причинам, напр. из-за большого количетсва алкоголя в организме или высокой температуры.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400" b="0" i="0" u="none" strike="noStrike" cap="none" normalizeH="0" baseline="0" dirty="0">
                          <a:ln>
                            <a:noFill/>
                          </a:ln>
                          <a:solidFill>
                            <a:srgbClr val="333333"/>
                          </a:solidFill>
                          <a:effectLst/>
                          <a:latin typeface="+mn-lt"/>
                          <a:ea typeface="+mn-ea"/>
                          <a:cs typeface="+mn-cs"/>
                        </a:rPr>
                        <a:t>С другой стороны диагноз мог быть поставлен досрочно, впоследствии чего некоторые заболевания могут быть остаться незамечаными (напр. рак). </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2601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“Современная легенда”</a:t>
            </a:r>
            <a:br>
              <a:rPr lang="ru-RU" sz="3600" dirty="0">
                <a:solidFill>
                  <a:srgbClr val="004992"/>
                </a:solidFill>
                <a:latin typeface="+mn-lt"/>
                <a:ea typeface="+mn-ea"/>
                <a:cs typeface="+mn-cs"/>
              </a:rPr>
            </a:br>
            <a:r>
              <a:rPr lang="ru-RU" sz="2400" dirty="0">
                <a:solidFill>
                  <a:srgbClr val="004992"/>
                </a:solidFill>
                <a:latin typeface="+mn-lt"/>
                <a:ea typeface="+mn-ea"/>
                <a:cs typeface="+mn-cs"/>
              </a:rPr>
              <a:t>(альтернативные упражнения см. в конце презентации)</a:t>
            </a:r>
            <a:endParaRPr lang="en-US"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4052286097"/>
              </p:ext>
            </p:extLst>
          </p:nvPr>
        </p:nvGraphicFramePr>
        <p:xfrm>
          <a:off x="408955" y="2204864"/>
          <a:ext cx="11376000" cy="448056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Легенда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За и Против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“Вещественное доказательство”</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mn-lt"/>
                          <a:ea typeface="+mn-ea"/>
                          <a:cs typeface="+mn-cs"/>
                        </a:rPr>
                        <a:t>Сэр Джеймс Пол Макка́ртни (англ. </a:t>
                      </a:r>
                      <a:r>
                        <a:rPr kumimoji="0" lang="en-US" sz="1800" b="0" i="0" u="none" strike="noStrike" cap="none" normalizeH="0" baseline="0" dirty="0">
                          <a:ln>
                            <a:noFill/>
                          </a:ln>
                          <a:solidFill>
                            <a:srgbClr val="333333"/>
                          </a:solidFill>
                          <a:effectLst/>
                          <a:latin typeface="+mn-lt"/>
                          <a:ea typeface="+mn-ea"/>
                          <a:cs typeface="+mn-cs"/>
                        </a:rPr>
                        <a:t>Sir James Paul McCartney,) </a:t>
                      </a:r>
                      <a:r>
                        <a:rPr kumimoji="0" lang="vi-VN" sz="1800" b="0" i="0" u="none" strike="noStrike" cap="none" normalizeH="0" baseline="0" dirty="0">
                          <a:ln>
                            <a:noFill/>
                          </a:ln>
                          <a:solidFill>
                            <a:srgbClr val="333333"/>
                          </a:solidFill>
                          <a:effectLst/>
                          <a:latin typeface="+mn-lt"/>
                          <a:ea typeface="+mn-ea"/>
                          <a:cs typeface="+mn-cs"/>
                        </a:rPr>
                        <a:t>погиб 9 ноября 1966 года и был впоследствии заменён двойником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r>
                        <a:rPr kumimoji="0" lang="en-US" sz="1800" b="0" i="0" u="none" strike="noStrike" cap="none" normalizeH="0" baseline="0" dirty="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якобы около 70 спрятанных от</a:t>
                      </a:r>
                      <a:r>
                        <a:rPr kumimoji="0" lang="en-US" sz="1800" b="0" i="0" u="none" strike="noStrike" cap="none" normalizeH="0" baseline="0" dirty="0">
                          <a:ln>
                            <a:noFill/>
                          </a:ln>
                          <a:solidFill>
                            <a:srgbClr val="FFFFFF"/>
                          </a:solidFill>
                          <a:effectLst/>
                          <a:latin typeface="+mn-lt"/>
                          <a:ea typeface="+mn-ea"/>
                          <a:cs typeface="+mn-cs"/>
                        </a:rPr>
                        <a:t> </a:t>
                      </a:r>
                      <a:r>
                        <a:rPr kumimoji="0" lang="ru-RU" sz="1800" b="0" i="0" u="none" strike="noStrike" cap="none" normalizeH="0" baseline="0" dirty="0">
                          <a:ln>
                            <a:noFill/>
                          </a:ln>
                          <a:solidFill>
                            <a:srgbClr val="FFFFFF"/>
                          </a:solidFill>
                          <a:effectLst/>
                          <a:latin typeface="+mn-lt"/>
                          <a:ea typeface="+mn-ea"/>
                          <a:cs typeface="+mn-cs"/>
                        </a:rPr>
                        <a:t>прессы доказательств, некоторые прослеживаются в иллюстрации </a:t>
                      </a:r>
                      <a:r>
                        <a:rPr kumimoji="0" lang="ru-RU" sz="1800" b="0" i="0" u="none" strike="noStrike" cap="none" normalizeH="0" baseline="0">
                          <a:ln>
                            <a:noFill/>
                          </a:ln>
                          <a:solidFill>
                            <a:srgbClr val="FFFFFF"/>
                          </a:solidFill>
                          <a:effectLst/>
                          <a:latin typeface="+mn-lt"/>
                          <a:ea typeface="+mn-ea"/>
                          <a:cs typeface="+mn-cs"/>
                        </a:rPr>
                        <a:t>альбома “Abbey Road” </a:t>
                      </a:r>
                      <a:r>
                        <a:rPr kumimoji="0" lang="ru-RU" sz="1800" b="0" i="0" u="none" strike="noStrike" cap="none" normalizeH="0" baseline="0" dirty="0">
                          <a:ln>
                            <a:noFill/>
                          </a:ln>
                          <a:solidFill>
                            <a:srgbClr val="FFFFFF"/>
                          </a:solidFill>
                          <a:effectLst/>
                          <a:latin typeface="+mn-lt"/>
                          <a:ea typeface="+mn-ea"/>
                          <a:cs typeface="+mn-cs"/>
                        </a:rPr>
                        <a:t>(иллюстр.справа):</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Пол босиком, бледный </a:t>
                      </a:r>
                      <a:r>
                        <a:rPr kumimoji="0" lang="ru-RU" sz="1800" b="0" i="0" u="none" strike="noStrike" cap="none" normalizeH="0" baseline="0">
                          <a:ln>
                            <a:noFill/>
                          </a:ln>
                          <a:solidFill>
                            <a:srgbClr val="FFFFFF"/>
                          </a:solidFill>
                          <a:effectLst/>
                          <a:latin typeface="+mn-lt"/>
                          <a:ea typeface="+mn-ea"/>
                          <a:cs typeface="+mn-cs"/>
                        </a:rPr>
                        <a:t>как “смерть”</a:t>
                      </a:r>
                      <a:endParaRPr kumimoji="0" lang="ru-RU"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Пол левша, хотя держит сигарету в правой руке</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Номер </a:t>
                      </a:r>
                      <a:r>
                        <a:rPr kumimoji="0" lang="ru-RU" sz="1800" b="0" i="0" u="none" strike="noStrike" cap="none" normalizeH="0" baseline="0">
                          <a:ln>
                            <a:noFill/>
                          </a:ln>
                          <a:solidFill>
                            <a:srgbClr val="FFFFFF"/>
                          </a:solidFill>
                          <a:effectLst/>
                          <a:latin typeface="+mn-lt"/>
                          <a:ea typeface="+mn-ea"/>
                          <a:cs typeface="+mn-cs"/>
                        </a:rPr>
                        <a:t>машины “LMW” </a:t>
                      </a:r>
                      <a:r>
                        <a:rPr kumimoji="0" lang="ru-RU" sz="1800" b="0" i="0" u="none" strike="noStrike" cap="none" normalizeH="0" baseline="0" dirty="0">
                          <a:ln>
                            <a:noFill/>
                          </a:ln>
                          <a:solidFill>
                            <a:srgbClr val="FFFFFF"/>
                          </a:solidFill>
                          <a:effectLst/>
                          <a:latin typeface="+mn-lt"/>
                          <a:ea typeface="+mn-ea"/>
                          <a:cs typeface="+mn-cs"/>
                        </a:rPr>
                        <a:t>(см. стрелку) </a:t>
                      </a:r>
                      <a:r>
                        <a:rPr kumimoji="0" lang="ru-RU" sz="1800" b="0" i="0" u="none" strike="noStrike" cap="none" normalizeH="0" baseline="0">
                          <a:ln>
                            <a:noFill/>
                          </a:ln>
                          <a:solidFill>
                            <a:srgbClr val="FFFFFF"/>
                          </a:solidFill>
                          <a:effectLst/>
                          <a:latin typeface="+mn-lt"/>
                          <a:ea typeface="+mn-ea"/>
                          <a:cs typeface="+mn-cs"/>
                        </a:rPr>
                        <a:t>обозначает “Linda McCartney Weeping” </a:t>
                      </a:r>
                      <a:r>
                        <a:rPr kumimoji="0" lang="ru-RU" sz="1800" b="0" i="0" u="none" strike="noStrike" cap="none" normalizeH="0" baseline="0" dirty="0">
                          <a:ln>
                            <a:noFill/>
                          </a:ln>
                          <a:solidFill>
                            <a:srgbClr val="FFFFFF"/>
                          </a:solidFill>
                          <a:effectLst/>
                          <a:latin typeface="+mn-lt"/>
                          <a:ea typeface="+mn-ea"/>
                          <a:cs typeface="+mn-cs"/>
                        </a:rPr>
                        <a:t>(Линда Маккартни плачет)</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Против:</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такой же внешний вид и голос</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доказательства слишком размыты</a:t>
                      </a:r>
                      <a:r>
                        <a:rPr kumimoji="0" lang="ru-RU" sz="1800" b="0" i="0" u="none" strike="noStrike" cap="none" normalizeH="0" baseline="0">
                          <a:ln>
                            <a:noFill/>
                          </a:ln>
                          <a:solidFill>
                            <a:srgbClr val="FFFFFF"/>
                          </a:solidFill>
                          <a:effectLst/>
                          <a:latin typeface="+mn-lt"/>
                          <a:ea typeface="+mn-ea"/>
                          <a:cs typeface="+mn-cs"/>
                        </a:rPr>
                        <a:t>, “LMW” </a:t>
                      </a:r>
                      <a:r>
                        <a:rPr kumimoji="0" lang="ru-RU" sz="1800" b="0" i="0" u="none" strike="noStrike" cap="none" normalizeH="0" baseline="0" dirty="0">
                          <a:ln>
                            <a:noFill/>
                          </a:ln>
                          <a:solidFill>
                            <a:srgbClr val="FFFFFF"/>
                          </a:solidFill>
                          <a:effectLst/>
                          <a:latin typeface="+mn-lt"/>
                          <a:ea typeface="+mn-ea"/>
                          <a:cs typeface="+mn-cs"/>
                        </a:rPr>
                        <a:t>может означат многое </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a:ln>
                            <a:noFill/>
                          </a:ln>
                          <a:solidFill>
                            <a:srgbClr val="FFFFFF"/>
                          </a:solidFill>
                          <a:effectLst/>
                          <a:latin typeface="+mn-lt"/>
                          <a:ea typeface="+mn-ea"/>
                          <a:cs typeface="+mn-cs"/>
                        </a:rPr>
                        <a:t>Источник: легенда </a:t>
                      </a:r>
                      <a:r>
                        <a:rPr kumimoji="0" lang="ru-RU" sz="1800" b="0" i="0" u="none" strike="noStrike" cap="none" normalizeH="0" baseline="0" dirty="0">
                          <a:ln>
                            <a:noFill/>
                          </a:ln>
                          <a:solidFill>
                            <a:srgbClr val="FFFFFF"/>
                          </a:solidFill>
                          <a:effectLst/>
                          <a:latin typeface="+mn-lt"/>
                          <a:ea typeface="+mn-ea"/>
                          <a:cs typeface="+mn-cs"/>
                        </a:rPr>
                        <a:t>была распространенна в 1969 году в газетах и использовалась как шутка</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361016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“Современная легенда”</a:t>
            </a:r>
            <a:endParaRPr lang="en-US"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336892825"/>
              </p:ext>
            </p:extLst>
          </p:nvPr>
        </p:nvGraphicFramePr>
        <p:xfrm>
          <a:off x="408955" y="2204864"/>
          <a:ext cx="11376000" cy="448056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Легенда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За и Против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“Вещественное доказательство”</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mn-lt"/>
                          <a:ea typeface="+mn-ea"/>
                          <a:cs typeface="+mn-cs"/>
                        </a:rPr>
                        <a:t>Сэр Джеймс Пол Макка́ртни (англ. </a:t>
                      </a:r>
                      <a:r>
                        <a:rPr kumimoji="0" lang="en-US" sz="1800" b="0" i="0" u="none" strike="noStrike" cap="none" normalizeH="0" baseline="0" dirty="0">
                          <a:ln>
                            <a:noFill/>
                          </a:ln>
                          <a:solidFill>
                            <a:srgbClr val="333333"/>
                          </a:solidFill>
                          <a:effectLst/>
                          <a:latin typeface="+mn-lt"/>
                          <a:ea typeface="+mn-ea"/>
                          <a:cs typeface="+mn-cs"/>
                        </a:rPr>
                        <a:t>Sir James Paul McCartney,) </a:t>
                      </a:r>
                      <a:r>
                        <a:rPr kumimoji="0" lang="vi-VN" sz="1800" b="0" i="0" u="none" strike="noStrike" cap="none" normalizeH="0" baseline="0" dirty="0">
                          <a:ln>
                            <a:noFill/>
                          </a:ln>
                          <a:solidFill>
                            <a:srgbClr val="333333"/>
                          </a:solidFill>
                          <a:effectLst/>
                          <a:latin typeface="+mn-lt"/>
                          <a:ea typeface="+mn-ea"/>
                          <a:cs typeface="+mn-cs"/>
                        </a:rPr>
                        <a:t>погиб 9 ноября 1966 года и был впоследствии заменён двойником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якобы около 70 спрятанных от</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прессы доказательств, некоторые прослеживаются в иллюстрации </a:t>
                      </a:r>
                      <a:r>
                        <a:rPr kumimoji="0" lang="ru-RU" sz="1800" b="0" i="0" u="none" strike="noStrike" cap="none" normalizeH="0" baseline="0">
                          <a:ln>
                            <a:noFill/>
                          </a:ln>
                          <a:solidFill>
                            <a:srgbClr val="333333"/>
                          </a:solidFill>
                          <a:effectLst/>
                          <a:latin typeface="+mn-lt"/>
                          <a:ea typeface="+mn-ea"/>
                          <a:cs typeface="+mn-cs"/>
                        </a:rPr>
                        <a:t>альбома “Abbey Road” </a:t>
                      </a:r>
                      <a:r>
                        <a:rPr kumimoji="0" lang="ru-RU" sz="1800" b="0" i="0" u="none" strike="noStrike" cap="none" normalizeH="0" baseline="0" dirty="0">
                          <a:ln>
                            <a:noFill/>
                          </a:ln>
                          <a:solidFill>
                            <a:srgbClr val="333333"/>
                          </a:solidFill>
                          <a:effectLst/>
                          <a:latin typeface="+mn-lt"/>
                          <a:ea typeface="+mn-ea"/>
                          <a:cs typeface="+mn-cs"/>
                        </a:rPr>
                        <a:t>(иллюстр.справа):</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босиком, бледный </a:t>
                      </a:r>
                      <a:r>
                        <a:rPr kumimoji="0" lang="ru-RU" sz="1800" b="0" i="0" u="none" strike="noStrike" cap="none" normalizeH="0" baseline="0">
                          <a:ln>
                            <a:noFill/>
                          </a:ln>
                          <a:solidFill>
                            <a:srgbClr val="333333"/>
                          </a:solidFill>
                          <a:effectLst/>
                          <a:latin typeface="+mn-lt"/>
                          <a:ea typeface="+mn-ea"/>
                          <a:cs typeface="+mn-cs"/>
                        </a:rPr>
                        <a:t>как “смерть”</a:t>
                      </a:r>
                      <a:endParaRPr kumimoji="0" lang="ru-RU"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левша, хотя держит сигарету в правой руке</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Номер </a:t>
                      </a:r>
                      <a:r>
                        <a:rPr kumimoji="0" lang="ru-RU" sz="1800" b="0" i="0" u="none" strike="noStrike" cap="none" normalizeH="0" baseline="0">
                          <a:ln>
                            <a:noFill/>
                          </a:ln>
                          <a:solidFill>
                            <a:srgbClr val="333333"/>
                          </a:solidFill>
                          <a:effectLst/>
                          <a:latin typeface="+mn-lt"/>
                          <a:ea typeface="+mn-ea"/>
                          <a:cs typeface="+mn-cs"/>
                        </a:rPr>
                        <a:t>машины “LMW” </a:t>
                      </a:r>
                      <a:r>
                        <a:rPr kumimoji="0" lang="ru-RU" sz="1800" b="0" i="0" u="none" strike="noStrike" cap="none" normalizeH="0" baseline="0" dirty="0">
                          <a:ln>
                            <a:noFill/>
                          </a:ln>
                          <a:solidFill>
                            <a:srgbClr val="333333"/>
                          </a:solidFill>
                          <a:effectLst/>
                          <a:latin typeface="+mn-lt"/>
                          <a:ea typeface="+mn-ea"/>
                          <a:cs typeface="+mn-cs"/>
                        </a:rPr>
                        <a:t>(см. стрелку) </a:t>
                      </a:r>
                      <a:r>
                        <a:rPr kumimoji="0" lang="ru-RU" sz="1800" b="0" i="0" u="none" strike="noStrike" cap="none" normalizeH="0" baseline="0">
                          <a:ln>
                            <a:noFill/>
                          </a:ln>
                          <a:solidFill>
                            <a:srgbClr val="333333"/>
                          </a:solidFill>
                          <a:effectLst/>
                          <a:latin typeface="+mn-lt"/>
                          <a:ea typeface="+mn-ea"/>
                          <a:cs typeface="+mn-cs"/>
                        </a:rPr>
                        <a:t>обозначает “Linda McCartney Weeping” </a:t>
                      </a:r>
                      <a:r>
                        <a:rPr kumimoji="0" lang="ru-RU" sz="1800" b="0" i="0" u="none" strike="noStrike" cap="none" normalizeH="0" baseline="0" dirty="0">
                          <a:ln>
                            <a:noFill/>
                          </a:ln>
                          <a:solidFill>
                            <a:srgbClr val="333333"/>
                          </a:solidFill>
                          <a:effectLst/>
                          <a:latin typeface="+mn-lt"/>
                          <a:ea typeface="+mn-ea"/>
                          <a:cs typeface="+mn-cs"/>
                        </a:rPr>
                        <a:t>(Линда Маккартни плачет)</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Против:</a:t>
                      </a:r>
                      <a:r>
                        <a:rPr kumimoji="0" lang="ru-RU"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такой же внешний вид и голос</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dirty="0">
                          <a:ln>
                            <a:noFill/>
                          </a:ln>
                          <a:solidFill>
                            <a:srgbClr val="FFFFFF"/>
                          </a:solidFill>
                          <a:effectLst/>
                          <a:latin typeface="+mn-lt"/>
                          <a:ea typeface="+mn-ea"/>
                          <a:cs typeface="+mn-cs"/>
                        </a:rPr>
                        <a:t>доказательства слишком размыты</a:t>
                      </a:r>
                      <a:r>
                        <a:rPr kumimoji="0" lang="ru-RU" sz="1800" b="0" i="0" u="none" strike="noStrike" cap="none" normalizeH="0" baseline="0">
                          <a:ln>
                            <a:noFill/>
                          </a:ln>
                          <a:solidFill>
                            <a:srgbClr val="FFFFFF"/>
                          </a:solidFill>
                          <a:effectLst/>
                          <a:latin typeface="+mn-lt"/>
                          <a:ea typeface="+mn-ea"/>
                          <a:cs typeface="+mn-cs"/>
                        </a:rPr>
                        <a:t>, “LMW” </a:t>
                      </a:r>
                      <a:r>
                        <a:rPr kumimoji="0" lang="ru-RU" sz="1800" b="0" i="0" u="none" strike="noStrike" cap="none" normalizeH="0" baseline="0" dirty="0">
                          <a:ln>
                            <a:noFill/>
                          </a:ln>
                          <a:solidFill>
                            <a:srgbClr val="FFFFFF"/>
                          </a:solidFill>
                          <a:effectLst/>
                          <a:latin typeface="+mn-lt"/>
                          <a:ea typeface="+mn-ea"/>
                          <a:cs typeface="+mn-cs"/>
                        </a:rPr>
                        <a:t>может означат многое </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ru-RU" sz="1800" b="0" i="0" u="none" strike="noStrike" cap="none" normalizeH="0" baseline="0">
                          <a:ln>
                            <a:noFill/>
                          </a:ln>
                          <a:solidFill>
                            <a:srgbClr val="FFFFFF"/>
                          </a:solidFill>
                          <a:effectLst/>
                          <a:latin typeface="+mn-lt"/>
                          <a:ea typeface="+mn-ea"/>
                          <a:cs typeface="+mn-cs"/>
                        </a:rPr>
                        <a:t>Источник: легенда </a:t>
                      </a:r>
                      <a:r>
                        <a:rPr kumimoji="0" lang="ru-RU" sz="1800" b="0" i="0" u="none" strike="noStrike" cap="none" normalizeH="0" baseline="0" dirty="0">
                          <a:ln>
                            <a:noFill/>
                          </a:ln>
                          <a:solidFill>
                            <a:srgbClr val="FFFFFF"/>
                          </a:solidFill>
                          <a:effectLst/>
                          <a:latin typeface="+mn-lt"/>
                          <a:ea typeface="+mn-ea"/>
                          <a:cs typeface="+mn-cs"/>
                        </a:rPr>
                        <a:t>была распространенна в 1969 году в газетах и использовалась как шутка</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564566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“Современная легенда”</a:t>
            </a:r>
            <a:endParaRPr lang="en-US"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161656050"/>
              </p:ext>
            </p:extLst>
          </p:nvPr>
        </p:nvGraphicFramePr>
        <p:xfrm>
          <a:off x="408955" y="2204864"/>
          <a:ext cx="11376000" cy="448056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Легенда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За и Против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“Вещественное доказательство”</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mn-lt"/>
                          <a:ea typeface="+mn-ea"/>
                          <a:cs typeface="+mn-cs"/>
                        </a:rPr>
                        <a:t>Сэр Джеймс Пол Макка́ртни (англ. </a:t>
                      </a:r>
                      <a:r>
                        <a:rPr kumimoji="0" lang="en-US" sz="1800" b="0" i="0" u="none" strike="noStrike" cap="none" normalizeH="0" baseline="0" dirty="0">
                          <a:ln>
                            <a:noFill/>
                          </a:ln>
                          <a:solidFill>
                            <a:srgbClr val="333333"/>
                          </a:solidFill>
                          <a:effectLst/>
                          <a:latin typeface="+mn-lt"/>
                          <a:ea typeface="+mn-ea"/>
                          <a:cs typeface="+mn-cs"/>
                        </a:rPr>
                        <a:t>Sir James Paul McCartney,) </a:t>
                      </a:r>
                      <a:r>
                        <a:rPr kumimoji="0" lang="vi-VN" sz="1800" b="0" i="0" u="none" strike="noStrike" cap="none" normalizeH="0" baseline="0" dirty="0">
                          <a:ln>
                            <a:noFill/>
                          </a:ln>
                          <a:solidFill>
                            <a:srgbClr val="333333"/>
                          </a:solidFill>
                          <a:effectLst/>
                          <a:latin typeface="+mn-lt"/>
                          <a:ea typeface="+mn-ea"/>
                          <a:cs typeface="+mn-cs"/>
                        </a:rPr>
                        <a:t>погиб 9 ноября 1966 года и был впоследствии заменён двойником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якобы около 70 спрятанных от</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прессы доказательств, некоторые прослеживаются в иллюстрации альбома “Abbey Road” (иллюстр.справа):</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босиком, бледный как “смерть”</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Пол левша, хотя держит сигарету в правой руке</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Номер машины “LMW” (см. стрелку) обозначает “Linda McCartney Weeping” (Линда Маккартни плачет)</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ru-RU" sz="1800" b="1" i="0" u="none" strike="noStrike" cap="none" normalizeH="0" baseline="0" dirty="0">
                          <a:ln>
                            <a:noFill/>
                          </a:ln>
                          <a:solidFill>
                            <a:srgbClr val="333333"/>
                          </a:solidFill>
                          <a:effectLst/>
                          <a:latin typeface="+mn-lt"/>
                          <a:ea typeface="+mn-ea"/>
                          <a:cs typeface="+mn-cs"/>
                        </a:rPr>
                        <a:t>Против:</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такой же внешний вид и голос</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доказательства слишком размыты, “LMW” может означат многое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Источник: легенда была распространенна в 1969 году в газетах и использовалась как шутка</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367446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“Современная легенда”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ru-RU" altLang="de-DE" sz="2400">
                <a:solidFill>
                  <a:srgbClr val="333333"/>
                </a:solidFill>
                <a:latin typeface="+mn-lt"/>
                <a:ea typeface="+mn-ea"/>
              </a:rPr>
              <a:t>Был ли действительно Пол Маккартни заменен двойником ?</a:t>
            </a:r>
            <a:endParaRPr lang="de-DE" altLang="de-DE" sz="2400" dirty="0">
              <a:solidFill>
                <a:srgbClr val="333333"/>
              </a:solidFill>
              <a:latin typeface="+mn-lt"/>
              <a:ea typeface="+mn-ea"/>
            </a:endParaRPr>
          </a:p>
        </p:txBody>
      </p:sp>
      <p:sp>
        <p:nvSpPr>
          <p:cNvPr id="18"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a:solidFill>
                  <a:srgbClr val="333333"/>
                </a:solidFill>
                <a:latin typeface="+mn-lt"/>
                <a:ea typeface="+mn-ea"/>
              </a:rPr>
              <a:t>Юмористический ответ Пола Маккартни на слухи про его собственную смерть: новый соло-альбом под названием “Paul is live” (Пол жив). Обратите внимание на обложку альбома, которая совпадает с предыдущей картинкой</a:t>
            </a:r>
            <a:endParaRPr lang="de-DE" altLang="de-DE" sz="2400" dirty="0">
              <a:solidFill>
                <a:srgbClr val="333333"/>
              </a:solidFill>
              <a:latin typeface="+mn-lt"/>
              <a:ea typeface="+mn-ea"/>
            </a:endParaRPr>
          </a:p>
        </p:txBody>
      </p:sp>
      <p:sp>
        <p:nvSpPr>
          <p:cNvPr id="19"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az-Cyrl-AZ" altLang="de-DE" sz="4000">
                <a:solidFill>
                  <a:srgbClr val="FF0000"/>
                </a:solidFill>
                <a:latin typeface="Calibri Light"/>
              </a:rPr>
              <a:t>Нет!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Они основаны на высказываниях, которые тяжело проверить или доказать </a:t>
            </a:r>
            <a:r>
              <a:rPr lang="de-DE" altLang="de-DE" sz="2400" dirty="0">
                <a:solidFill>
                  <a:srgbClr val="333333"/>
                </a:solidFill>
              </a:rPr>
              <a:t>(напр. что Пол левша).</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a:t>
            </a:r>
            <a:r>
              <a:rPr lang="de-DE" altLang="de-DE" sz="2400" dirty="0">
                <a:solidFill>
                  <a:srgbClr val="333333"/>
                </a:solidFill>
              </a:rPr>
              <a:t> (</a:t>
            </a:r>
            <a:r>
              <a:rPr lang="ru-RU" altLang="ja-JP" sz="2400" dirty="0">
                <a:solidFill>
                  <a:srgbClr val="333333"/>
                </a:solidFill>
              </a:rPr>
              <a:t>напр</a:t>
            </a:r>
            <a:r>
              <a:rPr lang="de-DE" altLang="ja-JP" sz="2400">
                <a:solidFill>
                  <a:srgbClr val="333333"/>
                </a:solidFill>
              </a:rPr>
              <a:t>. </a:t>
            </a:r>
            <a:r>
              <a:rPr lang="ru-RU" altLang="de-DE" sz="2400">
                <a:solidFill>
                  <a:srgbClr val="333333"/>
                </a:solidFill>
              </a:rPr>
              <a:t>“</a:t>
            </a:r>
            <a:r>
              <a:rPr lang="ru-RU" altLang="ja-JP" sz="2400">
                <a:solidFill>
                  <a:srgbClr val="333333"/>
                </a:solidFill>
              </a:rPr>
              <a:t>LMW</a:t>
            </a:r>
            <a:r>
              <a:rPr lang="ru-RU" altLang="de-DE" sz="2400">
                <a:solidFill>
                  <a:srgbClr val="333333"/>
                </a:solidFill>
              </a:rPr>
              <a:t>”</a:t>
            </a:r>
            <a:r>
              <a:rPr lang="ru-RU" altLang="ja-JP" sz="2400">
                <a:solidFill>
                  <a:srgbClr val="333333"/>
                </a:solidFill>
              </a:rPr>
              <a:t> </a:t>
            </a:r>
            <a:r>
              <a:rPr lang="ru-RU" altLang="ja-JP" sz="2400" dirty="0">
                <a:solidFill>
                  <a:srgbClr val="333333"/>
                </a:solidFill>
              </a:rPr>
              <a:t>может означать что угодно)</a:t>
            </a:r>
            <a:r>
              <a:rPr lang="de-DE" altLang="ja-JP"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 </a:t>
            </a:r>
            <a:r>
              <a:rPr lang="de-DE" altLang="de-DE" sz="2400" dirty="0">
                <a:solidFill>
                  <a:srgbClr val="333333"/>
                </a:solidFill>
              </a:rPr>
              <a:t>(</a:t>
            </a:r>
            <a:r>
              <a:rPr lang="ru-RU" altLang="de-DE" sz="2400" dirty="0">
                <a:solidFill>
                  <a:srgbClr val="333333"/>
                </a:solidFill>
              </a:rPr>
              <a:t>Маккартни действительно был левшой, но это не значит, что он не мог держать сигарету в правой руке, например, потому что фотограф хотел так)</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Существу</a:t>
            </a:r>
            <a:r>
              <a:rPr lang="de-DE" altLang="de-DE" sz="2400" dirty="0">
                <a:solidFill>
                  <a:srgbClr val="333333"/>
                </a:solidFill>
              </a:rPr>
              <a:t>e</a:t>
            </a:r>
            <a:r>
              <a:rPr lang="ru-RU" altLang="de-DE" sz="2400" dirty="0">
                <a:solidFill>
                  <a:srgbClr val="333333"/>
                </a:solidFill>
              </a:rPr>
              <a:t>т множество примеров из истории, когда меньшинства или посторонние были обвинены</a:t>
            </a:r>
            <a:r>
              <a:rPr lang="de-DE" altLang="de-DE" sz="2400" dirty="0">
                <a:solidFill>
                  <a:srgbClr val="333333"/>
                </a:solidFill>
              </a:rPr>
              <a:t>, что</a:t>
            </a:r>
            <a:r>
              <a:rPr lang="ru-RU" altLang="de-DE" sz="2400" dirty="0">
                <a:solidFill>
                  <a:srgbClr val="333333"/>
                </a:solidFill>
              </a:rPr>
              <a:t> якобы</a:t>
            </a:r>
            <a:r>
              <a:rPr lang="de-DE" altLang="de-DE" sz="2400" dirty="0">
                <a:solidFill>
                  <a:srgbClr val="333333"/>
                </a:solidFill>
              </a:rPr>
              <a:t> </a:t>
            </a:r>
            <a:r>
              <a:rPr lang="ru-RU" altLang="de-DE" sz="2400" dirty="0">
                <a:solidFill>
                  <a:srgbClr val="333333"/>
                </a:solidFill>
              </a:rPr>
              <a:t>причиняли вред другим или влекли за собой всевозможн</a:t>
            </a:r>
            <a:r>
              <a:rPr lang="de-DE" altLang="de-DE" sz="2400" dirty="0">
                <a:solidFill>
                  <a:srgbClr val="333333"/>
                </a:solidFill>
              </a:rPr>
              <a:t>ы</a:t>
            </a:r>
            <a:r>
              <a:rPr lang="ru-RU" altLang="de-DE" sz="2400" dirty="0">
                <a:solidFill>
                  <a:srgbClr val="333333"/>
                </a:solidFill>
              </a:rPr>
              <a:t>е бедствия.</a:t>
            </a:r>
            <a:r>
              <a:rPr lang="de-DE" altLang="de-DE" sz="2400" dirty="0">
                <a:solidFill>
                  <a:srgbClr val="333333"/>
                </a:solidFill>
              </a:rPr>
              <a:t> </a:t>
            </a:r>
            <a:r>
              <a:rPr lang="ru-RU" altLang="de-DE" sz="2400" dirty="0">
                <a:solidFill>
                  <a:srgbClr val="333333"/>
                </a:solidFill>
              </a:rPr>
              <a:t>Например в средние века часто обвиняли девушек в колдовстве и темных силах из-за рыжих волос или зеленых глаз.</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Т</a:t>
            </a:r>
            <a:r>
              <a:rPr lang="ru-RU" altLang="de-DE" sz="2400" dirty="0">
                <a:solidFill>
                  <a:srgbClr val="333333"/>
                </a:solidFill>
              </a:rPr>
              <a:t>аки</a:t>
            </a:r>
            <a:r>
              <a:rPr lang="de-DE" altLang="de-DE" sz="2400" dirty="0">
                <a:solidFill>
                  <a:srgbClr val="333333"/>
                </a:solidFill>
              </a:rPr>
              <a:t>е</a:t>
            </a:r>
            <a:r>
              <a:rPr lang="ru-RU" altLang="de-DE" sz="2400" dirty="0">
                <a:solidFill>
                  <a:srgbClr val="333333"/>
                </a:solidFill>
              </a:rPr>
              <a:t> просты</a:t>
            </a:r>
            <a:r>
              <a:rPr lang="de-DE" altLang="de-DE" sz="2400" dirty="0">
                <a:solidFill>
                  <a:srgbClr val="333333"/>
                </a:solidFill>
              </a:rPr>
              <a:t>е</a:t>
            </a:r>
            <a:r>
              <a:rPr lang="ru-RU" altLang="de-DE" sz="2400" dirty="0">
                <a:solidFill>
                  <a:srgbClr val="333333"/>
                </a:solidFill>
              </a:rPr>
              <a:t> и необоснованн</a:t>
            </a:r>
            <a:r>
              <a:rPr lang="de-DE" altLang="de-DE" sz="2400" dirty="0">
                <a:solidFill>
                  <a:srgbClr val="333333"/>
                </a:solidFill>
              </a:rPr>
              <a:t>ые</a:t>
            </a:r>
            <a:r>
              <a:rPr lang="ru-RU" altLang="de-DE" sz="2400" dirty="0">
                <a:solidFill>
                  <a:srgbClr val="333333"/>
                </a:solidFill>
              </a:rPr>
              <a:t> обвинени</a:t>
            </a:r>
            <a:r>
              <a:rPr lang="de-DE" altLang="de-DE" sz="2400" dirty="0">
                <a:solidFill>
                  <a:srgbClr val="333333"/>
                </a:solidFill>
              </a:rPr>
              <a:t>я</a:t>
            </a:r>
            <a:r>
              <a:rPr lang="ru-RU" altLang="de-DE" sz="2400" dirty="0">
                <a:solidFill>
                  <a:srgbClr val="333333"/>
                </a:solidFill>
              </a:rPr>
              <a:t> </a:t>
            </a:r>
            <a:r>
              <a:rPr lang="de-DE" altLang="de-DE" sz="2400" dirty="0">
                <a:solidFill>
                  <a:srgbClr val="333333"/>
                </a:solidFill>
              </a:rPr>
              <a:t>являлись причиной </a:t>
            </a:r>
            <a:r>
              <a:rPr lang="ru-RU" altLang="de-DE" sz="2400" dirty="0">
                <a:solidFill>
                  <a:srgbClr val="333333"/>
                </a:solidFill>
              </a:rPr>
              <a:t>гнева в обшестве и давали тем самым ложное ощущение контроля.</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психозом</a:t>
            </a:r>
            <a:r>
              <a:rPr lang="de-DE" altLang="de-DE" sz="2400" dirty="0">
                <a:solidFill>
                  <a:srgbClr val="333333"/>
                </a:solidFill>
              </a:rPr>
              <a:t> </a:t>
            </a:r>
            <a:r>
              <a:rPr lang="ru-RU" altLang="de-DE" sz="2400" dirty="0">
                <a:solidFill>
                  <a:srgbClr val="004992"/>
                </a:solidFill>
              </a:rPr>
              <a:t>склонны к принятиям поспешных</a:t>
            </a:r>
            <a:r>
              <a:rPr lang="de-DE" altLang="de-DE" sz="2400" dirty="0">
                <a:solidFill>
                  <a:srgbClr val="004992"/>
                </a:solidFill>
              </a:rPr>
              <a:t> </a:t>
            </a:r>
            <a:r>
              <a:rPr lang="ru-RU" altLang="de-DE" sz="2400" dirty="0">
                <a:solidFill>
                  <a:srgbClr val="004992"/>
                </a:solidFill>
              </a:rPr>
              <a:t>решений.</a:t>
            </a:r>
            <a:endParaRPr lang="de-DE" altLang="de-DE" sz="2400" dirty="0">
              <a:solidFill>
                <a:srgbClr val="004992"/>
              </a:solidFill>
            </a:endParaRPr>
          </a:p>
          <a:p>
            <a:pPr marL="342900" indent="-342900">
              <a:buClr>
                <a:srgbClr val="000000"/>
              </a:buClr>
              <a:buFont typeface="WingDings"/>
              <a:buChar char=""/>
            </a:pP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D2386953-FBE8-4728-B5F7-37985941CF9A}"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психозом</a:t>
            </a:r>
            <a:r>
              <a:rPr lang="de-DE" altLang="de-DE" sz="2400" dirty="0">
                <a:solidFill>
                  <a:srgbClr val="333333"/>
                </a:solidFill>
              </a:rPr>
              <a:t> </a:t>
            </a:r>
            <a:r>
              <a:rPr lang="ru-RU" altLang="de-DE" sz="2400" dirty="0">
                <a:solidFill>
                  <a:srgbClr val="004992"/>
                </a:solidFill>
              </a:rPr>
              <a:t>склонны к принятиям поспешных</a:t>
            </a:r>
            <a:r>
              <a:rPr lang="de-DE" altLang="de-DE" sz="2400" dirty="0">
                <a:solidFill>
                  <a:srgbClr val="004992"/>
                </a:solidFill>
              </a:rPr>
              <a:t> </a:t>
            </a:r>
            <a:r>
              <a:rPr lang="ru-RU" altLang="de-DE" sz="2400" dirty="0">
                <a:solidFill>
                  <a:srgbClr val="004992"/>
                </a:solidFill>
              </a:rPr>
              <a:t>решений.</a:t>
            </a:r>
            <a:endParaRPr lang="de-DE" altLang="de-DE" sz="2400" dirty="0">
              <a:solidFill>
                <a:srgbClr val="004992"/>
              </a:solidFill>
            </a:endParaRPr>
          </a:p>
          <a:p>
            <a:pPr marL="342900" indent="-342900">
              <a:buClr>
                <a:srgbClr val="000000"/>
              </a:buClr>
              <a:buFont typeface="WingDings"/>
              <a:buChar char=""/>
            </a:pPr>
            <a:r>
              <a:rPr lang="ru-RU" altLang="de-DE" sz="2400" dirty="0">
                <a:solidFill>
                  <a:schemeClr val="tx1"/>
                </a:solidFill>
              </a:rPr>
              <a:t>Т</a:t>
            </a:r>
            <a:r>
              <a:rPr lang="ru-RU" altLang="de-DE" sz="2400" dirty="0">
                <a:solidFill>
                  <a:srgbClr val="333333"/>
                </a:solidFill>
              </a:rPr>
              <a:t>акой подход часто приводит к неправильным решениям</a:t>
            </a:r>
            <a:r>
              <a:rPr lang="de-DE" altLang="de-DE" sz="2400" dirty="0">
                <a:solidFill>
                  <a:srgbClr val="333333"/>
                </a:solidFill>
              </a:rPr>
              <a:t>. </a:t>
            </a:r>
            <a:r>
              <a:rPr lang="ru-RU" altLang="de-DE" sz="2400" dirty="0">
                <a:solidFill>
                  <a:srgbClr val="333333"/>
                </a:solidFill>
              </a:rPr>
              <a:t>Поэтому </a:t>
            </a:r>
            <a:r>
              <a:rPr lang="de-DE" altLang="de-DE" sz="2400" dirty="0">
                <a:solidFill>
                  <a:srgbClr val="333333"/>
                </a:solidFill>
              </a:rPr>
              <a:t>особенно важно </a:t>
            </a:r>
            <a:r>
              <a:rPr lang="ru-RU" altLang="de-DE" sz="2400" dirty="0"/>
              <a:t>с</a:t>
            </a:r>
            <a:r>
              <a:rPr lang="ru-RU" altLang="de-DE" sz="2400" dirty="0">
                <a:solidFill>
                  <a:srgbClr val="004992"/>
                </a:solidFill>
              </a:rPr>
              <a:t>обрать и учесть как можно больше разносторонней информации.</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3" name="Slide Number Placeholder 2"/>
          <p:cNvSpPr>
            <a:spLocks noGrp="1"/>
          </p:cNvSpPr>
          <p:nvPr>
            <p:ph type="sldNum" sz="quarter" idx="12"/>
          </p:nvPr>
        </p:nvSpPr>
        <p:spPr/>
        <p:txBody>
          <a:bodyPr/>
          <a:lstStyle/>
          <a:p>
            <a:fld id="{D2386953-FBE8-4728-B5F7-37985941CF9A}"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937643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Примеры влияния психоза на неверно оцененные ситуации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22</a:t>
            </a:fld>
            <a:endParaRPr lang="de-DE" altLang="de-DE">
              <a:latin typeface="+mn-lt"/>
              <a:ea typeface="+mn-ea"/>
            </a:endParaRPr>
          </a:p>
        </p:txBody>
      </p:sp>
      <p:sp>
        <p:nvSpPr>
          <p:cNvPr id="37914" name="Rechteck 1"/>
          <p:cNvSpPr>
            <a:spLocks noChangeArrowheads="1"/>
          </p:cNvSpPr>
          <p:nvPr/>
        </p:nvSpPr>
        <p:spPr bwMode="auto">
          <a:xfrm>
            <a:off x="408955" y="6093296"/>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ru-RU" altLang="de-DE" sz="1800" dirty="0">
                <a:solidFill>
                  <a:srgbClr val="004992"/>
                </a:solidFill>
                <a:latin typeface="+mn-lt"/>
                <a:ea typeface="+mn-ea"/>
              </a:rPr>
              <a:t>Мог бы кто-то из Вас поделиться с нами своим опытом в похожих ситуациях? </a:t>
            </a:r>
            <a:endParaRPr lang="de-DE" altLang="de-DE" sz="18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202483234"/>
              </p:ext>
            </p:extLst>
          </p:nvPr>
        </p:nvGraphicFramePr>
        <p:xfrm>
          <a:off x="408954" y="2295017"/>
          <a:ext cx="11376000" cy="3571012"/>
        </p:xfrm>
        <a:graphic>
          <a:graphicData uri="http://schemas.openxmlformats.org/drawingml/2006/table">
            <a:tbl>
              <a:tblPr firstRow="1" bandRow="1">
                <a:tableStyleId>{21E4AEA4-8DFA-4A89-87EB-49C32662AFE0}</a:tableStyleId>
              </a:tblPr>
              <a:tblGrid>
                <a:gridCol w="2808313">
                  <a:extLst>
                    <a:ext uri="{9D8B030D-6E8A-4147-A177-3AD203B41FA5}">
                      <a16:colId xmlns:a16="http://schemas.microsoft.com/office/drawing/2014/main" val="20000"/>
                    </a:ext>
                  </a:extLst>
                </a:gridCol>
                <a:gridCol w="4464496">
                  <a:extLst>
                    <a:ext uri="{9D8B030D-6E8A-4147-A177-3AD203B41FA5}">
                      <a16:colId xmlns:a16="http://schemas.microsoft.com/office/drawing/2014/main" val="20001"/>
                    </a:ext>
                  </a:extLst>
                </a:gridCol>
                <a:gridCol w="410319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Ситуация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Во время психоза </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Другие объяснения </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1800" b="0" i="0" u="none" strike="noStrike" cap="none" normalizeH="0" baseline="0">
                          <a:ln>
                            <a:noFill/>
                          </a:ln>
                          <a:solidFill>
                            <a:srgbClr val="333333"/>
                          </a:solidFill>
                          <a:effectLst/>
                          <a:latin typeface="+mn-lt"/>
                          <a:ea typeface="+mn-ea"/>
                          <a:cs typeface="+mn-cs"/>
                        </a:rPr>
                        <a:t>Щелканье в телефоне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Кто-то прослушивает Ваш телефон, милиция Вас выслеживает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Повреждения кабеля; Типичные шумы на большом расстоянии; Мертвая зона для мобильного разговора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По радио играет “Toxic” (Rus: токсичные) в исполнении Б. Спирс</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Секретный знак о предстоящей атаки ядовитым газом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Музыкальный канал, специализирующийся на поп-музыке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a:ln>
                            <a:noFill/>
                          </a:ln>
                          <a:solidFill>
                            <a:srgbClr val="333333"/>
                          </a:solidFill>
                          <a:effectLst/>
                          <a:latin typeface="+mn-lt"/>
                          <a:ea typeface="+mn-ea"/>
                          <a:cs typeface="+mn-cs"/>
                        </a:rPr>
                        <a:t>Белая пыль на столе в кухне, которой раньше не было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Уверенность: сибирская язва (Anthrax) - была предпринята попытка убийства, или полицейские хотят навязать мне ими подкинутые наркотики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Кто-то пек пирог или в квартире не убрано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buClr>
                <a:srgbClr val="333333"/>
              </a:buClr>
            </a:pPr>
            <a:r>
              <a:rPr lang="ru-RU" altLang="de-DE" sz="2400" dirty="0">
                <a:solidFill>
                  <a:srgbClr val="333333"/>
                </a:solidFill>
              </a:rPr>
              <a:t>Вы увидите серии снимков.</a:t>
            </a:r>
            <a:r>
              <a:rPr lang="de-DE" altLang="de-DE" sz="2400" dirty="0">
                <a:solidFill>
                  <a:srgbClr val="333333"/>
                </a:solidFill>
              </a:rPr>
              <a:t> </a:t>
            </a:r>
            <a:r>
              <a:rPr lang="ru-RU" altLang="de-DE" sz="2400" dirty="0">
                <a:solidFill>
                  <a:srgbClr val="333333"/>
                </a:solidFill>
              </a:rPr>
              <a:t>Сначала будет демонстрироваться только одна деталь</a:t>
            </a:r>
            <a:r>
              <a:rPr lang="de-DE" altLang="de-DE" sz="2400" dirty="0">
                <a:solidFill>
                  <a:srgbClr val="333333"/>
                </a:solidFill>
              </a:rPr>
              <a:t>, затем другая. </a:t>
            </a:r>
            <a:r>
              <a:rPr lang="ru-RU" altLang="de-DE" sz="2400" dirty="0">
                <a:solidFill>
                  <a:srgbClr val="333333"/>
                </a:solidFill>
              </a:rPr>
              <a:t>Это будет продолжаться пока Вы не увидите полную иллюстрацую изображения</a:t>
            </a:r>
            <a:r>
              <a:rPr lang="de-DE" altLang="de-DE" sz="2400" dirty="0">
                <a:solidFill>
                  <a:srgbClr val="333333"/>
                </a:solidFill>
              </a:rPr>
              <a:t>.</a:t>
            </a:r>
          </a:p>
          <a:p>
            <a:pPr marL="342900" indent="-342900">
              <a:buClr>
                <a:srgbClr val="333333"/>
              </a:buClr>
              <a:buFont typeface="WingDings"/>
              <a:buChar char=""/>
            </a:pPr>
            <a:r>
              <a:rPr lang="de-DE" altLang="de-DE" sz="2400" dirty="0">
                <a:solidFill>
                  <a:srgbClr val="333333"/>
                </a:solidFill>
              </a:rPr>
              <a:t>Ваше задание - распознать этот обьект.</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mn-lt"/>
                <a:ea typeface="+mn-ea"/>
                <a:cs typeface="+mn-cs"/>
              </a:rPr>
              <a:t>Задание 1</a:t>
            </a:r>
            <a:endParaRPr lang="en-US" sz="3600">
              <a:latin typeface="+mn-lt"/>
              <a:ea typeface="+mn-ea"/>
              <a:cs typeface="+mn-cs"/>
            </a:endParaRPr>
          </a:p>
        </p:txBody>
      </p:sp>
      <p:sp>
        <p:nvSpPr>
          <p:cNvPr id="5" name="Content Placeholder 4"/>
          <p:cNvSpPr>
            <a:spLocks noGrp="1"/>
          </p:cNvSpPr>
          <p:nvPr>
            <p:ph idx="1"/>
          </p:nvPr>
        </p:nvSpPr>
        <p:spPr/>
        <p:txBody>
          <a:bodyPr/>
          <a:lstStyle/>
          <a:p>
            <a:pPr>
              <a:buClr>
                <a:srgbClr val="333333"/>
              </a:buClr>
            </a:pPr>
            <a:r>
              <a:rPr lang="ru-RU" altLang="de-DE" sz="2400" dirty="0">
                <a:solidFill>
                  <a:srgbClr val="333333"/>
                </a:solidFill>
              </a:rPr>
              <a:t>Вы увидите серии снимков.</a:t>
            </a:r>
            <a:r>
              <a:rPr lang="de-DE" altLang="de-DE" sz="2400" dirty="0">
                <a:solidFill>
                  <a:srgbClr val="333333"/>
                </a:solidFill>
              </a:rPr>
              <a:t> </a:t>
            </a:r>
            <a:r>
              <a:rPr lang="ru-RU" altLang="de-DE" sz="2400" dirty="0">
                <a:solidFill>
                  <a:srgbClr val="333333"/>
                </a:solidFill>
              </a:rPr>
              <a:t>Сначала будет демонстрироваться только одна деталь</a:t>
            </a:r>
            <a:r>
              <a:rPr lang="de-DE" altLang="de-DE" sz="2400" dirty="0">
                <a:solidFill>
                  <a:srgbClr val="333333"/>
                </a:solidFill>
              </a:rPr>
              <a:t>, затем другая. </a:t>
            </a:r>
            <a:r>
              <a:rPr lang="ru-RU" altLang="de-DE" sz="2400" dirty="0">
                <a:solidFill>
                  <a:srgbClr val="333333"/>
                </a:solidFill>
              </a:rPr>
              <a:t>Это будет продолжаться пока Вы не увидите полную иллюстрацую изображения</a:t>
            </a:r>
            <a:r>
              <a:rPr lang="de-DE" altLang="de-DE" sz="2400" dirty="0">
                <a:solidFill>
                  <a:srgbClr val="333333"/>
                </a:solidFill>
              </a:rPr>
              <a:t>.</a:t>
            </a:r>
          </a:p>
          <a:p>
            <a:pPr marL="342900" indent="-342900">
              <a:buClr>
                <a:srgbClr val="333333"/>
              </a:buClr>
              <a:buFont typeface="WingDings"/>
              <a:buChar char=""/>
            </a:pPr>
            <a:r>
              <a:rPr lang="de-DE" altLang="de-DE" sz="2400" dirty="0">
                <a:solidFill>
                  <a:srgbClr val="333333"/>
                </a:solidFill>
              </a:rPr>
              <a:t>Ваше задание - распознать этот обьект.</a:t>
            </a:r>
          </a:p>
          <a:p>
            <a:pPr marL="342900" indent="-342900">
              <a:buClr>
                <a:srgbClr val="333333"/>
              </a:buClr>
              <a:buFont typeface="WingDings"/>
              <a:buChar char=""/>
            </a:pPr>
            <a:r>
              <a:rPr lang="ru-RU" altLang="de-DE" sz="2400" dirty="0">
                <a:solidFill>
                  <a:srgbClr val="333333"/>
                </a:solidFill>
              </a:rPr>
              <a:t>Постарайтесь при этом избегат поспешных</a:t>
            </a:r>
            <a:r>
              <a:rPr lang="de-DE" altLang="de-DE" sz="2400" dirty="0">
                <a:solidFill>
                  <a:srgbClr val="333333"/>
                </a:solidFill>
              </a:rPr>
              <a:t> и </a:t>
            </a:r>
            <a:r>
              <a:rPr lang="ru-RU" altLang="de-DE" sz="2400" dirty="0">
                <a:solidFill>
                  <a:srgbClr val="333333"/>
                </a:solidFill>
              </a:rPr>
              <a:t>предварительных</a:t>
            </a:r>
            <a:r>
              <a:rPr lang="de-DE" altLang="de-DE" sz="2400" dirty="0">
                <a:solidFill>
                  <a:srgbClr val="333333"/>
                </a:solidFill>
              </a:rPr>
              <a:t> </a:t>
            </a:r>
            <a:r>
              <a:rPr lang="ru-RU" altLang="de-DE" sz="2400" dirty="0">
                <a:solidFill>
                  <a:srgbClr val="333333"/>
                </a:solidFill>
              </a:rPr>
              <a:t>выводов</a:t>
            </a:r>
            <a:r>
              <a:rPr lang="de-DE" altLang="de-DE" sz="2400" dirty="0">
                <a:solidFill>
                  <a:srgbClr val="333333"/>
                </a:solidFill>
              </a:rPr>
              <a:t>. </a:t>
            </a:r>
            <a:r>
              <a:rPr lang="ru-RU" altLang="de-DE" sz="2400" dirty="0">
                <a:solidFill>
                  <a:srgbClr val="333333"/>
                </a:solidFill>
              </a:rPr>
              <a:t>Обсудите при этом все возможн</a:t>
            </a:r>
            <a:r>
              <a:rPr lang="de-DE" altLang="de-DE" sz="2400" dirty="0">
                <a:solidFill>
                  <a:srgbClr val="333333"/>
                </a:solidFill>
              </a:rPr>
              <a:t>ы</a:t>
            </a:r>
            <a:r>
              <a:rPr lang="ru-RU" altLang="de-DE" sz="2400" dirty="0">
                <a:solidFill>
                  <a:srgbClr val="333333"/>
                </a:solidFill>
              </a:rPr>
              <a:t>е варианты.</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129236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Обратите внимание на указанные варианты ответов</a:t>
            </a:r>
            <a:r>
              <a:rPr lang="de-DE" altLang="de-DE" sz="2400" dirty="0">
                <a:solidFill>
                  <a:srgbClr val="333333"/>
                </a:solidFill>
              </a:rPr>
              <a:t>. </a:t>
            </a:r>
            <a:r>
              <a:rPr lang="ru-RU" altLang="de-DE" sz="2400" dirty="0">
                <a:solidFill>
                  <a:srgbClr val="333333"/>
                </a:solidFill>
              </a:rPr>
              <a:t>Обсудите в группе вероятность Ваше</a:t>
            </a:r>
            <a:r>
              <a:rPr lang="de-DE" altLang="de-DE" sz="2400" dirty="0">
                <a:solidFill>
                  <a:srgbClr val="333333"/>
                </a:solidFill>
              </a:rPr>
              <a:t>го</a:t>
            </a:r>
            <a:r>
              <a:rPr lang="ru-RU" altLang="de-DE" sz="2400" dirty="0">
                <a:solidFill>
                  <a:srgbClr val="333333"/>
                </a:solidFill>
              </a:rPr>
              <a:t> выбор</a:t>
            </a:r>
            <a:r>
              <a:rPr lang="de-DE" altLang="de-DE" sz="2400" dirty="0">
                <a:solidFill>
                  <a:srgbClr val="333333"/>
                </a:solidFill>
              </a:rPr>
              <a:t>а </a:t>
            </a:r>
            <a:r>
              <a:rPr lang="ru-RU" altLang="de-DE" sz="2400" dirty="0">
                <a:solidFill>
                  <a:srgbClr val="333333"/>
                </a:solidFill>
              </a:rPr>
              <a:t>ответа и на сколько Вы в своем ответе уверен</a:t>
            </a:r>
            <a:r>
              <a:rPr lang="de-DE" altLang="de-DE" sz="2400" dirty="0">
                <a:solidFill>
                  <a:srgbClr val="333333"/>
                </a:solidFill>
              </a:rPr>
              <a:t>н</a:t>
            </a:r>
            <a:r>
              <a:rPr lang="ru-RU" altLang="de-DE" sz="2400" dirty="0">
                <a:solidFill>
                  <a:srgbClr val="333333"/>
                </a:solidFill>
              </a:rPr>
              <a:t>ы</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4E57856E-E082-27D8-FABE-3CFE6BF23FDA}"/>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26</a:t>
            </a:fld>
            <a:endParaRPr lang="de-DE" altLang="de-DE">
              <a:latin typeface="+mn-lt"/>
              <a:ea typeface="+mn-ea"/>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226D82C7-6AD4-105E-3BB4-9A4FDDA2381D}"/>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a:extLst>
              <a:ext uri="{FF2B5EF4-FFF2-40B4-BE49-F238E27FC236}">
                <a16:creationId xmlns:a16="http://schemas.microsoft.com/office/drawing/2014/main" id="{53C8BF27-15A5-F0C6-8EC1-ED2063262B8B}"/>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a:extLst>
              <a:ext uri="{FF2B5EF4-FFF2-40B4-BE49-F238E27FC236}">
                <a16:creationId xmlns:a16="http://schemas.microsoft.com/office/drawing/2014/main" id="{98495FF2-8131-C7D2-7ACF-795F624E05C2}"/>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29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E5346FB5-8CCE-58DD-4A97-8C7C17B0F646}"/>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F872F5F9-ED35-C542-E4B7-739C3B36591F}"/>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45D25799-5AF8-D015-28CC-9AC4C553E440}"/>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B1ADC5DC-BE55-0D54-E21B-00C36F6C0C45}"/>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Footer Placeholder 3"/>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5" name="Slide Number Placeholder 4"/>
          <p:cNvSpPr>
            <a:spLocks noGrp="1"/>
          </p:cNvSpPr>
          <p:nvPr>
            <p:ph type="sldNum" sz="quarter" idx="12"/>
          </p:nvPr>
        </p:nvSpPr>
        <p:spPr/>
        <p:txBody>
          <a:bodyPr/>
          <a:lstStyle/>
          <a:p>
            <a:fld id="{8C35B470-608C-428B-BE9B-B3C19ED2E468}" type="slidenum">
              <a:rPr lang="de-DE" altLang="de-DE" smtClean="0">
                <a:latin typeface="+mn-lt"/>
                <a:ea typeface="+mn-ea"/>
              </a:rPr>
              <a:pPr/>
              <a:t>33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1780E5D9-08A7-7ADC-92C3-E3A3DC0F7BB0}"/>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Footer Placeholder 3"/>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5" name="Slide Number Placeholder 4"/>
          <p:cNvSpPr>
            <a:spLocks noGrp="1"/>
          </p:cNvSpPr>
          <p:nvPr>
            <p:ph type="sldNum" sz="quarter" idx="12"/>
          </p:nvPr>
        </p:nvSpPr>
        <p:spPr/>
        <p:txBody>
          <a:bodyPr/>
          <a:lstStyle/>
          <a:p>
            <a:fld id="{8C35B470-608C-428B-BE9B-B3C19ED2E468}" type="slidenum">
              <a:rPr lang="de-DE" altLang="de-DE" smtClean="0">
                <a:latin typeface="+mn-lt"/>
                <a:ea typeface="+mn-ea"/>
              </a:rPr>
              <a:pPr/>
              <a:t>34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Что может быть изображено на этой картинке?</a:t>
            </a:r>
            <a:endParaRPr lang="en-US" sz="3600">
              <a:solidFill>
                <a:srgbClr val="004992"/>
              </a:solidFill>
              <a:latin typeface="+mn-lt"/>
              <a:ea typeface="+mn-ea"/>
              <a:cs typeface="+mn-cs"/>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Смеющееся лицо</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Блюдо</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Лодка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Сани</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 </a:t>
            </a:r>
            <a:r>
              <a:rPr lang="de-DE" altLang="de-DE" sz="2000" dirty="0">
                <a:solidFill>
                  <a:srgbClr val="333333"/>
                </a:solidFill>
                <a:latin typeface="+mn-lt"/>
                <a:ea typeface="+mn-ea"/>
              </a:rPr>
              <a:t>Голова слона</a:t>
            </a:r>
          </a:p>
          <a:p>
            <a:pPr marL="342900" indent="-342900" eaLnBrk="1" hangingPunct="1">
              <a:spcBef>
                <a:spcPts val="1200"/>
              </a:spcBef>
              <a:spcAft>
                <a:spcPts val="0"/>
              </a:spcAft>
              <a:buClr>
                <a:srgbClr val="333333"/>
              </a:buClr>
              <a:buFont typeface="WingDings"/>
              <a:buChar char=""/>
            </a:pPr>
            <a:r>
              <a:rPr lang="ru-RU" altLang="de-DE" sz="2000" dirty="0">
                <a:solidFill>
                  <a:srgbClr val="333333"/>
                </a:solidFill>
                <a:latin typeface="+mn-lt"/>
                <a:ea typeface="+mn-ea"/>
              </a:rPr>
              <a:t>Кресло-качалка</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1583811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2</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a:solidFill>
                  <a:srgbClr val="333333"/>
                </a:solidFill>
              </a:rPr>
              <a:t>В этом задании отсутствуют варианты ответов</a:t>
            </a:r>
            <a:r>
              <a:rPr lang="de-DE" altLang="de-DE" sz="2400" dirty="0">
                <a:solidFill>
                  <a:srgbClr val="333333"/>
                </a:solidFill>
              </a:rPr>
              <a:t>.</a:t>
            </a:r>
          </a:p>
          <a:p>
            <a:pPr lvl="0" defTabSz="914400" fontAlgn="base"/>
            <a:r>
              <a:rPr lang="ru-RU" altLang="de-DE" sz="2400" dirty="0">
                <a:solidFill>
                  <a:srgbClr val="333333"/>
                </a:solidFill>
              </a:rPr>
              <a:t>Пожалуйста, подумайте и придумайте сами всевозможные варианты</a:t>
            </a:r>
            <a:r>
              <a:rPr lang="de-DE" altLang="de-DE" sz="2400" dirty="0">
                <a:solidFill>
                  <a:srgbClr val="333333"/>
                </a:solidFill>
              </a:rPr>
              <a:t>. </a:t>
            </a:r>
            <a:r>
              <a:rPr lang="ru-RU" altLang="de-DE" sz="2400" dirty="0">
                <a:solidFill>
                  <a:srgbClr val="333333"/>
                </a:solidFill>
              </a:rPr>
              <a:t>Обсудите свои идеи и предположения в группе.</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4F3C97A2-8D3A-BCCC-EF4A-E3B345B9847C}"/>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2F31B825-24B4-5985-479A-E4B63592C679}"/>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624363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FC99B50B-1244-C3C0-4292-CB9006D7FF46}"/>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53064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01D98836-CF2E-0BB5-2F26-6C893DF714DD}"/>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39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63392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D33179DD-E14C-29B6-7CFD-555D7FF34284}"/>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9965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227194C8-0232-DDE8-97BD-8D13B29C77E1}"/>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46304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9C700D17-6F68-FAE8-9ACB-D28B0643274C}"/>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319689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0AE9FED2-68F6-70FD-68E6-7720C12E353F}"/>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43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61346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ru-RU" sz="1000" b="0" i="0" u="none" strike="noStrike" kern="1200" cap="none" spc="0" normalizeH="0" baseline="0" noProof="0">
                <a:ln>
                  <a:noFill/>
                </a:ln>
                <a:solidFill>
                  <a:srgbClr val="333333"/>
                </a:solidFill>
                <a:effectLst/>
                <a:uLnTx/>
                <a:uFillTx/>
                <a:latin typeface="Calibri Light"/>
                <a:ea typeface="+mn-ea"/>
                <a:cs typeface="Calibri Light"/>
              </a:rPr>
              <a:t>Тренинг 2 – Преждевременные заключения I</a:t>
            </a:r>
            <a:endParaRPr kumimoji="0" 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35B470-608C-428B-BE9B-B3C19ED2E46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Tree>
    <p:extLst>
      <p:ext uri="{BB962C8B-B14F-4D97-AF65-F5344CB8AC3E}">
        <p14:creationId xmlns:p14="http://schemas.microsoft.com/office/powerpoint/2010/main" val="3643704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F4956-490C-090F-334B-49838F80F694}"/>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7C38B30B-19EB-2E12-366D-F205B230DC35}"/>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6BC20DF-3D0A-6D7B-CA27-D9D559C78E8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414F8A3-7250-1698-CEFF-3F4C5F00B939}"/>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0BDD522C-48BE-06B6-B03F-FC1956BB47EA}"/>
              </a:ext>
            </a:extLst>
          </p:cNvPr>
          <p:cNvSpPr>
            <a:spLocks noGrp="1"/>
          </p:cNvSpPr>
          <p:nvPr>
            <p:ph type="sldNum" sz="quarter" idx="12"/>
          </p:nvPr>
        </p:nvSpPr>
        <p:spPr/>
        <p:txBody>
          <a:bodyPr/>
          <a:lstStyle/>
          <a:p>
            <a:fld id="{8C35B470-608C-428B-BE9B-B3C19ED2E468}" type="slidenum">
              <a:rPr lang="de-DE" altLang="de-DE" smtClean="0">
                <a:latin typeface="+mn-lt"/>
                <a:ea typeface="+mn-ea"/>
              </a:rPr>
              <a:pPr/>
              <a:t>45</a:t>
            </a:fld>
            <a:endParaRPr lang="de-DE" altLang="de-DE">
              <a:latin typeface="+mn-lt"/>
              <a:ea typeface="+mn-ea"/>
            </a:endParaRPr>
          </a:p>
        </p:txBody>
      </p:sp>
      <p:sp>
        <p:nvSpPr>
          <p:cNvPr id="9" name="Text Box 9">
            <a:extLst>
              <a:ext uri="{FF2B5EF4-FFF2-40B4-BE49-F238E27FC236}">
                <a16:creationId xmlns:a16="http://schemas.microsoft.com/office/drawing/2014/main" id="{AEAAA4BE-3AEB-DF91-4BBE-D8E2E6F87C2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18825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2EAD4-1FE8-055D-4306-6B7D56E495DE}"/>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D1D6F818-6187-02B6-3672-5750B99DB5CF}"/>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52A95EF-8F2C-32BB-4317-5B428C6ECDB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95317C8-9F43-9721-6BC2-0AF7DA3CC599}"/>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441075C8-AD3E-2F5D-5179-65B235162C0C}"/>
              </a:ext>
            </a:extLst>
          </p:cNvPr>
          <p:cNvSpPr>
            <a:spLocks noGrp="1"/>
          </p:cNvSpPr>
          <p:nvPr>
            <p:ph type="sldNum" sz="quarter" idx="12"/>
          </p:nvPr>
        </p:nvSpPr>
        <p:spPr/>
        <p:txBody>
          <a:bodyPr/>
          <a:lstStyle/>
          <a:p>
            <a:fld id="{8C35B470-608C-428B-BE9B-B3C19ED2E468}" type="slidenum">
              <a:rPr lang="de-DE" altLang="de-DE" smtClean="0">
                <a:latin typeface="+mn-lt"/>
                <a:ea typeface="+mn-ea"/>
              </a:rPr>
              <a:pPr/>
              <a:t>46</a:t>
            </a:fld>
            <a:endParaRPr lang="de-DE" altLang="de-DE">
              <a:latin typeface="+mn-lt"/>
              <a:ea typeface="+mn-ea"/>
            </a:endParaRPr>
          </a:p>
        </p:txBody>
      </p:sp>
      <p:sp>
        <p:nvSpPr>
          <p:cNvPr id="9" name="Text Box 9">
            <a:extLst>
              <a:ext uri="{FF2B5EF4-FFF2-40B4-BE49-F238E27FC236}">
                <a16:creationId xmlns:a16="http://schemas.microsoft.com/office/drawing/2014/main" id="{E4F26D3A-7473-98A6-430C-73E02D9F76C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602844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621B-106D-6CB5-5DF4-1AA7D921CFE7}"/>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FE68E9FC-EB47-785E-CD7A-47B2D921F89B}"/>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5491940-0DE4-1CD9-B92C-D10B926FE60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2380E77-C0F8-62D4-D512-B89B395FD3DA}"/>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2955D8C5-3F7A-E971-DDDD-D08CF282322D}"/>
              </a:ext>
            </a:extLst>
          </p:cNvPr>
          <p:cNvSpPr>
            <a:spLocks noGrp="1"/>
          </p:cNvSpPr>
          <p:nvPr>
            <p:ph type="sldNum" sz="quarter" idx="12"/>
          </p:nvPr>
        </p:nvSpPr>
        <p:spPr/>
        <p:txBody>
          <a:bodyPr/>
          <a:lstStyle/>
          <a:p>
            <a:fld id="{8C35B470-608C-428B-BE9B-B3C19ED2E468}" type="slidenum">
              <a:rPr lang="de-DE" altLang="de-DE" smtClean="0">
                <a:latin typeface="+mn-lt"/>
                <a:ea typeface="+mn-ea"/>
              </a:rPr>
              <a:pPr/>
              <a:t>47</a:t>
            </a:fld>
            <a:endParaRPr lang="de-DE" altLang="de-DE">
              <a:latin typeface="+mn-lt"/>
              <a:ea typeface="+mn-ea"/>
            </a:endParaRPr>
          </a:p>
        </p:txBody>
      </p:sp>
      <p:sp>
        <p:nvSpPr>
          <p:cNvPr id="9" name="Text Box 9">
            <a:extLst>
              <a:ext uri="{FF2B5EF4-FFF2-40B4-BE49-F238E27FC236}">
                <a16:creationId xmlns:a16="http://schemas.microsoft.com/office/drawing/2014/main" id="{8D8C1EC3-E092-E185-006C-44C04310FBB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81940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763D9-413B-3615-7B00-6E0A3DF2D5C6}"/>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B6EC4A11-B896-F67C-52A1-566913E5ECAA}"/>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3DF583D-6BBB-A32B-2F25-5D6D4EA1DE6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E55D154-B4A7-E1AC-BF74-671756F4D344}"/>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CFE6CD0E-3CA2-B8B7-53E8-D189776B44FD}"/>
              </a:ext>
            </a:extLst>
          </p:cNvPr>
          <p:cNvSpPr>
            <a:spLocks noGrp="1"/>
          </p:cNvSpPr>
          <p:nvPr>
            <p:ph type="sldNum" sz="quarter" idx="12"/>
          </p:nvPr>
        </p:nvSpPr>
        <p:spPr/>
        <p:txBody>
          <a:bodyPr/>
          <a:lstStyle/>
          <a:p>
            <a:fld id="{8C35B470-608C-428B-BE9B-B3C19ED2E468}" type="slidenum">
              <a:rPr lang="de-DE" altLang="de-DE" smtClean="0">
                <a:latin typeface="+mn-lt"/>
                <a:ea typeface="+mn-ea"/>
              </a:rPr>
              <a:pPr/>
              <a:t>48</a:t>
            </a:fld>
            <a:endParaRPr lang="de-DE" altLang="de-DE">
              <a:latin typeface="+mn-lt"/>
              <a:ea typeface="+mn-ea"/>
            </a:endParaRPr>
          </a:p>
        </p:txBody>
      </p:sp>
      <p:sp>
        <p:nvSpPr>
          <p:cNvPr id="9" name="Text Box 9">
            <a:extLst>
              <a:ext uri="{FF2B5EF4-FFF2-40B4-BE49-F238E27FC236}">
                <a16:creationId xmlns:a16="http://schemas.microsoft.com/office/drawing/2014/main" id="{6FB3EF57-1A90-233C-0104-8B1E12F6D78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529883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1325A-02AF-436D-EE6A-AEB7C90A394A}"/>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5CCDCB94-B1C2-C702-5061-81B257A69E55}"/>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3D904FC-F36A-BF0A-57AA-E68CEA21801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0EEBF0D-B909-6F41-CB51-7DC6E324589D}"/>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FCF12970-68B7-1FC1-CB11-A54B5CB7AFC4}"/>
              </a:ext>
            </a:extLst>
          </p:cNvPr>
          <p:cNvSpPr>
            <a:spLocks noGrp="1"/>
          </p:cNvSpPr>
          <p:nvPr>
            <p:ph type="sldNum" sz="quarter" idx="12"/>
          </p:nvPr>
        </p:nvSpPr>
        <p:spPr/>
        <p:txBody>
          <a:bodyPr/>
          <a:lstStyle/>
          <a:p>
            <a:fld id="{8C35B470-608C-428B-BE9B-B3C19ED2E468}" type="slidenum">
              <a:rPr lang="de-DE" altLang="de-DE" smtClean="0">
                <a:latin typeface="+mn-lt"/>
                <a:ea typeface="+mn-ea"/>
              </a:rPr>
              <a:pPr/>
              <a:t>49</a:t>
            </a:fld>
            <a:endParaRPr lang="de-DE" altLang="de-DE">
              <a:latin typeface="+mn-lt"/>
              <a:ea typeface="+mn-ea"/>
            </a:endParaRPr>
          </a:p>
        </p:txBody>
      </p:sp>
      <p:sp>
        <p:nvSpPr>
          <p:cNvPr id="9" name="Text Box 9">
            <a:extLst>
              <a:ext uri="{FF2B5EF4-FFF2-40B4-BE49-F238E27FC236}">
                <a16:creationId xmlns:a16="http://schemas.microsoft.com/office/drawing/2014/main" id="{9219D28B-570C-5BDC-387A-336315C4DAD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44728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98DA6-E223-3DAA-43EF-CA29D2F4E988}"/>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A7A946B8-CFD0-C527-094B-AD99FA7A8A16}"/>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4C1F691-1361-4E94-A432-5EC24926429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2011AE5-B6F9-15A8-094A-427C6219A3BC}"/>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B06951C0-DD5A-ADBB-6D6A-EF97BF209CB6}"/>
              </a:ext>
            </a:extLst>
          </p:cNvPr>
          <p:cNvSpPr>
            <a:spLocks noGrp="1"/>
          </p:cNvSpPr>
          <p:nvPr>
            <p:ph type="sldNum" sz="quarter" idx="12"/>
          </p:nvPr>
        </p:nvSpPr>
        <p:spPr/>
        <p:txBody>
          <a:bodyPr/>
          <a:lstStyle/>
          <a:p>
            <a:fld id="{8C35B470-608C-428B-BE9B-B3C19ED2E468}" type="slidenum">
              <a:rPr lang="de-DE" altLang="de-DE" smtClean="0">
                <a:latin typeface="+mn-lt"/>
                <a:ea typeface="+mn-ea"/>
              </a:rPr>
              <a:pPr/>
              <a:t>50</a:t>
            </a:fld>
            <a:endParaRPr lang="de-DE" altLang="de-DE">
              <a:latin typeface="+mn-lt"/>
              <a:ea typeface="+mn-ea"/>
            </a:endParaRPr>
          </a:p>
        </p:txBody>
      </p:sp>
      <p:sp>
        <p:nvSpPr>
          <p:cNvPr id="9" name="Text Box 9">
            <a:extLst>
              <a:ext uri="{FF2B5EF4-FFF2-40B4-BE49-F238E27FC236}">
                <a16:creationId xmlns:a16="http://schemas.microsoft.com/office/drawing/2014/main" id="{3FE10FEB-0F42-F2C3-726E-C43ADD215B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23810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10FA0-4FE9-A493-9229-49F7F3946A92}"/>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159E291E-0DAD-250C-AD04-2F135A6DA9D0}"/>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5A3167F-AE5A-DFC5-94C4-40AA9866EA7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409E8EB-D299-6F4F-8A84-DF5505C11C85}"/>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A3FCC065-F934-7794-D30D-5C351ED2D161}"/>
              </a:ext>
            </a:extLst>
          </p:cNvPr>
          <p:cNvSpPr>
            <a:spLocks noGrp="1"/>
          </p:cNvSpPr>
          <p:nvPr>
            <p:ph type="sldNum" sz="quarter" idx="12"/>
          </p:nvPr>
        </p:nvSpPr>
        <p:spPr/>
        <p:txBody>
          <a:bodyPr/>
          <a:lstStyle/>
          <a:p>
            <a:fld id="{8C35B470-608C-428B-BE9B-B3C19ED2E468}" type="slidenum">
              <a:rPr lang="de-DE" altLang="de-DE" smtClean="0">
                <a:latin typeface="+mn-lt"/>
                <a:ea typeface="+mn-ea"/>
              </a:rPr>
              <a:pPr/>
              <a:t>51</a:t>
            </a:fld>
            <a:endParaRPr lang="de-DE" altLang="de-DE">
              <a:latin typeface="+mn-lt"/>
              <a:ea typeface="+mn-ea"/>
            </a:endParaRPr>
          </a:p>
        </p:txBody>
      </p:sp>
      <p:sp>
        <p:nvSpPr>
          <p:cNvPr id="9" name="Text Box 9">
            <a:extLst>
              <a:ext uri="{FF2B5EF4-FFF2-40B4-BE49-F238E27FC236}">
                <a16:creationId xmlns:a16="http://schemas.microsoft.com/office/drawing/2014/main" id="{A593CA24-28CD-F2A1-49DD-50666FA10A4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16628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BA68A-250E-CA41-F286-C2C7386DDEDF}"/>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FE2FA61E-D68D-DD09-94D7-E55D4B507EF0}"/>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C1130CA-249A-86FA-D0C6-ECC558CDC2B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F4BB4A4-4013-093E-53F5-2B9B18530D29}"/>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3C53DE38-70AB-4B94-8B72-76B28A54EA59}"/>
              </a:ext>
            </a:extLst>
          </p:cNvPr>
          <p:cNvSpPr>
            <a:spLocks noGrp="1"/>
          </p:cNvSpPr>
          <p:nvPr>
            <p:ph type="sldNum" sz="quarter" idx="12"/>
          </p:nvPr>
        </p:nvSpPr>
        <p:spPr/>
        <p:txBody>
          <a:bodyPr/>
          <a:lstStyle/>
          <a:p>
            <a:fld id="{8C35B470-608C-428B-BE9B-B3C19ED2E468}" type="slidenum">
              <a:rPr lang="de-DE" altLang="de-DE" smtClean="0">
                <a:latin typeface="+mn-lt"/>
                <a:ea typeface="+mn-ea"/>
              </a:rPr>
              <a:pPr/>
              <a:t>52</a:t>
            </a:fld>
            <a:endParaRPr lang="de-DE" altLang="de-DE">
              <a:latin typeface="+mn-lt"/>
              <a:ea typeface="+mn-ea"/>
            </a:endParaRPr>
          </a:p>
        </p:txBody>
      </p:sp>
      <p:sp>
        <p:nvSpPr>
          <p:cNvPr id="9" name="Text Box 9">
            <a:extLst>
              <a:ext uri="{FF2B5EF4-FFF2-40B4-BE49-F238E27FC236}">
                <a16:creationId xmlns:a16="http://schemas.microsoft.com/office/drawing/2014/main" id="{3AB3A600-9A1A-3B54-C93D-1EB2A8AEC2D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618384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BA68A-250E-CA41-F286-C2C7386DDEDF}"/>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391BFCF9-278E-3E96-325D-9A4D5718D576}"/>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C1130CA-249A-86FA-D0C6-ECC558CDC2B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F4BB4A4-4013-093E-53F5-2B9B18530D29}"/>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3C53DE38-70AB-4B94-8B72-76B28A54EA59}"/>
              </a:ext>
            </a:extLst>
          </p:cNvPr>
          <p:cNvSpPr>
            <a:spLocks noGrp="1"/>
          </p:cNvSpPr>
          <p:nvPr>
            <p:ph type="sldNum" sz="quarter" idx="12"/>
          </p:nvPr>
        </p:nvSpPr>
        <p:spPr/>
        <p:txBody>
          <a:bodyPr/>
          <a:lstStyle/>
          <a:p>
            <a:fld id="{8C35B470-608C-428B-BE9B-B3C19ED2E468}" type="slidenum">
              <a:rPr lang="de-DE" altLang="de-DE" smtClean="0">
                <a:latin typeface="+mn-lt"/>
                <a:ea typeface="+mn-ea"/>
              </a:rPr>
              <a:pPr/>
              <a:t>53</a:t>
            </a:fld>
            <a:endParaRPr lang="de-DE" altLang="de-DE">
              <a:latin typeface="+mn-lt"/>
              <a:ea typeface="+mn-ea"/>
            </a:endParaRPr>
          </a:p>
        </p:txBody>
      </p:sp>
      <p:sp>
        <p:nvSpPr>
          <p:cNvPr id="9" name="Text Box 9">
            <a:extLst>
              <a:ext uri="{FF2B5EF4-FFF2-40B4-BE49-F238E27FC236}">
                <a16:creationId xmlns:a16="http://schemas.microsoft.com/office/drawing/2014/main" id="{3AB3A600-9A1A-3B54-C93D-1EB2A8AEC2D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235741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F52CC-7766-4158-92EE-01AB587761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A582C-E44A-2237-C293-6914877E705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4</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71A2AD89-A463-0483-C910-83F2C76FC9ED}"/>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ru-RU" sz="1000" b="0" i="0" u="none" strike="noStrike" kern="1200" cap="none" spc="0" normalizeH="0" baseline="0" noProof="0">
                <a:ln>
                  <a:noFill/>
                </a:ln>
                <a:solidFill>
                  <a:srgbClr val="333333"/>
                </a:solidFill>
                <a:effectLst/>
                <a:uLnTx/>
                <a:uFillTx/>
                <a:latin typeface="Calibri Light"/>
                <a:ea typeface="+mn-ea"/>
                <a:cs typeface="Calibri Light"/>
              </a:rPr>
              <a:t>Тренинг 2 – Преждевременные заключения I</a:t>
            </a:r>
            <a:endParaRPr kumimoji="0" 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
        <p:nvSpPr>
          <p:cNvPr id="4" name="Slide Number Placeholder 3">
            <a:extLst>
              <a:ext uri="{FF2B5EF4-FFF2-40B4-BE49-F238E27FC236}">
                <a16:creationId xmlns:a16="http://schemas.microsoft.com/office/drawing/2014/main" id="{84B871E9-E2E5-4972-8636-415B53092F25}"/>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35B470-608C-428B-BE9B-B3C19ED2E46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Tree>
    <p:extLst>
      <p:ext uri="{BB962C8B-B14F-4D97-AF65-F5344CB8AC3E}">
        <p14:creationId xmlns:p14="http://schemas.microsoft.com/office/powerpoint/2010/main" val="40493814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2D58F691-F438-916B-6E9E-8F5CD73F11A7}"/>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47931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F6DA5019-5F4D-6394-51AD-94FE8E646D80}"/>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08F9FF84-5BAF-24B4-3AF0-A3FD3BF2FEE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0F45877C-A071-F84C-32CD-43BBDE5E5425}"/>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F22FA842-C283-52A5-338A-C28D72F6436F}"/>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59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34C605DB-4374-6746-D983-7E9F59FD0A6E}"/>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CC320053-EB63-A0E5-CE24-59934F14BF21}"/>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BC76BE93-D22A-6C90-96C8-252E362A2520}"/>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07A510EF-BC21-52FB-32DD-100FE388DEB6}"/>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553963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9FCA8A69-1835-0F78-32CA-38EE6C6EFEB9}"/>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851AE85A-1FE9-DD77-A134-475676C7628F}"/>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07CE0763-2BFE-632D-643F-83547615AB85}"/>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10084085-5AD5-61FA-B09F-2446E3E80564}"/>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EA8820D7-D260-2555-E07E-0EEF4D259273}"/>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69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41BB6A08-1A23-89D8-61A2-45F93A78F7E3}"/>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0F2A1949-4537-9086-B5E6-1673EC9BE418}"/>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FC2E395B-F8C0-1560-823C-E7F954BEA007}"/>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5BF6B782-C825-83C1-936E-FE9C8FE98325}"/>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433454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74</a:t>
            </a:fld>
            <a:endParaRPr lang="de-DE" altLang="de-DE">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0B557C35-8797-6E64-8DD0-1A3F38F648E5}"/>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E8D57BE4-308E-9FE6-D439-8E333240D11F}"/>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645556EB-2BDE-11BA-24C2-99F17978F9C3}"/>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EDE371E3-E71D-E438-567A-D71D3A5765F4}"/>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6CF3B895-ABCD-B189-3B64-053A7E6912EA}"/>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79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3D1524AF-77CE-1108-EA2E-3FD6118ECDE9}"/>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7DB86BA8-1CFE-0817-F4B6-8E747C3A535D}"/>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81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766B8-0845-B5A7-5E76-B4F243F60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83219F-9218-3820-74CB-042E1637D5E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A880499B-E546-3FF2-9C54-B525576CD951}"/>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3BEA9E40-6BFF-C0B4-55DA-EA9857A41A2E}"/>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82</a:t>
            </a:fld>
            <a:endParaRPr lang="de-DE" altLang="de-DE">
              <a:latin typeface="+mn-lt"/>
              <a:ea typeface="+mn-ea"/>
            </a:endParaRPr>
          </a:p>
        </p:txBody>
      </p:sp>
    </p:spTree>
    <p:extLst>
      <p:ext uri="{BB962C8B-B14F-4D97-AF65-F5344CB8AC3E}">
        <p14:creationId xmlns:p14="http://schemas.microsoft.com/office/powerpoint/2010/main" val="25215174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E149C-90DC-92C9-CF4B-40E0B68617FC}"/>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C2D76F46-FD06-2953-BFDC-16F2D86C0936}"/>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E0D4730-3ABC-24D6-3982-48078800E1E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7BA7052-CA47-8382-E950-640EF883C332}"/>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D2D3743F-13E5-95D1-65E9-DC9369B5F7DA}"/>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83</a:t>
            </a:fld>
            <a:endParaRPr lang="de-DE" altLang="de-DE">
              <a:latin typeface="+mn-lt"/>
              <a:ea typeface="+mn-ea"/>
            </a:endParaRPr>
          </a:p>
        </p:txBody>
      </p:sp>
      <p:sp>
        <p:nvSpPr>
          <p:cNvPr id="9" name="Text Box 9">
            <a:extLst>
              <a:ext uri="{FF2B5EF4-FFF2-40B4-BE49-F238E27FC236}">
                <a16:creationId xmlns:a16="http://schemas.microsoft.com/office/drawing/2014/main" id="{34ABC884-AF18-0CCC-47C3-93F4D2E2B4C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780068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56084-0EDA-C7CB-5EBC-1E05AF6A43CE}"/>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8142C35A-DA14-B4B0-6941-3C816278AE50}"/>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D154CBF-F52F-BF10-E8D6-B72C4F9BAB6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C230A7D-8462-569C-A390-F484F3C5BA7F}"/>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6A81E01A-95AB-2D25-AC4A-D99D5E90F429}"/>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84</a:t>
            </a:fld>
            <a:endParaRPr lang="de-DE" altLang="de-DE">
              <a:latin typeface="+mn-lt"/>
              <a:ea typeface="+mn-ea"/>
            </a:endParaRPr>
          </a:p>
        </p:txBody>
      </p:sp>
      <p:sp>
        <p:nvSpPr>
          <p:cNvPr id="9" name="Text Box 9">
            <a:extLst>
              <a:ext uri="{FF2B5EF4-FFF2-40B4-BE49-F238E27FC236}">
                <a16:creationId xmlns:a16="http://schemas.microsoft.com/office/drawing/2014/main" id="{59A85DC7-2437-0246-530C-8095E442A8E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152671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3CFD6-7285-EA90-862D-E67CCD6A3ADF}"/>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4681D6D0-3BF9-4207-270F-D1BDA06FB853}"/>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C4512D7-3185-6446-915B-90859D28354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4EFDC25-EDCB-3E10-24A8-A7DD7BBE1DC1}"/>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D53251C1-7B2C-3787-7DE8-34AB6F20CE7B}"/>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85</a:t>
            </a:fld>
            <a:endParaRPr lang="de-DE" altLang="de-DE">
              <a:latin typeface="+mn-lt"/>
              <a:ea typeface="+mn-ea"/>
            </a:endParaRPr>
          </a:p>
        </p:txBody>
      </p:sp>
      <p:sp>
        <p:nvSpPr>
          <p:cNvPr id="9" name="Text Box 9">
            <a:extLst>
              <a:ext uri="{FF2B5EF4-FFF2-40B4-BE49-F238E27FC236}">
                <a16:creationId xmlns:a16="http://schemas.microsoft.com/office/drawing/2014/main" id="{7E3E72BA-1F62-AFE5-B97A-D232928AE9A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671236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251AC-1327-5CDF-1006-342B423A28B1}"/>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9CD600F0-B175-BC3A-D64D-BEABCB772833}"/>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E89CA7C-8A00-DF91-54B2-79AB80BB917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DC417A9-AEEC-74FA-454C-BA87D1C547FB}"/>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022A16E0-F573-4E5D-5423-50CA529753EB}"/>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86</a:t>
            </a:fld>
            <a:endParaRPr lang="de-DE" altLang="de-DE">
              <a:latin typeface="+mn-lt"/>
              <a:ea typeface="+mn-ea"/>
            </a:endParaRPr>
          </a:p>
        </p:txBody>
      </p:sp>
      <p:sp>
        <p:nvSpPr>
          <p:cNvPr id="9" name="Text Box 9">
            <a:extLst>
              <a:ext uri="{FF2B5EF4-FFF2-40B4-BE49-F238E27FC236}">
                <a16:creationId xmlns:a16="http://schemas.microsoft.com/office/drawing/2014/main" id="{0E298153-4A24-7835-3DF0-0C3B9A2829E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669590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F3051-4F24-EBF9-0C55-0628E107B978}"/>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78AA5715-09B7-52A5-A8ED-4B5ABD5954B5}"/>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861A9DB-7570-896A-D66E-E876B5202A1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ED7D62B-0BBE-92C0-6D7E-02E98AF803B1}"/>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B4D81EA1-F6C8-0AF8-C5B1-05270F8C1844}"/>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87</a:t>
            </a:fld>
            <a:endParaRPr lang="de-DE" altLang="de-DE">
              <a:latin typeface="+mn-lt"/>
              <a:ea typeface="+mn-ea"/>
            </a:endParaRPr>
          </a:p>
        </p:txBody>
      </p:sp>
      <p:sp>
        <p:nvSpPr>
          <p:cNvPr id="9" name="Text Box 9">
            <a:extLst>
              <a:ext uri="{FF2B5EF4-FFF2-40B4-BE49-F238E27FC236}">
                <a16:creationId xmlns:a16="http://schemas.microsoft.com/office/drawing/2014/main" id="{EA30C3B8-E376-9F18-1A04-5C8D04525FA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964974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A12AC-E227-53DF-B71E-B7B990310787}"/>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708756A6-C9B5-DE15-76A4-CEEDF416A71E}"/>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966C44F-F09E-7650-5A07-1969B33827B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0B6EA5C-4B64-845C-1440-5FDE8E81ED22}"/>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F17B13A4-1192-ECCD-7DBB-99336DDE075E}"/>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88</a:t>
            </a:fld>
            <a:endParaRPr lang="de-DE" altLang="de-DE">
              <a:latin typeface="+mn-lt"/>
              <a:ea typeface="+mn-ea"/>
            </a:endParaRPr>
          </a:p>
        </p:txBody>
      </p:sp>
      <p:sp>
        <p:nvSpPr>
          <p:cNvPr id="9" name="Text Box 9">
            <a:extLst>
              <a:ext uri="{FF2B5EF4-FFF2-40B4-BE49-F238E27FC236}">
                <a16:creationId xmlns:a16="http://schemas.microsoft.com/office/drawing/2014/main" id="{17D28456-D6AF-1259-2519-3E3F865DEAA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904101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C106B-5678-8D2D-FAE8-1C05B594EEC2}"/>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BA43BEA1-8457-C937-EF37-6281373DD265}"/>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7B26CF8-5579-2E12-A999-453C35F2642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C537B67-E261-CCD9-4719-8D13630F724A}"/>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C034F65F-EAFC-33B9-C274-3CBA8BA0F806}"/>
              </a:ext>
            </a:extLst>
          </p:cNvPr>
          <p:cNvSpPr>
            <a:spLocks noGrp="1"/>
          </p:cNvSpPr>
          <p:nvPr>
            <p:ph type="sldNum" sz="quarter" idx="12"/>
          </p:nvPr>
        </p:nvSpPr>
        <p:spPr/>
        <p:txBody>
          <a:bodyPr/>
          <a:lstStyle/>
          <a:p>
            <a:fld id="{8C35B470-608C-428B-BE9B-B3C19ED2E468}" type="slidenum">
              <a:rPr lang="de-DE" altLang="de-DE" smtClean="0">
                <a:latin typeface="+mn-lt"/>
                <a:ea typeface="+mn-ea"/>
              </a:rPr>
              <a:pPr/>
              <a:t>89</a:t>
            </a:fld>
            <a:endParaRPr lang="de-DE" altLang="de-DE">
              <a:latin typeface="+mn-lt"/>
              <a:ea typeface="+mn-ea"/>
            </a:endParaRPr>
          </a:p>
        </p:txBody>
      </p:sp>
      <p:sp>
        <p:nvSpPr>
          <p:cNvPr id="9" name="Text Box 9">
            <a:extLst>
              <a:ext uri="{FF2B5EF4-FFF2-40B4-BE49-F238E27FC236}">
                <a16:creationId xmlns:a16="http://schemas.microsoft.com/office/drawing/2014/main" id="{3944978A-C0A6-4549-822F-FE37F9489A3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573880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9D6E1-6043-B667-DD39-9E452775124E}"/>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C5E5D7CC-45AA-A2AA-0D64-86BF2C84232B}"/>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F6D5AD2-91AF-3781-9274-289C90E1BEB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CEEF5D0-8937-C68A-091D-CB4CAC1734A4}"/>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7C688BA9-7DB3-BD26-05E8-6657082C4991}"/>
              </a:ext>
            </a:extLst>
          </p:cNvPr>
          <p:cNvSpPr>
            <a:spLocks noGrp="1"/>
          </p:cNvSpPr>
          <p:nvPr>
            <p:ph type="sldNum" sz="quarter" idx="12"/>
          </p:nvPr>
        </p:nvSpPr>
        <p:spPr/>
        <p:txBody>
          <a:bodyPr/>
          <a:lstStyle/>
          <a:p>
            <a:fld id="{8C35B470-608C-428B-BE9B-B3C19ED2E468}" type="slidenum">
              <a:rPr lang="de-DE" altLang="de-DE" smtClean="0">
                <a:latin typeface="+mn-lt"/>
                <a:ea typeface="+mn-ea"/>
              </a:rPr>
              <a:pPr/>
              <a:t>90</a:t>
            </a:fld>
            <a:endParaRPr lang="de-DE" altLang="de-DE">
              <a:latin typeface="+mn-lt"/>
              <a:ea typeface="+mn-ea"/>
            </a:endParaRPr>
          </a:p>
        </p:txBody>
      </p:sp>
      <p:sp>
        <p:nvSpPr>
          <p:cNvPr id="9" name="Text Box 9">
            <a:extLst>
              <a:ext uri="{FF2B5EF4-FFF2-40B4-BE49-F238E27FC236}">
                <a16:creationId xmlns:a16="http://schemas.microsoft.com/office/drawing/2014/main" id="{6C950DC7-3F0E-E28D-9046-8F2251CF60E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761368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9D6E1-6043-B667-DD39-9E452775124E}"/>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A690669E-9CB0-19FA-A0BC-7AE30B637915}"/>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F6D5AD2-91AF-3781-9274-289C90E1BEB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CEEF5D0-8937-C68A-091D-CB4CAC1734A4}"/>
              </a:ext>
            </a:extLst>
          </p:cNvPr>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a:extLst>
              <a:ext uri="{FF2B5EF4-FFF2-40B4-BE49-F238E27FC236}">
                <a16:creationId xmlns:a16="http://schemas.microsoft.com/office/drawing/2014/main" id="{7C688BA9-7DB3-BD26-05E8-6657082C4991}"/>
              </a:ext>
            </a:extLst>
          </p:cNvPr>
          <p:cNvSpPr>
            <a:spLocks noGrp="1"/>
          </p:cNvSpPr>
          <p:nvPr>
            <p:ph type="sldNum" sz="quarter" idx="12"/>
          </p:nvPr>
        </p:nvSpPr>
        <p:spPr/>
        <p:txBody>
          <a:bodyPr/>
          <a:lstStyle/>
          <a:p>
            <a:fld id="{8C35B470-608C-428B-BE9B-B3C19ED2E468}" type="slidenum">
              <a:rPr lang="de-DE" altLang="de-DE" smtClean="0">
                <a:latin typeface="+mn-lt"/>
                <a:ea typeface="+mn-ea"/>
              </a:rPr>
              <a:pPr/>
              <a:t>91</a:t>
            </a:fld>
            <a:endParaRPr lang="de-DE" altLang="de-DE">
              <a:latin typeface="+mn-lt"/>
              <a:ea typeface="+mn-ea"/>
            </a:endParaRPr>
          </a:p>
        </p:txBody>
      </p:sp>
      <p:sp>
        <p:nvSpPr>
          <p:cNvPr id="9" name="Text Box 9">
            <a:extLst>
              <a:ext uri="{FF2B5EF4-FFF2-40B4-BE49-F238E27FC236}">
                <a16:creationId xmlns:a16="http://schemas.microsoft.com/office/drawing/2014/main" id="{6C950DC7-3F0E-E28D-9046-8F2251CF60E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186969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D2386953-FBE8-4728-B5F7-37985941CF9A}" type="slidenum">
              <a:rPr lang="de-DE" altLang="de-DE" smtClean="0">
                <a:latin typeface="+mn-lt"/>
                <a:ea typeface="+mn-ea"/>
              </a:rPr>
              <a:pPr/>
              <a:t>92</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3155700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93</a:t>
            </a:fld>
            <a:endParaRPr lang="de-DE" altLang="de-DE">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24018088-B04C-FEE3-8D16-BC4D337E020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88C067D1-6940-46BE-39DF-81BC5A4B492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95</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18BB119C-C72B-0011-B841-CCC1DBC63EA9}"/>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50A13313-8575-5112-B3C3-428469B028E7}"/>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77E34393-C9C7-6085-894A-68CF67A670D4}"/>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7ADAB13F-FC33-A0DA-2F5E-D4B4FB07FB65}"/>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99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D0343A64-DFFC-73CB-F592-F1BCDD8532F2}"/>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C350145C-E1FF-FA01-B690-FC34252264B1}"/>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1" name="Text Box 16"/>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пила</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старый мост</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ёж</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травянной холм</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дракон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забор</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горный пейзаж</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дикобраз</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ушная раковина</a:t>
            </a:r>
            <a:endParaRPr lang="de-DE" altLang="de-DE" sz="2000">
              <a:solidFill>
                <a:srgbClr val="333333"/>
              </a:solidFill>
              <a:latin typeface="+mn-lt"/>
              <a:ea typeface="+mn-ea"/>
            </a:endParaRPr>
          </a:p>
        </p:txBody>
      </p:sp>
    </p:spTree>
    <p:extLst>
      <p:ext uri="{BB962C8B-B14F-4D97-AF65-F5344CB8AC3E}">
        <p14:creationId xmlns:p14="http://schemas.microsoft.com/office/powerpoint/2010/main" val="35041888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102</a:t>
            </a:fld>
            <a:endParaRPr lang="de-DE" altLang="de-DE">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BF2F8E27-9337-07FC-493A-92A46114D7E3}"/>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CE165D72-2527-79D3-C1B0-2DA9E6E640F2}"/>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64D00283-731B-53B1-CF58-8F87FA423DDD}"/>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9A724CC3-7860-82A1-655A-7F84CC4FE33A}"/>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0492D77E-FC2E-2799-735A-C857731A5E40}"/>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D76167AB-CDFB-46F0-C9C3-6CA55D7AD8D0}"/>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DD13E7EB-612C-B5F4-D6E6-7AD6CBE41F90}"/>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109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82FC326C-C489-F8A4-FFDC-D56176BED286}"/>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49E99051-E7BC-D3BC-E3B3-A712CD33057E}"/>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78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112</a:t>
            </a:fld>
            <a:endParaRPr lang="de-DE" altLang="de-DE">
              <a:latin typeface="+mn-lt"/>
              <a:ea typeface="+mn-e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A5874C94-AEC6-AC17-C80C-2E58A90F0AA5}"/>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113</a:t>
            </a:fld>
            <a:endParaRPr lang="de-DE" altLang="de-DE">
              <a:latin typeface="+mn-lt"/>
              <a:ea typeface="+mn-ea"/>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77D58F41-CA85-01DB-953A-E9CE05E7F6B2}"/>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114</a:t>
            </a:fld>
            <a:endParaRPr lang="de-DE" altLang="de-DE">
              <a:latin typeface="+mn-lt"/>
              <a:ea typeface="+mn-ea"/>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B4505A11-0824-49AA-2A34-D90736D5E487}"/>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115</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26F94B6A-2E68-10BA-5CCB-02331E3F0EDC}"/>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116</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6256E244-A0B8-78BD-D27D-52FD8C8922F9}"/>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117</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1DB1DC36-00D9-6435-6867-B2379367E0A3}"/>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118</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4"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89628D23-262F-A232-01F6-CD160B72B248}"/>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119</a:t>
            </a:fld>
            <a:endParaRPr lang="de-DE" altLang="de-DE">
              <a:latin typeface="+mn-lt"/>
              <a:ea typeface="+mn-ea"/>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3D8B342A-A081-917F-377D-E794A2BD4EC9}"/>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120</a:t>
            </a:fld>
            <a:endParaRPr lang="de-DE" altLang="de-DE">
              <a:latin typeface="+mn-lt"/>
              <a:ea typeface="+mn-ea"/>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28218887-DDD9-C136-2721-562BD76C6B5A}"/>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121</a:t>
            </a:fld>
            <a:endParaRPr lang="de-DE" altLang="de-DE">
              <a:latin typeface="+mn-lt"/>
              <a:ea typeface="+mn-ea"/>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030"/>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веревка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якорь</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кулон</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змея</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попугай</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лапша</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горох</a:t>
            </a:r>
          </a:p>
          <a:p>
            <a:pPr marL="342900" indent="-342900" eaLnBrk="1" hangingPunct="1">
              <a:spcBef>
                <a:spcPts val="1200"/>
              </a:spcBef>
              <a:spcAft>
                <a:spcPts val="0"/>
              </a:spcAft>
              <a:buClr>
                <a:srgbClr val="333333"/>
              </a:buClr>
              <a:buFont typeface="WingDings"/>
              <a:buChar char=""/>
            </a:pPr>
            <a:r>
              <a:rPr lang="ru-RU" altLang="de-DE" sz="2000">
                <a:solidFill>
                  <a:srgbClr val="333333"/>
                </a:solidFill>
                <a:latin typeface="+mn-lt"/>
                <a:ea typeface="+mn-ea"/>
              </a:rPr>
              <a:t>цветок</a:t>
            </a:r>
            <a:endParaRPr lang="de-DE" altLang="de-DE" sz="200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автомагистраль</a:t>
            </a:r>
          </a:p>
        </p:txBody>
      </p:sp>
    </p:spTree>
    <p:extLst>
      <p:ext uri="{BB962C8B-B14F-4D97-AF65-F5344CB8AC3E}">
        <p14:creationId xmlns:p14="http://schemas.microsoft.com/office/powerpoint/2010/main" val="247382671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122</a:t>
            </a:fld>
            <a:endParaRPr lang="de-DE" altLang="de-DE">
              <a:latin typeface="+mn-lt"/>
              <a:ea typeface="+mn-ea"/>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074123C7-5861-5C39-9594-4C0471B3A254}"/>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D956BA29-5563-D4A6-FAAA-D63630A46E7A}"/>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91D11E02-10A8-1DCF-C71B-FE3350D1B5D0}"/>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3B186F75-4531-00C9-9CFF-755A23961529}"/>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D183D2CC-F7A2-5373-B468-3984197314C7}"/>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7C292CD3-0485-4269-3E86-C2A50AE25849}"/>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93233C82-DE8C-6E8A-6837-0FCBFFCA7907}"/>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129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B47D9EC0-8676-56DA-A848-5743D68BD1F0}"/>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ACB54571-BF35-DD01-DC61-A16D4262C175}"/>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9840033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Изображение 12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132</a:t>
            </a:fld>
            <a:endParaRPr lang="de-DE" altLang="de-DE">
              <a:latin typeface="+mn-lt"/>
              <a:ea typeface="+mn-ea"/>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C8962AFF-EC12-EE2B-174D-A5AD3560B841}"/>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088B0E92-6E0F-2C05-BDC4-3CCCF3DBC9AD}"/>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BEF92D0B-51CF-078B-E2C9-A10E642F0DC8}"/>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135</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6387DC59-FDB7-6F82-D869-CEC9E29D22EE}"/>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C6C250F4-9DB5-861A-F5E3-FA033E5C2BCE}"/>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D0B671AA-1A11-16CE-4704-012E4F3BB876}"/>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3649EB5C-E4D6-2693-67DD-3E021E9D83F9}"/>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139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EF19DA52-C735-FACB-0F92-4158C4C73863}"/>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6C70BFF5-696C-D394-8AED-84036273FD40}"/>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может быть изображено на этой картинке?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ru-RU" altLang="de-DE" sz="2000">
                <a:solidFill>
                  <a:srgbClr val="004992"/>
                </a:solidFill>
                <a:latin typeface="Calibri Light"/>
              </a:rPr>
              <a:t>Насколько Вы уверены в Вашем ответе?</a:t>
            </a:r>
          </a:p>
          <a:p>
            <a:pPr algn="ctr" eaLnBrk="1" hangingPunct="1">
              <a:lnSpc>
                <a:spcPct val="150000"/>
              </a:lnSpc>
              <a:spcBef>
                <a:spcPts val="0"/>
              </a:spcBef>
              <a:spcAft>
                <a:spcPts val="0"/>
              </a:spcAft>
              <a:buClrTx/>
              <a:buNone/>
            </a:pPr>
            <a:r>
              <a:rPr lang="ru-RU" altLang="de-DE" sz="2000">
                <a:solidFill>
                  <a:srgbClr val="004992"/>
                </a:solidFill>
                <a:latin typeface="Calibri Light"/>
              </a:rPr>
              <a:t>Можете ли Вы дать точный ответ?</a:t>
            </a:r>
            <a:endParaRPr lang="de-DE" altLang="de-DE" sz="2000" dirty="0">
              <a:solidFill>
                <a:srgbClr val="004992"/>
              </a:solidFill>
              <a:latin typeface="Calibri Light"/>
            </a:endParaRPr>
          </a:p>
        </p:txBody>
      </p:sp>
      <p:sp>
        <p:nvSpPr>
          <p:cNvPr id="13" name="Text Box 1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тюлень</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человек в зимней</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одежде</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цветок</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речной пейзаж</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русалка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осьминог</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арфа</a:t>
            </a:r>
            <a:endParaRPr lang="de-DE" altLang="de-DE" sz="2000" dirty="0">
              <a:solidFill>
                <a:srgbClr val="333333"/>
              </a:solidFill>
              <a:latin typeface="+mn-lt"/>
              <a:ea typeface="+mn-ea"/>
            </a:endParaRPr>
          </a:p>
          <a:p>
            <a:pPr marL="342900" indent="-342900" eaLnBrk="1" hangingPunct="1">
              <a:spcBef>
                <a:spcPts val="600"/>
              </a:spcBef>
              <a:spcAft>
                <a:spcPts val="0"/>
              </a:spcAft>
              <a:buClr>
                <a:srgbClr val="333333"/>
              </a:buClr>
              <a:buFont typeface="WingDings"/>
              <a:buChar char=""/>
            </a:pPr>
            <a:r>
              <a:rPr lang="de-DE" altLang="de-DE" sz="2000" dirty="0">
                <a:solidFill>
                  <a:srgbClr val="333333"/>
                </a:solidFill>
                <a:latin typeface="+mn-lt"/>
                <a:ea typeface="+mn-ea"/>
              </a:rPr>
              <a:t>ракушка</a:t>
            </a:r>
          </a:p>
          <a:p>
            <a:pPr marL="342900" indent="-342900" eaLnBrk="1" hangingPunct="1">
              <a:spcBef>
                <a:spcPts val="600"/>
              </a:spcBef>
              <a:spcAft>
                <a:spcPts val="0"/>
              </a:spcAft>
              <a:buClr>
                <a:srgbClr val="333333"/>
              </a:buClr>
              <a:buFont typeface="WingDings"/>
              <a:buChar char=""/>
            </a:pPr>
            <a:r>
              <a:rPr lang="ru-RU" altLang="de-DE" sz="2000" dirty="0">
                <a:solidFill>
                  <a:srgbClr val="333333"/>
                </a:solidFill>
                <a:latin typeface="+mn-lt"/>
                <a:ea typeface="+mn-ea"/>
              </a:rPr>
              <a:t>рыба</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9175476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dirty="0">
                <a:latin typeface="+mn-lt"/>
                <a:ea typeface="+mn-ea"/>
                <a:cs typeface="+mn-cs"/>
              </a:rPr>
              <a:t>Задание 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142</a:t>
            </a:fld>
            <a:endParaRPr lang="de-DE" altLang="de-DE">
              <a:latin typeface="+mn-lt"/>
              <a:ea typeface="+mn-ea"/>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143</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144</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az-Cyrl-AZ" sz="2400">
                <a:solidFill>
                  <a:srgbClr val="333333"/>
                </a:solidFill>
                <a:latin typeface="Calibri Light"/>
                <a:ea typeface="+mj-ea"/>
                <a:cs typeface="+mj-cs"/>
              </a:rPr>
              <a:t>Старую пару, кубок …?</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az-Cyrl-AZ" sz="3600">
                <a:solidFill>
                  <a:srgbClr val="004992"/>
                </a:solidFill>
                <a:latin typeface="+mn-lt"/>
                <a:ea typeface="+mn-ea"/>
                <a:cs typeface="+mn-cs"/>
              </a:rPr>
              <a:t>Что Вы видите?</a:t>
            </a:r>
            <a:endParaRPr lang="en-US" sz="3600">
              <a:solidFill>
                <a:srgbClr val="004992"/>
              </a:solidFill>
              <a:latin typeface="+mn-lt"/>
              <a:ea typeface="+mn-ea"/>
              <a:cs typeface="+mn-cs"/>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145</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146</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ru-RU" altLang="de-DE" sz="2400" dirty="0">
                <a:solidFill>
                  <a:srgbClr val="333333"/>
                </a:solidFill>
              </a:rPr>
              <a:t>Быстрые решения не всегда приводят к неправильным решениям.</a:t>
            </a:r>
            <a:r>
              <a:rPr lang="de-DE" altLang="de-DE" sz="2400" dirty="0">
                <a:solidFill>
                  <a:srgbClr val="333333"/>
                </a:solidFill>
              </a:rPr>
              <a:t> </a:t>
            </a:r>
            <a:r>
              <a:rPr lang="ru-RU" altLang="de-DE" sz="2400" dirty="0">
                <a:solidFill>
                  <a:srgbClr val="333333"/>
                </a:solidFill>
              </a:rPr>
              <a:t>Но</a:t>
            </a:r>
            <a:r>
              <a:rPr lang="de-DE" altLang="de-DE" sz="2400" dirty="0">
                <a:solidFill>
                  <a:srgbClr val="333333"/>
                </a:solidFill>
              </a:rPr>
              <a:t> </a:t>
            </a:r>
            <a:r>
              <a:rPr lang="ru-RU" altLang="de-DE" sz="2400" dirty="0">
                <a:solidFill>
                  <a:srgbClr val="333333"/>
                </a:solidFill>
              </a:rPr>
              <a:t>иногда обнаруживается </a:t>
            </a:r>
            <a:r>
              <a:rPr lang="ru-RU" altLang="de-DE" sz="2400">
                <a:solidFill>
                  <a:srgbClr val="333333"/>
                </a:solidFill>
              </a:rPr>
              <a:t>только “половина правды”!</a:t>
            </a:r>
            <a:endParaRPr lang="de-DE" altLang="de-DE" sz="2400" dirty="0">
              <a:solidFill>
                <a:srgbClr val="333333"/>
              </a:solidFill>
            </a:endParaRPr>
          </a:p>
          <a:p>
            <a:pPr lvl="0" algn="ctr" defTabSz="914400" fontAlgn="base"/>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147</a:t>
            </a:fld>
            <a:endParaRPr lang="de-DE" altLang="de-DE">
              <a:latin typeface="+mn-lt"/>
              <a:ea typeface="+mn-ea"/>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ru-RU" altLang="de-DE" sz="2400" dirty="0">
                <a:solidFill>
                  <a:srgbClr val="333333"/>
                </a:solidFill>
              </a:rPr>
              <a:t>Быстрые решения не всегда приводят к неправильным решениям.</a:t>
            </a:r>
            <a:r>
              <a:rPr lang="de-DE" altLang="de-DE" sz="2400" dirty="0">
                <a:solidFill>
                  <a:srgbClr val="333333"/>
                </a:solidFill>
              </a:rPr>
              <a:t> </a:t>
            </a:r>
            <a:r>
              <a:rPr lang="ru-RU" altLang="de-DE" sz="2400" dirty="0">
                <a:solidFill>
                  <a:srgbClr val="333333"/>
                </a:solidFill>
              </a:rPr>
              <a:t>Но</a:t>
            </a:r>
            <a:r>
              <a:rPr lang="de-DE" altLang="de-DE" sz="2400" dirty="0">
                <a:solidFill>
                  <a:srgbClr val="333333"/>
                </a:solidFill>
              </a:rPr>
              <a:t> </a:t>
            </a:r>
            <a:r>
              <a:rPr lang="ru-RU" altLang="de-DE" sz="2400" dirty="0">
                <a:solidFill>
                  <a:srgbClr val="333333"/>
                </a:solidFill>
              </a:rPr>
              <a:t>иногда обнаруживается только “половина правды”!</a:t>
            </a:r>
            <a:endParaRPr lang="de-DE" altLang="de-DE" sz="2400" dirty="0">
              <a:solidFill>
                <a:srgbClr val="333333"/>
              </a:solidFill>
            </a:endParaRPr>
          </a:p>
          <a:p>
            <a:pPr lvl="0" algn="ctr" defTabSz="914400" fontAlgn="base"/>
            <a:r>
              <a:rPr lang="ru-RU" altLang="de-DE" sz="2400" dirty="0"/>
              <a:t>Поп</a:t>
            </a:r>
            <a:r>
              <a:rPr lang="ru-RU" altLang="de-DE" sz="2400" dirty="0">
                <a:solidFill>
                  <a:srgbClr val="004992"/>
                </a:solidFill>
              </a:rPr>
              <a:t>робуйте найти все символы</a:t>
            </a:r>
            <a:r>
              <a:rPr lang="de-DE" altLang="de-DE" sz="2400" dirty="0">
                <a:solidFill>
                  <a:srgbClr val="004992"/>
                </a:solidFill>
              </a:rPr>
              <a:t> </a:t>
            </a:r>
            <a:r>
              <a:rPr lang="ru-RU" altLang="de-DE" sz="2400" dirty="0">
                <a:solidFill>
                  <a:srgbClr val="004992"/>
                </a:solidFill>
              </a:rPr>
              <a:t>в следующих изображениях!</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148</a:t>
            </a:fld>
            <a:endParaRPr lang="de-DE" altLang="de-DE">
              <a:latin typeface="+mn-lt"/>
              <a:ea typeface="+mn-ea"/>
            </a:endParaRPr>
          </a:p>
        </p:txBody>
      </p:sp>
    </p:spTree>
    <p:extLst>
      <p:ext uri="{BB962C8B-B14F-4D97-AF65-F5344CB8AC3E}">
        <p14:creationId xmlns:p14="http://schemas.microsoft.com/office/powerpoint/2010/main" val="3106207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149</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150</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Старая женщина, молодая девушка, мужчина с усами?</a:t>
            </a:r>
            <a:endParaRPr lang="en-US" sz="2400" dirty="0">
              <a:solidFill>
                <a:srgbClr val="333333"/>
              </a:solidFill>
              <a:latin typeface="+mn-lt"/>
              <a:ea typeface="+mn-ea"/>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151</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152</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Старик или всадник?</a:t>
            </a:r>
            <a:endParaRPr lang="en-US" sz="2400" dirty="0">
              <a:solidFill>
                <a:srgbClr val="333333"/>
              </a:solidFill>
              <a:latin typeface="+mn-lt"/>
              <a:ea typeface="+mn-ea"/>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153</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154</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Утка или кролик ?</a:t>
            </a:r>
            <a:endParaRPr lang="en-US" sz="2400" dirty="0">
              <a:solidFill>
                <a:srgbClr val="333333"/>
              </a:solidFill>
              <a:latin typeface="+mn-lt"/>
              <a:ea typeface="+mn-ea"/>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155</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156</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Что может быть изображено в перевернутом виде?</a:t>
            </a:r>
            <a:endParaRPr lang="en-US" sz="2400" dirty="0">
              <a:solidFill>
                <a:srgbClr val="333333"/>
              </a:solidFill>
              <a:latin typeface="+mn-lt"/>
              <a:ea typeface="+mn-ea"/>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157</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Лошадь или всадник?</a:t>
            </a:r>
            <a:endParaRPr lang="en-US" sz="2400" dirty="0">
              <a:solidFill>
                <a:srgbClr val="333333"/>
              </a:solidFill>
              <a:latin typeface="+mn-lt"/>
              <a:ea typeface="+mn-ea"/>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158</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159</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ru-RU" sz="2400">
                <a:solidFill>
                  <a:srgbClr val="333333"/>
                </a:solidFill>
                <a:latin typeface="+mn-lt"/>
                <a:ea typeface="+mn-ea"/>
              </a:rPr>
              <a:t>Череп или девушка, пекущая хлеб?</a:t>
            </a:r>
            <a:endParaRPr lang="en-US" sz="2400" dirty="0">
              <a:solidFill>
                <a:srgbClr val="333333"/>
              </a:solidFill>
              <a:latin typeface="+mn-lt"/>
              <a:ea typeface="+mn-ea"/>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Вы видите?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160</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Попробуйте найти все символы!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161</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162</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163</a:t>
            </a:fld>
            <a:endParaRPr lang="de-DE" altLang="de-DE">
              <a:latin typeface="+mn-lt"/>
              <a:ea typeface="+mn-ea"/>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164</a:t>
            </a:fld>
            <a:endParaRPr lang="de-DE" altLang="de-DE">
              <a:latin typeface="+mn-lt"/>
              <a:ea typeface="+mn-ea"/>
            </a:endParaRPr>
          </a:p>
        </p:txBody>
      </p:sp>
    </p:spTree>
    <p:extLst>
      <p:ext uri="{BB962C8B-B14F-4D97-AF65-F5344CB8AC3E}">
        <p14:creationId xmlns:p14="http://schemas.microsoft.com/office/powerpoint/2010/main" val="295912974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Если же решение играет не особо важную роль</a:t>
            </a:r>
            <a:r>
              <a:rPr lang="en-US" altLang="de-DE" sz="2000" dirty="0">
                <a:solidFill>
                  <a:srgbClr val="333333"/>
                </a:solidFill>
              </a:rPr>
              <a:t>, </a:t>
            </a:r>
            <a:r>
              <a:rPr lang="ru-RU" altLang="de-DE" sz="2000" dirty="0">
                <a:solidFill>
                  <a:srgbClr val="333333"/>
                </a:solidFill>
              </a:rPr>
              <a:t>постарайтесь принимать такие решения быстро </a:t>
            </a:r>
            <a:r>
              <a:rPr lang="de-DE" altLang="de-DE" sz="2000" dirty="0">
                <a:solidFill>
                  <a:srgbClr val="333333"/>
                </a:solidFill>
              </a:rPr>
              <a:t>(</a:t>
            </a:r>
            <a:r>
              <a:rPr lang="ru-RU" altLang="de-DE" sz="2000" dirty="0">
                <a:solidFill>
                  <a:srgbClr val="333333"/>
                </a:solidFill>
              </a:rPr>
              <a:t>напр. марка йогурта в магазине или сорт торта в кафе</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165</a:t>
            </a:fld>
            <a:endParaRPr lang="de-DE" altLang="de-DE">
              <a:latin typeface="+mn-lt"/>
              <a:ea typeface="+mn-ea"/>
            </a:endParaRPr>
          </a:p>
        </p:txBody>
      </p:sp>
    </p:spTree>
    <p:extLst>
      <p:ext uri="{BB962C8B-B14F-4D97-AF65-F5344CB8AC3E}">
        <p14:creationId xmlns:p14="http://schemas.microsoft.com/office/powerpoint/2010/main" val="3834785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Если же решение играет не особо важную роль</a:t>
            </a:r>
            <a:r>
              <a:rPr lang="en-US" altLang="de-DE" sz="2000" dirty="0">
                <a:solidFill>
                  <a:srgbClr val="333333"/>
                </a:solidFill>
              </a:rPr>
              <a:t>, </a:t>
            </a:r>
            <a:r>
              <a:rPr lang="ru-RU" altLang="de-DE" sz="2000" dirty="0">
                <a:solidFill>
                  <a:srgbClr val="333333"/>
                </a:solidFill>
              </a:rPr>
              <a:t>постарайтесь принимать такие решения быстро </a:t>
            </a:r>
            <a:r>
              <a:rPr lang="de-DE" altLang="de-DE" sz="2000" dirty="0">
                <a:solidFill>
                  <a:srgbClr val="333333"/>
                </a:solidFill>
              </a:rPr>
              <a:t>(</a:t>
            </a:r>
            <a:r>
              <a:rPr lang="ru-RU" altLang="de-DE" sz="2000" dirty="0">
                <a:solidFill>
                  <a:srgbClr val="333333"/>
                </a:solidFill>
              </a:rPr>
              <a:t>напр. марка йогурта в магазине или сорт торта в кафе</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Человеку свойственно ошибаться</a:t>
            </a:r>
            <a:r>
              <a:rPr lang="de-DE" altLang="de-DE" sz="2000" dirty="0">
                <a:solidFill>
                  <a:srgbClr val="333333"/>
                </a:solidFill>
              </a:rPr>
              <a:t>: </a:t>
            </a:r>
            <a:r>
              <a:rPr lang="ru-RU" altLang="de-DE" sz="2000" dirty="0">
                <a:solidFill>
                  <a:srgbClr val="333333"/>
                </a:solidFill>
              </a:rPr>
              <a:t>Всегда учитывайте возможность того, что и Вы</a:t>
            </a:r>
            <a:r>
              <a:rPr lang="de-DE" altLang="de-DE" sz="2000" dirty="0">
                <a:solidFill>
                  <a:srgbClr val="333333"/>
                </a:solidFill>
              </a:rPr>
              <a:t> </a:t>
            </a:r>
            <a:r>
              <a:rPr lang="ru-RU" altLang="de-DE" sz="2000" dirty="0">
                <a:solidFill>
                  <a:srgbClr val="333333"/>
                </a:solidFill>
              </a:rPr>
              <a:t>могли </a:t>
            </a:r>
            <a:r>
              <a:rPr lang="de-DE" altLang="de-DE" sz="2000" dirty="0">
                <a:solidFill>
                  <a:srgbClr val="333333"/>
                </a:solidFill>
              </a:rPr>
              <a:t>принять неверное решение.</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166</a:t>
            </a:fld>
            <a:endParaRPr lang="de-DE" altLang="de-DE">
              <a:latin typeface="+mn-lt"/>
              <a:ea typeface="+mn-ea"/>
            </a:endParaRPr>
          </a:p>
        </p:txBody>
      </p:sp>
    </p:spTree>
    <p:extLst>
      <p:ext uri="{BB962C8B-B14F-4D97-AF65-F5344CB8AC3E}">
        <p14:creationId xmlns:p14="http://schemas.microsoft.com/office/powerpoint/2010/main" val="268851348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Суть пройденных примеров предназначены в качестве наглядных объяснений</a:t>
            </a:r>
            <a:r>
              <a:rPr lang="de-DE" altLang="de-DE" sz="2000" dirty="0">
                <a:solidFill>
                  <a:srgbClr val="333333"/>
                </a:solidFill>
              </a:rPr>
              <a:t>:</a:t>
            </a:r>
            <a:br>
              <a:rPr lang="de-DE" altLang="de-DE" sz="2000" dirty="0">
                <a:solidFill>
                  <a:srgbClr val="333333"/>
                </a:solidFill>
              </a:rPr>
            </a:br>
            <a:r>
              <a:rPr lang="ru-RU" altLang="de-DE" sz="2000" dirty="0">
                <a:solidFill>
                  <a:srgbClr val="333333"/>
                </a:solidFill>
              </a:rPr>
              <a:t>быстрые решения часто приводят к ошибкам</a:t>
            </a:r>
            <a:r>
              <a:rPr lang="de-DE" altLang="de-DE" sz="2000" dirty="0">
                <a:solidFill>
                  <a:srgbClr val="333333"/>
                </a:solidFill>
              </a:rPr>
              <a:t> </a:t>
            </a:r>
            <a:r>
              <a:rPr lang="ru-RU" altLang="de-DE" sz="2000" dirty="0">
                <a:solidFill>
                  <a:srgbClr val="333333"/>
                </a:solidFill>
              </a:rPr>
              <a:t>и мы часто узнаем </a:t>
            </a:r>
            <a:r>
              <a:rPr lang="ru-RU" altLang="de-DE" sz="2000">
                <a:solidFill>
                  <a:srgbClr val="333333"/>
                </a:solidFill>
              </a:rPr>
              <a:t>только “половину правды”</a:t>
            </a:r>
            <a:r>
              <a:rPr lang="de-DE" altLang="de-DE" sz="2000">
                <a:solidFill>
                  <a:srgbClr val="333333"/>
                </a:solidFill>
              </a:rPr>
              <a:t>.</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Постарайтесь обращать внимание</a:t>
            </a:r>
            <a:r>
              <a:rPr lang="de-DE" altLang="de-DE" sz="2000" dirty="0">
                <a:solidFill>
                  <a:srgbClr val="333333"/>
                </a:solidFill>
              </a:rPr>
              <a:t> </a:t>
            </a:r>
            <a:r>
              <a:rPr lang="ru-RU" altLang="de-DE" sz="2000" dirty="0">
                <a:solidFill>
                  <a:srgbClr val="333333"/>
                </a:solidFill>
              </a:rPr>
              <a:t>на другие возможные источники</a:t>
            </a:r>
            <a:r>
              <a:rPr lang="de-DE" altLang="de-DE" sz="2000" dirty="0">
                <a:solidFill>
                  <a:srgbClr val="333333"/>
                </a:solidFill>
              </a:rPr>
              <a:t> </a:t>
            </a:r>
            <a:r>
              <a:rPr lang="ru-RU" altLang="de-DE" sz="2000" dirty="0">
                <a:solidFill>
                  <a:srgbClr val="333333"/>
                </a:solidFill>
              </a:rPr>
              <a:t>информации</a:t>
            </a:r>
            <a:r>
              <a:rPr lang="de-DE" altLang="de-DE" sz="2000" dirty="0">
                <a:solidFill>
                  <a:srgbClr val="333333"/>
                </a:solidFill>
              </a:rPr>
              <a:t>. При принятии решений сложно объяснимых ситуаций о</a:t>
            </a:r>
            <a:r>
              <a:rPr lang="ru-RU" altLang="de-DE" sz="2000" dirty="0">
                <a:solidFill>
                  <a:srgbClr val="333333"/>
                </a:solidFill>
              </a:rPr>
              <a:t>бсудит</a:t>
            </a:r>
            <a:r>
              <a:rPr lang="de-DE" altLang="de-DE" sz="2000" dirty="0">
                <a:solidFill>
                  <a:srgbClr val="333333"/>
                </a:solidFill>
              </a:rPr>
              <a:t>и</a:t>
            </a:r>
            <a:r>
              <a:rPr lang="ru-RU" altLang="de-DE" sz="2000" dirty="0">
                <a:solidFill>
                  <a:srgbClr val="333333"/>
                </a:solidFill>
              </a:rPr>
              <a:t> возможные варианты с другими людьми</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Если же решение играет не особо важную роль</a:t>
            </a:r>
            <a:r>
              <a:rPr lang="en-US" altLang="de-DE" sz="2000" dirty="0">
                <a:solidFill>
                  <a:srgbClr val="333333"/>
                </a:solidFill>
              </a:rPr>
              <a:t>, </a:t>
            </a:r>
            <a:r>
              <a:rPr lang="ru-RU" altLang="de-DE" sz="2000" dirty="0">
                <a:solidFill>
                  <a:srgbClr val="333333"/>
                </a:solidFill>
              </a:rPr>
              <a:t>постарайтесь принимать такие решения быстро </a:t>
            </a:r>
            <a:r>
              <a:rPr lang="de-DE" altLang="de-DE" sz="2000" dirty="0">
                <a:solidFill>
                  <a:srgbClr val="333333"/>
                </a:solidFill>
              </a:rPr>
              <a:t>(</a:t>
            </a:r>
            <a:r>
              <a:rPr lang="ru-RU" altLang="de-DE" sz="2000" dirty="0">
                <a:solidFill>
                  <a:srgbClr val="333333"/>
                </a:solidFill>
              </a:rPr>
              <a:t>напр. марка йогурта в магазине или сорт торта в кафе</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Человеку свойственно ошибаться</a:t>
            </a:r>
            <a:r>
              <a:rPr lang="de-DE" altLang="de-DE" sz="2000" dirty="0">
                <a:solidFill>
                  <a:srgbClr val="333333"/>
                </a:solidFill>
              </a:rPr>
              <a:t>: </a:t>
            </a:r>
            <a:r>
              <a:rPr lang="ru-RU" altLang="de-DE" sz="2000" dirty="0">
                <a:solidFill>
                  <a:srgbClr val="333333"/>
                </a:solidFill>
              </a:rPr>
              <a:t>Всегда учитывайте возможность того, что и Вы</a:t>
            </a:r>
            <a:r>
              <a:rPr lang="de-DE" altLang="de-DE" sz="2000" dirty="0">
                <a:solidFill>
                  <a:srgbClr val="333333"/>
                </a:solidFill>
              </a:rPr>
              <a:t> </a:t>
            </a:r>
            <a:r>
              <a:rPr lang="ru-RU" altLang="de-DE" sz="2000" dirty="0">
                <a:solidFill>
                  <a:srgbClr val="333333"/>
                </a:solidFill>
              </a:rPr>
              <a:t>могли </a:t>
            </a:r>
            <a:r>
              <a:rPr lang="de-DE" altLang="de-DE" sz="2000" dirty="0">
                <a:solidFill>
                  <a:srgbClr val="333333"/>
                </a:solidFill>
              </a:rPr>
              <a:t>принять неверное решение.</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При принятии важных решений опирайтесь на достоверные факты. Догадки </a:t>
            </a:r>
            <a:r>
              <a:rPr lang="de-DE" altLang="de-DE" sz="2000">
                <a:solidFill>
                  <a:srgbClr val="333333"/>
                </a:solidFill>
              </a:rPr>
              <a:t>–</a:t>
            </a:r>
            <a:r>
              <a:rPr lang="ru-RU" altLang="de-DE" sz="2000">
                <a:solidFill>
                  <a:srgbClr val="333333"/>
                </a:solidFill>
              </a:rPr>
              <a:t> “плохие советники”. </a:t>
            </a:r>
            <a:r>
              <a:rPr lang="ru-RU" altLang="de-DE" sz="2000" dirty="0">
                <a:solidFill>
                  <a:srgbClr val="333333"/>
                </a:solidFill>
              </a:rPr>
              <a:t>Всегда учитывайте последствия неправильного решения.</a:t>
            </a:r>
            <a:endParaRPr lang="en-US" sz="20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167</a:t>
            </a:fld>
            <a:endParaRPr lang="de-DE" altLang="de-DE">
              <a:latin typeface="+mn-lt"/>
              <a:ea typeface="+mn-ea"/>
            </a:endParaRPr>
          </a:p>
        </p:txBody>
      </p:sp>
    </p:spTree>
    <p:extLst>
      <p:ext uri="{BB962C8B-B14F-4D97-AF65-F5344CB8AC3E}">
        <p14:creationId xmlns:p14="http://schemas.microsoft.com/office/powerpoint/2010/main" val="365015792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168</a:t>
            </a:fld>
            <a:endParaRPr lang="de-DE" altLang="de-DE">
              <a:latin typeface="+mn-lt"/>
              <a:ea typeface="+mn-ea"/>
            </a:endParaRPr>
          </a:p>
        </p:txBody>
      </p:sp>
    </p:spTree>
    <p:extLst>
      <p:ext uri="{BB962C8B-B14F-4D97-AF65-F5344CB8AC3E}">
        <p14:creationId xmlns:p14="http://schemas.microsoft.com/office/powerpoint/2010/main" val="123340565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lnSpc>
                <a:spcPct val="100000"/>
              </a:lnSpc>
              <a:spcBef>
                <a:spcPts val="1200"/>
              </a:spcBef>
            </a:pPr>
            <a:r>
              <a:rPr lang="ru-RU" altLang="de-DE" sz="2400" dirty="0">
                <a:solidFill>
                  <a:srgbClr val="004992"/>
                </a:solidFill>
              </a:rPr>
              <a:t>Пример:</a:t>
            </a:r>
            <a:r>
              <a:rPr lang="de-DE" altLang="de-DE" sz="2400" dirty="0">
                <a:solidFill>
                  <a:srgbClr val="333333"/>
                </a:solidFill>
              </a:rPr>
              <a:t> </a:t>
            </a:r>
            <a:r>
              <a:rPr lang="ru-RU" altLang="de-DE" sz="2400" dirty="0">
                <a:solidFill>
                  <a:srgbClr val="333333"/>
                </a:solidFill>
              </a:rPr>
              <a:t>На публичном мероприятнии Олег заявляет всем, что он является королем</a:t>
            </a:r>
            <a:r>
              <a:rPr lang="de-DE" altLang="de-DE" sz="2400" dirty="0">
                <a:solidFill>
                  <a:srgbClr val="333333"/>
                </a:solidFill>
              </a:rPr>
              <a:t> </a:t>
            </a:r>
            <a:r>
              <a:rPr lang="ru-RU" altLang="de-DE" sz="2400" dirty="0">
                <a:solidFill>
                  <a:srgbClr val="333333"/>
                </a:solidFill>
              </a:rPr>
              <a:t>страны</a:t>
            </a:r>
            <a:endParaRPr lang="en-US" altLang="de-DE" sz="2400" dirty="0">
              <a:solidFill>
                <a:srgbClr val="333333"/>
              </a:solidFill>
            </a:endParaRPr>
          </a:p>
          <a:p>
            <a:pPr lvl="0" defTabSz="914400" fontAlgn="base">
              <a:lnSpc>
                <a:spcPct val="100000"/>
              </a:lnSpc>
              <a:spcBef>
                <a:spcPts val="1200"/>
              </a:spcBef>
            </a:pPr>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Олег нашел в Киндер Сюрпризе королевскую фигуру и корону</a:t>
            </a:r>
          </a:p>
          <a:p>
            <a:pPr lvl="0" defTabSz="914400" fontAlgn="base">
              <a:lnSpc>
                <a:spcPct val="100000"/>
              </a:lnSpc>
              <a:spcBef>
                <a:spcPts val="1200"/>
              </a:spcBef>
            </a:pPr>
            <a:r>
              <a:rPr lang="ru-RU" altLang="de-DE" sz="2400" dirty="0">
                <a:solidFill>
                  <a:srgbClr val="004992"/>
                </a:solidFill>
              </a:rPr>
              <a:t>Но</a:t>
            </a:r>
            <a:r>
              <a:rPr lang="de-DE" altLang="de-DE" sz="2400" dirty="0">
                <a:solidFill>
                  <a:srgbClr val="004992"/>
                </a:solidFill>
              </a:rPr>
              <a:t>:</a:t>
            </a:r>
            <a:r>
              <a:rPr lang="ru-RU" altLang="de-DE" sz="2400" dirty="0">
                <a:solidFill>
                  <a:srgbClr val="333333"/>
                </a:solidFill>
              </a:rPr>
              <a:t> У Олега нет королевского происхождения</a:t>
            </a:r>
            <a:r>
              <a:rPr lang="de-DE" altLang="de-DE" sz="2400" dirty="0">
                <a:solidFill>
                  <a:srgbClr val="333333"/>
                </a:solidFill>
              </a:rPr>
              <a:t>, </a:t>
            </a:r>
            <a:r>
              <a:rPr lang="ru-RU" altLang="de-DE" sz="2400" dirty="0">
                <a:solidFill>
                  <a:srgbClr val="333333"/>
                </a:solidFill>
              </a:rPr>
              <a:t>монархию давно</a:t>
            </a:r>
            <a:r>
              <a:rPr lang="de-DE" altLang="de-DE" sz="2400" dirty="0">
                <a:solidFill>
                  <a:srgbClr val="333333"/>
                </a:solidFill>
              </a:rPr>
              <a:t> </a:t>
            </a:r>
            <a:r>
              <a:rPr lang="ru-RU" altLang="de-DE" sz="2400" dirty="0">
                <a:solidFill>
                  <a:srgbClr val="333333"/>
                </a:solidFill>
              </a:rPr>
              <a:t>отменили</a:t>
            </a:r>
            <a:r>
              <a:rPr lang="de-DE" altLang="de-DE" sz="2400" dirty="0">
                <a:solidFill>
                  <a:srgbClr val="333333"/>
                </a:solidFill>
              </a:rPr>
              <a:t>; самое главное: </a:t>
            </a:r>
            <a:r>
              <a:rPr lang="ru-RU" altLang="de-DE" sz="2400" dirty="0">
                <a:solidFill>
                  <a:srgbClr val="333333"/>
                </a:solidFill>
              </a:rPr>
              <a:t>Киндер Сюрприз</a:t>
            </a:r>
            <a:r>
              <a:rPr lang="de-DE" altLang="de-DE" sz="2400" dirty="0">
                <a:solidFill>
                  <a:srgbClr val="333333"/>
                </a:solidFill>
              </a:rPr>
              <a:t> не является убедительным доказательством!</a:t>
            </a: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169</a:t>
            </a:fld>
            <a:endParaRPr lang="de-DE" altLang="de-DE">
              <a:latin typeface="+mn-lt"/>
              <a:ea typeface="+mn-ea"/>
            </a:endParaRPr>
          </a:p>
        </p:txBody>
      </p:sp>
    </p:spTree>
    <p:extLst>
      <p:ext uri="{BB962C8B-B14F-4D97-AF65-F5344CB8AC3E}">
        <p14:creationId xmlns:p14="http://schemas.microsoft.com/office/powerpoint/2010/main" val="102689856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склонны к принятиям поспешных решений.</a:t>
            </a:r>
          </a:p>
          <a:p>
            <a:pPr lvl="0" defTabSz="914400" fontAlgn="base">
              <a:lnSpc>
                <a:spcPct val="100000"/>
              </a:lnSpc>
              <a:spcBef>
                <a:spcPts val="1200"/>
              </a:spcBef>
            </a:pPr>
            <a:r>
              <a:rPr lang="ru-RU" altLang="de-DE" sz="2400" dirty="0">
                <a:solidFill>
                  <a:srgbClr val="004992"/>
                </a:solidFill>
              </a:rPr>
              <a:t>Пример:</a:t>
            </a:r>
            <a:r>
              <a:rPr lang="de-DE" altLang="de-DE" sz="2400" dirty="0">
                <a:solidFill>
                  <a:srgbClr val="333333"/>
                </a:solidFill>
              </a:rPr>
              <a:t> </a:t>
            </a:r>
            <a:r>
              <a:rPr lang="ru-RU" altLang="de-DE" sz="2400" dirty="0">
                <a:solidFill>
                  <a:srgbClr val="333333"/>
                </a:solidFill>
              </a:rPr>
              <a:t>На публичном мероприятнии Олег заявляет всем, что он является королем</a:t>
            </a:r>
            <a:r>
              <a:rPr lang="de-DE" altLang="de-DE" sz="2400" dirty="0">
                <a:solidFill>
                  <a:srgbClr val="333333"/>
                </a:solidFill>
              </a:rPr>
              <a:t> </a:t>
            </a:r>
            <a:r>
              <a:rPr lang="ru-RU" altLang="de-DE" sz="2400" dirty="0">
                <a:solidFill>
                  <a:srgbClr val="333333"/>
                </a:solidFill>
              </a:rPr>
              <a:t>страны</a:t>
            </a:r>
            <a:endParaRPr lang="en-US" altLang="de-DE" sz="2400" dirty="0">
              <a:solidFill>
                <a:srgbClr val="333333"/>
              </a:solidFill>
            </a:endParaRPr>
          </a:p>
          <a:p>
            <a:pPr lvl="0" defTabSz="914400" fontAlgn="base">
              <a:lnSpc>
                <a:spcPct val="100000"/>
              </a:lnSpc>
              <a:spcBef>
                <a:spcPts val="1200"/>
              </a:spcBef>
            </a:pPr>
            <a:r>
              <a:rPr lang="ru-RU" altLang="de-DE" sz="2400" dirty="0">
                <a:solidFill>
                  <a:srgbClr val="004992"/>
                </a:solidFill>
              </a:rPr>
              <a:t>Предыстория</a:t>
            </a:r>
            <a:r>
              <a:rPr lang="de-DE" altLang="de-DE" sz="2400" dirty="0">
                <a:solidFill>
                  <a:srgbClr val="004992"/>
                </a:solidFill>
              </a:rPr>
              <a:t>:</a:t>
            </a:r>
            <a:r>
              <a:rPr lang="de-DE" altLang="de-DE" sz="2400" dirty="0">
                <a:solidFill>
                  <a:srgbClr val="333333"/>
                </a:solidFill>
              </a:rPr>
              <a:t> </a:t>
            </a:r>
            <a:r>
              <a:rPr lang="ru-RU" altLang="de-DE" sz="2400" dirty="0">
                <a:solidFill>
                  <a:srgbClr val="333333"/>
                </a:solidFill>
              </a:rPr>
              <a:t>Олег нашел в Киндер Сюрпризе королевскую фигуру и корону</a:t>
            </a:r>
          </a:p>
          <a:p>
            <a:pPr lvl="0" defTabSz="914400" fontAlgn="base">
              <a:lnSpc>
                <a:spcPct val="100000"/>
              </a:lnSpc>
              <a:spcBef>
                <a:spcPts val="1200"/>
              </a:spcBef>
            </a:pPr>
            <a:r>
              <a:rPr lang="ru-RU" altLang="de-DE" sz="2400" dirty="0">
                <a:solidFill>
                  <a:srgbClr val="004992"/>
                </a:solidFill>
              </a:rPr>
              <a:t>Но</a:t>
            </a:r>
            <a:r>
              <a:rPr lang="de-DE" altLang="de-DE" sz="2400" dirty="0">
                <a:solidFill>
                  <a:srgbClr val="004992"/>
                </a:solidFill>
              </a:rPr>
              <a:t>:</a:t>
            </a:r>
            <a:r>
              <a:rPr lang="ru-RU" altLang="de-DE" sz="2400" dirty="0">
                <a:solidFill>
                  <a:srgbClr val="333333"/>
                </a:solidFill>
              </a:rPr>
              <a:t> У Олега нет королевского происхождения</a:t>
            </a:r>
            <a:r>
              <a:rPr lang="de-DE" altLang="de-DE" sz="2400" dirty="0">
                <a:solidFill>
                  <a:srgbClr val="333333"/>
                </a:solidFill>
              </a:rPr>
              <a:t>, </a:t>
            </a:r>
            <a:r>
              <a:rPr lang="ru-RU" altLang="de-DE" sz="2400" dirty="0">
                <a:solidFill>
                  <a:srgbClr val="333333"/>
                </a:solidFill>
              </a:rPr>
              <a:t>монархию давно</a:t>
            </a:r>
            <a:r>
              <a:rPr lang="de-DE" altLang="de-DE" sz="2400" dirty="0">
                <a:solidFill>
                  <a:srgbClr val="333333"/>
                </a:solidFill>
              </a:rPr>
              <a:t> </a:t>
            </a:r>
            <a:r>
              <a:rPr lang="ru-RU" altLang="de-DE" sz="2400" dirty="0">
                <a:solidFill>
                  <a:srgbClr val="333333"/>
                </a:solidFill>
              </a:rPr>
              <a:t>отменили</a:t>
            </a:r>
            <a:r>
              <a:rPr lang="de-DE" altLang="de-DE" sz="2400" dirty="0">
                <a:solidFill>
                  <a:srgbClr val="333333"/>
                </a:solidFill>
              </a:rPr>
              <a:t>; самое главное: </a:t>
            </a:r>
            <a:r>
              <a:rPr lang="ru-RU" altLang="de-DE" sz="2400" dirty="0">
                <a:solidFill>
                  <a:srgbClr val="333333"/>
                </a:solidFill>
              </a:rPr>
              <a:t>Киндер Сюрприз</a:t>
            </a:r>
            <a:r>
              <a:rPr lang="de-DE" altLang="de-DE" sz="2400" dirty="0">
                <a:solidFill>
                  <a:srgbClr val="333333"/>
                </a:solidFill>
              </a:rPr>
              <a:t> не является убедительным доказательством!</a:t>
            </a:r>
          </a:p>
          <a:p>
            <a:pPr lvl="0" defTabSz="914400" fontAlgn="base">
              <a:lnSpc>
                <a:spcPct val="100000"/>
              </a:lnSpc>
              <a:spcBef>
                <a:spcPts val="1200"/>
              </a:spcBef>
            </a:pPr>
            <a:r>
              <a:rPr lang="ru-RU" altLang="de-DE" sz="2400" dirty="0"/>
              <a:t>Помните:</a:t>
            </a:r>
            <a:r>
              <a:rPr lang="ru-RU" altLang="de-DE" sz="2400" dirty="0">
                <a:solidFill>
                  <a:srgbClr val="333333"/>
                </a:solidFill>
              </a:rPr>
              <a:t> следует собрать</a:t>
            </a:r>
            <a:r>
              <a:rPr lang="de-DE" altLang="de-DE" sz="2400" dirty="0">
                <a:solidFill>
                  <a:srgbClr val="333333"/>
                </a:solidFill>
              </a:rPr>
              <a:t> </a:t>
            </a:r>
            <a:r>
              <a:rPr lang="ru-RU" altLang="de-DE" sz="2400" dirty="0">
                <a:solidFill>
                  <a:srgbClr val="333333"/>
                </a:solidFill>
              </a:rPr>
              <a:t>как можно больше информации</a:t>
            </a:r>
            <a:r>
              <a:rPr lang="de-DE" altLang="de-DE" sz="2400" dirty="0">
                <a:solidFill>
                  <a:srgbClr val="333333"/>
                </a:solidFill>
              </a:rPr>
              <a:t>, </a:t>
            </a:r>
            <a:r>
              <a:rPr lang="ru-RU" altLang="de-DE" sz="2400" dirty="0">
                <a:solidFill>
                  <a:srgbClr val="333333"/>
                </a:solidFill>
              </a:rPr>
              <a:t>а так-же другие возможные объяснения</a:t>
            </a:r>
            <a:r>
              <a:rPr lang="de-DE" altLang="de-DE" sz="2400" dirty="0">
                <a:solidFill>
                  <a:srgbClr val="333333"/>
                </a:solidFill>
              </a:rPr>
              <a:t> </a:t>
            </a:r>
            <a:r>
              <a:rPr lang="ru-RU" altLang="de-DE" sz="2400" dirty="0">
                <a:solidFill>
                  <a:srgbClr val="333333"/>
                </a:solidFill>
              </a:rPr>
              <a:t>и по возможности обсудить с другими!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170</a:t>
            </a:fld>
            <a:endParaRPr lang="de-DE" altLang="de-DE">
              <a:latin typeface="+mn-lt"/>
              <a:ea typeface="+mn-ea"/>
            </a:endParaRPr>
          </a:p>
        </p:txBody>
      </p:sp>
    </p:spTree>
    <p:extLst>
      <p:ext uri="{BB962C8B-B14F-4D97-AF65-F5344CB8AC3E}">
        <p14:creationId xmlns:p14="http://schemas.microsoft.com/office/powerpoint/2010/main" val="341386109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D2386953-FBE8-4728-B5F7-37985941CF9A}" type="slidenum">
              <a:rPr lang="de-DE" altLang="de-DE" smtClean="0">
                <a:latin typeface="+mn-lt"/>
                <a:ea typeface="+mn-ea"/>
              </a:rPr>
              <a:pPr/>
              <a:t>171</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17125144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917250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173</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21992319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az-Cyrl-AZ" sz="2000" dirty="0">
                          <a:solidFill>
                            <a:srgbClr val="333333"/>
                          </a:solidFill>
                          <a:latin typeface="+mn-lt"/>
                          <a:ea typeface="+mn-ea"/>
                          <a:cs typeface="+mn-cs"/>
                        </a:rPr>
                        <a:t>Аргументы “за”?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174</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10025253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2000" dirty="0">
                          <a:solidFill>
                            <a:srgbClr val="333333"/>
                          </a:solidFill>
                          <a:latin typeface="+mn-lt"/>
                          <a:ea typeface="+mn-ea"/>
                          <a:cs typeface="+mn-cs"/>
                        </a:rPr>
                        <a:t>Предполагаемые мотивы США:</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“Технологические победы” в конкуренции с космическими миссиями с Советским Союзом, который успешно запустил спутник в космос раньше.</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Отвлекающий фактор в войне с Вьетнамом.</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НАСА сфальсифицировал высадку на Луну, опасаясь сокращения бюджета со стороны правительства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175</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92083453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За: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176</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330009646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“Размахивание флагом в вакууме”: невозможно, т.к. на Луне нет атмосферы.</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Отсутствие звёзд на фотографиях с поверхности Луны и различные тени указывают на производства киностудии.</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Радиограмма астронавта Армстронга: он слишком быстро передаёт последнее предложение президенту Никсону. Для передачи радиосигналов на Землю требуется намного больше времени, чем потребовалось Армстронгу для его ответа.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177</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35218306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Против: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178</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249052654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1800" b="1" dirty="0">
                          <a:latin typeface="+mn-lt"/>
                          <a:ea typeface="+mn-ea"/>
                          <a:cs typeface="+mn-cs"/>
                        </a:rPr>
                        <a:t>Против:</a:t>
                      </a:r>
                      <a:r>
                        <a:rPr lang="ru-RU" sz="1800" b="0" dirty="0">
                          <a:latin typeface="+mn-lt"/>
                          <a:ea typeface="+mn-ea"/>
                          <a:cs typeface="+mn-cs"/>
                        </a:rPr>
                        <a:t> </a:t>
                      </a:r>
                    </a:p>
                    <a:p>
                      <a:pPr marL="342900" indent="-342900">
                        <a:lnSpc>
                          <a:spcPct val="100000"/>
                        </a:lnSpc>
                        <a:spcBef>
                          <a:spcPts val="1200"/>
                        </a:spcBef>
                        <a:buFont typeface="+mj-lt"/>
                        <a:buAutoNum type="arabicPeriod"/>
                      </a:pPr>
                      <a:r>
                        <a:rPr lang="ru-RU" sz="1800" b="0" dirty="0">
                          <a:latin typeface="+mn-lt"/>
                          <a:ea typeface="+mn-ea"/>
                          <a:cs typeface="+mn-cs"/>
                        </a:rPr>
                        <a:t>Размахивание флагом было вызвано длительными колебаниями в вакууме после контакта с флагштоком.</a:t>
                      </a:r>
                    </a:p>
                    <a:p>
                      <a:pPr marL="342900" indent="-342900">
                        <a:lnSpc>
                          <a:spcPct val="100000"/>
                        </a:lnSpc>
                        <a:spcBef>
                          <a:spcPts val="1200"/>
                        </a:spcBef>
                        <a:buFont typeface="+mj-lt"/>
                        <a:buAutoNum type="arabicPeriod"/>
                      </a:pPr>
                      <a:r>
                        <a:rPr lang="ru-RU" sz="1800" b="0" dirty="0">
                          <a:latin typeface="+mn-lt"/>
                          <a:ea typeface="+mn-ea"/>
                          <a:cs typeface="+mn-cs"/>
                        </a:rPr>
                        <a:t>При ночном свете фотографов не может захватить слабые источники света из-за местоположения </a:t>
                      </a:r>
                      <a:r>
                        <a:rPr lang="ru-RU" sz="1800" b="0" dirty="0">
                          <a:latin typeface="Times New Roman"/>
                          <a:ea typeface="+mn-ea"/>
                          <a:cs typeface="+mn-cs"/>
                        </a:rPr>
                        <a:t>→</a:t>
                      </a:r>
                      <a:r>
                        <a:rPr lang="ru-RU" sz="1800" b="0" dirty="0">
                          <a:latin typeface="+mn-lt"/>
                          <a:ea typeface="+mn-ea"/>
                          <a:cs typeface="+mn-cs"/>
                        </a:rPr>
                        <a:t> беззвездие.</a:t>
                      </a:r>
                    </a:p>
                    <a:p>
                      <a:pPr marL="342900" indent="-342900">
                        <a:lnSpc>
                          <a:spcPct val="100000"/>
                        </a:lnSpc>
                        <a:spcBef>
                          <a:spcPts val="1200"/>
                        </a:spcBef>
                        <a:buFont typeface="+mj-lt"/>
                        <a:buAutoNum type="arabicPeriod"/>
                      </a:pPr>
                      <a:r>
                        <a:rPr lang="ru-RU" sz="1800" b="0" dirty="0">
                          <a:latin typeface="+mn-lt"/>
                          <a:ea typeface="+mn-ea"/>
                          <a:cs typeface="+mn-cs"/>
                        </a:rPr>
                        <a:t>Различные тени были вызваны неровностью на поверхности Луны.</a:t>
                      </a:r>
                    </a:p>
                    <a:p>
                      <a:pPr marL="342900" indent="-342900">
                        <a:lnSpc>
                          <a:spcPct val="100000"/>
                        </a:lnSpc>
                        <a:spcBef>
                          <a:spcPts val="1200"/>
                        </a:spcBef>
                        <a:buFont typeface="+mj-lt"/>
                        <a:buAutoNum type="arabicPeriod"/>
                      </a:pPr>
                      <a:r>
                        <a:rPr lang="ru-RU" sz="1800" b="0" dirty="0">
                          <a:latin typeface="+mn-lt"/>
                          <a:ea typeface="+mn-ea"/>
                          <a:cs typeface="+mn-cs"/>
                        </a:rPr>
                        <a:t>Оригинальное интервью было отредактировано из-за помех и задержек диалога между Никсоном и Армстронгом</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179</a:t>
            </a:fld>
            <a:endParaRPr lang="de-DE" altLang="de-DE">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ru-RU" sz="2200">
                <a:solidFill>
                  <a:srgbClr val="000000"/>
                </a:solidFill>
                <a:latin typeface="+mn-lt"/>
                <a:ea typeface="+mn-ea"/>
              </a:rPr>
              <a:t>Так была ли на самом деле высадка на Луну сфальсифицирована правительством США?</a:t>
            </a:r>
            <a:endParaRPr lang="de-DE" sz="2200" dirty="0">
              <a:solidFill>
                <a:srgbClr val="000000"/>
              </a:solidFill>
              <a:latin typeface="+mn-lt"/>
              <a:ea typeface="+mn-ea"/>
            </a:endParaRPr>
          </a:p>
        </p:txBody>
      </p:sp>
      <p:sp>
        <p:nvSpPr>
          <p:cNvPr id="13" name="Caption_14"/>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ea typeface="+mn-ea"/>
              </a:rPr>
              <a:t>Source: German television station ZDF</a:t>
            </a:r>
            <a:r>
              <a:rPr lang="de-DE" altLang="de-DE" sz="1200">
                <a:latin typeface="+mn-lt"/>
                <a:ea typeface="+mn-ea"/>
              </a:rPr>
              <a:t>: “Vorsicht Verschwörung” </a:t>
            </a:r>
            <a:r>
              <a:rPr lang="de-DE" altLang="de-DE" sz="1200" dirty="0">
                <a:latin typeface="+mn-lt"/>
                <a:ea typeface="+mn-ea"/>
              </a:rPr>
              <a:t>(Beware conspiracy) </a:t>
            </a:r>
          </a:p>
        </p:txBody>
      </p:sp>
      <p:sp>
        <p:nvSpPr>
          <p:cNvPr id="14"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a:latin typeface="+mn-lt"/>
                <a:ea typeface="+mn-ea"/>
              </a:rPr>
              <a:t>Директор Роланд Эммерих (День независимости):</a:t>
            </a:r>
            <a:br>
              <a:rPr lang="ru-RU" altLang="de-DE" sz="2400">
                <a:latin typeface="+mn-lt"/>
                <a:ea typeface="+mn-ea"/>
              </a:rPr>
            </a:br>
            <a:r>
              <a:rPr lang="ru-RU" altLang="de-DE" sz="2400">
                <a:latin typeface="+mn-lt"/>
                <a:ea typeface="+mn-ea"/>
              </a:rPr>
              <a:t>“Посадка на Луну (...) прошла слишком успешно. </a:t>
            </a:r>
            <a:r>
              <a:rPr lang="ru-RU" altLang="de-DE" sz="2400" dirty="0">
                <a:latin typeface="+mn-lt"/>
                <a:ea typeface="+mn-ea"/>
              </a:rPr>
              <a:t>В 1960-х годах это было просто невозможно. Даже с имеющимся оборудованием на сегодняшний день могли бы возникнуть проблемы.”</a:t>
            </a:r>
            <a:endParaRPr lang="de-DE" altLang="de-DE" sz="2400" i="1" dirty="0">
              <a:latin typeface="+mn-lt"/>
              <a:ea typeface="+mn-ea"/>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az-Cyrl-AZ" altLang="de-DE" sz="4000">
                <a:solidFill>
                  <a:srgbClr val="FF0000"/>
                </a:solidFill>
                <a:latin typeface="Calibri Light"/>
              </a:rPr>
              <a:t>Нет! </a:t>
            </a:r>
            <a:endParaRPr lang="de-DE" altLang="de-DE" sz="4000" dirty="0">
              <a:latin typeface="Calibri Light"/>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180</a:t>
            </a:fld>
            <a:endParaRPr lang="de-DE" altLang="de-DE">
              <a:latin typeface="+mn-lt"/>
              <a:ea typeface="+mn-ea"/>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p>
          <a:p>
            <a:pPr marL="342900" lvl="0" indent="-342900" defTabSz="914400" fontAlgn="base">
              <a:buClr>
                <a:srgbClr val="333333"/>
              </a:buClr>
              <a:buFont typeface="WingDings"/>
              <a:buChar char=""/>
            </a:pPr>
            <a:r>
              <a:rPr lang="ru-RU" altLang="de-DE" sz="2400" dirty="0">
                <a:solidFill>
                  <a:srgbClr val="333333"/>
                </a:solidFill>
              </a:rPr>
              <a:t>Они основаны на фактах, которые тяжело проверить или тяжело доказать (напр</a:t>
            </a:r>
            <a:r>
              <a:rPr lang="de-DE" altLang="de-DE" sz="2400" dirty="0">
                <a:solidFill>
                  <a:srgbClr val="333333"/>
                </a:solidFill>
              </a:rPr>
              <a:t>.,</a:t>
            </a:r>
            <a:r>
              <a:rPr lang="ru-RU" altLang="de-DE" sz="2400" dirty="0">
                <a:solidFill>
                  <a:srgbClr val="333333"/>
                </a:solidFill>
              </a:rPr>
              <a:t> развевающийся флаг предполагает съемку фотографии на Земле).</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 (напр., беззвёздное небо можно объяснить техническими ограничениями ночной съемки).</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a:t>
            </a:r>
            <a:endParaRPr lang="en-US" sz="2400" dirty="0"/>
          </a:p>
        </p:txBody>
      </p:sp>
      <p:sp>
        <p:nvSpPr>
          <p:cNvPr id="3" name="Footer Placeholder 2"/>
          <p:cNvSpPr>
            <a:spLocks noGrp="1"/>
          </p:cNvSpPr>
          <p:nvPr>
            <p:ph type="ftr" sz="quarter" idx="11"/>
          </p:nvPr>
        </p:nvSpPr>
        <p:spPr/>
        <p:txBody>
          <a:bodyPr/>
          <a:lstStyle/>
          <a:p>
            <a:pPr>
              <a:defRPr/>
            </a:pPr>
            <a:r>
              <a:rPr lang="ru-RU">
                <a:latin typeface="+mn-lt"/>
                <a:ea typeface="+mn-ea"/>
              </a:rPr>
              <a:t>Тренинг 2 – Преждевременные заключения I</a:t>
            </a:r>
            <a:endParaRPr lang="de-DE">
              <a:latin typeface="+mn-lt"/>
              <a:ea typeface="+mn-ea"/>
            </a:endParaRPr>
          </a:p>
        </p:txBody>
      </p:sp>
      <p:sp>
        <p:nvSpPr>
          <p:cNvPr id="4" name="Slide Number Placeholder 3"/>
          <p:cNvSpPr>
            <a:spLocks noGrp="1"/>
          </p:cNvSpPr>
          <p:nvPr>
            <p:ph type="sldNum" sz="quarter" idx="12"/>
          </p:nvPr>
        </p:nvSpPr>
        <p:spPr/>
        <p:txBody>
          <a:bodyPr/>
          <a:lstStyle/>
          <a:p>
            <a:fld id="{8C35B470-608C-428B-BE9B-B3C19ED2E468}" type="slidenum">
              <a:rPr lang="de-DE" altLang="de-DE" smtClean="0">
                <a:latin typeface="+mn-lt"/>
                <a:ea typeface="+mn-ea"/>
              </a:rPr>
              <a:pPr/>
              <a:t>181</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7528</Words>
  <Application>Microsoft Office PowerPoint</Application>
  <PresentationFormat>Custom</PresentationFormat>
  <Paragraphs>1507</Paragraphs>
  <Slides>181</Slides>
  <Notes>181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181</vt:i4>
      </vt:variant>
    </vt:vector>
  </HeadingPairs>
  <TitlesOfParts>
    <vt:vector size="189" baseType="lpstr">
      <vt:lpstr>Arial</vt:lpstr>
      <vt:lpstr>Calibri Light</vt:lpstr>
      <vt:lpstr>Symbol</vt:lpstr>
      <vt:lpstr>Times New Roman</vt:lpstr>
      <vt:lpstr>Verdana</vt:lpstr>
      <vt:lpstr>WingDings</vt:lpstr>
      <vt:lpstr>UKE_PPT-Vorlage_16zu9</vt:lpstr>
      <vt:lpstr>1_UKE_PPT-Vorlage_16zu9</vt:lpstr>
      <vt:lpstr>MKT 2 A – Преждевременные заключения I</vt:lpstr>
      <vt:lpstr>Преждевременные заключения/выводы</vt:lpstr>
      <vt:lpstr>Преждевременные заключения/выводы</vt:lpstr>
      <vt:lpstr>Преждевременные заключения/выводы</vt:lpstr>
      <vt:lpstr>Преждевременные заключения/выводы</vt:lpstr>
      <vt:lpstr>Преждевременные заключения/выводы</vt:lpstr>
      <vt:lpstr>Выводы без 100%- го доказательства</vt:lpstr>
      <vt:lpstr>Выводы без 100%- го доказательства</vt:lpstr>
      <vt:lpstr>Выводы без 100%- го доказательства</vt:lpstr>
      <vt:lpstr>Поспешные мысли и выводы “в действии”</vt:lpstr>
      <vt:lpstr>Поспешные мысли и выводы “в действии”</vt:lpstr>
      <vt:lpstr>Поспешные мысли и выводы “в действии”</vt:lpstr>
      <vt:lpstr>“Современная легенда” (альтернативные упражнения см. в конце презентации)</vt:lpstr>
      <vt:lpstr>“Современная легенда”</vt:lpstr>
      <vt:lpstr>“Современная легенда”</vt:lpstr>
      <vt:lpstr>“Современная легенда”</vt:lpstr>
      <vt:lpstr>Каковы причины тех или инных теорий заговора?</vt:lpstr>
      <vt:lpstr>Каковы причины тех или инных теорий заговора?</vt:lpstr>
      <vt:lpstr>Каковы причины тех или инных теорий заговора?</vt:lpstr>
      <vt:lpstr>Какой в этом смысл?</vt:lpstr>
      <vt:lpstr>Какой в этом смысл?</vt:lpstr>
      <vt:lpstr>Примеры влияния психоза на неверно оцененные ситуации</vt:lpstr>
      <vt:lpstr>Задание 1</vt:lpstr>
      <vt:lpstr>Задание 1</vt:lpstr>
      <vt:lpstr>Изображение 1</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2</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3</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4</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5</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6</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7</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Факультативно: видеоклип</vt:lpstr>
      <vt:lpstr>Изображение 8</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9</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10</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11</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Изображение 12</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Что может быть изображено на этой картинке?</vt:lpstr>
      <vt:lpstr>Задание 2</vt:lpstr>
      <vt:lpstr>Что Вы видите?</vt:lpstr>
      <vt:lpstr>Что Вы видите?</vt:lpstr>
      <vt:lpstr>Что Вы видите?</vt:lpstr>
      <vt:lpstr>Что Вы видите?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Что Вы видите?</vt:lpstr>
      <vt:lpstr>Попробуйте найти все символы!</vt:lpstr>
      <vt:lpstr>PowerPoint Presentation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Спасибо за Ваше внимание!</vt:lpstr>
      <vt:lpstr>PowerPoint Presentation</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Каковы причины тех или инных теорий заговора?</vt:lpstr>
      <vt:lpstr>Каковы причины тех или инных теорий заговора?</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416</cp:revision>
  <dcterms:created xsi:type="dcterms:W3CDTF">2002-10-15T10:55:06Z</dcterms:created>
  <dcterms:modified xsi:type="dcterms:W3CDTF">2025-02-23T10:58:23Z</dcterms:modified>
</cp:coreProperties>
</file>