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66"/>
  </p:notesMasterIdLst>
  <p:sldIdLst>
    <p:sldId id="360" r:id="rId2"/>
    <p:sldId id="257" r:id="rId3"/>
    <p:sldId id="258" r:id="rId4"/>
    <p:sldId id="263" r:id="rId5"/>
    <p:sldId id="339" r:id="rId6"/>
    <p:sldId id="331" r:id="rId7"/>
    <p:sldId id="341" r:id="rId8"/>
    <p:sldId id="340" r:id="rId9"/>
    <p:sldId id="264" r:id="rId10"/>
    <p:sldId id="265" r:id="rId11"/>
    <p:sldId id="266" r:id="rId12"/>
    <p:sldId id="267" r:id="rId13"/>
    <p:sldId id="268" r:id="rId14"/>
    <p:sldId id="269" r:id="rId15"/>
    <p:sldId id="270" r:id="rId16"/>
    <p:sldId id="271" r:id="rId17"/>
    <p:sldId id="272" r:id="rId18"/>
    <p:sldId id="334" r:id="rId19"/>
    <p:sldId id="343" r:id="rId20"/>
    <p:sldId id="342" r:id="rId21"/>
    <p:sldId id="276" r:id="rId22"/>
    <p:sldId id="277" r:id="rId23"/>
    <p:sldId id="278" r:id="rId24"/>
    <p:sldId id="279" r:id="rId25"/>
    <p:sldId id="344" r:id="rId26"/>
    <p:sldId id="366" r:id="rId27"/>
    <p:sldId id="365" r:id="rId28"/>
    <p:sldId id="364" r:id="rId29"/>
    <p:sldId id="363" r:id="rId30"/>
    <p:sldId id="362" r:id="rId31"/>
    <p:sldId id="361" r:id="rId32"/>
    <p:sldId id="287" r:id="rId33"/>
    <p:sldId id="290" r:id="rId34"/>
    <p:sldId id="293" r:id="rId35"/>
    <p:sldId id="351" r:id="rId36"/>
    <p:sldId id="350" r:id="rId37"/>
    <p:sldId id="294" r:id="rId38"/>
    <p:sldId id="295" r:id="rId39"/>
    <p:sldId id="296" r:id="rId40"/>
    <p:sldId id="297" r:id="rId41"/>
    <p:sldId id="325" r:id="rId42"/>
    <p:sldId id="353" r:id="rId43"/>
    <p:sldId id="352" r:id="rId44"/>
    <p:sldId id="302" r:id="rId45"/>
    <p:sldId id="326" r:id="rId46"/>
    <p:sldId id="303" r:id="rId47"/>
    <p:sldId id="304" r:id="rId48"/>
    <p:sldId id="305" r:id="rId49"/>
    <p:sldId id="327" r:id="rId50"/>
    <p:sldId id="355" r:id="rId51"/>
    <p:sldId id="354" r:id="rId52"/>
    <p:sldId id="335" r:id="rId53"/>
    <p:sldId id="356" r:id="rId54"/>
    <p:sldId id="312" r:id="rId55"/>
    <p:sldId id="357" r:id="rId56"/>
    <p:sldId id="314" r:id="rId57"/>
    <p:sldId id="358" r:id="rId58"/>
    <p:sldId id="316" r:id="rId59"/>
    <p:sldId id="359" r:id="rId60"/>
    <p:sldId id="330" r:id="rId61"/>
    <p:sldId id="318" r:id="rId62"/>
    <p:sldId id="319" r:id="rId63"/>
    <p:sldId id="338" r:id="rId64"/>
    <p:sldId id="321" r:id="rId65"/>
  </p:sldIdLst>
  <p:sldSz cx="12195175" cy="6858000"/>
  <p:notesSz cx="9144000" cy="6858000"/>
  <p:embeddedFontLst>
    <p:embeddedFont>
      <p:font typeface="Calibri" panose="020F0502020204030204" pitchFamily="34" charset="0"/>
      <p:regular r:id="rId67"/>
      <p:bold r:id="rId68"/>
      <p:italic r:id="rId69"/>
      <p:boldItalic r:id="rId70"/>
    </p:embeddedFont>
    <p:embeddedFont>
      <p:font typeface="Calibri Light" panose="020F0302020204030204" pitchFamily="34" charset="0"/>
      <p:regular r:id="rId71"/>
      <p:italic r:id="rId72"/>
    </p:embeddedFont>
    <p:embeddedFont>
      <p:font typeface="Wingdings 2" panose="05020102010507070707" pitchFamily="18" charset="2"/>
      <p:regular r:id="rId73"/>
    </p:embeddedFont>
  </p:embeddedFontLst>
  <p:defaultTextStyle>
    <a:defPPr>
      <a:defRPr lang="en-US"/>
    </a:defPPr>
    <a:lvl1pPr marL="0" algn="l" defTabSz="914400" rtl="0" eaLnBrk="1" latinLnBrk="0" hangingPunct="1">
      <a:defRPr lang="en-US" sz="1800" kern="1200">
        <a:solidFill>
          <a:schemeClr val="tx1"/>
        </a:solidFill>
        <a:latin typeface="+mn-lt"/>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4600" autoAdjust="0"/>
    <p:restoredTop sz="94660"/>
  </p:normalViewPr>
  <p:slideViewPr>
    <p:cSldViewPr>
      <p:cViewPr varScale="1">
        <p:scale>
          <a:sx n="67" d="100"/>
          <a:sy n="67" d="100"/>
        </p:scale>
        <p:origin x="948" y="44"/>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2.fntdata"/><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Poremećaj</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Predrasude</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Samopouzdanje</a:t>
          </a:r>
          <a:r>
            <a:rPr lang="en-US" sz="2400" dirty="0">
              <a:latin typeface="+mj-lt"/>
              <a:ea typeface="Verdana" pitchFamily="34" charset="0"/>
            </a:rPr>
            <a:t> </a:t>
          </a:r>
          <a:r>
            <a:rPr lang="en-US" sz="2400" dirty="0" err="1">
              <a:latin typeface="+mj-lt"/>
              <a:ea typeface="Verdana" pitchFamily="34" charset="0"/>
            </a:rPr>
            <a:t>pada</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3B75F015-55FA-451E-A967-75A31C176C9B}" type="presOf" srcId="{CB5245DE-ECC5-49E9-94DC-262E3BD83AA5}" destId="{D559A818-7D53-4BBD-8633-917FB032314D}" srcOrd="0" destOrd="0" presId="urn:microsoft.com/office/officeart/2005/8/layout/cycle1"/>
    <dgm:cxn modelId="{2E0FFE37-7511-469E-9AED-C8C5F5A26F0B}" type="presOf" srcId="{EFA2980D-718B-4FC8-9FF6-15C1C35CF177}" destId="{8816A1BD-E3E1-4456-9298-4B3407C622F7}" srcOrd="0" destOrd="0" presId="urn:microsoft.com/office/officeart/2005/8/layout/cycle1"/>
    <dgm:cxn modelId="{AB6D1D3A-1BB0-4D73-8637-4462427AFCE5}" type="presOf" srcId="{11E49AD0-DCE6-49A3-A921-184F5EB9A5C6}" destId="{79E1ED89-3D58-4688-A48D-428AB1CD95FE}"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9EAD9747-63FE-417D-AA1B-00E02A03960E}" type="presOf" srcId="{3F4E915D-4700-4542-A7C1-CEF728AB432D}" destId="{0332A1E0-1C13-4723-960F-9019466D281A}"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1BF03C80-5D9C-4DB0-9C3B-02F70CA0BD21}" type="presOf" srcId="{90182C8E-0A3D-411B-A654-821F546FC078}" destId="{AC268F96-0D5D-4B9A-A307-62DE90494B18}" srcOrd="0" destOrd="0" presId="urn:microsoft.com/office/officeart/2005/8/layout/cycle1"/>
    <dgm:cxn modelId="{1E1AAFD3-9479-49FC-9118-1ABA7DF61851}" type="presOf" srcId="{B390256F-280B-40CB-BD31-09509749AC6C}" destId="{95978D0C-A8C9-4FB8-8DFC-2906FAA59983}" srcOrd="0" destOrd="0" presId="urn:microsoft.com/office/officeart/2005/8/layout/cycle1"/>
    <dgm:cxn modelId="{4FF6E9F2-1DD4-4C2E-955D-A376419CF585}" type="presOf" srcId="{6459B721-636D-4D51-9601-6B4E5788A266}" destId="{818239DA-8F7F-4917-8EB0-77B4EE5EAA94}"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EE743E8F-D15E-49CE-B023-C46374FCA091}" type="presParOf" srcId="{8816A1BD-E3E1-4456-9298-4B3407C622F7}" destId="{682C883B-3E72-41CB-97EB-93B061717596}" srcOrd="0" destOrd="0" presId="urn:microsoft.com/office/officeart/2005/8/layout/cycle1"/>
    <dgm:cxn modelId="{7CA09B51-1FA2-4972-9EC7-DE3AFA0D3DE2}" type="presParOf" srcId="{8816A1BD-E3E1-4456-9298-4B3407C622F7}" destId="{79E1ED89-3D58-4688-A48D-428AB1CD95FE}" srcOrd="1" destOrd="0" presId="urn:microsoft.com/office/officeart/2005/8/layout/cycle1"/>
    <dgm:cxn modelId="{D0077272-D7A2-45AF-8904-11579AA08DE4}" type="presParOf" srcId="{8816A1BD-E3E1-4456-9298-4B3407C622F7}" destId="{0332A1E0-1C13-4723-960F-9019466D281A}" srcOrd="2" destOrd="0" presId="urn:microsoft.com/office/officeart/2005/8/layout/cycle1"/>
    <dgm:cxn modelId="{C0480D15-E28E-4766-B9DD-BC8672E007E5}" type="presParOf" srcId="{8816A1BD-E3E1-4456-9298-4B3407C622F7}" destId="{788C7A12-E6C7-4DB4-9A7F-209CA41AE316}" srcOrd="3" destOrd="0" presId="urn:microsoft.com/office/officeart/2005/8/layout/cycle1"/>
    <dgm:cxn modelId="{8FC7FEB4-2FF1-4866-AF4D-74CFCD4B52A0}" type="presParOf" srcId="{8816A1BD-E3E1-4456-9298-4B3407C622F7}" destId="{95978D0C-A8C9-4FB8-8DFC-2906FAA59983}" srcOrd="4" destOrd="0" presId="urn:microsoft.com/office/officeart/2005/8/layout/cycle1"/>
    <dgm:cxn modelId="{3E7E22DF-712A-4F21-8592-6099607D9952}" type="presParOf" srcId="{8816A1BD-E3E1-4456-9298-4B3407C622F7}" destId="{818239DA-8F7F-4917-8EB0-77B4EE5EAA94}" srcOrd="5" destOrd="0" presId="urn:microsoft.com/office/officeart/2005/8/layout/cycle1"/>
    <dgm:cxn modelId="{C34FAC8F-4E7A-4B35-A0D2-609DC91416E0}" type="presParOf" srcId="{8816A1BD-E3E1-4456-9298-4B3407C622F7}" destId="{F48D0065-C1C5-41DE-80DC-9649E256CF0F}" srcOrd="6" destOrd="0" presId="urn:microsoft.com/office/officeart/2005/8/layout/cycle1"/>
    <dgm:cxn modelId="{E5A9EC1D-AFEC-46E8-B660-A17EE0F328F3}" type="presParOf" srcId="{8816A1BD-E3E1-4456-9298-4B3407C622F7}" destId="{D559A818-7D53-4BBD-8633-917FB032314D}" srcOrd="7" destOrd="0" presId="urn:microsoft.com/office/officeart/2005/8/layout/cycle1"/>
    <dgm:cxn modelId="{9F18FABB-B50F-40CD-ADDA-BE784A04A451}"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Poremećaj</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Predrasude</a:t>
          </a:r>
          <a:endParaRPr lang="en-US" sz="2400" kern="1200" dirty="0">
            <a:latin typeface="+mj-lt"/>
            <a:ea typeface="Verdana" pitchFamily="34" charset="0"/>
            <a:cs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Samopouzdanje</a:t>
          </a:r>
          <a:r>
            <a:rPr lang="en-US" sz="2400" kern="1200" dirty="0">
              <a:latin typeface="+mj-lt"/>
              <a:ea typeface="Verdana" pitchFamily="34" charset="0"/>
            </a:rPr>
            <a:t> </a:t>
          </a:r>
          <a:r>
            <a:rPr lang="en-US" sz="2400" kern="1200" dirty="0" err="1">
              <a:latin typeface="+mj-lt"/>
              <a:ea typeface="Verdana" pitchFamily="34" charset="0"/>
            </a:rPr>
            <a:t>pada</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50AFD8ED-402E-4FB9-BB63-A646B92EC650}" type="datetimeFigureOut">
              <a:rPr lang="en-US" smtClean="0"/>
              <a:pPr/>
              <a:t>9/8/2022</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E4822FBD-F868-43E8-9A04-CEB2D4A45369}" type="slidenum">
              <a:rPr lang="en-US" smtClean="0"/>
              <a:pPr/>
              <a:t>‹Nr.›</a:t>
            </a:fld>
            <a:endParaRPr lang="en-US"/>
          </a:p>
        </p:txBody>
      </p:sp>
    </p:spTree>
    <p:extLst>
      <p:ext uri="{BB962C8B-B14F-4D97-AF65-F5344CB8AC3E}">
        <p14:creationId xmlns:p14="http://schemas.microsoft.com/office/powerpoint/2010/main" val="1165463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a:t>
            </a:fld>
            <a:endParaRPr lang="en-US"/>
          </a:p>
        </p:txBody>
      </p:sp>
    </p:spTree>
    <p:extLst>
      <p:ext uri="{BB962C8B-B14F-4D97-AF65-F5344CB8AC3E}">
        <p14:creationId xmlns:p14="http://schemas.microsoft.com/office/powerpoint/2010/main" val="3751792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a:t>
            </a:fld>
            <a:endParaRPr lang="en-US"/>
          </a:p>
        </p:txBody>
      </p:sp>
    </p:spTree>
    <p:extLst>
      <p:ext uri="{BB962C8B-B14F-4D97-AF65-F5344CB8AC3E}">
        <p14:creationId xmlns:p14="http://schemas.microsoft.com/office/powerpoint/2010/main" val="2355984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4</a:t>
            </a:fld>
            <a:endParaRPr lang="en-US"/>
          </a:p>
        </p:txBody>
      </p:sp>
    </p:spTree>
    <p:extLst>
      <p:ext uri="{BB962C8B-B14F-4D97-AF65-F5344CB8AC3E}">
        <p14:creationId xmlns:p14="http://schemas.microsoft.com/office/powerpoint/2010/main" val="909279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a:t>
            </a:fld>
            <a:endParaRPr lang="en-US"/>
          </a:p>
        </p:txBody>
      </p:sp>
    </p:spTree>
    <p:extLst>
      <p:ext uri="{BB962C8B-B14F-4D97-AF65-F5344CB8AC3E}">
        <p14:creationId xmlns:p14="http://schemas.microsoft.com/office/powerpoint/2010/main" val="3289545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6</a:t>
            </a:fld>
            <a:endParaRPr lang="en-US"/>
          </a:p>
        </p:txBody>
      </p:sp>
    </p:spTree>
    <p:extLst>
      <p:ext uri="{BB962C8B-B14F-4D97-AF65-F5344CB8AC3E}">
        <p14:creationId xmlns:p14="http://schemas.microsoft.com/office/powerpoint/2010/main" val="878941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7</a:t>
            </a:fld>
            <a:endParaRPr lang="en-US"/>
          </a:p>
        </p:txBody>
      </p:sp>
    </p:spTree>
    <p:extLst>
      <p:ext uri="{BB962C8B-B14F-4D97-AF65-F5344CB8AC3E}">
        <p14:creationId xmlns:p14="http://schemas.microsoft.com/office/powerpoint/2010/main" val="2242900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8</a:t>
            </a:fld>
            <a:endParaRPr lang="en-US"/>
          </a:p>
        </p:txBody>
      </p:sp>
    </p:spTree>
    <p:extLst>
      <p:ext uri="{BB962C8B-B14F-4D97-AF65-F5344CB8AC3E}">
        <p14:creationId xmlns:p14="http://schemas.microsoft.com/office/powerpoint/2010/main" val="2449137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9</a:t>
            </a:fld>
            <a:endParaRPr lang="en-US"/>
          </a:p>
        </p:txBody>
      </p:sp>
    </p:spTree>
    <p:extLst>
      <p:ext uri="{BB962C8B-B14F-4D97-AF65-F5344CB8AC3E}">
        <p14:creationId xmlns:p14="http://schemas.microsoft.com/office/powerpoint/2010/main" val="1969943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10</a:t>
            </a:fld>
            <a:endParaRPr lang="en-US"/>
          </a:p>
        </p:txBody>
      </p:sp>
    </p:spTree>
    <p:extLst>
      <p:ext uri="{BB962C8B-B14F-4D97-AF65-F5344CB8AC3E}">
        <p14:creationId xmlns:p14="http://schemas.microsoft.com/office/powerpoint/2010/main" val="515912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11</a:t>
            </a:fld>
            <a:endParaRPr lang="en-US"/>
          </a:p>
        </p:txBody>
      </p:sp>
    </p:spTree>
    <p:extLst>
      <p:ext uri="{BB962C8B-B14F-4D97-AF65-F5344CB8AC3E}">
        <p14:creationId xmlns:p14="http://schemas.microsoft.com/office/powerpoint/2010/main" val="301162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12</a:t>
            </a:fld>
            <a:endParaRPr lang="en-US"/>
          </a:p>
        </p:txBody>
      </p:sp>
    </p:spTree>
    <p:extLst>
      <p:ext uri="{BB962C8B-B14F-4D97-AF65-F5344CB8AC3E}">
        <p14:creationId xmlns:p14="http://schemas.microsoft.com/office/powerpoint/2010/main" val="683270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13</a:t>
            </a:fld>
            <a:endParaRPr lang="en-US"/>
          </a:p>
        </p:txBody>
      </p:sp>
    </p:spTree>
    <p:extLst>
      <p:ext uri="{BB962C8B-B14F-4D97-AF65-F5344CB8AC3E}">
        <p14:creationId xmlns:p14="http://schemas.microsoft.com/office/powerpoint/2010/main" val="3537892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14</a:t>
            </a:fld>
            <a:endParaRPr lang="en-US"/>
          </a:p>
        </p:txBody>
      </p:sp>
    </p:spTree>
    <p:extLst>
      <p:ext uri="{BB962C8B-B14F-4D97-AF65-F5344CB8AC3E}">
        <p14:creationId xmlns:p14="http://schemas.microsoft.com/office/powerpoint/2010/main" val="2170302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15</a:t>
            </a:fld>
            <a:endParaRPr lang="en-US"/>
          </a:p>
        </p:txBody>
      </p:sp>
    </p:spTree>
    <p:extLst>
      <p:ext uri="{BB962C8B-B14F-4D97-AF65-F5344CB8AC3E}">
        <p14:creationId xmlns:p14="http://schemas.microsoft.com/office/powerpoint/2010/main" val="3334494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16</a:t>
            </a:fld>
            <a:endParaRPr lang="en-US"/>
          </a:p>
        </p:txBody>
      </p:sp>
    </p:spTree>
    <p:extLst>
      <p:ext uri="{BB962C8B-B14F-4D97-AF65-F5344CB8AC3E}">
        <p14:creationId xmlns:p14="http://schemas.microsoft.com/office/powerpoint/2010/main" val="2367439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17</a:t>
            </a:fld>
            <a:endParaRPr lang="en-US"/>
          </a:p>
        </p:txBody>
      </p:sp>
    </p:spTree>
    <p:extLst>
      <p:ext uri="{BB962C8B-B14F-4D97-AF65-F5344CB8AC3E}">
        <p14:creationId xmlns:p14="http://schemas.microsoft.com/office/powerpoint/2010/main" val="23485692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18</a:t>
            </a:fld>
            <a:endParaRPr lang="en-US"/>
          </a:p>
        </p:txBody>
      </p:sp>
    </p:spTree>
    <p:extLst>
      <p:ext uri="{BB962C8B-B14F-4D97-AF65-F5344CB8AC3E}">
        <p14:creationId xmlns:p14="http://schemas.microsoft.com/office/powerpoint/2010/main" val="1236787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19</a:t>
            </a:fld>
            <a:endParaRPr lang="en-US"/>
          </a:p>
        </p:txBody>
      </p:sp>
    </p:spTree>
    <p:extLst>
      <p:ext uri="{BB962C8B-B14F-4D97-AF65-F5344CB8AC3E}">
        <p14:creationId xmlns:p14="http://schemas.microsoft.com/office/powerpoint/2010/main" val="1487454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20</a:t>
            </a:fld>
            <a:endParaRPr lang="en-US"/>
          </a:p>
        </p:txBody>
      </p:sp>
    </p:spTree>
    <p:extLst>
      <p:ext uri="{BB962C8B-B14F-4D97-AF65-F5344CB8AC3E}">
        <p14:creationId xmlns:p14="http://schemas.microsoft.com/office/powerpoint/2010/main" val="3291321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21</a:t>
            </a:fld>
            <a:endParaRPr lang="en-US"/>
          </a:p>
        </p:txBody>
      </p:sp>
    </p:spTree>
    <p:extLst>
      <p:ext uri="{BB962C8B-B14F-4D97-AF65-F5344CB8AC3E}">
        <p14:creationId xmlns:p14="http://schemas.microsoft.com/office/powerpoint/2010/main" val="568786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22</a:t>
            </a:fld>
            <a:endParaRPr lang="en-US"/>
          </a:p>
        </p:txBody>
      </p:sp>
    </p:spTree>
    <p:extLst>
      <p:ext uri="{BB962C8B-B14F-4D97-AF65-F5344CB8AC3E}">
        <p14:creationId xmlns:p14="http://schemas.microsoft.com/office/powerpoint/2010/main" val="2786174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23</a:t>
            </a:fld>
            <a:endParaRPr lang="en-US"/>
          </a:p>
        </p:txBody>
      </p:sp>
    </p:spTree>
    <p:extLst>
      <p:ext uri="{BB962C8B-B14F-4D97-AF65-F5344CB8AC3E}">
        <p14:creationId xmlns:p14="http://schemas.microsoft.com/office/powerpoint/2010/main" val="94047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24</a:t>
            </a:fld>
            <a:endParaRPr lang="en-US"/>
          </a:p>
        </p:txBody>
      </p:sp>
    </p:spTree>
    <p:extLst>
      <p:ext uri="{BB962C8B-B14F-4D97-AF65-F5344CB8AC3E}">
        <p14:creationId xmlns:p14="http://schemas.microsoft.com/office/powerpoint/2010/main" val="3818183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25</a:t>
            </a:fld>
            <a:endParaRPr lang="en-US"/>
          </a:p>
        </p:txBody>
      </p:sp>
    </p:spTree>
    <p:extLst>
      <p:ext uri="{BB962C8B-B14F-4D97-AF65-F5344CB8AC3E}">
        <p14:creationId xmlns:p14="http://schemas.microsoft.com/office/powerpoint/2010/main" val="24701884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26</a:t>
            </a:fld>
            <a:endParaRPr lang="en-US"/>
          </a:p>
        </p:txBody>
      </p:sp>
    </p:spTree>
    <p:extLst>
      <p:ext uri="{BB962C8B-B14F-4D97-AF65-F5344CB8AC3E}">
        <p14:creationId xmlns:p14="http://schemas.microsoft.com/office/powerpoint/2010/main" val="2470188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27</a:t>
            </a:fld>
            <a:endParaRPr lang="en-US"/>
          </a:p>
        </p:txBody>
      </p:sp>
    </p:spTree>
    <p:extLst>
      <p:ext uri="{BB962C8B-B14F-4D97-AF65-F5344CB8AC3E}">
        <p14:creationId xmlns:p14="http://schemas.microsoft.com/office/powerpoint/2010/main" val="2470188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28</a:t>
            </a:fld>
            <a:endParaRPr lang="en-US"/>
          </a:p>
        </p:txBody>
      </p:sp>
    </p:spTree>
    <p:extLst>
      <p:ext uri="{BB962C8B-B14F-4D97-AF65-F5344CB8AC3E}">
        <p14:creationId xmlns:p14="http://schemas.microsoft.com/office/powerpoint/2010/main" val="24701884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29</a:t>
            </a:fld>
            <a:endParaRPr lang="en-US"/>
          </a:p>
        </p:txBody>
      </p:sp>
    </p:spTree>
    <p:extLst>
      <p:ext uri="{BB962C8B-B14F-4D97-AF65-F5344CB8AC3E}">
        <p14:creationId xmlns:p14="http://schemas.microsoft.com/office/powerpoint/2010/main" val="24701884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30</a:t>
            </a:fld>
            <a:endParaRPr lang="en-US"/>
          </a:p>
        </p:txBody>
      </p:sp>
    </p:spTree>
    <p:extLst>
      <p:ext uri="{BB962C8B-B14F-4D97-AF65-F5344CB8AC3E}">
        <p14:creationId xmlns:p14="http://schemas.microsoft.com/office/powerpoint/2010/main" val="24701884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31</a:t>
            </a:fld>
            <a:endParaRPr lang="en-US"/>
          </a:p>
        </p:txBody>
      </p:sp>
    </p:spTree>
    <p:extLst>
      <p:ext uri="{BB962C8B-B14F-4D97-AF65-F5344CB8AC3E}">
        <p14:creationId xmlns:p14="http://schemas.microsoft.com/office/powerpoint/2010/main" val="24701884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32</a:t>
            </a:fld>
            <a:endParaRPr lang="en-US"/>
          </a:p>
        </p:txBody>
      </p:sp>
    </p:spTree>
    <p:extLst>
      <p:ext uri="{BB962C8B-B14F-4D97-AF65-F5344CB8AC3E}">
        <p14:creationId xmlns:p14="http://schemas.microsoft.com/office/powerpoint/2010/main" val="24408707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33</a:t>
            </a:fld>
            <a:endParaRPr lang="en-US"/>
          </a:p>
        </p:txBody>
      </p:sp>
    </p:spTree>
    <p:extLst>
      <p:ext uri="{BB962C8B-B14F-4D97-AF65-F5344CB8AC3E}">
        <p14:creationId xmlns:p14="http://schemas.microsoft.com/office/powerpoint/2010/main" val="35278997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34</a:t>
            </a:fld>
            <a:endParaRPr lang="en-US"/>
          </a:p>
        </p:txBody>
      </p:sp>
    </p:spTree>
    <p:extLst>
      <p:ext uri="{BB962C8B-B14F-4D97-AF65-F5344CB8AC3E}">
        <p14:creationId xmlns:p14="http://schemas.microsoft.com/office/powerpoint/2010/main" val="15621223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35</a:t>
            </a:fld>
            <a:endParaRPr lang="en-US"/>
          </a:p>
        </p:txBody>
      </p:sp>
    </p:spTree>
    <p:extLst>
      <p:ext uri="{BB962C8B-B14F-4D97-AF65-F5344CB8AC3E}">
        <p14:creationId xmlns:p14="http://schemas.microsoft.com/office/powerpoint/2010/main" val="42671847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36</a:t>
            </a:fld>
            <a:endParaRPr lang="en-US"/>
          </a:p>
        </p:txBody>
      </p:sp>
    </p:spTree>
    <p:extLst>
      <p:ext uri="{BB962C8B-B14F-4D97-AF65-F5344CB8AC3E}">
        <p14:creationId xmlns:p14="http://schemas.microsoft.com/office/powerpoint/2010/main" val="22168975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37</a:t>
            </a:fld>
            <a:endParaRPr lang="en-US"/>
          </a:p>
        </p:txBody>
      </p:sp>
    </p:spTree>
    <p:extLst>
      <p:ext uri="{BB962C8B-B14F-4D97-AF65-F5344CB8AC3E}">
        <p14:creationId xmlns:p14="http://schemas.microsoft.com/office/powerpoint/2010/main" val="38173051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38</a:t>
            </a:fld>
            <a:endParaRPr lang="en-US"/>
          </a:p>
        </p:txBody>
      </p:sp>
    </p:spTree>
    <p:extLst>
      <p:ext uri="{BB962C8B-B14F-4D97-AF65-F5344CB8AC3E}">
        <p14:creationId xmlns:p14="http://schemas.microsoft.com/office/powerpoint/2010/main" val="15411705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39</a:t>
            </a:fld>
            <a:endParaRPr lang="en-US"/>
          </a:p>
        </p:txBody>
      </p:sp>
    </p:spTree>
    <p:extLst>
      <p:ext uri="{BB962C8B-B14F-4D97-AF65-F5344CB8AC3E}">
        <p14:creationId xmlns:p14="http://schemas.microsoft.com/office/powerpoint/2010/main" val="40998090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40</a:t>
            </a:fld>
            <a:endParaRPr lang="en-US"/>
          </a:p>
        </p:txBody>
      </p:sp>
    </p:spTree>
    <p:extLst>
      <p:ext uri="{BB962C8B-B14F-4D97-AF65-F5344CB8AC3E}">
        <p14:creationId xmlns:p14="http://schemas.microsoft.com/office/powerpoint/2010/main" val="36170395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41</a:t>
            </a:fld>
            <a:endParaRPr lang="en-US"/>
          </a:p>
        </p:txBody>
      </p:sp>
    </p:spTree>
    <p:extLst>
      <p:ext uri="{BB962C8B-B14F-4D97-AF65-F5344CB8AC3E}">
        <p14:creationId xmlns:p14="http://schemas.microsoft.com/office/powerpoint/2010/main" val="18568021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42</a:t>
            </a:fld>
            <a:endParaRPr lang="en-US"/>
          </a:p>
        </p:txBody>
      </p:sp>
    </p:spTree>
    <p:extLst>
      <p:ext uri="{BB962C8B-B14F-4D97-AF65-F5344CB8AC3E}">
        <p14:creationId xmlns:p14="http://schemas.microsoft.com/office/powerpoint/2010/main" val="23012284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43</a:t>
            </a:fld>
            <a:endParaRPr lang="en-US"/>
          </a:p>
        </p:txBody>
      </p:sp>
    </p:spTree>
    <p:extLst>
      <p:ext uri="{BB962C8B-B14F-4D97-AF65-F5344CB8AC3E}">
        <p14:creationId xmlns:p14="http://schemas.microsoft.com/office/powerpoint/2010/main" val="22086530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44</a:t>
            </a:fld>
            <a:endParaRPr lang="en-US"/>
          </a:p>
        </p:txBody>
      </p:sp>
    </p:spTree>
    <p:extLst>
      <p:ext uri="{BB962C8B-B14F-4D97-AF65-F5344CB8AC3E}">
        <p14:creationId xmlns:p14="http://schemas.microsoft.com/office/powerpoint/2010/main" val="38133206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45</a:t>
            </a:fld>
            <a:endParaRPr lang="en-US"/>
          </a:p>
        </p:txBody>
      </p:sp>
    </p:spTree>
    <p:extLst>
      <p:ext uri="{BB962C8B-B14F-4D97-AF65-F5344CB8AC3E}">
        <p14:creationId xmlns:p14="http://schemas.microsoft.com/office/powerpoint/2010/main" val="9556529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4822FBD-F868-43E8-9A04-CEB2D4A45369}" type="slidenum">
              <a:rPr lang="en-US" smtClean="0"/>
              <a:pPr/>
              <a:t>46</a:t>
            </a:fld>
            <a:endParaRPr lang="en-US"/>
          </a:p>
        </p:txBody>
      </p:sp>
    </p:spTree>
    <p:extLst>
      <p:ext uri="{BB962C8B-B14F-4D97-AF65-F5344CB8AC3E}">
        <p14:creationId xmlns:p14="http://schemas.microsoft.com/office/powerpoint/2010/main" val="9894462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47</a:t>
            </a:fld>
            <a:endParaRPr lang="en-US"/>
          </a:p>
        </p:txBody>
      </p:sp>
    </p:spTree>
    <p:extLst>
      <p:ext uri="{BB962C8B-B14F-4D97-AF65-F5344CB8AC3E}">
        <p14:creationId xmlns:p14="http://schemas.microsoft.com/office/powerpoint/2010/main" val="345414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48</a:t>
            </a:fld>
            <a:endParaRPr lang="en-US"/>
          </a:p>
        </p:txBody>
      </p:sp>
    </p:spTree>
    <p:extLst>
      <p:ext uri="{BB962C8B-B14F-4D97-AF65-F5344CB8AC3E}">
        <p14:creationId xmlns:p14="http://schemas.microsoft.com/office/powerpoint/2010/main" val="25680309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49</a:t>
            </a:fld>
            <a:endParaRPr lang="en-US"/>
          </a:p>
        </p:txBody>
      </p:sp>
    </p:spTree>
    <p:extLst>
      <p:ext uri="{BB962C8B-B14F-4D97-AF65-F5344CB8AC3E}">
        <p14:creationId xmlns:p14="http://schemas.microsoft.com/office/powerpoint/2010/main" val="1025925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50</a:t>
            </a:fld>
            <a:endParaRPr lang="en-US"/>
          </a:p>
        </p:txBody>
      </p:sp>
    </p:spTree>
    <p:extLst>
      <p:ext uri="{BB962C8B-B14F-4D97-AF65-F5344CB8AC3E}">
        <p14:creationId xmlns:p14="http://schemas.microsoft.com/office/powerpoint/2010/main" val="10860712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51</a:t>
            </a:fld>
            <a:endParaRPr lang="en-US"/>
          </a:p>
        </p:txBody>
      </p:sp>
    </p:spTree>
    <p:extLst>
      <p:ext uri="{BB962C8B-B14F-4D97-AF65-F5344CB8AC3E}">
        <p14:creationId xmlns:p14="http://schemas.microsoft.com/office/powerpoint/2010/main" val="30324517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52</a:t>
            </a:fld>
            <a:endParaRPr lang="en-US"/>
          </a:p>
        </p:txBody>
      </p:sp>
    </p:spTree>
    <p:extLst>
      <p:ext uri="{BB962C8B-B14F-4D97-AF65-F5344CB8AC3E}">
        <p14:creationId xmlns:p14="http://schemas.microsoft.com/office/powerpoint/2010/main" val="7562276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53</a:t>
            </a:fld>
            <a:endParaRPr lang="en-US"/>
          </a:p>
        </p:txBody>
      </p:sp>
    </p:spTree>
    <p:extLst>
      <p:ext uri="{BB962C8B-B14F-4D97-AF65-F5344CB8AC3E}">
        <p14:creationId xmlns:p14="http://schemas.microsoft.com/office/powerpoint/2010/main" val="2520101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54</a:t>
            </a:fld>
            <a:endParaRPr lang="en-US"/>
          </a:p>
        </p:txBody>
      </p:sp>
    </p:spTree>
    <p:extLst>
      <p:ext uri="{BB962C8B-B14F-4D97-AF65-F5344CB8AC3E}">
        <p14:creationId xmlns:p14="http://schemas.microsoft.com/office/powerpoint/2010/main" val="21752052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55</a:t>
            </a:fld>
            <a:endParaRPr lang="en-US"/>
          </a:p>
        </p:txBody>
      </p:sp>
    </p:spTree>
    <p:extLst>
      <p:ext uri="{BB962C8B-B14F-4D97-AF65-F5344CB8AC3E}">
        <p14:creationId xmlns:p14="http://schemas.microsoft.com/office/powerpoint/2010/main" val="39572136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56</a:t>
            </a:fld>
            <a:endParaRPr lang="en-US"/>
          </a:p>
        </p:txBody>
      </p:sp>
    </p:spTree>
    <p:extLst>
      <p:ext uri="{BB962C8B-B14F-4D97-AF65-F5344CB8AC3E}">
        <p14:creationId xmlns:p14="http://schemas.microsoft.com/office/powerpoint/2010/main" val="31997580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57</a:t>
            </a:fld>
            <a:endParaRPr lang="en-US"/>
          </a:p>
        </p:txBody>
      </p:sp>
    </p:spTree>
    <p:extLst>
      <p:ext uri="{BB962C8B-B14F-4D97-AF65-F5344CB8AC3E}">
        <p14:creationId xmlns:p14="http://schemas.microsoft.com/office/powerpoint/2010/main" val="24401476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58</a:t>
            </a:fld>
            <a:endParaRPr lang="en-US"/>
          </a:p>
        </p:txBody>
      </p:sp>
    </p:spTree>
    <p:extLst>
      <p:ext uri="{BB962C8B-B14F-4D97-AF65-F5344CB8AC3E}">
        <p14:creationId xmlns:p14="http://schemas.microsoft.com/office/powerpoint/2010/main" val="10442290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59</a:t>
            </a:fld>
            <a:endParaRPr lang="en-US"/>
          </a:p>
        </p:txBody>
      </p:sp>
    </p:spTree>
    <p:extLst>
      <p:ext uri="{BB962C8B-B14F-4D97-AF65-F5344CB8AC3E}">
        <p14:creationId xmlns:p14="http://schemas.microsoft.com/office/powerpoint/2010/main" val="628691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60</a:t>
            </a:fld>
            <a:endParaRPr lang="en-US"/>
          </a:p>
        </p:txBody>
      </p:sp>
    </p:spTree>
    <p:extLst>
      <p:ext uri="{BB962C8B-B14F-4D97-AF65-F5344CB8AC3E}">
        <p14:creationId xmlns:p14="http://schemas.microsoft.com/office/powerpoint/2010/main" val="29775133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61</a:t>
            </a:fld>
            <a:endParaRPr lang="en-US"/>
          </a:p>
        </p:txBody>
      </p:sp>
    </p:spTree>
    <p:extLst>
      <p:ext uri="{BB962C8B-B14F-4D97-AF65-F5344CB8AC3E}">
        <p14:creationId xmlns:p14="http://schemas.microsoft.com/office/powerpoint/2010/main" val="22296397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62</a:t>
            </a:fld>
            <a:endParaRPr lang="en-US"/>
          </a:p>
        </p:txBody>
      </p:sp>
    </p:spTree>
    <p:extLst>
      <p:ext uri="{BB962C8B-B14F-4D97-AF65-F5344CB8AC3E}">
        <p14:creationId xmlns:p14="http://schemas.microsoft.com/office/powerpoint/2010/main" val="3881517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22FBD-F868-43E8-9A04-CEB2D4A45369}" type="slidenum">
              <a:rPr lang="en-US" smtClean="0"/>
              <a:pPr/>
              <a:t>64</a:t>
            </a:fld>
            <a:endParaRPr lang="en-US"/>
          </a:p>
        </p:txBody>
      </p:sp>
    </p:spTree>
    <p:extLst>
      <p:ext uri="{BB962C8B-B14F-4D97-AF65-F5344CB8AC3E}">
        <p14:creationId xmlns:p14="http://schemas.microsoft.com/office/powerpoint/2010/main" val="2557361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Metakognitivni trening 10 – Suočavanje sa predrasudama (Stigma)</a:t>
            </a:r>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en-US"/>
              <a:t>Metakognitivni trening 10 – Suočavanje sa predrasudama (Stigma)</a:t>
            </a:r>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Metakognitivni trening 10 – Suočavanje sa predrasudama (Stigma)</a:t>
            </a:r>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Metakognitivni trening 10 – Suočavanje sa predrasudama (Stigma)</a:t>
            </a:r>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en-US"/>
              <a:t>Metakognitivni trening 10 – Suočavanje sa predrasudama (Stigma)</a:t>
            </a:r>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en-US"/>
              <a:t>Metakognitivni trening 10 – Suočavanje sa predrasudama (Stigma)</a:t>
            </a:r>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Metakognitivni trening 10 – Suočavanje sa predrasudama (Stigma)</a:t>
            </a:r>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en-US"/>
              <a:t>Metakognitivni trening 10 – Suočavanje sa predrasudama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10 II – </a:t>
            </a:r>
            <a:r>
              <a:rPr lang="pl-PL" altLang="ko-KR" dirty="0">
                <a:latin typeface="+mn-lt"/>
                <a:ea typeface="+mn-ea"/>
                <a:cs typeface="+mn-cs"/>
              </a:rPr>
              <a:t>Suočavanje sa predrasudama (Stigma)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rPr>
              <a:t>© Moritz, Woodward &amp; Brankovic</a:t>
            </a:r>
            <a:r>
              <a:rPr lang="nl-NL" sz="1600" dirty="0">
                <a:solidFill>
                  <a:srgbClr val="004992"/>
                </a:solidFill>
              </a:rPr>
              <a:t> (9|22)</a:t>
            </a:r>
            <a:endParaRPr lang="pt-BR" sz="1600" dirty="0">
              <a:solidFill>
                <a:srgbClr val="004992"/>
              </a:solidFill>
            </a:endParaRPr>
          </a:p>
          <a:p>
            <a:pPr>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63860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pl-PL" sz="3600">
                <a:latin typeface="+mn-lt"/>
                <a:ea typeface="+mn-ea"/>
                <a:cs typeface="+mn-cs"/>
              </a:rPr>
              <a:t>Šta je zajedničko za ove ljude?</a:t>
            </a:r>
            <a:endParaRPr sz="3600">
              <a:latin typeface="+mn-lt"/>
              <a:ea typeface="+mn-ea"/>
              <a:cs typeface="+mn-cs"/>
            </a:endParaRPr>
          </a:p>
        </p:txBody>
      </p:sp>
      <p:sp>
        <p:nvSpPr>
          <p:cNvPr id="6" name="Content Placeholder 5"/>
          <p:cNvSpPr>
            <a:spLocks noGrp="1"/>
          </p:cNvSpPr>
          <p:nvPr>
            <p:ph idx="1"/>
          </p:nvPr>
        </p:nvSpPr>
        <p:spPr/>
        <p:txBody>
          <a:bodyPr/>
          <a:lstStyle/>
          <a:p>
            <a:pPr marL="342900" marR="70485" lvl="0" indent="-342900" defTabSz="914400">
              <a:lnSpc>
                <a:spcPct val="100000"/>
              </a:lnSpc>
              <a:spcBef>
                <a:spcPts val="1200"/>
              </a:spcBef>
              <a:buClr>
                <a:srgbClr val="333333"/>
              </a:buClr>
              <a:buFont typeface="WingDings"/>
              <a:buChar char=""/>
              <a:tabLst>
                <a:tab pos="356870" algn="l"/>
              </a:tabLst>
            </a:pPr>
            <a:r>
              <a:rPr lang="x-none" sz="2400" spc="-120">
                <a:solidFill>
                  <a:srgbClr val="333333"/>
                </a:solidFill>
              </a:rPr>
              <a:t>Vejn</a:t>
            </a:r>
            <a:r>
              <a:rPr lang="en-US" sz="2400" spc="25" dirty="0">
                <a:solidFill>
                  <a:srgbClr val="333333"/>
                </a:solidFill>
              </a:rPr>
              <a:t> </a:t>
            </a:r>
            <a:r>
              <a:rPr lang="en-US" sz="2400" spc="5" dirty="0" err="1">
                <a:solidFill>
                  <a:srgbClr val="333333"/>
                </a:solidFill>
              </a:rPr>
              <a:t>Gre</a:t>
            </a:r>
            <a:r>
              <a:rPr lang="x-none" sz="2400" spc="5">
                <a:solidFill>
                  <a:srgbClr val="333333"/>
                </a:solidFill>
              </a:rPr>
              <a:t>cki</a:t>
            </a:r>
            <a:r>
              <a:rPr lang="en-US" sz="2400" spc="-20" dirty="0">
                <a:solidFill>
                  <a:srgbClr val="333333"/>
                </a:solidFill>
              </a:rPr>
              <a:t> </a:t>
            </a:r>
            <a:r>
              <a:rPr lang="en-US" sz="2400" spc="-15" dirty="0">
                <a:solidFill>
                  <a:srgbClr val="333333"/>
                </a:solidFill>
              </a:rPr>
              <a:t>(</a:t>
            </a:r>
            <a:r>
              <a:rPr lang="en-US" sz="2400" dirty="0" err="1">
                <a:solidFill>
                  <a:srgbClr val="333333"/>
                </a:solidFill>
              </a:rPr>
              <a:t>r</a:t>
            </a:r>
            <a:r>
              <a:rPr lang="en-US" sz="2400" spc="5" dirty="0" err="1">
                <a:solidFill>
                  <a:srgbClr val="333333"/>
                </a:solidFill>
              </a:rPr>
              <a:t>o</a:t>
            </a:r>
            <a:r>
              <a:rPr lang="en-US" sz="2400" spc="-10" dirty="0" err="1">
                <a:solidFill>
                  <a:srgbClr val="333333"/>
                </a:solidFill>
              </a:rPr>
              <a:t>đ</a:t>
            </a:r>
            <a:r>
              <a:rPr lang="en-US" sz="2400" spc="-10" dirty="0">
                <a:solidFill>
                  <a:srgbClr val="333333"/>
                </a:solidFill>
              </a:rPr>
              <a:t>.</a:t>
            </a:r>
            <a:r>
              <a:rPr lang="en-US" sz="2400" dirty="0">
                <a:solidFill>
                  <a:srgbClr val="333333"/>
                </a:solidFill>
              </a:rPr>
              <a:t> 26.</a:t>
            </a:r>
            <a:r>
              <a:rPr lang="en-US" sz="2400" spc="5" dirty="0">
                <a:solidFill>
                  <a:srgbClr val="333333"/>
                </a:solidFill>
              </a:rPr>
              <a:t> </a:t>
            </a:r>
            <a:r>
              <a:rPr lang="en-US" sz="2400" spc="-10" dirty="0" err="1">
                <a:solidFill>
                  <a:srgbClr val="333333"/>
                </a:solidFill>
              </a:rPr>
              <a:t>j</a:t>
            </a:r>
            <a:r>
              <a:rPr lang="en-US" sz="2400" dirty="0" err="1">
                <a:solidFill>
                  <a:srgbClr val="333333"/>
                </a:solidFill>
              </a:rPr>
              <a:t>a</a:t>
            </a:r>
            <a:r>
              <a:rPr lang="en-US" sz="2400" spc="-15" dirty="0" err="1">
                <a:solidFill>
                  <a:srgbClr val="333333"/>
                </a:solidFill>
              </a:rPr>
              <a:t>n</a:t>
            </a:r>
            <a:r>
              <a:rPr lang="en-US" sz="2400" spc="-10" dirty="0" err="1">
                <a:solidFill>
                  <a:srgbClr val="333333"/>
                </a:solidFill>
              </a:rPr>
              <a:t>u</a:t>
            </a:r>
            <a:r>
              <a:rPr lang="en-US" sz="2400" dirty="0" err="1">
                <a:solidFill>
                  <a:srgbClr val="333333"/>
                </a:solidFill>
              </a:rPr>
              <a:t>a</a:t>
            </a:r>
            <a:r>
              <a:rPr lang="en-US" sz="2400" spc="-50" dirty="0" err="1">
                <a:solidFill>
                  <a:srgbClr val="333333"/>
                </a:solidFill>
              </a:rPr>
              <a:t>r</a:t>
            </a:r>
            <a:r>
              <a:rPr lang="en-US" sz="2400" dirty="0" err="1">
                <a:solidFill>
                  <a:srgbClr val="333333"/>
                </a:solidFill>
              </a:rPr>
              <a:t>a</a:t>
            </a:r>
            <a:r>
              <a:rPr lang="en-US" sz="2400" spc="-10" dirty="0">
                <a:solidFill>
                  <a:srgbClr val="333333"/>
                </a:solidFill>
              </a:rPr>
              <a:t> </a:t>
            </a:r>
            <a:r>
              <a:rPr lang="en-US" sz="2400" dirty="0">
                <a:solidFill>
                  <a:srgbClr val="333333"/>
                </a:solidFill>
              </a:rPr>
              <a:t>1</a:t>
            </a:r>
            <a:r>
              <a:rPr lang="en-US" sz="2400" spc="5" dirty="0">
                <a:solidFill>
                  <a:srgbClr val="333333"/>
                </a:solidFill>
              </a:rPr>
              <a:t>96</a:t>
            </a:r>
            <a:r>
              <a:rPr lang="en-US" sz="2400" spc="20" dirty="0">
                <a:solidFill>
                  <a:srgbClr val="333333"/>
                </a:solidFill>
              </a:rPr>
              <a:t>1.</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en-US" sz="2400" dirty="0">
                <a:solidFill>
                  <a:srgbClr val="333333"/>
                </a:solidFill>
              </a:rPr>
              <a:t>M</a:t>
            </a:r>
            <a:r>
              <a:rPr lang="x-none" sz="2400" spc="-15">
                <a:solidFill>
                  <a:srgbClr val="333333"/>
                </a:solidFill>
              </a:rPr>
              <a:t>ajkl</a:t>
            </a:r>
            <a:r>
              <a:rPr lang="en-US" sz="2400" spc="35" dirty="0">
                <a:solidFill>
                  <a:srgbClr val="333333"/>
                </a:solidFill>
              </a:rPr>
              <a:t> </a:t>
            </a:r>
            <a:r>
              <a:rPr lang="x-none" sz="2400" spc="-25">
                <a:solidFill>
                  <a:srgbClr val="333333"/>
                </a:solidFill>
              </a:rPr>
              <a:t>Dž</a:t>
            </a:r>
            <a:r>
              <a:rPr lang="en-US" sz="2400" spc="-10" dirty="0" err="1">
                <a:solidFill>
                  <a:srgbClr val="333333"/>
                </a:solidFill>
              </a:rPr>
              <a:t>or</a:t>
            </a:r>
            <a:r>
              <a:rPr lang="en-US" sz="2400" spc="-15" dirty="0" err="1">
                <a:solidFill>
                  <a:srgbClr val="333333"/>
                </a:solidFill>
              </a:rPr>
              <a:t>dan</a:t>
            </a:r>
            <a:r>
              <a:rPr lang="en-US" sz="2400" spc="-10" dirty="0">
                <a:solidFill>
                  <a:srgbClr val="333333"/>
                </a:solidFill>
              </a:rPr>
              <a:t> (</a:t>
            </a:r>
            <a:r>
              <a:rPr lang="en-US" sz="2400" dirty="0" err="1">
                <a:solidFill>
                  <a:srgbClr val="333333"/>
                </a:solidFill>
              </a:rPr>
              <a:t>r</a:t>
            </a:r>
            <a:r>
              <a:rPr lang="en-US" sz="2400" spc="10" dirty="0" err="1">
                <a:solidFill>
                  <a:srgbClr val="333333"/>
                </a:solidFill>
              </a:rPr>
              <a:t>o</a:t>
            </a:r>
            <a:r>
              <a:rPr lang="en-US" sz="2400" spc="-10" dirty="0" err="1">
                <a:solidFill>
                  <a:srgbClr val="333333"/>
                </a:solidFill>
              </a:rPr>
              <a:t>đ</a:t>
            </a:r>
            <a:r>
              <a:rPr lang="en-US" sz="2400" spc="-10" dirty="0">
                <a:solidFill>
                  <a:srgbClr val="333333"/>
                </a:solidFill>
              </a:rPr>
              <a:t>. 17.</a:t>
            </a:r>
            <a:r>
              <a:rPr lang="en-US" sz="2400" spc="5" dirty="0">
                <a:solidFill>
                  <a:srgbClr val="333333"/>
                </a:solidFill>
              </a:rPr>
              <a:t> </a:t>
            </a:r>
            <a:r>
              <a:rPr lang="en-US" sz="2400" dirty="0" err="1">
                <a:solidFill>
                  <a:srgbClr val="333333"/>
                </a:solidFill>
              </a:rPr>
              <a:t>februa</a:t>
            </a:r>
            <a:r>
              <a:rPr lang="en-US" sz="2400" spc="-50" dirty="0" err="1">
                <a:solidFill>
                  <a:srgbClr val="333333"/>
                </a:solidFill>
              </a:rPr>
              <a:t>r</a:t>
            </a:r>
            <a:r>
              <a:rPr lang="en-US" sz="2400" dirty="0" err="1">
                <a:solidFill>
                  <a:srgbClr val="333333"/>
                </a:solidFill>
              </a:rPr>
              <a:t>a</a:t>
            </a:r>
            <a:r>
              <a:rPr lang="en-US" sz="2400" spc="-10" dirty="0">
                <a:solidFill>
                  <a:srgbClr val="333333"/>
                </a:solidFill>
              </a:rPr>
              <a:t> </a:t>
            </a:r>
            <a:r>
              <a:rPr lang="en-US" sz="2400" spc="-20" dirty="0">
                <a:solidFill>
                  <a:srgbClr val="333333"/>
                </a:solidFill>
              </a:rPr>
              <a:t>1</a:t>
            </a:r>
            <a:r>
              <a:rPr lang="en-US" sz="2400" spc="-10" dirty="0">
                <a:solidFill>
                  <a:srgbClr val="333333"/>
                </a:solidFill>
              </a:rPr>
              <a:t>9</a:t>
            </a:r>
            <a:r>
              <a:rPr lang="en-US" sz="2400" spc="-15" dirty="0">
                <a:solidFill>
                  <a:srgbClr val="333333"/>
                </a:solidFill>
              </a:rPr>
              <a:t>63.</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en-US" sz="2400" spc="5" dirty="0">
                <a:solidFill>
                  <a:srgbClr val="333333"/>
                </a:solidFill>
              </a:rPr>
              <a:t>T</a:t>
            </a:r>
            <a:r>
              <a:rPr lang="x-none" sz="2400" spc="-10">
                <a:solidFill>
                  <a:srgbClr val="333333"/>
                </a:solidFill>
              </a:rPr>
              <a:t>aj</a:t>
            </a:r>
            <a:r>
              <a:rPr lang="en-US" sz="2400" dirty="0" err="1">
                <a:solidFill>
                  <a:srgbClr val="333333"/>
                </a:solidFill>
              </a:rPr>
              <a:t>ger</a:t>
            </a:r>
            <a:r>
              <a:rPr lang="en-US" sz="2400" spc="10" dirty="0">
                <a:solidFill>
                  <a:srgbClr val="333333"/>
                </a:solidFill>
              </a:rPr>
              <a:t> </a:t>
            </a:r>
            <a:r>
              <a:rPr lang="x-none" sz="2400" spc="-120">
                <a:solidFill>
                  <a:srgbClr val="333333"/>
                </a:solidFill>
              </a:rPr>
              <a:t>Vu</a:t>
            </a:r>
            <a:r>
              <a:rPr lang="en-US" sz="2400" dirty="0">
                <a:solidFill>
                  <a:srgbClr val="333333"/>
                </a:solidFill>
              </a:rPr>
              <a:t>ds </a:t>
            </a:r>
            <a:r>
              <a:rPr lang="en-US" sz="2400" spc="-15" dirty="0">
                <a:solidFill>
                  <a:srgbClr val="333333"/>
                </a:solidFill>
              </a:rPr>
              <a:t>(</a:t>
            </a:r>
            <a:r>
              <a:rPr lang="en-US" sz="2400" dirty="0" err="1">
                <a:solidFill>
                  <a:srgbClr val="333333"/>
                </a:solidFill>
              </a:rPr>
              <a:t>r</a:t>
            </a:r>
            <a:r>
              <a:rPr lang="en-US" sz="2400" spc="5" dirty="0" err="1">
                <a:solidFill>
                  <a:srgbClr val="333333"/>
                </a:solidFill>
              </a:rPr>
              <a:t>o</a:t>
            </a:r>
            <a:r>
              <a:rPr lang="en-US" sz="2400" spc="-10" dirty="0" err="1">
                <a:solidFill>
                  <a:srgbClr val="333333"/>
                </a:solidFill>
              </a:rPr>
              <a:t>đ</a:t>
            </a:r>
            <a:r>
              <a:rPr lang="en-US" sz="2400" spc="-10" dirty="0">
                <a:solidFill>
                  <a:srgbClr val="333333"/>
                </a:solidFill>
              </a:rPr>
              <a:t>. 30.</a:t>
            </a:r>
            <a:r>
              <a:rPr lang="en-US" sz="2400" spc="5" dirty="0">
                <a:solidFill>
                  <a:srgbClr val="333333"/>
                </a:solidFill>
              </a:rPr>
              <a:t> </a:t>
            </a:r>
            <a:r>
              <a:rPr lang="en-US" sz="2400" spc="-10" dirty="0" err="1">
                <a:solidFill>
                  <a:srgbClr val="333333"/>
                </a:solidFill>
              </a:rPr>
              <a:t>d</a:t>
            </a:r>
            <a:r>
              <a:rPr lang="en-US" sz="2400" dirty="0" err="1">
                <a:solidFill>
                  <a:srgbClr val="333333"/>
                </a:solidFill>
              </a:rPr>
              <a:t>ecem</a:t>
            </a:r>
            <a:r>
              <a:rPr lang="en-US" sz="2400" spc="-15" dirty="0" err="1">
                <a:solidFill>
                  <a:srgbClr val="333333"/>
                </a:solidFill>
              </a:rPr>
              <a:t>b</a:t>
            </a:r>
            <a:r>
              <a:rPr lang="en-US" sz="2400" spc="-45" dirty="0" err="1">
                <a:solidFill>
                  <a:srgbClr val="333333"/>
                </a:solidFill>
              </a:rPr>
              <a:t>r</a:t>
            </a:r>
            <a:r>
              <a:rPr lang="en-US" sz="2400" dirty="0" err="1">
                <a:solidFill>
                  <a:srgbClr val="333333"/>
                </a:solidFill>
              </a:rPr>
              <a:t>a</a:t>
            </a:r>
            <a:r>
              <a:rPr lang="en-US" sz="2400" spc="-10" dirty="0">
                <a:solidFill>
                  <a:srgbClr val="333333"/>
                </a:solidFill>
              </a:rPr>
              <a:t> </a:t>
            </a:r>
            <a:r>
              <a:rPr lang="en-US" sz="2400" dirty="0">
                <a:solidFill>
                  <a:srgbClr val="333333"/>
                </a:solidFill>
              </a:rPr>
              <a:t>1</a:t>
            </a:r>
            <a:r>
              <a:rPr lang="en-US" sz="2400" spc="5" dirty="0">
                <a:solidFill>
                  <a:srgbClr val="333333"/>
                </a:solidFill>
              </a:rPr>
              <a:t>975.</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en-US" sz="2400" dirty="0">
                <a:solidFill>
                  <a:srgbClr val="333333"/>
                </a:solidFill>
              </a:rPr>
              <a:t>M</a:t>
            </a:r>
            <a:r>
              <a:rPr lang="x-none" sz="2400">
                <a:solidFill>
                  <a:srgbClr val="333333"/>
                </a:solidFill>
              </a:rPr>
              <a:t>ajk</a:t>
            </a:r>
            <a:r>
              <a:rPr lang="en-US" sz="2400" spc="25" dirty="0">
                <a:solidFill>
                  <a:srgbClr val="333333"/>
                </a:solidFill>
              </a:rPr>
              <a:t> </a:t>
            </a:r>
            <a:r>
              <a:rPr lang="en-US" sz="2400" spc="-229" dirty="0">
                <a:solidFill>
                  <a:srgbClr val="333333"/>
                </a:solidFill>
              </a:rPr>
              <a:t>T</a:t>
            </a:r>
            <a:r>
              <a:rPr lang="x-none" sz="2400" spc="-15">
                <a:solidFill>
                  <a:srgbClr val="333333"/>
                </a:solidFill>
              </a:rPr>
              <a:t>aj</a:t>
            </a:r>
            <a:r>
              <a:rPr lang="en-US" sz="2400" spc="-15" dirty="0">
                <a:solidFill>
                  <a:srgbClr val="333333"/>
                </a:solidFill>
              </a:rPr>
              <a:t>s</a:t>
            </a:r>
            <a:r>
              <a:rPr lang="en-US" sz="2400" spc="-10" dirty="0">
                <a:solidFill>
                  <a:srgbClr val="333333"/>
                </a:solidFill>
              </a:rPr>
              <a:t>o</a:t>
            </a:r>
            <a:r>
              <a:rPr lang="en-US" sz="2400" spc="-20" dirty="0">
                <a:solidFill>
                  <a:srgbClr val="333333"/>
                </a:solidFill>
              </a:rPr>
              <a:t>n</a:t>
            </a:r>
            <a:r>
              <a:rPr lang="en-US" sz="2400" dirty="0">
                <a:solidFill>
                  <a:srgbClr val="333333"/>
                </a:solidFill>
              </a:rPr>
              <a:t> </a:t>
            </a:r>
            <a:r>
              <a:rPr lang="en-US" sz="2400" spc="-10" dirty="0">
                <a:solidFill>
                  <a:srgbClr val="333333"/>
                </a:solidFill>
              </a:rPr>
              <a:t>(</a:t>
            </a:r>
            <a:r>
              <a:rPr lang="en-US" sz="2400" dirty="0" err="1">
                <a:solidFill>
                  <a:srgbClr val="333333"/>
                </a:solidFill>
              </a:rPr>
              <a:t>r</a:t>
            </a:r>
            <a:r>
              <a:rPr lang="en-US" sz="2400" spc="10" dirty="0" err="1">
                <a:solidFill>
                  <a:srgbClr val="333333"/>
                </a:solidFill>
              </a:rPr>
              <a:t>o</a:t>
            </a:r>
            <a:r>
              <a:rPr lang="en-US" sz="2400" spc="-10" dirty="0" err="1">
                <a:solidFill>
                  <a:srgbClr val="333333"/>
                </a:solidFill>
              </a:rPr>
              <a:t>đ</a:t>
            </a:r>
            <a:r>
              <a:rPr lang="en-US" sz="2400" spc="-10" dirty="0">
                <a:solidFill>
                  <a:srgbClr val="333333"/>
                </a:solidFill>
              </a:rPr>
              <a:t>. 30.</a:t>
            </a:r>
            <a:r>
              <a:rPr lang="en-US" sz="2400" spc="5" dirty="0">
                <a:solidFill>
                  <a:srgbClr val="333333"/>
                </a:solidFill>
              </a:rPr>
              <a:t> </a:t>
            </a:r>
            <a:r>
              <a:rPr lang="en-US" sz="2400" spc="-10" dirty="0" err="1">
                <a:solidFill>
                  <a:srgbClr val="333333"/>
                </a:solidFill>
              </a:rPr>
              <a:t>jun</a:t>
            </a:r>
            <a:r>
              <a:rPr lang="en-US" sz="2400" dirty="0" err="1">
                <a:solidFill>
                  <a:srgbClr val="333333"/>
                </a:solidFill>
              </a:rPr>
              <a:t>a</a:t>
            </a:r>
            <a:r>
              <a:rPr lang="en-US" sz="2400" spc="-10" dirty="0">
                <a:solidFill>
                  <a:srgbClr val="333333"/>
                </a:solidFill>
              </a:rPr>
              <a:t> 1966.</a:t>
            </a:r>
            <a:r>
              <a:rPr lang="en-US" sz="2400" dirty="0">
                <a:solidFill>
                  <a:srgbClr val="333333"/>
                </a:solidFill>
              </a:rPr>
              <a:t>)</a:t>
            </a:r>
          </a:p>
          <a:p>
            <a:pPr marR="3810" lvl="0" defTabSz="914400">
              <a:lnSpc>
                <a:spcPct val="100000"/>
              </a:lnSpc>
              <a:spcBef>
                <a:spcPts val="1200"/>
              </a:spcBef>
            </a:pPr>
            <a:r>
              <a:rPr lang="en-US" sz="2400" spc="10" dirty="0">
                <a:solidFill>
                  <a:srgbClr val="004992"/>
                </a:solidFill>
              </a:rPr>
              <a:t>???</a:t>
            </a:r>
            <a:endParaRPr lang="en-US" sz="2400" dirty="0">
              <a:solidFill>
                <a:srgbClr val="004992"/>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pl-PL" sz="3600">
                <a:latin typeface="+mn-lt"/>
                <a:ea typeface="+mn-ea"/>
                <a:cs typeface="+mn-cs"/>
              </a:rPr>
              <a:t>Šta je zajedničko za ove ljude?</a:t>
            </a:r>
            <a:endParaRPr sz="3600">
              <a:latin typeface="+mn-lt"/>
              <a:ea typeface="+mn-ea"/>
              <a:cs typeface="+mn-cs"/>
            </a:endParaRPr>
          </a:p>
        </p:txBody>
      </p:sp>
      <p:sp>
        <p:nvSpPr>
          <p:cNvPr id="3" name="Content Placeholder 2"/>
          <p:cNvSpPr>
            <a:spLocks noGrp="1"/>
          </p:cNvSpPr>
          <p:nvPr>
            <p:ph idx="1"/>
          </p:nvPr>
        </p:nvSpPr>
        <p:spPr/>
        <p:txBody>
          <a:bodyPr/>
          <a:lstStyle/>
          <a:p>
            <a:pPr marL="342900" marR="70485" lvl="0" indent="-342900" defTabSz="914400">
              <a:lnSpc>
                <a:spcPct val="100000"/>
              </a:lnSpc>
              <a:spcBef>
                <a:spcPts val="1200"/>
              </a:spcBef>
              <a:buClr>
                <a:srgbClr val="333333"/>
              </a:buClr>
              <a:buFont typeface="WingDings"/>
              <a:buChar char=""/>
              <a:tabLst>
                <a:tab pos="356870" algn="l"/>
              </a:tabLst>
            </a:pPr>
            <a:r>
              <a:rPr lang="vi-VN" sz="2400" spc="-120" dirty="0">
                <a:solidFill>
                  <a:srgbClr val="333333"/>
                </a:solidFill>
              </a:rPr>
              <a:t>Vejn</a:t>
            </a:r>
            <a:r>
              <a:rPr lang="vi-VN" sz="2400" spc="25" dirty="0">
                <a:solidFill>
                  <a:srgbClr val="333333"/>
                </a:solidFill>
              </a:rPr>
              <a:t> </a:t>
            </a:r>
            <a:r>
              <a:rPr lang="vi-VN" sz="2400" spc="5" dirty="0">
                <a:solidFill>
                  <a:srgbClr val="333333"/>
                </a:solidFill>
              </a:rPr>
              <a:t>Grecki</a:t>
            </a:r>
            <a:r>
              <a:rPr lang="vi-VN" sz="2400" spc="-20" dirty="0">
                <a:solidFill>
                  <a:srgbClr val="333333"/>
                </a:solidFill>
              </a:rPr>
              <a:t> </a:t>
            </a:r>
            <a:r>
              <a:rPr lang="vi-VN" sz="2400" spc="-15" dirty="0">
                <a:solidFill>
                  <a:srgbClr val="333333"/>
                </a:solidFill>
              </a:rPr>
              <a:t>(</a:t>
            </a:r>
            <a:r>
              <a:rPr lang="vi-VN" sz="2400" dirty="0">
                <a:solidFill>
                  <a:srgbClr val="333333"/>
                </a:solidFill>
              </a:rPr>
              <a:t>r</a:t>
            </a:r>
            <a:r>
              <a:rPr lang="vi-VN" sz="2400" spc="5" dirty="0">
                <a:solidFill>
                  <a:srgbClr val="333333"/>
                </a:solidFill>
              </a:rPr>
              <a:t>o</a:t>
            </a:r>
            <a:r>
              <a:rPr lang="vi-VN" sz="2400" spc="-10" dirty="0">
                <a:solidFill>
                  <a:srgbClr val="333333"/>
                </a:solidFill>
              </a:rPr>
              <a:t>đ.</a:t>
            </a:r>
            <a:r>
              <a:rPr lang="vi-VN" sz="2400" dirty="0">
                <a:solidFill>
                  <a:srgbClr val="333333"/>
                </a:solidFill>
              </a:rPr>
              <a:t> 26.</a:t>
            </a:r>
            <a:r>
              <a:rPr lang="vi-VN" sz="2400" spc="5" dirty="0">
                <a:solidFill>
                  <a:srgbClr val="333333"/>
                </a:solidFill>
              </a:rPr>
              <a:t> </a:t>
            </a:r>
            <a:r>
              <a:rPr lang="vi-VN" sz="2400" spc="-10" dirty="0">
                <a:solidFill>
                  <a:srgbClr val="333333"/>
                </a:solidFill>
              </a:rPr>
              <a:t>j</a:t>
            </a:r>
            <a:r>
              <a:rPr lang="vi-VN" sz="2400" dirty="0">
                <a:solidFill>
                  <a:srgbClr val="333333"/>
                </a:solidFill>
              </a:rPr>
              <a:t>a</a:t>
            </a:r>
            <a:r>
              <a:rPr lang="vi-VN" sz="2400" spc="-15" dirty="0">
                <a:solidFill>
                  <a:srgbClr val="333333"/>
                </a:solidFill>
              </a:rPr>
              <a:t>n</a:t>
            </a:r>
            <a:r>
              <a:rPr lang="vi-VN" sz="2400" spc="-10" dirty="0">
                <a:solidFill>
                  <a:srgbClr val="333333"/>
                </a:solidFill>
              </a:rPr>
              <a:t>u</a:t>
            </a:r>
            <a:r>
              <a:rPr lang="vi-VN" sz="2400" dirty="0">
                <a:solidFill>
                  <a:srgbClr val="333333"/>
                </a:solidFill>
              </a:rPr>
              <a:t>a</a:t>
            </a:r>
            <a:r>
              <a:rPr lang="vi-VN" sz="2400" spc="-50" dirty="0">
                <a:solidFill>
                  <a:srgbClr val="333333"/>
                </a:solidFill>
              </a:rPr>
              <a:t>r</a:t>
            </a:r>
            <a:r>
              <a:rPr lang="vi-VN" sz="2400" dirty="0">
                <a:solidFill>
                  <a:srgbClr val="333333"/>
                </a:solidFill>
              </a:rPr>
              <a:t>a</a:t>
            </a:r>
            <a:r>
              <a:rPr lang="vi-VN" sz="2400" spc="-10" dirty="0">
                <a:solidFill>
                  <a:srgbClr val="333333"/>
                </a:solidFill>
              </a:rPr>
              <a:t> </a:t>
            </a:r>
            <a:r>
              <a:rPr lang="vi-VN" sz="2400" dirty="0">
                <a:solidFill>
                  <a:srgbClr val="333333"/>
                </a:solidFill>
              </a:rPr>
              <a:t>1</a:t>
            </a:r>
            <a:r>
              <a:rPr lang="vi-VN" sz="2400" spc="5" dirty="0">
                <a:solidFill>
                  <a:srgbClr val="333333"/>
                </a:solidFill>
              </a:rPr>
              <a:t>96</a:t>
            </a:r>
            <a:r>
              <a:rPr lang="vi-VN" sz="2400" spc="20" dirty="0">
                <a:solidFill>
                  <a:srgbClr val="333333"/>
                </a:solidFill>
              </a:rPr>
              <a:t>1.</a:t>
            </a:r>
            <a:r>
              <a:rPr lang="vi-VN"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vi-VN" sz="2400" dirty="0">
                <a:solidFill>
                  <a:srgbClr val="333333"/>
                </a:solidFill>
              </a:rPr>
              <a:t>M</a:t>
            </a:r>
            <a:r>
              <a:rPr lang="vi-VN" sz="2400" spc="-15" dirty="0">
                <a:solidFill>
                  <a:srgbClr val="333333"/>
                </a:solidFill>
              </a:rPr>
              <a:t>ajkl</a:t>
            </a:r>
            <a:r>
              <a:rPr lang="vi-VN" sz="2400" spc="35" dirty="0">
                <a:solidFill>
                  <a:srgbClr val="333333"/>
                </a:solidFill>
              </a:rPr>
              <a:t> </a:t>
            </a:r>
            <a:r>
              <a:rPr lang="vi-VN" sz="2400" spc="-25" dirty="0">
                <a:solidFill>
                  <a:srgbClr val="333333"/>
                </a:solidFill>
              </a:rPr>
              <a:t>Dž</a:t>
            </a:r>
            <a:r>
              <a:rPr lang="vi-VN" sz="2400" spc="-10" dirty="0">
                <a:solidFill>
                  <a:srgbClr val="333333"/>
                </a:solidFill>
              </a:rPr>
              <a:t>or</a:t>
            </a:r>
            <a:r>
              <a:rPr lang="vi-VN" sz="2400" spc="-15" dirty="0">
                <a:solidFill>
                  <a:srgbClr val="333333"/>
                </a:solidFill>
              </a:rPr>
              <a:t>dan</a:t>
            </a:r>
            <a:r>
              <a:rPr lang="vi-VN" sz="2400" spc="-10" dirty="0">
                <a:solidFill>
                  <a:srgbClr val="333333"/>
                </a:solidFill>
              </a:rPr>
              <a:t> (</a:t>
            </a:r>
            <a:r>
              <a:rPr lang="vi-VN" sz="2400" dirty="0">
                <a:solidFill>
                  <a:srgbClr val="333333"/>
                </a:solidFill>
              </a:rPr>
              <a:t>r</a:t>
            </a:r>
            <a:r>
              <a:rPr lang="vi-VN" sz="2400" spc="10" dirty="0">
                <a:solidFill>
                  <a:srgbClr val="333333"/>
                </a:solidFill>
              </a:rPr>
              <a:t>o</a:t>
            </a:r>
            <a:r>
              <a:rPr lang="vi-VN" sz="2400" spc="-10" dirty="0">
                <a:solidFill>
                  <a:srgbClr val="333333"/>
                </a:solidFill>
              </a:rPr>
              <a:t>đ. 17.</a:t>
            </a:r>
            <a:r>
              <a:rPr lang="vi-VN" sz="2400" spc="5" dirty="0">
                <a:solidFill>
                  <a:srgbClr val="333333"/>
                </a:solidFill>
              </a:rPr>
              <a:t> </a:t>
            </a:r>
            <a:r>
              <a:rPr lang="vi-VN" sz="2400" dirty="0">
                <a:solidFill>
                  <a:srgbClr val="333333"/>
                </a:solidFill>
              </a:rPr>
              <a:t>februa</a:t>
            </a:r>
            <a:r>
              <a:rPr lang="vi-VN" sz="2400" spc="-50" dirty="0">
                <a:solidFill>
                  <a:srgbClr val="333333"/>
                </a:solidFill>
              </a:rPr>
              <a:t>r</a:t>
            </a:r>
            <a:r>
              <a:rPr lang="vi-VN" sz="2400" dirty="0">
                <a:solidFill>
                  <a:srgbClr val="333333"/>
                </a:solidFill>
              </a:rPr>
              <a:t>a</a:t>
            </a:r>
            <a:r>
              <a:rPr lang="vi-VN" sz="2400" spc="-10" dirty="0">
                <a:solidFill>
                  <a:srgbClr val="333333"/>
                </a:solidFill>
              </a:rPr>
              <a:t> </a:t>
            </a:r>
            <a:r>
              <a:rPr lang="vi-VN" sz="2400" spc="-20" dirty="0">
                <a:solidFill>
                  <a:srgbClr val="333333"/>
                </a:solidFill>
              </a:rPr>
              <a:t>1</a:t>
            </a:r>
            <a:r>
              <a:rPr lang="vi-VN" sz="2400" spc="-10" dirty="0">
                <a:solidFill>
                  <a:srgbClr val="333333"/>
                </a:solidFill>
              </a:rPr>
              <a:t>9</a:t>
            </a:r>
            <a:r>
              <a:rPr lang="vi-VN" sz="2400" spc="-15" dirty="0">
                <a:solidFill>
                  <a:srgbClr val="333333"/>
                </a:solidFill>
              </a:rPr>
              <a:t>63.</a:t>
            </a:r>
            <a:r>
              <a:rPr lang="vi-VN"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vi-VN" sz="2400" spc="5" dirty="0">
                <a:solidFill>
                  <a:srgbClr val="333333"/>
                </a:solidFill>
              </a:rPr>
              <a:t>T</a:t>
            </a:r>
            <a:r>
              <a:rPr lang="vi-VN" sz="2400" spc="-10" dirty="0">
                <a:solidFill>
                  <a:srgbClr val="333333"/>
                </a:solidFill>
              </a:rPr>
              <a:t>aj</a:t>
            </a:r>
            <a:r>
              <a:rPr lang="vi-VN" sz="2400" dirty="0">
                <a:solidFill>
                  <a:srgbClr val="333333"/>
                </a:solidFill>
              </a:rPr>
              <a:t>ger</a:t>
            </a:r>
            <a:r>
              <a:rPr lang="vi-VN" sz="2400" spc="10" dirty="0">
                <a:solidFill>
                  <a:srgbClr val="333333"/>
                </a:solidFill>
              </a:rPr>
              <a:t> </a:t>
            </a:r>
            <a:r>
              <a:rPr lang="vi-VN" sz="2400" spc="-120" dirty="0">
                <a:solidFill>
                  <a:srgbClr val="333333"/>
                </a:solidFill>
              </a:rPr>
              <a:t>Vu</a:t>
            </a:r>
            <a:r>
              <a:rPr lang="vi-VN" sz="2400" dirty="0">
                <a:solidFill>
                  <a:srgbClr val="333333"/>
                </a:solidFill>
              </a:rPr>
              <a:t>ds </a:t>
            </a:r>
            <a:r>
              <a:rPr lang="vi-VN" sz="2400" spc="-15" dirty="0">
                <a:solidFill>
                  <a:srgbClr val="333333"/>
                </a:solidFill>
              </a:rPr>
              <a:t>(</a:t>
            </a:r>
            <a:r>
              <a:rPr lang="vi-VN" sz="2400" dirty="0">
                <a:solidFill>
                  <a:srgbClr val="333333"/>
                </a:solidFill>
              </a:rPr>
              <a:t>r</a:t>
            </a:r>
            <a:r>
              <a:rPr lang="vi-VN" sz="2400" spc="5" dirty="0">
                <a:solidFill>
                  <a:srgbClr val="333333"/>
                </a:solidFill>
              </a:rPr>
              <a:t>o</a:t>
            </a:r>
            <a:r>
              <a:rPr lang="vi-VN" sz="2400" spc="-10" dirty="0">
                <a:solidFill>
                  <a:srgbClr val="333333"/>
                </a:solidFill>
              </a:rPr>
              <a:t>đ. 30.</a:t>
            </a:r>
            <a:r>
              <a:rPr lang="vi-VN" sz="2400" spc="5" dirty="0">
                <a:solidFill>
                  <a:srgbClr val="333333"/>
                </a:solidFill>
              </a:rPr>
              <a:t> </a:t>
            </a:r>
            <a:r>
              <a:rPr lang="vi-VN" sz="2400" spc="-10" dirty="0">
                <a:solidFill>
                  <a:srgbClr val="333333"/>
                </a:solidFill>
              </a:rPr>
              <a:t>d</a:t>
            </a:r>
            <a:r>
              <a:rPr lang="vi-VN" sz="2400" dirty="0">
                <a:solidFill>
                  <a:srgbClr val="333333"/>
                </a:solidFill>
              </a:rPr>
              <a:t>ecem</a:t>
            </a:r>
            <a:r>
              <a:rPr lang="vi-VN" sz="2400" spc="-15" dirty="0">
                <a:solidFill>
                  <a:srgbClr val="333333"/>
                </a:solidFill>
              </a:rPr>
              <a:t>b</a:t>
            </a:r>
            <a:r>
              <a:rPr lang="vi-VN" sz="2400" spc="-45" dirty="0">
                <a:solidFill>
                  <a:srgbClr val="333333"/>
                </a:solidFill>
              </a:rPr>
              <a:t>r</a:t>
            </a:r>
            <a:r>
              <a:rPr lang="vi-VN" sz="2400" dirty="0">
                <a:solidFill>
                  <a:srgbClr val="333333"/>
                </a:solidFill>
              </a:rPr>
              <a:t>a</a:t>
            </a:r>
            <a:r>
              <a:rPr lang="vi-VN" sz="2400" spc="-10" dirty="0">
                <a:solidFill>
                  <a:srgbClr val="333333"/>
                </a:solidFill>
              </a:rPr>
              <a:t> </a:t>
            </a:r>
            <a:r>
              <a:rPr lang="vi-VN" sz="2400" dirty="0">
                <a:solidFill>
                  <a:srgbClr val="333333"/>
                </a:solidFill>
              </a:rPr>
              <a:t>1</a:t>
            </a:r>
            <a:r>
              <a:rPr lang="vi-VN" sz="2400" spc="5" dirty="0">
                <a:solidFill>
                  <a:srgbClr val="333333"/>
                </a:solidFill>
              </a:rPr>
              <a:t>975.</a:t>
            </a:r>
            <a:r>
              <a:rPr lang="vi-VN"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vi-VN" sz="2400" dirty="0">
                <a:solidFill>
                  <a:srgbClr val="333333"/>
                </a:solidFill>
              </a:rPr>
              <a:t>Majk</a:t>
            </a:r>
            <a:r>
              <a:rPr lang="vi-VN" sz="2400" spc="25" dirty="0">
                <a:solidFill>
                  <a:srgbClr val="333333"/>
                </a:solidFill>
              </a:rPr>
              <a:t> </a:t>
            </a:r>
            <a:r>
              <a:rPr lang="vi-VN" sz="2400" spc="-229" dirty="0">
                <a:solidFill>
                  <a:srgbClr val="333333"/>
                </a:solidFill>
              </a:rPr>
              <a:t>T</a:t>
            </a:r>
            <a:r>
              <a:rPr lang="vi-VN" sz="2400" spc="-15" dirty="0">
                <a:solidFill>
                  <a:srgbClr val="333333"/>
                </a:solidFill>
              </a:rPr>
              <a:t>ajs</a:t>
            </a:r>
            <a:r>
              <a:rPr lang="vi-VN" sz="2400" spc="-10" dirty="0">
                <a:solidFill>
                  <a:srgbClr val="333333"/>
                </a:solidFill>
              </a:rPr>
              <a:t>o</a:t>
            </a:r>
            <a:r>
              <a:rPr lang="vi-VN" sz="2400" spc="-20" dirty="0">
                <a:solidFill>
                  <a:srgbClr val="333333"/>
                </a:solidFill>
              </a:rPr>
              <a:t>n</a:t>
            </a:r>
            <a:r>
              <a:rPr lang="vi-VN" sz="2400" dirty="0">
                <a:solidFill>
                  <a:srgbClr val="333333"/>
                </a:solidFill>
              </a:rPr>
              <a:t> </a:t>
            </a:r>
            <a:r>
              <a:rPr lang="vi-VN" sz="2400" spc="-10" dirty="0">
                <a:solidFill>
                  <a:srgbClr val="333333"/>
                </a:solidFill>
              </a:rPr>
              <a:t>(</a:t>
            </a:r>
            <a:r>
              <a:rPr lang="vi-VN" sz="2400" dirty="0">
                <a:solidFill>
                  <a:srgbClr val="333333"/>
                </a:solidFill>
              </a:rPr>
              <a:t>r</a:t>
            </a:r>
            <a:r>
              <a:rPr lang="vi-VN" sz="2400" spc="10" dirty="0">
                <a:solidFill>
                  <a:srgbClr val="333333"/>
                </a:solidFill>
              </a:rPr>
              <a:t>o</a:t>
            </a:r>
            <a:r>
              <a:rPr lang="vi-VN" sz="2400" spc="-10" dirty="0">
                <a:solidFill>
                  <a:srgbClr val="333333"/>
                </a:solidFill>
              </a:rPr>
              <a:t>đ. 30</a:t>
            </a:r>
            <a:r>
              <a:rPr lang="de-DE" sz="2400" spc="-10" dirty="0">
                <a:solidFill>
                  <a:srgbClr val="333333"/>
                </a:solidFill>
              </a:rPr>
              <a:t>.</a:t>
            </a:r>
            <a:r>
              <a:rPr lang="vi-VN" sz="2400" spc="5" dirty="0">
                <a:solidFill>
                  <a:srgbClr val="333333"/>
                </a:solidFill>
              </a:rPr>
              <a:t> </a:t>
            </a:r>
            <a:r>
              <a:rPr lang="vi-VN" sz="2400" spc="-10" dirty="0">
                <a:solidFill>
                  <a:srgbClr val="333333"/>
                </a:solidFill>
              </a:rPr>
              <a:t>jun</a:t>
            </a:r>
            <a:r>
              <a:rPr lang="vi-VN" sz="2400" dirty="0">
                <a:solidFill>
                  <a:srgbClr val="333333"/>
                </a:solidFill>
              </a:rPr>
              <a:t>a</a:t>
            </a:r>
            <a:r>
              <a:rPr lang="vi-VN" sz="2400" spc="-10" dirty="0">
                <a:solidFill>
                  <a:srgbClr val="333333"/>
                </a:solidFill>
              </a:rPr>
              <a:t> 1966.</a:t>
            </a:r>
            <a:r>
              <a:rPr lang="vi-VN" sz="2400" dirty="0">
                <a:solidFill>
                  <a:srgbClr val="333333"/>
                </a:solidFill>
              </a:rPr>
              <a:t>)</a:t>
            </a:r>
          </a:p>
          <a:p>
            <a:pPr marR="735965" lvl="0" defTabSz="914400">
              <a:lnSpc>
                <a:spcPct val="100000"/>
              </a:lnSpc>
              <a:spcBef>
                <a:spcPts val="1200"/>
              </a:spcBef>
            </a:pPr>
            <a:r>
              <a:rPr lang="en-US" sz="2400" spc="-35" dirty="0" err="1">
                <a:solidFill>
                  <a:srgbClr val="004992"/>
                </a:solidFill>
              </a:rPr>
              <a:t>M</a:t>
            </a:r>
            <a:r>
              <a:rPr lang="en-US" sz="2400" dirty="0" err="1">
                <a:solidFill>
                  <a:srgbClr val="004992"/>
                </a:solidFill>
              </a:rPr>
              <a:t>u</a:t>
            </a:r>
            <a:r>
              <a:rPr lang="en-US" sz="2400" spc="-10" dirty="0" err="1">
                <a:solidFill>
                  <a:srgbClr val="004992"/>
                </a:solidFill>
              </a:rPr>
              <a:t>š</a:t>
            </a:r>
            <a:r>
              <a:rPr lang="en-US" sz="2400" dirty="0" err="1">
                <a:solidFill>
                  <a:srgbClr val="004992"/>
                </a:solidFill>
              </a:rPr>
              <a:t>karc</a:t>
            </a:r>
            <a:r>
              <a:rPr lang="en-US" sz="2400" spc="-10" dirty="0" err="1">
                <a:solidFill>
                  <a:srgbClr val="004992"/>
                </a:solidFill>
              </a:rPr>
              <a:t>i</a:t>
            </a:r>
            <a:r>
              <a:rPr lang="en-US" sz="2400" spc="-10" dirty="0">
                <a:solidFill>
                  <a:srgbClr val="004992"/>
                </a:solidFill>
              </a:rPr>
              <a:t>,</a:t>
            </a:r>
            <a:r>
              <a:rPr lang="en-US" sz="2400" spc="55" dirty="0">
                <a:solidFill>
                  <a:srgbClr val="004992"/>
                </a:solidFill>
              </a:rPr>
              <a:t> </a:t>
            </a:r>
            <a:r>
              <a:rPr lang="en-US" sz="2400" spc="-30" dirty="0" err="1">
                <a:solidFill>
                  <a:srgbClr val="004992"/>
                </a:solidFill>
              </a:rPr>
              <a:t>A</a:t>
            </a:r>
            <a:r>
              <a:rPr lang="en-US" sz="2400" spc="-35" dirty="0" err="1">
                <a:solidFill>
                  <a:srgbClr val="004992"/>
                </a:solidFill>
              </a:rPr>
              <a:t>m</a:t>
            </a:r>
            <a:r>
              <a:rPr lang="en-US" sz="2400" spc="-10" dirty="0" err="1">
                <a:solidFill>
                  <a:srgbClr val="004992"/>
                </a:solidFill>
              </a:rPr>
              <a:t>eri</a:t>
            </a:r>
            <a:r>
              <a:rPr lang="en-US" sz="2400" spc="-25" dirty="0" err="1">
                <a:solidFill>
                  <a:srgbClr val="004992"/>
                </a:solidFill>
              </a:rPr>
              <a:t>k</a:t>
            </a:r>
            <a:r>
              <a:rPr lang="en-US" sz="2400" spc="-15" dirty="0" err="1">
                <a:solidFill>
                  <a:srgbClr val="004992"/>
                </a:solidFill>
              </a:rPr>
              <a:t>a</a:t>
            </a:r>
            <a:r>
              <a:rPr lang="en-US" sz="2400" spc="-30" dirty="0" err="1">
                <a:solidFill>
                  <a:srgbClr val="004992"/>
                </a:solidFill>
              </a:rPr>
              <a:t>n</a:t>
            </a:r>
            <a:r>
              <a:rPr lang="en-US" sz="2400" dirty="0" err="1">
                <a:solidFill>
                  <a:srgbClr val="004992"/>
                </a:solidFill>
              </a:rPr>
              <a:t>c</a:t>
            </a:r>
            <a:r>
              <a:rPr lang="en-US" sz="2400" spc="-10" dirty="0" err="1">
                <a:solidFill>
                  <a:srgbClr val="004992"/>
                </a:solidFill>
              </a:rPr>
              <a:t>i</a:t>
            </a:r>
            <a:r>
              <a:rPr lang="en-US" sz="2400" spc="-10" dirty="0">
                <a:solidFill>
                  <a:srgbClr val="004992"/>
                </a:solidFill>
              </a:rPr>
              <a:t>,</a:t>
            </a:r>
            <a:r>
              <a:rPr lang="en-US" sz="2400" spc="30" dirty="0">
                <a:solidFill>
                  <a:srgbClr val="004992"/>
                </a:solidFill>
              </a:rPr>
              <a:t> </a:t>
            </a:r>
            <a:r>
              <a:rPr lang="en-US" sz="2400" spc="-10" dirty="0" err="1">
                <a:solidFill>
                  <a:srgbClr val="004992"/>
                </a:solidFill>
              </a:rPr>
              <a:t>po</a:t>
            </a:r>
            <a:r>
              <a:rPr lang="en-US" sz="2400" spc="5" dirty="0" err="1">
                <a:solidFill>
                  <a:srgbClr val="004992"/>
                </a:solidFill>
              </a:rPr>
              <a:t>z</a:t>
            </a:r>
            <a:r>
              <a:rPr lang="en-US" sz="2400" spc="-30" dirty="0" err="1">
                <a:solidFill>
                  <a:srgbClr val="004992"/>
                </a:solidFill>
              </a:rPr>
              <a:t>n</a:t>
            </a:r>
            <a:r>
              <a:rPr lang="en-US" sz="2400" spc="-15" dirty="0" err="1">
                <a:solidFill>
                  <a:srgbClr val="004992"/>
                </a:solidFill>
              </a:rPr>
              <a:t>a</a:t>
            </a:r>
            <a:r>
              <a:rPr lang="en-US" sz="2400" spc="-25" dirty="0" err="1">
                <a:solidFill>
                  <a:srgbClr val="004992"/>
                </a:solidFill>
              </a:rPr>
              <a:t>t</a:t>
            </a:r>
            <a:r>
              <a:rPr lang="en-US" sz="2400" dirty="0" err="1">
                <a:solidFill>
                  <a:srgbClr val="004992"/>
                </a:solidFill>
              </a:rPr>
              <a:t>i</a:t>
            </a:r>
            <a:r>
              <a:rPr lang="en-US" sz="2400" spc="30" dirty="0">
                <a:solidFill>
                  <a:srgbClr val="004992"/>
                </a:solidFill>
              </a:rPr>
              <a:t> </a:t>
            </a:r>
            <a:r>
              <a:rPr lang="en-US" sz="2400" dirty="0" err="1">
                <a:solidFill>
                  <a:srgbClr val="004992"/>
                </a:solidFill>
              </a:rPr>
              <a:t>s</a:t>
            </a:r>
            <a:r>
              <a:rPr lang="en-US" sz="2400" spc="-10" dirty="0" err="1">
                <a:solidFill>
                  <a:srgbClr val="004992"/>
                </a:solidFill>
              </a:rPr>
              <a:t>po</a:t>
            </a:r>
            <a:r>
              <a:rPr lang="en-US" sz="2400" dirty="0" err="1">
                <a:solidFill>
                  <a:srgbClr val="004992"/>
                </a:solidFill>
              </a:rPr>
              <a:t>rt</a:t>
            </a:r>
            <a:r>
              <a:rPr lang="en-US" sz="2400" spc="-15" dirty="0" err="1">
                <a:solidFill>
                  <a:srgbClr val="004992"/>
                </a:solidFill>
              </a:rPr>
              <a:t>i</a:t>
            </a:r>
            <a:r>
              <a:rPr lang="en-US" sz="2400" dirty="0" err="1">
                <a:solidFill>
                  <a:srgbClr val="004992"/>
                </a:solidFill>
              </a:rPr>
              <a:t>s</a:t>
            </a:r>
            <a:r>
              <a:rPr lang="en-US" sz="2400" spc="-15" dirty="0" err="1">
                <a:solidFill>
                  <a:srgbClr val="004992"/>
                </a:solidFill>
              </a:rPr>
              <a:t>t</a:t>
            </a:r>
            <a:r>
              <a:rPr lang="en-US" sz="2400" dirty="0" err="1">
                <a:solidFill>
                  <a:srgbClr val="004992"/>
                </a:solidFill>
              </a:rPr>
              <a:t>i</a:t>
            </a:r>
            <a:r>
              <a:rPr lang="en-US" sz="2400" spc="-10" dirty="0">
                <a:solidFill>
                  <a:srgbClr val="004992"/>
                </a:solidFill>
              </a:rPr>
              <a:t>, </a:t>
            </a:r>
            <a:r>
              <a:rPr lang="en-US" sz="2400" spc="5" dirty="0" err="1">
                <a:solidFill>
                  <a:srgbClr val="004992"/>
                </a:solidFill>
              </a:rPr>
              <a:t>ž</a:t>
            </a:r>
            <a:r>
              <a:rPr lang="en-US" sz="2400" spc="-10" dirty="0" err="1">
                <a:solidFill>
                  <a:srgbClr val="004992"/>
                </a:solidFill>
              </a:rPr>
              <a:t>i</a:t>
            </a:r>
            <a:r>
              <a:rPr lang="en-US" sz="2400" dirty="0" err="1">
                <a:solidFill>
                  <a:srgbClr val="004992"/>
                </a:solidFill>
              </a:rPr>
              <a:t>v</a:t>
            </a:r>
            <a:r>
              <a:rPr lang="en-US" sz="2400" spc="-10" dirty="0" err="1">
                <a:solidFill>
                  <a:srgbClr val="004992"/>
                </a:solidFill>
              </a:rPr>
              <a:t>i</a:t>
            </a:r>
            <a:r>
              <a:rPr lang="en-US" sz="2400" spc="-20" dirty="0">
                <a:solidFill>
                  <a:srgbClr val="004992"/>
                </a:solidFill>
              </a:rPr>
              <a:t>...</a:t>
            </a:r>
            <a:endParaRPr lang="en-US" sz="2400" dirty="0">
              <a:solidFill>
                <a:srgbClr val="004992"/>
              </a:solidFill>
            </a:endParaRPr>
          </a:p>
        </p:txBody>
      </p:sp>
      <p:pic>
        <p:nvPicPr>
          <p:cNvPr id="8"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9"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
        <p:nvSpPr>
          <p:cNvPr id="6" name="Footer Placeholder 5"/>
          <p:cNvSpPr>
            <a:spLocks noGrp="1"/>
          </p:cNvSpPr>
          <p:nvPr>
            <p:ph type="ftr" sz="quarter" idx="11"/>
          </p:nvPr>
        </p:nvSpPr>
        <p:spPr/>
        <p:txBody>
          <a:bodyPr/>
          <a:lstStyle/>
          <a:p>
            <a:r>
              <a:rPr lang="en-US"/>
              <a:t>Metakognitivni trening 10 – Suočavanje sa predrasudama (Stigma)</a:t>
            </a:r>
          </a:p>
        </p:txBody>
      </p:sp>
      <p:sp>
        <p:nvSpPr>
          <p:cNvPr id="7" name="Slide Number Placeholder 6"/>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pl-PL" sz="3600">
                <a:latin typeface="+mn-lt"/>
                <a:ea typeface="+mn-ea"/>
                <a:cs typeface="+mn-cs"/>
              </a:rPr>
              <a:t>Šta je zajedničko za ove ljude?</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56870" algn="l"/>
              </a:tabLst>
            </a:pPr>
            <a:r>
              <a:rPr lang="en-US" sz="2400" spc="-15" dirty="0">
                <a:solidFill>
                  <a:srgbClr val="333333"/>
                </a:solidFill>
              </a:rPr>
              <a:t>F</a:t>
            </a:r>
            <a:r>
              <a:rPr lang="x-none" sz="2400" spc="-30">
                <a:solidFill>
                  <a:srgbClr val="333333"/>
                </a:solidFill>
              </a:rPr>
              <a:t>j</a:t>
            </a:r>
            <a:r>
              <a:rPr lang="en-US" sz="2400" spc="5" dirty="0">
                <a:solidFill>
                  <a:srgbClr val="333333"/>
                </a:solidFill>
              </a:rPr>
              <a:t>o</a:t>
            </a:r>
            <a:r>
              <a:rPr lang="en-US" sz="2400" dirty="0">
                <a:solidFill>
                  <a:srgbClr val="333333"/>
                </a:solidFill>
              </a:rPr>
              <a:t>dor</a:t>
            </a:r>
            <a:r>
              <a:rPr lang="en-US" sz="2400" spc="25" dirty="0">
                <a:solidFill>
                  <a:srgbClr val="333333"/>
                </a:solidFill>
              </a:rPr>
              <a:t> </a:t>
            </a:r>
            <a:r>
              <a:rPr lang="en-US" sz="2400" dirty="0" err="1">
                <a:solidFill>
                  <a:srgbClr val="333333"/>
                </a:solidFill>
              </a:rPr>
              <a:t>Dos</a:t>
            </a:r>
            <a:r>
              <a:rPr lang="en-US" sz="2400" spc="-15" dirty="0" err="1">
                <a:solidFill>
                  <a:srgbClr val="333333"/>
                </a:solidFill>
              </a:rPr>
              <a:t>t</a:t>
            </a:r>
            <a:r>
              <a:rPr lang="en-US" sz="2400" spc="-20" dirty="0" err="1">
                <a:solidFill>
                  <a:srgbClr val="333333"/>
                </a:solidFill>
              </a:rPr>
              <a:t>o</a:t>
            </a:r>
            <a:r>
              <a:rPr lang="x-none" sz="2400" spc="-35">
                <a:solidFill>
                  <a:srgbClr val="333333"/>
                </a:solidFill>
              </a:rPr>
              <a:t>j</a:t>
            </a:r>
            <a:r>
              <a:rPr lang="en-US" sz="2400" spc="5" dirty="0" err="1">
                <a:solidFill>
                  <a:srgbClr val="333333"/>
                </a:solidFill>
              </a:rPr>
              <a:t>e</a:t>
            </a:r>
            <a:r>
              <a:rPr lang="en-US" sz="2400" dirty="0" err="1">
                <a:solidFill>
                  <a:srgbClr val="333333"/>
                </a:solidFill>
              </a:rPr>
              <a:t>v</a:t>
            </a:r>
            <a:r>
              <a:rPr lang="en-US" sz="2400" spc="-10" dirty="0" err="1">
                <a:solidFill>
                  <a:srgbClr val="333333"/>
                </a:solidFill>
              </a:rPr>
              <a:t>s</a:t>
            </a:r>
            <a:r>
              <a:rPr lang="en-US" sz="2400" dirty="0" err="1">
                <a:solidFill>
                  <a:srgbClr val="333333"/>
                </a:solidFill>
              </a:rPr>
              <a:t>k</a:t>
            </a:r>
            <a:r>
              <a:rPr lang="x-none" sz="2400">
                <a:solidFill>
                  <a:srgbClr val="333333"/>
                </a:solidFill>
              </a:rPr>
              <a:t>i</a:t>
            </a:r>
            <a:r>
              <a:rPr lang="en-US" sz="2400" spc="50" dirty="0">
                <a:solidFill>
                  <a:srgbClr val="333333"/>
                </a:solidFill>
              </a:rPr>
              <a:t> </a:t>
            </a:r>
            <a:r>
              <a:rPr lang="en-US" sz="2400" spc="-10" dirty="0">
                <a:solidFill>
                  <a:srgbClr val="333333"/>
                </a:solidFill>
              </a:rPr>
              <a:t>(</a:t>
            </a:r>
            <a:r>
              <a:rPr lang="en-US" sz="2400" spc="5" dirty="0">
                <a:solidFill>
                  <a:srgbClr val="333333"/>
                </a:solidFill>
              </a:rPr>
              <a:t>182</a:t>
            </a:r>
            <a:r>
              <a:rPr lang="en-US" sz="2400" spc="25" dirty="0">
                <a:solidFill>
                  <a:srgbClr val="333333"/>
                </a:solidFill>
              </a:rPr>
              <a:t>1</a:t>
            </a:r>
            <a:r>
              <a:rPr lang="en-US" sz="2400" spc="-15" dirty="0">
                <a:solidFill>
                  <a:srgbClr val="333333"/>
                </a:solidFill>
              </a:rPr>
              <a:t>-</a:t>
            </a:r>
            <a:r>
              <a:rPr lang="en-US" sz="2400" spc="5" dirty="0">
                <a:solidFill>
                  <a:srgbClr val="333333"/>
                </a:solidFill>
              </a:rPr>
              <a:t>1881)</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356870" algn="l"/>
              </a:tabLst>
            </a:pPr>
            <a:r>
              <a:rPr lang="en-US" sz="2400" dirty="0">
                <a:solidFill>
                  <a:srgbClr val="333333"/>
                </a:solidFill>
              </a:rPr>
              <a:t>Er</a:t>
            </a:r>
            <a:r>
              <a:rPr lang="en-US" sz="2400" spc="-15" dirty="0">
                <a:solidFill>
                  <a:srgbClr val="333333"/>
                </a:solidFill>
              </a:rPr>
              <a:t>nest</a:t>
            </a:r>
            <a:r>
              <a:rPr lang="en-US" sz="2400" spc="20" dirty="0">
                <a:solidFill>
                  <a:srgbClr val="333333"/>
                </a:solidFill>
              </a:rPr>
              <a:t> </a:t>
            </a:r>
            <a:r>
              <a:rPr lang="en-US" sz="2400" dirty="0">
                <a:solidFill>
                  <a:srgbClr val="333333"/>
                </a:solidFill>
              </a:rPr>
              <a:t>H</a:t>
            </a:r>
            <a:r>
              <a:rPr lang="en-US" sz="2400" spc="5" dirty="0">
                <a:solidFill>
                  <a:srgbClr val="333333"/>
                </a:solidFill>
              </a:rPr>
              <a:t>e</a:t>
            </a:r>
            <a:r>
              <a:rPr lang="en-US" sz="2400" dirty="0">
                <a:solidFill>
                  <a:srgbClr val="333333"/>
                </a:solidFill>
              </a:rPr>
              <a:t>m</a:t>
            </a:r>
            <a:r>
              <a:rPr lang="en-US" sz="2400" spc="-15" dirty="0">
                <a:solidFill>
                  <a:srgbClr val="333333"/>
                </a:solidFill>
              </a:rPr>
              <a:t>i</a:t>
            </a:r>
            <a:r>
              <a:rPr lang="en-US" sz="2400" spc="-20" dirty="0">
                <a:solidFill>
                  <a:srgbClr val="333333"/>
                </a:solidFill>
              </a:rPr>
              <a:t>n</a:t>
            </a:r>
            <a:r>
              <a:rPr lang="en-US" sz="2400" spc="-25" dirty="0">
                <a:solidFill>
                  <a:srgbClr val="333333"/>
                </a:solidFill>
              </a:rPr>
              <a:t>g</a:t>
            </a:r>
            <a:r>
              <a:rPr lang="x-none" sz="2400" spc="-20">
                <a:solidFill>
                  <a:srgbClr val="333333"/>
                </a:solidFill>
              </a:rPr>
              <a:t>vej</a:t>
            </a:r>
            <a:r>
              <a:rPr lang="en-US" sz="2400" spc="40" dirty="0">
                <a:solidFill>
                  <a:srgbClr val="333333"/>
                </a:solidFill>
              </a:rPr>
              <a:t> </a:t>
            </a:r>
            <a:r>
              <a:rPr lang="en-US" sz="2400" spc="-10" dirty="0">
                <a:solidFill>
                  <a:srgbClr val="333333"/>
                </a:solidFill>
              </a:rPr>
              <a:t>(189</a:t>
            </a:r>
            <a:r>
              <a:rPr lang="en-US" sz="2400" spc="-35" dirty="0">
                <a:solidFill>
                  <a:srgbClr val="333333"/>
                </a:solidFill>
              </a:rPr>
              <a:t>9</a:t>
            </a:r>
            <a:r>
              <a:rPr lang="en-US" sz="2400" spc="-10" dirty="0">
                <a:solidFill>
                  <a:srgbClr val="333333"/>
                </a:solidFill>
              </a:rPr>
              <a:t>-1961)</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356870" algn="l"/>
              </a:tabLst>
            </a:pPr>
            <a:r>
              <a:rPr lang="en-US" sz="2400" spc="-15" dirty="0" err="1">
                <a:solidFill>
                  <a:srgbClr val="333333"/>
                </a:solidFill>
              </a:rPr>
              <a:t>F</a:t>
            </a:r>
            <a:r>
              <a:rPr lang="en-US" sz="2400" spc="5" dirty="0" err="1">
                <a:solidFill>
                  <a:srgbClr val="333333"/>
                </a:solidFill>
              </a:rPr>
              <a:t>r</a:t>
            </a:r>
            <a:r>
              <a:rPr lang="en-US" sz="2400" spc="-10" dirty="0" err="1">
                <a:solidFill>
                  <a:srgbClr val="333333"/>
                </a:solidFill>
              </a:rPr>
              <a:t>i</a:t>
            </a:r>
            <a:r>
              <a:rPr lang="en-US" sz="2400" dirty="0" err="1">
                <a:solidFill>
                  <a:srgbClr val="333333"/>
                </a:solidFill>
              </a:rPr>
              <a:t>drih</a:t>
            </a:r>
            <a:r>
              <a:rPr lang="en-US" sz="2400" spc="30" dirty="0">
                <a:solidFill>
                  <a:srgbClr val="333333"/>
                </a:solidFill>
              </a:rPr>
              <a:t> </a:t>
            </a:r>
            <a:r>
              <a:rPr lang="en-US" sz="2400" dirty="0">
                <a:solidFill>
                  <a:srgbClr val="333333"/>
                </a:solidFill>
              </a:rPr>
              <a:t>H</a:t>
            </a:r>
            <a:r>
              <a:rPr lang="x-none" sz="2400">
                <a:solidFill>
                  <a:srgbClr val="333333"/>
                </a:solidFill>
              </a:rPr>
              <a:t>e</a:t>
            </a:r>
            <a:r>
              <a:rPr lang="en-US" sz="2400" dirty="0" err="1">
                <a:solidFill>
                  <a:srgbClr val="333333"/>
                </a:solidFill>
              </a:rPr>
              <a:t>l</a:t>
            </a:r>
            <a:r>
              <a:rPr lang="en-US" sz="2400" spc="-10" dirty="0" err="1">
                <a:solidFill>
                  <a:srgbClr val="333333"/>
                </a:solidFill>
              </a:rPr>
              <a:t>d</a:t>
            </a:r>
            <a:r>
              <a:rPr lang="en-US" sz="2400" spc="5" dirty="0" err="1">
                <a:solidFill>
                  <a:srgbClr val="333333"/>
                </a:solidFill>
              </a:rPr>
              <a:t>er</a:t>
            </a:r>
            <a:r>
              <a:rPr lang="en-US" sz="2400" spc="-10" dirty="0" err="1">
                <a:solidFill>
                  <a:srgbClr val="333333"/>
                </a:solidFill>
              </a:rPr>
              <a:t>li</a:t>
            </a:r>
            <a:r>
              <a:rPr lang="en-US" sz="2400" dirty="0" err="1">
                <a:solidFill>
                  <a:srgbClr val="333333"/>
                </a:solidFill>
              </a:rPr>
              <a:t>n</a:t>
            </a:r>
            <a:r>
              <a:rPr lang="en-US" sz="2400" spc="35" dirty="0">
                <a:solidFill>
                  <a:srgbClr val="333333"/>
                </a:solidFill>
              </a:rPr>
              <a:t> </a:t>
            </a:r>
            <a:r>
              <a:rPr lang="en-US" sz="2400" spc="-10" dirty="0">
                <a:solidFill>
                  <a:srgbClr val="333333"/>
                </a:solidFill>
              </a:rPr>
              <a:t>(</a:t>
            </a:r>
            <a:r>
              <a:rPr lang="en-US" sz="2400" spc="5" dirty="0">
                <a:solidFill>
                  <a:srgbClr val="333333"/>
                </a:solidFill>
              </a:rPr>
              <a:t>177</a:t>
            </a:r>
            <a:r>
              <a:rPr lang="en-US" sz="2400" spc="-20" dirty="0">
                <a:solidFill>
                  <a:srgbClr val="333333"/>
                </a:solidFill>
              </a:rPr>
              <a:t>0</a:t>
            </a:r>
            <a:r>
              <a:rPr lang="en-US" sz="2400" spc="-15" dirty="0">
                <a:solidFill>
                  <a:srgbClr val="333333"/>
                </a:solidFill>
              </a:rPr>
              <a:t>-</a:t>
            </a:r>
            <a:r>
              <a:rPr lang="en-US" sz="2400" spc="5" dirty="0">
                <a:solidFill>
                  <a:srgbClr val="333333"/>
                </a:solidFill>
              </a:rPr>
              <a:t>1843</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x-none" sz="2400">
                <a:solidFill>
                  <a:srgbClr val="333333"/>
                </a:solidFill>
              </a:rPr>
              <a:t>Č</a:t>
            </a:r>
            <a:r>
              <a:rPr lang="en-US" sz="2400" spc="-15" dirty="0" err="1">
                <a:solidFill>
                  <a:srgbClr val="333333"/>
                </a:solidFill>
              </a:rPr>
              <a:t>arl</a:t>
            </a:r>
            <a:r>
              <a:rPr lang="x-none" sz="2400" spc="-10">
                <a:solidFill>
                  <a:srgbClr val="333333"/>
                </a:solidFill>
              </a:rPr>
              <a:t>s</a:t>
            </a:r>
            <a:r>
              <a:rPr lang="en-US" sz="2400" dirty="0">
                <a:solidFill>
                  <a:srgbClr val="333333"/>
                </a:solidFill>
              </a:rPr>
              <a:t> </a:t>
            </a:r>
            <a:r>
              <a:rPr lang="en-US" sz="2400" spc="-20" dirty="0">
                <a:solidFill>
                  <a:srgbClr val="333333"/>
                </a:solidFill>
              </a:rPr>
              <a:t>Di</a:t>
            </a:r>
            <a:r>
              <a:rPr lang="x-none" sz="2400" spc="-15">
                <a:solidFill>
                  <a:srgbClr val="333333"/>
                </a:solidFill>
              </a:rPr>
              <a:t>ke</a:t>
            </a:r>
            <a:r>
              <a:rPr lang="en-US" sz="2400" spc="-15" dirty="0">
                <a:solidFill>
                  <a:srgbClr val="333333"/>
                </a:solidFill>
              </a:rPr>
              <a:t>ns</a:t>
            </a:r>
            <a:r>
              <a:rPr lang="en-US" sz="2400" spc="35" dirty="0">
                <a:solidFill>
                  <a:srgbClr val="333333"/>
                </a:solidFill>
              </a:rPr>
              <a:t> </a:t>
            </a:r>
            <a:r>
              <a:rPr lang="en-US" sz="2400" spc="-10" dirty="0">
                <a:solidFill>
                  <a:srgbClr val="333333"/>
                </a:solidFill>
              </a:rPr>
              <a:t>(181</a:t>
            </a:r>
            <a:r>
              <a:rPr lang="en-US" sz="2400" spc="-35" dirty="0">
                <a:solidFill>
                  <a:srgbClr val="333333"/>
                </a:solidFill>
              </a:rPr>
              <a:t>2</a:t>
            </a:r>
            <a:r>
              <a:rPr lang="en-US" sz="2400" spc="-10" dirty="0">
                <a:solidFill>
                  <a:srgbClr val="333333"/>
                </a:solidFill>
              </a:rPr>
              <a:t>-</a:t>
            </a:r>
            <a:r>
              <a:rPr lang="en-US" sz="2400" spc="-5" dirty="0">
                <a:solidFill>
                  <a:srgbClr val="333333"/>
                </a:solidFill>
              </a:rPr>
              <a:t>1870)</a:t>
            </a:r>
            <a:endParaRPr lang="en-US" sz="2400" dirty="0">
              <a:solidFill>
                <a:srgbClr val="333333"/>
              </a:solidFill>
            </a:endParaRPr>
          </a:p>
          <a:p>
            <a:pPr marR="3375660" lvl="0" defTabSz="914400">
              <a:lnSpc>
                <a:spcPct val="100000"/>
              </a:lnSpc>
              <a:spcBef>
                <a:spcPts val="1200"/>
              </a:spcBef>
            </a:pPr>
            <a:r>
              <a:rPr lang="en-US" sz="2400" spc="1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pl-PL" sz="3600">
                <a:latin typeface="+mn-lt"/>
                <a:ea typeface="+mn-ea"/>
                <a:cs typeface="+mn-cs"/>
              </a:rPr>
              <a:t>Šta je zajedničko za ove ljude?</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56870" algn="l"/>
              </a:tabLst>
            </a:pPr>
            <a:r>
              <a:rPr lang="en-US" sz="2400" spc="-15" dirty="0">
                <a:solidFill>
                  <a:srgbClr val="333333"/>
                </a:solidFill>
              </a:rPr>
              <a:t>F</a:t>
            </a:r>
            <a:r>
              <a:rPr lang="x-none" sz="2400" spc="-30">
                <a:solidFill>
                  <a:srgbClr val="333333"/>
                </a:solidFill>
              </a:rPr>
              <a:t>j</a:t>
            </a:r>
            <a:r>
              <a:rPr lang="en-US" sz="2400" spc="5" dirty="0">
                <a:solidFill>
                  <a:srgbClr val="333333"/>
                </a:solidFill>
              </a:rPr>
              <a:t>o</a:t>
            </a:r>
            <a:r>
              <a:rPr lang="en-US" sz="2400" dirty="0">
                <a:solidFill>
                  <a:srgbClr val="333333"/>
                </a:solidFill>
              </a:rPr>
              <a:t>dor</a:t>
            </a:r>
            <a:r>
              <a:rPr lang="en-US" sz="2400" spc="25" dirty="0">
                <a:solidFill>
                  <a:srgbClr val="333333"/>
                </a:solidFill>
              </a:rPr>
              <a:t> </a:t>
            </a:r>
            <a:r>
              <a:rPr lang="en-US" sz="2400" dirty="0" err="1">
                <a:solidFill>
                  <a:srgbClr val="333333"/>
                </a:solidFill>
              </a:rPr>
              <a:t>Dos</a:t>
            </a:r>
            <a:r>
              <a:rPr lang="en-US" sz="2400" spc="-15" dirty="0" err="1">
                <a:solidFill>
                  <a:srgbClr val="333333"/>
                </a:solidFill>
              </a:rPr>
              <a:t>t</a:t>
            </a:r>
            <a:r>
              <a:rPr lang="en-US" sz="2400" spc="-20" dirty="0" err="1">
                <a:solidFill>
                  <a:srgbClr val="333333"/>
                </a:solidFill>
              </a:rPr>
              <a:t>o</a:t>
            </a:r>
            <a:r>
              <a:rPr lang="x-none" sz="2400" spc="-35">
                <a:solidFill>
                  <a:srgbClr val="333333"/>
                </a:solidFill>
              </a:rPr>
              <a:t>j</a:t>
            </a:r>
            <a:r>
              <a:rPr lang="en-US" sz="2400" spc="5" dirty="0" err="1">
                <a:solidFill>
                  <a:srgbClr val="333333"/>
                </a:solidFill>
              </a:rPr>
              <a:t>e</a:t>
            </a:r>
            <a:r>
              <a:rPr lang="en-US" sz="2400" dirty="0" err="1">
                <a:solidFill>
                  <a:srgbClr val="333333"/>
                </a:solidFill>
              </a:rPr>
              <a:t>v</a:t>
            </a:r>
            <a:r>
              <a:rPr lang="en-US" sz="2400" spc="-10" dirty="0" err="1">
                <a:solidFill>
                  <a:srgbClr val="333333"/>
                </a:solidFill>
              </a:rPr>
              <a:t>s</a:t>
            </a:r>
            <a:r>
              <a:rPr lang="en-US" sz="2400" dirty="0" err="1">
                <a:solidFill>
                  <a:srgbClr val="333333"/>
                </a:solidFill>
              </a:rPr>
              <a:t>k</a:t>
            </a:r>
            <a:r>
              <a:rPr lang="x-none" sz="2400">
                <a:solidFill>
                  <a:srgbClr val="333333"/>
                </a:solidFill>
              </a:rPr>
              <a:t>i</a:t>
            </a:r>
            <a:r>
              <a:rPr lang="en-US" sz="2400" spc="50" dirty="0">
                <a:solidFill>
                  <a:srgbClr val="333333"/>
                </a:solidFill>
              </a:rPr>
              <a:t> </a:t>
            </a:r>
            <a:r>
              <a:rPr lang="en-US" sz="2400" spc="-10" dirty="0">
                <a:solidFill>
                  <a:srgbClr val="333333"/>
                </a:solidFill>
              </a:rPr>
              <a:t>(</a:t>
            </a:r>
            <a:r>
              <a:rPr lang="en-US" sz="2400" spc="5" dirty="0">
                <a:solidFill>
                  <a:srgbClr val="333333"/>
                </a:solidFill>
              </a:rPr>
              <a:t>182</a:t>
            </a:r>
            <a:r>
              <a:rPr lang="en-US" sz="2400" spc="25" dirty="0">
                <a:solidFill>
                  <a:srgbClr val="333333"/>
                </a:solidFill>
              </a:rPr>
              <a:t>1</a:t>
            </a:r>
            <a:r>
              <a:rPr lang="en-US" sz="2400" spc="-15" dirty="0">
                <a:solidFill>
                  <a:srgbClr val="333333"/>
                </a:solidFill>
              </a:rPr>
              <a:t>-</a:t>
            </a:r>
            <a:r>
              <a:rPr lang="en-US" sz="2400" spc="5" dirty="0">
                <a:solidFill>
                  <a:srgbClr val="333333"/>
                </a:solidFill>
              </a:rPr>
              <a:t>1881)</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356870" algn="l"/>
              </a:tabLst>
            </a:pPr>
            <a:r>
              <a:rPr lang="en-US" sz="2400" dirty="0">
                <a:solidFill>
                  <a:srgbClr val="333333"/>
                </a:solidFill>
              </a:rPr>
              <a:t>Er</a:t>
            </a:r>
            <a:r>
              <a:rPr lang="en-US" sz="2400" spc="-15" dirty="0">
                <a:solidFill>
                  <a:srgbClr val="333333"/>
                </a:solidFill>
              </a:rPr>
              <a:t>nest</a:t>
            </a:r>
            <a:r>
              <a:rPr lang="en-US" sz="2400" spc="20" dirty="0">
                <a:solidFill>
                  <a:srgbClr val="333333"/>
                </a:solidFill>
              </a:rPr>
              <a:t> </a:t>
            </a:r>
            <a:r>
              <a:rPr lang="en-US" sz="2400" dirty="0">
                <a:solidFill>
                  <a:srgbClr val="333333"/>
                </a:solidFill>
              </a:rPr>
              <a:t>H</a:t>
            </a:r>
            <a:r>
              <a:rPr lang="en-US" sz="2400" spc="5" dirty="0">
                <a:solidFill>
                  <a:srgbClr val="333333"/>
                </a:solidFill>
              </a:rPr>
              <a:t>e</a:t>
            </a:r>
            <a:r>
              <a:rPr lang="en-US" sz="2400" dirty="0">
                <a:solidFill>
                  <a:srgbClr val="333333"/>
                </a:solidFill>
              </a:rPr>
              <a:t>m</a:t>
            </a:r>
            <a:r>
              <a:rPr lang="en-US" sz="2400" spc="-15" dirty="0">
                <a:solidFill>
                  <a:srgbClr val="333333"/>
                </a:solidFill>
              </a:rPr>
              <a:t>i</a:t>
            </a:r>
            <a:r>
              <a:rPr lang="en-US" sz="2400" spc="-20" dirty="0">
                <a:solidFill>
                  <a:srgbClr val="333333"/>
                </a:solidFill>
              </a:rPr>
              <a:t>n</a:t>
            </a:r>
            <a:r>
              <a:rPr lang="en-US" sz="2400" spc="-25" dirty="0">
                <a:solidFill>
                  <a:srgbClr val="333333"/>
                </a:solidFill>
              </a:rPr>
              <a:t>g</a:t>
            </a:r>
            <a:r>
              <a:rPr lang="x-none" sz="2400" spc="-20">
                <a:solidFill>
                  <a:srgbClr val="333333"/>
                </a:solidFill>
              </a:rPr>
              <a:t>vej</a:t>
            </a:r>
            <a:r>
              <a:rPr lang="en-US" sz="2400" spc="40" dirty="0">
                <a:solidFill>
                  <a:srgbClr val="333333"/>
                </a:solidFill>
              </a:rPr>
              <a:t> </a:t>
            </a:r>
            <a:r>
              <a:rPr lang="en-US" sz="2400" spc="-10" dirty="0">
                <a:solidFill>
                  <a:srgbClr val="333333"/>
                </a:solidFill>
              </a:rPr>
              <a:t>(189</a:t>
            </a:r>
            <a:r>
              <a:rPr lang="en-US" sz="2400" spc="-35" dirty="0">
                <a:solidFill>
                  <a:srgbClr val="333333"/>
                </a:solidFill>
              </a:rPr>
              <a:t>9</a:t>
            </a:r>
            <a:r>
              <a:rPr lang="en-US" sz="2400" spc="-10" dirty="0">
                <a:solidFill>
                  <a:srgbClr val="333333"/>
                </a:solidFill>
              </a:rPr>
              <a:t>-1961)</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356870" algn="l"/>
              </a:tabLst>
            </a:pPr>
            <a:r>
              <a:rPr lang="en-US" sz="2400" spc="-15" dirty="0" err="1">
                <a:solidFill>
                  <a:srgbClr val="333333"/>
                </a:solidFill>
              </a:rPr>
              <a:t>F</a:t>
            </a:r>
            <a:r>
              <a:rPr lang="en-US" sz="2400" spc="5" dirty="0" err="1">
                <a:solidFill>
                  <a:srgbClr val="333333"/>
                </a:solidFill>
              </a:rPr>
              <a:t>r</a:t>
            </a:r>
            <a:r>
              <a:rPr lang="en-US" sz="2400" spc="-10" dirty="0" err="1">
                <a:solidFill>
                  <a:srgbClr val="333333"/>
                </a:solidFill>
              </a:rPr>
              <a:t>i</a:t>
            </a:r>
            <a:r>
              <a:rPr lang="en-US" sz="2400" dirty="0" err="1">
                <a:solidFill>
                  <a:srgbClr val="333333"/>
                </a:solidFill>
              </a:rPr>
              <a:t>drih</a:t>
            </a:r>
            <a:r>
              <a:rPr lang="en-US" sz="2400" spc="30" dirty="0">
                <a:solidFill>
                  <a:srgbClr val="333333"/>
                </a:solidFill>
              </a:rPr>
              <a:t> </a:t>
            </a:r>
            <a:r>
              <a:rPr lang="en-US" sz="2400" dirty="0">
                <a:solidFill>
                  <a:srgbClr val="333333"/>
                </a:solidFill>
              </a:rPr>
              <a:t>H</a:t>
            </a:r>
            <a:r>
              <a:rPr lang="x-none" sz="2400">
                <a:solidFill>
                  <a:srgbClr val="333333"/>
                </a:solidFill>
              </a:rPr>
              <a:t>e</a:t>
            </a:r>
            <a:r>
              <a:rPr lang="en-US" sz="2400" dirty="0" err="1">
                <a:solidFill>
                  <a:srgbClr val="333333"/>
                </a:solidFill>
              </a:rPr>
              <a:t>l</a:t>
            </a:r>
            <a:r>
              <a:rPr lang="en-US" sz="2400" spc="-10" dirty="0" err="1">
                <a:solidFill>
                  <a:srgbClr val="333333"/>
                </a:solidFill>
              </a:rPr>
              <a:t>d</a:t>
            </a:r>
            <a:r>
              <a:rPr lang="en-US" sz="2400" spc="5" dirty="0" err="1">
                <a:solidFill>
                  <a:srgbClr val="333333"/>
                </a:solidFill>
              </a:rPr>
              <a:t>er</a:t>
            </a:r>
            <a:r>
              <a:rPr lang="en-US" sz="2400" spc="-10" dirty="0" err="1">
                <a:solidFill>
                  <a:srgbClr val="333333"/>
                </a:solidFill>
              </a:rPr>
              <a:t>li</a:t>
            </a:r>
            <a:r>
              <a:rPr lang="en-US" sz="2400" dirty="0" err="1">
                <a:solidFill>
                  <a:srgbClr val="333333"/>
                </a:solidFill>
              </a:rPr>
              <a:t>n</a:t>
            </a:r>
            <a:r>
              <a:rPr lang="en-US" sz="2400" spc="35" dirty="0">
                <a:solidFill>
                  <a:srgbClr val="333333"/>
                </a:solidFill>
              </a:rPr>
              <a:t> </a:t>
            </a:r>
            <a:r>
              <a:rPr lang="en-US" sz="2400" spc="-10" dirty="0">
                <a:solidFill>
                  <a:srgbClr val="333333"/>
                </a:solidFill>
              </a:rPr>
              <a:t>(</a:t>
            </a:r>
            <a:r>
              <a:rPr lang="en-US" sz="2400" spc="5" dirty="0">
                <a:solidFill>
                  <a:srgbClr val="333333"/>
                </a:solidFill>
              </a:rPr>
              <a:t>177</a:t>
            </a:r>
            <a:r>
              <a:rPr lang="en-US" sz="2400" spc="-20" dirty="0">
                <a:solidFill>
                  <a:srgbClr val="333333"/>
                </a:solidFill>
              </a:rPr>
              <a:t>0</a:t>
            </a:r>
            <a:r>
              <a:rPr lang="en-US" sz="2400" spc="-15" dirty="0">
                <a:solidFill>
                  <a:srgbClr val="333333"/>
                </a:solidFill>
              </a:rPr>
              <a:t>-</a:t>
            </a:r>
            <a:r>
              <a:rPr lang="en-US" sz="2400" spc="5" dirty="0">
                <a:solidFill>
                  <a:srgbClr val="333333"/>
                </a:solidFill>
              </a:rPr>
              <a:t>1843</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x-none" sz="2400">
                <a:solidFill>
                  <a:srgbClr val="333333"/>
                </a:solidFill>
              </a:rPr>
              <a:t>Č</a:t>
            </a:r>
            <a:r>
              <a:rPr lang="en-US" sz="2400" spc="-15" dirty="0" err="1">
                <a:solidFill>
                  <a:srgbClr val="333333"/>
                </a:solidFill>
              </a:rPr>
              <a:t>arl</a:t>
            </a:r>
            <a:r>
              <a:rPr lang="x-none" sz="2400" spc="-10">
                <a:solidFill>
                  <a:srgbClr val="333333"/>
                </a:solidFill>
              </a:rPr>
              <a:t>s</a:t>
            </a:r>
            <a:r>
              <a:rPr lang="en-US" sz="2400" dirty="0">
                <a:solidFill>
                  <a:srgbClr val="333333"/>
                </a:solidFill>
              </a:rPr>
              <a:t> </a:t>
            </a:r>
            <a:r>
              <a:rPr lang="en-US" sz="2400" spc="-20" dirty="0">
                <a:solidFill>
                  <a:srgbClr val="333333"/>
                </a:solidFill>
              </a:rPr>
              <a:t>Di</a:t>
            </a:r>
            <a:r>
              <a:rPr lang="x-none" sz="2400" spc="-15">
                <a:solidFill>
                  <a:srgbClr val="333333"/>
                </a:solidFill>
              </a:rPr>
              <a:t>ke</a:t>
            </a:r>
            <a:r>
              <a:rPr lang="en-US" sz="2400" spc="-15" dirty="0">
                <a:solidFill>
                  <a:srgbClr val="333333"/>
                </a:solidFill>
              </a:rPr>
              <a:t>ns</a:t>
            </a:r>
            <a:r>
              <a:rPr lang="en-US" sz="2400" spc="35" dirty="0">
                <a:solidFill>
                  <a:srgbClr val="333333"/>
                </a:solidFill>
              </a:rPr>
              <a:t> </a:t>
            </a:r>
            <a:r>
              <a:rPr lang="en-US" sz="2400" spc="-10" dirty="0">
                <a:solidFill>
                  <a:srgbClr val="333333"/>
                </a:solidFill>
              </a:rPr>
              <a:t>(181</a:t>
            </a:r>
            <a:r>
              <a:rPr lang="en-US" sz="2400" spc="-35" dirty="0">
                <a:solidFill>
                  <a:srgbClr val="333333"/>
                </a:solidFill>
              </a:rPr>
              <a:t>2</a:t>
            </a:r>
            <a:r>
              <a:rPr lang="en-US" sz="2400" spc="-10" dirty="0">
                <a:solidFill>
                  <a:srgbClr val="333333"/>
                </a:solidFill>
              </a:rPr>
              <a:t>-</a:t>
            </a:r>
            <a:r>
              <a:rPr lang="en-US" sz="2400" spc="-5" dirty="0">
                <a:solidFill>
                  <a:srgbClr val="333333"/>
                </a:solidFill>
              </a:rPr>
              <a:t>1870)</a:t>
            </a:r>
            <a:endParaRPr lang="en-US" sz="2400" dirty="0">
              <a:solidFill>
                <a:srgbClr val="333333"/>
              </a:solidFill>
            </a:endParaRPr>
          </a:p>
          <a:p>
            <a:pPr marR="3375660" lvl="0" defTabSz="914400">
              <a:lnSpc>
                <a:spcPct val="100000"/>
              </a:lnSpc>
              <a:spcBef>
                <a:spcPts val="1200"/>
              </a:spcBef>
            </a:pPr>
            <a:r>
              <a:rPr lang="en-US" sz="2400" spc="10" dirty="0" err="1">
                <a:solidFill>
                  <a:srgbClr val="004992"/>
                </a:solidFill>
              </a:rPr>
              <a:t>M</a:t>
            </a:r>
            <a:r>
              <a:rPr lang="en-US" sz="2400" dirty="0" err="1">
                <a:solidFill>
                  <a:srgbClr val="004992"/>
                </a:solidFill>
              </a:rPr>
              <a:t>uš</a:t>
            </a:r>
            <a:r>
              <a:rPr lang="en-US" sz="2400" spc="-15" dirty="0" err="1">
                <a:solidFill>
                  <a:srgbClr val="004992"/>
                </a:solidFill>
              </a:rPr>
              <a:t>k</a:t>
            </a:r>
            <a:r>
              <a:rPr lang="en-US" sz="2400" spc="-10" dirty="0" err="1">
                <a:solidFill>
                  <a:srgbClr val="004992"/>
                </a:solidFill>
              </a:rPr>
              <a:t>ar</a:t>
            </a:r>
            <a:r>
              <a:rPr lang="en-US" sz="2400" dirty="0" err="1">
                <a:solidFill>
                  <a:srgbClr val="004992"/>
                </a:solidFill>
              </a:rPr>
              <a:t>c</a:t>
            </a:r>
            <a:r>
              <a:rPr lang="en-US" sz="2400" spc="-30" dirty="0" err="1">
                <a:solidFill>
                  <a:srgbClr val="004992"/>
                </a:solidFill>
              </a:rPr>
              <a:t>i</a:t>
            </a:r>
            <a:r>
              <a:rPr lang="en-US" sz="2400" dirty="0">
                <a:solidFill>
                  <a:srgbClr val="004992"/>
                </a:solidFill>
              </a:rPr>
              <a:t>,</a:t>
            </a:r>
            <a:r>
              <a:rPr lang="en-US" sz="2400" spc="5" dirty="0">
                <a:solidFill>
                  <a:srgbClr val="004992"/>
                </a:solidFill>
              </a:rPr>
              <a:t> </a:t>
            </a:r>
            <a:r>
              <a:rPr lang="en-US" sz="2400" dirty="0" err="1">
                <a:solidFill>
                  <a:srgbClr val="004992"/>
                </a:solidFill>
              </a:rPr>
              <a:t>u</a:t>
            </a:r>
            <a:r>
              <a:rPr lang="en-US" sz="2400" spc="-20" dirty="0" err="1">
                <a:solidFill>
                  <a:srgbClr val="004992"/>
                </a:solidFill>
              </a:rPr>
              <a:t>m</a:t>
            </a:r>
            <a:r>
              <a:rPr lang="en-US" sz="2400" spc="-10" dirty="0" err="1">
                <a:solidFill>
                  <a:srgbClr val="004992"/>
                </a:solidFill>
              </a:rPr>
              <a:t>r</a:t>
            </a:r>
            <a:r>
              <a:rPr lang="en-US" sz="2400" spc="-30" dirty="0" err="1">
                <a:solidFill>
                  <a:srgbClr val="004992"/>
                </a:solidFill>
              </a:rPr>
              <a:t>l</a:t>
            </a:r>
            <a:r>
              <a:rPr lang="en-US" sz="2400" spc="-35" dirty="0" err="1">
                <a:solidFill>
                  <a:srgbClr val="004992"/>
                </a:solidFill>
              </a:rPr>
              <a:t>i</a:t>
            </a:r>
            <a:r>
              <a:rPr lang="en-US" sz="2400" dirty="0">
                <a:solidFill>
                  <a:srgbClr val="004992"/>
                </a:solidFill>
              </a:rPr>
              <a:t>,</a:t>
            </a:r>
            <a:r>
              <a:rPr lang="en-US" sz="2400" spc="30" dirty="0">
                <a:solidFill>
                  <a:srgbClr val="004992"/>
                </a:solidFill>
              </a:rPr>
              <a:t> </a:t>
            </a:r>
            <a:r>
              <a:rPr lang="en-US" sz="2400" dirty="0" err="1">
                <a:solidFill>
                  <a:srgbClr val="004992"/>
                </a:solidFill>
              </a:rPr>
              <a:t>i</a:t>
            </a:r>
            <a:r>
              <a:rPr lang="en-US" sz="2400" spc="10" dirty="0">
                <a:solidFill>
                  <a:srgbClr val="004992"/>
                </a:solidFill>
              </a:rPr>
              <a:t> </a:t>
            </a:r>
            <a:r>
              <a:rPr lang="en-US" sz="2400" spc="-30" dirty="0" err="1">
                <a:solidFill>
                  <a:srgbClr val="004992"/>
                </a:solidFill>
              </a:rPr>
              <a:t>i</a:t>
            </a:r>
            <a:r>
              <a:rPr lang="en-US" sz="2400" spc="-10" dirty="0" err="1">
                <a:solidFill>
                  <a:srgbClr val="004992"/>
                </a:solidFill>
              </a:rPr>
              <a:t>z</a:t>
            </a:r>
            <a:r>
              <a:rPr lang="en-US" sz="2400" dirty="0" err="1">
                <a:solidFill>
                  <a:srgbClr val="004992"/>
                </a:solidFill>
              </a:rPr>
              <a:t>n</a:t>
            </a:r>
            <a:r>
              <a:rPr lang="en-US" sz="2400" spc="-15" dirty="0" err="1">
                <a:solidFill>
                  <a:srgbClr val="004992"/>
                </a:solidFill>
              </a:rPr>
              <a:t>a</a:t>
            </a:r>
            <a:r>
              <a:rPr lang="en-US" sz="2400" dirty="0" err="1">
                <a:solidFill>
                  <a:srgbClr val="004992"/>
                </a:solidFill>
              </a:rPr>
              <a:t>d</a:t>
            </a:r>
            <a:r>
              <a:rPr lang="en-US" sz="2400" spc="5" dirty="0">
                <a:solidFill>
                  <a:srgbClr val="004992"/>
                </a:solidFill>
              </a:rPr>
              <a:t> </a:t>
            </a:r>
            <a:r>
              <a:rPr lang="en-US" sz="2400" dirty="0" err="1">
                <a:solidFill>
                  <a:srgbClr val="004992"/>
                </a:solidFill>
              </a:rPr>
              <a:t>s</a:t>
            </a:r>
            <a:r>
              <a:rPr lang="en-US" sz="2400" spc="-35" dirty="0" err="1">
                <a:solidFill>
                  <a:srgbClr val="004992"/>
                </a:solidFill>
              </a:rPr>
              <a:t>v</a:t>
            </a:r>
            <a:r>
              <a:rPr lang="en-US" sz="2400" dirty="0" err="1">
                <a:solidFill>
                  <a:srgbClr val="004992"/>
                </a:solidFill>
              </a:rPr>
              <a:t>eg</a:t>
            </a:r>
            <a:r>
              <a:rPr lang="en-US" sz="2400" spc="-5" dirty="0" err="1">
                <a:solidFill>
                  <a:srgbClr val="004992"/>
                </a:solidFill>
              </a:rPr>
              <a:t>a</a:t>
            </a:r>
            <a:r>
              <a:rPr lang="en-US" sz="2400" dirty="0">
                <a:solidFill>
                  <a:srgbClr val="004992"/>
                </a:solidFill>
              </a:rPr>
              <a:t>…</a:t>
            </a:r>
          </a:p>
        </p:txBody>
      </p:sp>
      <p:sp>
        <p:nvSpPr>
          <p:cNvPr id="2" name="Footer Placeholder 1"/>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3059809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pl-PL" sz="3600">
                <a:latin typeface="+mn-lt"/>
                <a:ea typeface="+mn-ea"/>
                <a:cs typeface="+mn-cs"/>
              </a:rPr>
              <a:t>Šta je zajedničko za ove ljude?</a:t>
            </a:r>
            <a:endParaRPr sz="3600">
              <a:latin typeface="+mn-lt"/>
              <a:ea typeface="+mn-ea"/>
              <a:cs typeface="+mn-cs"/>
            </a:endParaRPr>
          </a:p>
        </p:txBody>
      </p:sp>
      <p:sp>
        <p:nvSpPr>
          <p:cNvPr id="2" name="Content Placeholder 1"/>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56870" algn="l"/>
              </a:tabLst>
            </a:pPr>
            <a:r>
              <a:rPr lang="en-US" sz="2400" spc="-15" dirty="0">
                <a:solidFill>
                  <a:srgbClr val="333333"/>
                </a:solidFill>
              </a:rPr>
              <a:t>F</a:t>
            </a:r>
            <a:r>
              <a:rPr lang="x-none" sz="2400" spc="-30">
                <a:solidFill>
                  <a:srgbClr val="333333"/>
                </a:solidFill>
              </a:rPr>
              <a:t>j</a:t>
            </a:r>
            <a:r>
              <a:rPr lang="en-US" sz="2400" spc="5" dirty="0">
                <a:solidFill>
                  <a:srgbClr val="333333"/>
                </a:solidFill>
              </a:rPr>
              <a:t>o</a:t>
            </a:r>
            <a:r>
              <a:rPr lang="en-US" sz="2400" dirty="0">
                <a:solidFill>
                  <a:srgbClr val="333333"/>
                </a:solidFill>
              </a:rPr>
              <a:t>dor</a:t>
            </a:r>
            <a:r>
              <a:rPr lang="en-US" sz="2400" spc="25" dirty="0">
                <a:solidFill>
                  <a:srgbClr val="333333"/>
                </a:solidFill>
              </a:rPr>
              <a:t> </a:t>
            </a:r>
            <a:r>
              <a:rPr lang="en-US" sz="2400" dirty="0" err="1">
                <a:solidFill>
                  <a:srgbClr val="333333"/>
                </a:solidFill>
              </a:rPr>
              <a:t>Dos</a:t>
            </a:r>
            <a:r>
              <a:rPr lang="en-US" sz="2400" spc="-15" dirty="0" err="1">
                <a:solidFill>
                  <a:srgbClr val="333333"/>
                </a:solidFill>
              </a:rPr>
              <a:t>t</a:t>
            </a:r>
            <a:r>
              <a:rPr lang="en-US" sz="2400" spc="-20" dirty="0" err="1">
                <a:solidFill>
                  <a:srgbClr val="333333"/>
                </a:solidFill>
              </a:rPr>
              <a:t>o</a:t>
            </a:r>
            <a:r>
              <a:rPr lang="x-none" sz="2400" spc="-35">
                <a:solidFill>
                  <a:srgbClr val="333333"/>
                </a:solidFill>
              </a:rPr>
              <a:t>j</a:t>
            </a:r>
            <a:r>
              <a:rPr lang="en-US" sz="2400" spc="5" dirty="0" err="1">
                <a:solidFill>
                  <a:srgbClr val="333333"/>
                </a:solidFill>
              </a:rPr>
              <a:t>e</a:t>
            </a:r>
            <a:r>
              <a:rPr lang="en-US" sz="2400" dirty="0" err="1">
                <a:solidFill>
                  <a:srgbClr val="333333"/>
                </a:solidFill>
              </a:rPr>
              <a:t>v</a:t>
            </a:r>
            <a:r>
              <a:rPr lang="en-US" sz="2400" spc="-10" dirty="0" err="1">
                <a:solidFill>
                  <a:srgbClr val="333333"/>
                </a:solidFill>
              </a:rPr>
              <a:t>s</a:t>
            </a:r>
            <a:r>
              <a:rPr lang="en-US" sz="2400" dirty="0" err="1">
                <a:solidFill>
                  <a:srgbClr val="333333"/>
                </a:solidFill>
              </a:rPr>
              <a:t>k</a:t>
            </a:r>
            <a:r>
              <a:rPr lang="x-none" sz="2400">
                <a:solidFill>
                  <a:srgbClr val="333333"/>
                </a:solidFill>
              </a:rPr>
              <a:t>i</a:t>
            </a:r>
            <a:r>
              <a:rPr lang="en-US" sz="2400" spc="50" dirty="0">
                <a:solidFill>
                  <a:srgbClr val="333333"/>
                </a:solidFill>
              </a:rPr>
              <a:t> </a:t>
            </a:r>
            <a:r>
              <a:rPr lang="en-US" sz="2400" spc="-10" dirty="0">
                <a:solidFill>
                  <a:srgbClr val="333333"/>
                </a:solidFill>
              </a:rPr>
              <a:t>(</a:t>
            </a:r>
            <a:r>
              <a:rPr lang="en-US" sz="2400" spc="5" dirty="0">
                <a:solidFill>
                  <a:srgbClr val="333333"/>
                </a:solidFill>
              </a:rPr>
              <a:t>182</a:t>
            </a:r>
            <a:r>
              <a:rPr lang="en-US" sz="2400" spc="25" dirty="0">
                <a:solidFill>
                  <a:srgbClr val="333333"/>
                </a:solidFill>
              </a:rPr>
              <a:t>1</a:t>
            </a:r>
            <a:r>
              <a:rPr lang="en-US" sz="2400" spc="-15" dirty="0">
                <a:solidFill>
                  <a:srgbClr val="333333"/>
                </a:solidFill>
              </a:rPr>
              <a:t>-</a:t>
            </a:r>
            <a:r>
              <a:rPr lang="en-US" sz="2400" spc="5" dirty="0">
                <a:solidFill>
                  <a:srgbClr val="333333"/>
                </a:solidFill>
              </a:rPr>
              <a:t>1881)</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356870" algn="l"/>
              </a:tabLst>
            </a:pPr>
            <a:r>
              <a:rPr lang="en-US" sz="2400" dirty="0">
                <a:solidFill>
                  <a:srgbClr val="333333"/>
                </a:solidFill>
              </a:rPr>
              <a:t>Er</a:t>
            </a:r>
            <a:r>
              <a:rPr lang="en-US" sz="2400" spc="-15" dirty="0">
                <a:solidFill>
                  <a:srgbClr val="333333"/>
                </a:solidFill>
              </a:rPr>
              <a:t>nest</a:t>
            </a:r>
            <a:r>
              <a:rPr lang="en-US" sz="2400" spc="20" dirty="0">
                <a:solidFill>
                  <a:srgbClr val="333333"/>
                </a:solidFill>
              </a:rPr>
              <a:t> </a:t>
            </a:r>
            <a:r>
              <a:rPr lang="en-US" sz="2400" dirty="0">
                <a:solidFill>
                  <a:srgbClr val="333333"/>
                </a:solidFill>
              </a:rPr>
              <a:t>H</a:t>
            </a:r>
            <a:r>
              <a:rPr lang="en-US" sz="2400" spc="5" dirty="0">
                <a:solidFill>
                  <a:srgbClr val="333333"/>
                </a:solidFill>
              </a:rPr>
              <a:t>e</a:t>
            </a:r>
            <a:r>
              <a:rPr lang="en-US" sz="2400" dirty="0">
                <a:solidFill>
                  <a:srgbClr val="333333"/>
                </a:solidFill>
              </a:rPr>
              <a:t>m</a:t>
            </a:r>
            <a:r>
              <a:rPr lang="en-US" sz="2400" spc="-15" dirty="0">
                <a:solidFill>
                  <a:srgbClr val="333333"/>
                </a:solidFill>
              </a:rPr>
              <a:t>i</a:t>
            </a:r>
            <a:r>
              <a:rPr lang="en-US" sz="2400" spc="-20" dirty="0">
                <a:solidFill>
                  <a:srgbClr val="333333"/>
                </a:solidFill>
              </a:rPr>
              <a:t>n</a:t>
            </a:r>
            <a:r>
              <a:rPr lang="en-US" sz="2400" spc="-25" dirty="0">
                <a:solidFill>
                  <a:srgbClr val="333333"/>
                </a:solidFill>
              </a:rPr>
              <a:t>g</a:t>
            </a:r>
            <a:r>
              <a:rPr lang="x-none" sz="2400" spc="-20">
                <a:solidFill>
                  <a:srgbClr val="333333"/>
                </a:solidFill>
              </a:rPr>
              <a:t>vej</a:t>
            </a:r>
            <a:r>
              <a:rPr lang="en-US" sz="2400" spc="40" dirty="0">
                <a:solidFill>
                  <a:srgbClr val="333333"/>
                </a:solidFill>
              </a:rPr>
              <a:t> </a:t>
            </a:r>
            <a:r>
              <a:rPr lang="en-US" sz="2400" spc="-10" dirty="0">
                <a:solidFill>
                  <a:srgbClr val="333333"/>
                </a:solidFill>
              </a:rPr>
              <a:t>(189</a:t>
            </a:r>
            <a:r>
              <a:rPr lang="en-US" sz="2400" spc="-35" dirty="0">
                <a:solidFill>
                  <a:srgbClr val="333333"/>
                </a:solidFill>
              </a:rPr>
              <a:t>9</a:t>
            </a:r>
            <a:r>
              <a:rPr lang="en-US" sz="2400" spc="-10" dirty="0">
                <a:solidFill>
                  <a:srgbClr val="333333"/>
                </a:solidFill>
              </a:rPr>
              <a:t>-1961)</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356870" algn="l"/>
              </a:tabLst>
            </a:pPr>
            <a:r>
              <a:rPr lang="en-US" sz="2400" spc="-15" dirty="0" err="1">
                <a:solidFill>
                  <a:srgbClr val="333333"/>
                </a:solidFill>
              </a:rPr>
              <a:t>F</a:t>
            </a:r>
            <a:r>
              <a:rPr lang="en-US" sz="2400" spc="5" dirty="0" err="1">
                <a:solidFill>
                  <a:srgbClr val="333333"/>
                </a:solidFill>
              </a:rPr>
              <a:t>r</a:t>
            </a:r>
            <a:r>
              <a:rPr lang="en-US" sz="2400" spc="-10" dirty="0" err="1">
                <a:solidFill>
                  <a:srgbClr val="333333"/>
                </a:solidFill>
              </a:rPr>
              <a:t>i</a:t>
            </a:r>
            <a:r>
              <a:rPr lang="en-US" sz="2400" dirty="0" err="1">
                <a:solidFill>
                  <a:srgbClr val="333333"/>
                </a:solidFill>
              </a:rPr>
              <a:t>drih</a:t>
            </a:r>
            <a:r>
              <a:rPr lang="en-US" sz="2400" spc="30" dirty="0">
                <a:solidFill>
                  <a:srgbClr val="333333"/>
                </a:solidFill>
              </a:rPr>
              <a:t> </a:t>
            </a:r>
            <a:r>
              <a:rPr lang="en-US" sz="2400" dirty="0">
                <a:solidFill>
                  <a:srgbClr val="333333"/>
                </a:solidFill>
              </a:rPr>
              <a:t>H</a:t>
            </a:r>
            <a:r>
              <a:rPr lang="x-none" sz="2400">
                <a:solidFill>
                  <a:srgbClr val="333333"/>
                </a:solidFill>
              </a:rPr>
              <a:t>e</a:t>
            </a:r>
            <a:r>
              <a:rPr lang="en-US" sz="2400" dirty="0" err="1">
                <a:solidFill>
                  <a:srgbClr val="333333"/>
                </a:solidFill>
              </a:rPr>
              <a:t>l</a:t>
            </a:r>
            <a:r>
              <a:rPr lang="en-US" sz="2400" spc="-10" dirty="0" err="1">
                <a:solidFill>
                  <a:srgbClr val="333333"/>
                </a:solidFill>
              </a:rPr>
              <a:t>d</a:t>
            </a:r>
            <a:r>
              <a:rPr lang="en-US" sz="2400" spc="5" dirty="0" err="1">
                <a:solidFill>
                  <a:srgbClr val="333333"/>
                </a:solidFill>
              </a:rPr>
              <a:t>er</a:t>
            </a:r>
            <a:r>
              <a:rPr lang="en-US" sz="2400" spc="-10" dirty="0" err="1">
                <a:solidFill>
                  <a:srgbClr val="333333"/>
                </a:solidFill>
              </a:rPr>
              <a:t>li</a:t>
            </a:r>
            <a:r>
              <a:rPr lang="en-US" sz="2400" dirty="0" err="1">
                <a:solidFill>
                  <a:srgbClr val="333333"/>
                </a:solidFill>
              </a:rPr>
              <a:t>n</a:t>
            </a:r>
            <a:r>
              <a:rPr lang="en-US" sz="2400" spc="35" dirty="0">
                <a:solidFill>
                  <a:srgbClr val="333333"/>
                </a:solidFill>
              </a:rPr>
              <a:t> </a:t>
            </a:r>
            <a:r>
              <a:rPr lang="en-US" sz="2400" spc="-10" dirty="0">
                <a:solidFill>
                  <a:srgbClr val="333333"/>
                </a:solidFill>
              </a:rPr>
              <a:t>(</a:t>
            </a:r>
            <a:r>
              <a:rPr lang="en-US" sz="2400" spc="5" dirty="0">
                <a:solidFill>
                  <a:srgbClr val="333333"/>
                </a:solidFill>
              </a:rPr>
              <a:t>177</a:t>
            </a:r>
            <a:r>
              <a:rPr lang="en-US" sz="2400" spc="-20" dirty="0">
                <a:solidFill>
                  <a:srgbClr val="333333"/>
                </a:solidFill>
              </a:rPr>
              <a:t>0</a:t>
            </a:r>
            <a:r>
              <a:rPr lang="en-US" sz="2400" spc="-15" dirty="0">
                <a:solidFill>
                  <a:srgbClr val="333333"/>
                </a:solidFill>
              </a:rPr>
              <a:t>-</a:t>
            </a:r>
            <a:r>
              <a:rPr lang="en-US" sz="2400" spc="5" dirty="0">
                <a:solidFill>
                  <a:srgbClr val="333333"/>
                </a:solidFill>
              </a:rPr>
              <a:t>1843</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x-none" sz="2400">
                <a:solidFill>
                  <a:srgbClr val="333333"/>
                </a:solidFill>
              </a:rPr>
              <a:t>Č</a:t>
            </a:r>
            <a:r>
              <a:rPr lang="en-US" sz="2400" spc="-15" dirty="0" err="1">
                <a:solidFill>
                  <a:srgbClr val="333333"/>
                </a:solidFill>
              </a:rPr>
              <a:t>arl</a:t>
            </a:r>
            <a:r>
              <a:rPr lang="x-none" sz="2400" spc="-10">
                <a:solidFill>
                  <a:srgbClr val="333333"/>
                </a:solidFill>
              </a:rPr>
              <a:t>s</a:t>
            </a:r>
            <a:r>
              <a:rPr lang="en-US" sz="2400" dirty="0">
                <a:solidFill>
                  <a:srgbClr val="333333"/>
                </a:solidFill>
              </a:rPr>
              <a:t> </a:t>
            </a:r>
            <a:r>
              <a:rPr lang="en-US" sz="2400" spc="-20" dirty="0">
                <a:solidFill>
                  <a:srgbClr val="333333"/>
                </a:solidFill>
              </a:rPr>
              <a:t>Di</a:t>
            </a:r>
            <a:r>
              <a:rPr lang="x-none" sz="2400" spc="-15">
                <a:solidFill>
                  <a:srgbClr val="333333"/>
                </a:solidFill>
              </a:rPr>
              <a:t>ke</a:t>
            </a:r>
            <a:r>
              <a:rPr lang="en-US" sz="2400" spc="-15" dirty="0">
                <a:solidFill>
                  <a:srgbClr val="333333"/>
                </a:solidFill>
              </a:rPr>
              <a:t>ns</a:t>
            </a:r>
            <a:r>
              <a:rPr lang="en-US" sz="2400" spc="35" dirty="0">
                <a:solidFill>
                  <a:srgbClr val="333333"/>
                </a:solidFill>
              </a:rPr>
              <a:t> </a:t>
            </a:r>
            <a:r>
              <a:rPr lang="en-US" sz="2400" spc="-10" dirty="0">
                <a:solidFill>
                  <a:srgbClr val="333333"/>
                </a:solidFill>
              </a:rPr>
              <a:t>(181</a:t>
            </a:r>
            <a:r>
              <a:rPr lang="en-US" sz="2400" spc="-35" dirty="0">
                <a:solidFill>
                  <a:srgbClr val="333333"/>
                </a:solidFill>
              </a:rPr>
              <a:t>2</a:t>
            </a:r>
            <a:r>
              <a:rPr lang="en-US" sz="2400" spc="-10" dirty="0">
                <a:solidFill>
                  <a:srgbClr val="333333"/>
                </a:solidFill>
              </a:rPr>
              <a:t>-</a:t>
            </a:r>
            <a:r>
              <a:rPr lang="en-US" sz="2400" spc="-5" dirty="0">
                <a:solidFill>
                  <a:srgbClr val="333333"/>
                </a:solidFill>
              </a:rPr>
              <a:t>1870)</a:t>
            </a:r>
            <a:endParaRPr lang="en-US" sz="2400" dirty="0">
              <a:solidFill>
                <a:srgbClr val="333333"/>
              </a:solidFill>
            </a:endParaRPr>
          </a:p>
          <a:p>
            <a:pPr marR="3375660" lvl="0" defTabSz="914400">
              <a:lnSpc>
                <a:spcPct val="100000"/>
              </a:lnSpc>
              <a:spcBef>
                <a:spcPts val="1200"/>
              </a:spcBef>
            </a:pPr>
            <a:r>
              <a:rPr lang="en-US" sz="2400" spc="10" dirty="0" err="1">
                <a:solidFill>
                  <a:srgbClr val="004992"/>
                </a:solidFill>
              </a:rPr>
              <a:t>M</a:t>
            </a:r>
            <a:r>
              <a:rPr lang="en-US" sz="2400" dirty="0" err="1">
                <a:solidFill>
                  <a:srgbClr val="004992"/>
                </a:solidFill>
              </a:rPr>
              <a:t>uš</a:t>
            </a:r>
            <a:r>
              <a:rPr lang="en-US" sz="2400" spc="-15" dirty="0" err="1">
                <a:solidFill>
                  <a:srgbClr val="004992"/>
                </a:solidFill>
              </a:rPr>
              <a:t>k</a:t>
            </a:r>
            <a:r>
              <a:rPr lang="en-US" sz="2400" spc="-10" dirty="0" err="1">
                <a:solidFill>
                  <a:srgbClr val="004992"/>
                </a:solidFill>
              </a:rPr>
              <a:t>ar</a:t>
            </a:r>
            <a:r>
              <a:rPr lang="en-US" sz="2400" dirty="0" err="1">
                <a:solidFill>
                  <a:srgbClr val="004992"/>
                </a:solidFill>
              </a:rPr>
              <a:t>c</a:t>
            </a:r>
            <a:r>
              <a:rPr lang="en-US" sz="2400" spc="-30" dirty="0" err="1">
                <a:solidFill>
                  <a:srgbClr val="004992"/>
                </a:solidFill>
              </a:rPr>
              <a:t>i</a:t>
            </a:r>
            <a:r>
              <a:rPr lang="en-US" sz="2400" dirty="0">
                <a:solidFill>
                  <a:srgbClr val="004992"/>
                </a:solidFill>
              </a:rPr>
              <a:t>,</a:t>
            </a:r>
            <a:r>
              <a:rPr lang="en-US" sz="2400" spc="5" dirty="0">
                <a:solidFill>
                  <a:srgbClr val="004992"/>
                </a:solidFill>
              </a:rPr>
              <a:t> </a:t>
            </a:r>
            <a:r>
              <a:rPr lang="en-US" sz="2400" dirty="0" err="1">
                <a:solidFill>
                  <a:srgbClr val="004992"/>
                </a:solidFill>
              </a:rPr>
              <a:t>u</a:t>
            </a:r>
            <a:r>
              <a:rPr lang="en-US" sz="2400" spc="-20" dirty="0" err="1">
                <a:solidFill>
                  <a:srgbClr val="004992"/>
                </a:solidFill>
              </a:rPr>
              <a:t>m</a:t>
            </a:r>
            <a:r>
              <a:rPr lang="en-US" sz="2400" spc="-10" dirty="0" err="1">
                <a:solidFill>
                  <a:srgbClr val="004992"/>
                </a:solidFill>
              </a:rPr>
              <a:t>r</a:t>
            </a:r>
            <a:r>
              <a:rPr lang="en-US" sz="2400" spc="-30" dirty="0" err="1">
                <a:solidFill>
                  <a:srgbClr val="004992"/>
                </a:solidFill>
              </a:rPr>
              <a:t>l</a:t>
            </a:r>
            <a:r>
              <a:rPr lang="en-US" sz="2400" spc="-35" dirty="0" err="1">
                <a:solidFill>
                  <a:srgbClr val="004992"/>
                </a:solidFill>
              </a:rPr>
              <a:t>i</a:t>
            </a:r>
            <a:r>
              <a:rPr lang="en-US" sz="2400" dirty="0">
                <a:solidFill>
                  <a:srgbClr val="004992"/>
                </a:solidFill>
              </a:rPr>
              <a:t>,</a:t>
            </a:r>
            <a:r>
              <a:rPr lang="en-US" sz="2400" spc="30" dirty="0">
                <a:solidFill>
                  <a:srgbClr val="004992"/>
                </a:solidFill>
              </a:rPr>
              <a:t> </a:t>
            </a:r>
            <a:r>
              <a:rPr lang="en-US" sz="2400" dirty="0" err="1">
                <a:solidFill>
                  <a:srgbClr val="004992"/>
                </a:solidFill>
              </a:rPr>
              <a:t>i</a:t>
            </a:r>
            <a:r>
              <a:rPr lang="en-US" sz="2400" spc="10" dirty="0">
                <a:solidFill>
                  <a:srgbClr val="004992"/>
                </a:solidFill>
              </a:rPr>
              <a:t> </a:t>
            </a:r>
            <a:r>
              <a:rPr lang="en-US" sz="2400" spc="-30" dirty="0" err="1">
                <a:solidFill>
                  <a:srgbClr val="004992"/>
                </a:solidFill>
              </a:rPr>
              <a:t>i</a:t>
            </a:r>
            <a:r>
              <a:rPr lang="en-US" sz="2400" spc="-10" dirty="0" err="1">
                <a:solidFill>
                  <a:srgbClr val="004992"/>
                </a:solidFill>
              </a:rPr>
              <a:t>z</a:t>
            </a:r>
            <a:r>
              <a:rPr lang="en-US" sz="2400" dirty="0" err="1">
                <a:solidFill>
                  <a:srgbClr val="004992"/>
                </a:solidFill>
              </a:rPr>
              <a:t>n</a:t>
            </a:r>
            <a:r>
              <a:rPr lang="en-US" sz="2400" spc="-15" dirty="0" err="1">
                <a:solidFill>
                  <a:srgbClr val="004992"/>
                </a:solidFill>
              </a:rPr>
              <a:t>a</a:t>
            </a:r>
            <a:r>
              <a:rPr lang="en-US" sz="2400" dirty="0" err="1">
                <a:solidFill>
                  <a:srgbClr val="004992"/>
                </a:solidFill>
              </a:rPr>
              <a:t>d</a:t>
            </a:r>
            <a:r>
              <a:rPr lang="en-US" sz="2400" spc="5" dirty="0">
                <a:solidFill>
                  <a:srgbClr val="004992"/>
                </a:solidFill>
              </a:rPr>
              <a:t> </a:t>
            </a:r>
            <a:r>
              <a:rPr lang="en-US" sz="2400" dirty="0" err="1">
                <a:solidFill>
                  <a:srgbClr val="004992"/>
                </a:solidFill>
              </a:rPr>
              <a:t>s</a:t>
            </a:r>
            <a:r>
              <a:rPr lang="en-US" sz="2400" spc="-35" dirty="0" err="1">
                <a:solidFill>
                  <a:srgbClr val="004992"/>
                </a:solidFill>
              </a:rPr>
              <a:t>v</a:t>
            </a:r>
            <a:r>
              <a:rPr lang="en-US" sz="2400" dirty="0" err="1">
                <a:solidFill>
                  <a:srgbClr val="004992"/>
                </a:solidFill>
              </a:rPr>
              <a:t>eg</a:t>
            </a:r>
            <a:r>
              <a:rPr lang="en-US" sz="2400" spc="-5" dirty="0" err="1">
                <a:solidFill>
                  <a:srgbClr val="004992"/>
                </a:solidFill>
              </a:rPr>
              <a:t>a</a:t>
            </a:r>
            <a:r>
              <a:rPr lang="en-US" sz="2400" dirty="0">
                <a:solidFill>
                  <a:srgbClr val="004992"/>
                </a:solidFill>
              </a:rPr>
              <a:t>… </a:t>
            </a:r>
            <a:r>
              <a:rPr lang="en-US" sz="2400" spc="-60" dirty="0" err="1">
                <a:solidFill>
                  <a:srgbClr val="004992"/>
                </a:solidFill>
              </a:rPr>
              <a:t>P</a:t>
            </a:r>
            <a:r>
              <a:rPr lang="en-US" sz="2400" dirty="0" err="1">
                <a:solidFill>
                  <a:srgbClr val="004992"/>
                </a:solidFill>
              </a:rPr>
              <a:t>oz</a:t>
            </a:r>
            <a:r>
              <a:rPr lang="en-US" sz="2400" spc="-10" dirty="0" err="1">
                <a:solidFill>
                  <a:srgbClr val="004992"/>
                </a:solidFill>
              </a:rPr>
              <a:t>na</a:t>
            </a:r>
            <a:r>
              <a:rPr lang="en-US" sz="2400" dirty="0" err="1">
                <a:solidFill>
                  <a:srgbClr val="004992"/>
                </a:solidFill>
              </a:rPr>
              <a:t>ti</a:t>
            </a:r>
            <a:r>
              <a:rPr lang="en-US" sz="2400" spc="-25" dirty="0">
                <a:solidFill>
                  <a:srgbClr val="004992"/>
                </a:solidFill>
              </a:rPr>
              <a:t> </a:t>
            </a:r>
            <a:r>
              <a:rPr lang="en-US" sz="2400" spc="-10" dirty="0" err="1">
                <a:solidFill>
                  <a:srgbClr val="004992"/>
                </a:solidFill>
              </a:rPr>
              <a:t>p</a:t>
            </a:r>
            <a:r>
              <a:rPr lang="en-US" sz="2400" spc="-30" dirty="0" err="1">
                <a:solidFill>
                  <a:srgbClr val="004992"/>
                </a:solidFill>
              </a:rPr>
              <a:t>i</a:t>
            </a:r>
            <a:r>
              <a:rPr lang="en-US" sz="2400" dirty="0" err="1">
                <a:solidFill>
                  <a:srgbClr val="004992"/>
                </a:solidFill>
              </a:rPr>
              <a:t>sc</a:t>
            </a:r>
            <a:r>
              <a:rPr lang="en-US" sz="2400" spc="-25" dirty="0" err="1">
                <a:solidFill>
                  <a:srgbClr val="004992"/>
                </a:solidFill>
              </a:rPr>
              <a:t>i</a:t>
            </a:r>
            <a:r>
              <a:rPr lang="en-US" sz="2400" dirty="0">
                <a:solidFill>
                  <a:srgbClr val="004992"/>
                </a:solidFill>
              </a:rPr>
              <a:t>!</a:t>
            </a:r>
          </a:p>
        </p:txBody>
      </p:sp>
      <p:pic>
        <p:nvPicPr>
          <p:cNvPr id="7"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pl-PL" sz="3600">
                <a:latin typeface="+mn-lt"/>
                <a:ea typeface="+mn-ea"/>
                <a:cs typeface="+mn-cs"/>
              </a:rPr>
              <a:t>Šta je zajedničko za ove ljude?</a:t>
            </a:r>
            <a:endParaRPr sz="3600">
              <a:latin typeface="+mn-lt"/>
              <a:ea typeface="+mn-ea"/>
              <a:cs typeface="+mn-cs"/>
            </a:endParaRPr>
          </a:p>
        </p:txBody>
      </p:sp>
      <p:sp>
        <p:nvSpPr>
          <p:cNvPr id="2" name="Content Placeholder 1"/>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56870" algn="l"/>
              </a:tabLst>
            </a:pPr>
            <a:r>
              <a:rPr lang="en-US" sz="2400" spc="-15" dirty="0">
                <a:solidFill>
                  <a:srgbClr val="333333"/>
                </a:solidFill>
              </a:rPr>
              <a:t>F</a:t>
            </a:r>
            <a:r>
              <a:rPr lang="x-none" sz="2400" spc="-30">
                <a:solidFill>
                  <a:srgbClr val="333333"/>
                </a:solidFill>
              </a:rPr>
              <a:t>j</a:t>
            </a:r>
            <a:r>
              <a:rPr lang="en-US" sz="2400" spc="5" dirty="0">
                <a:solidFill>
                  <a:srgbClr val="333333"/>
                </a:solidFill>
              </a:rPr>
              <a:t>o</a:t>
            </a:r>
            <a:r>
              <a:rPr lang="en-US" sz="2400" dirty="0">
                <a:solidFill>
                  <a:srgbClr val="333333"/>
                </a:solidFill>
              </a:rPr>
              <a:t>dor</a:t>
            </a:r>
            <a:r>
              <a:rPr lang="en-US" sz="2400" spc="25" dirty="0">
                <a:solidFill>
                  <a:srgbClr val="333333"/>
                </a:solidFill>
              </a:rPr>
              <a:t> </a:t>
            </a:r>
            <a:r>
              <a:rPr lang="en-US" sz="2400" dirty="0" err="1">
                <a:solidFill>
                  <a:srgbClr val="333333"/>
                </a:solidFill>
              </a:rPr>
              <a:t>Dos</a:t>
            </a:r>
            <a:r>
              <a:rPr lang="en-US" sz="2400" spc="-15" dirty="0" err="1">
                <a:solidFill>
                  <a:srgbClr val="333333"/>
                </a:solidFill>
              </a:rPr>
              <a:t>t</a:t>
            </a:r>
            <a:r>
              <a:rPr lang="en-US" sz="2400" spc="-20" dirty="0" err="1">
                <a:solidFill>
                  <a:srgbClr val="333333"/>
                </a:solidFill>
              </a:rPr>
              <a:t>o</a:t>
            </a:r>
            <a:r>
              <a:rPr lang="x-none" sz="2400" spc="-35">
                <a:solidFill>
                  <a:srgbClr val="333333"/>
                </a:solidFill>
              </a:rPr>
              <a:t>j</a:t>
            </a:r>
            <a:r>
              <a:rPr lang="en-US" sz="2400" spc="5" dirty="0" err="1">
                <a:solidFill>
                  <a:srgbClr val="333333"/>
                </a:solidFill>
              </a:rPr>
              <a:t>e</a:t>
            </a:r>
            <a:r>
              <a:rPr lang="en-US" sz="2400" dirty="0" err="1">
                <a:solidFill>
                  <a:srgbClr val="333333"/>
                </a:solidFill>
              </a:rPr>
              <a:t>v</a:t>
            </a:r>
            <a:r>
              <a:rPr lang="en-US" sz="2400" spc="-10" dirty="0" err="1">
                <a:solidFill>
                  <a:srgbClr val="333333"/>
                </a:solidFill>
              </a:rPr>
              <a:t>s</a:t>
            </a:r>
            <a:r>
              <a:rPr lang="en-US" sz="2400" dirty="0" err="1">
                <a:solidFill>
                  <a:srgbClr val="333333"/>
                </a:solidFill>
              </a:rPr>
              <a:t>k</a:t>
            </a:r>
            <a:r>
              <a:rPr lang="x-none" sz="2400">
                <a:solidFill>
                  <a:srgbClr val="333333"/>
                </a:solidFill>
              </a:rPr>
              <a:t>i</a:t>
            </a:r>
            <a:r>
              <a:rPr lang="en-US" sz="2400" spc="50" dirty="0">
                <a:solidFill>
                  <a:srgbClr val="333333"/>
                </a:solidFill>
              </a:rPr>
              <a:t> </a:t>
            </a:r>
            <a:r>
              <a:rPr lang="en-US" sz="2400" spc="-10" dirty="0">
                <a:solidFill>
                  <a:srgbClr val="333333"/>
                </a:solidFill>
              </a:rPr>
              <a:t>(</a:t>
            </a:r>
            <a:r>
              <a:rPr lang="en-US" sz="2400" spc="5" dirty="0">
                <a:solidFill>
                  <a:srgbClr val="333333"/>
                </a:solidFill>
              </a:rPr>
              <a:t>182</a:t>
            </a:r>
            <a:r>
              <a:rPr lang="en-US" sz="2400" spc="25" dirty="0">
                <a:solidFill>
                  <a:srgbClr val="333333"/>
                </a:solidFill>
              </a:rPr>
              <a:t>1</a:t>
            </a:r>
            <a:r>
              <a:rPr lang="en-US" sz="2400" spc="-15" dirty="0">
                <a:solidFill>
                  <a:srgbClr val="333333"/>
                </a:solidFill>
              </a:rPr>
              <a:t>-</a:t>
            </a:r>
            <a:r>
              <a:rPr lang="en-US" sz="2400" spc="5" dirty="0">
                <a:solidFill>
                  <a:srgbClr val="333333"/>
                </a:solidFill>
              </a:rPr>
              <a:t>1881)</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356870" algn="l"/>
              </a:tabLst>
            </a:pPr>
            <a:r>
              <a:rPr lang="en-US" sz="2400" dirty="0">
                <a:solidFill>
                  <a:srgbClr val="333333"/>
                </a:solidFill>
              </a:rPr>
              <a:t>Er</a:t>
            </a:r>
            <a:r>
              <a:rPr lang="en-US" sz="2400" spc="-15" dirty="0">
                <a:solidFill>
                  <a:srgbClr val="333333"/>
                </a:solidFill>
              </a:rPr>
              <a:t>nest</a:t>
            </a:r>
            <a:r>
              <a:rPr lang="en-US" sz="2400" spc="20" dirty="0">
                <a:solidFill>
                  <a:srgbClr val="333333"/>
                </a:solidFill>
              </a:rPr>
              <a:t> </a:t>
            </a:r>
            <a:r>
              <a:rPr lang="en-US" sz="2400" dirty="0">
                <a:solidFill>
                  <a:srgbClr val="333333"/>
                </a:solidFill>
              </a:rPr>
              <a:t>H</a:t>
            </a:r>
            <a:r>
              <a:rPr lang="en-US" sz="2400" spc="5" dirty="0">
                <a:solidFill>
                  <a:srgbClr val="333333"/>
                </a:solidFill>
              </a:rPr>
              <a:t>e</a:t>
            </a:r>
            <a:r>
              <a:rPr lang="en-US" sz="2400" dirty="0">
                <a:solidFill>
                  <a:srgbClr val="333333"/>
                </a:solidFill>
              </a:rPr>
              <a:t>m</a:t>
            </a:r>
            <a:r>
              <a:rPr lang="en-US" sz="2400" spc="-15" dirty="0">
                <a:solidFill>
                  <a:srgbClr val="333333"/>
                </a:solidFill>
              </a:rPr>
              <a:t>i</a:t>
            </a:r>
            <a:r>
              <a:rPr lang="en-US" sz="2400" spc="-20" dirty="0">
                <a:solidFill>
                  <a:srgbClr val="333333"/>
                </a:solidFill>
              </a:rPr>
              <a:t>n</a:t>
            </a:r>
            <a:r>
              <a:rPr lang="en-US" sz="2400" spc="-25" dirty="0">
                <a:solidFill>
                  <a:srgbClr val="333333"/>
                </a:solidFill>
              </a:rPr>
              <a:t>g</a:t>
            </a:r>
            <a:r>
              <a:rPr lang="x-none" sz="2400" spc="-20">
                <a:solidFill>
                  <a:srgbClr val="333333"/>
                </a:solidFill>
              </a:rPr>
              <a:t>vej</a:t>
            </a:r>
            <a:r>
              <a:rPr lang="en-US" sz="2400" spc="40" dirty="0">
                <a:solidFill>
                  <a:srgbClr val="333333"/>
                </a:solidFill>
              </a:rPr>
              <a:t> </a:t>
            </a:r>
            <a:r>
              <a:rPr lang="en-US" sz="2400" spc="-10" dirty="0">
                <a:solidFill>
                  <a:srgbClr val="333333"/>
                </a:solidFill>
              </a:rPr>
              <a:t>(189</a:t>
            </a:r>
            <a:r>
              <a:rPr lang="en-US" sz="2400" spc="-35" dirty="0">
                <a:solidFill>
                  <a:srgbClr val="333333"/>
                </a:solidFill>
              </a:rPr>
              <a:t>9</a:t>
            </a:r>
            <a:r>
              <a:rPr lang="en-US" sz="2400" spc="-10" dirty="0">
                <a:solidFill>
                  <a:srgbClr val="333333"/>
                </a:solidFill>
              </a:rPr>
              <a:t>-1961)</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356870" algn="l"/>
              </a:tabLst>
            </a:pPr>
            <a:r>
              <a:rPr lang="en-US" sz="2400" spc="-15" dirty="0" err="1">
                <a:solidFill>
                  <a:srgbClr val="333333"/>
                </a:solidFill>
              </a:rPr>
              <a:t>F</a:t>
            </a:r>
            <a:r>
              <a:rPr lang="en-US" sz="2400" spc="5" dirty="0" err="1">
                <a:solidFill>
                  <a:srgbClr val="333333"/>
                </a:solidFill>
              </a:rPr>
              <a:t>r</a:t>
            </a:r>
            <a:r>
              <a:rPr lang="en-US" sz="2400" spc="-10" dirty="0" err="1">
                <a:solidFill>
                  <a:srgbClr val="333333"/>
                </a:solidFill>
              </a:rPr>
              <a:t>i</a:t>
            </a:r>
            <a:r>
              <a:rPr lang="en-US" sz="2400" dirty="0" err="1">
                <a:solidFill>
                  <a:srgbClr val="333333"/>
                </a:solidFill>
              </a:rPr>
              <a:t>drih</a:t>
            </a:r>
            <a:r>
              <a:rPr lang="en-US" sz="2400" spc="30" dirty="0">
                <a:solidFill>
                  <a:srgbClr val="333333"/>
                </a:solidFill>
              </a:rPr>
              <a:t> </a:t>
            </a:r>
            <a:r>
              <a:rPr lang="en-US" sz="2400" dirty="0">
                <a:solidFill>
                  <a:srgbClr val="333333"/>
                </a:solidFill>
              </a:rPr>
              <a:t>H</a:t>
            </a:r>
            <a:r>
              <a:rPr lang="x-none" sz="2400">
                <a:solidFill>
                  <a:srgbClr val="333333"/>
                </a:solidFill>
              </a:rPr>
              <a:t>e</a:t>
            </a:r>
            <a:r>
              <a:rPr lang="en-US" sz="2400" dirty="0" err="1">
                <a:solidFill>
                  <a:srgbClr val="333333"/>
                </a:solidFill>
              </a:rPr>
              <a:t>l</a:t>
            </a:r>
            <a:r>
              <a:rPr lang="en-US" sz="2400" spc="-10" dirty="0" err="1">
                <a:solidFill>
                  <a:srgbClr val="333333"/>
                </a:solidFill>
              </a:rPr>
              <a:t>d</a:t>
            </a:r>
            <a:r>
              <a:rPr lang="en-US" sz="2400" spc="5" dirty="0" err="1">
                <a:solidFill>
                  <a:srgbClr val="333333"/>
                </a:solidFill>
              </a:rPr>
              <a:t>er</a:t>
            </a:r>
            <a:r>
              <a:rPr lang="en-US" sz="2400" spc="-10" dirty="0" err="1">
                <a:solidFill>
                  <a:srgbClr val="333333"/>
                </a:solidFill>
              </a:rPr>
              <a:t>li</a:t>
            </a:r>
            <a:r>
              <a:rPr lang="en-US" sz="2400" dirty="0" err="1">
                <a:solidFill>
                  <a:srgbClr val="333333"/>
                </a:solidFill>
              </a:rPr>
              <a:t>n</a:t>
            </a:r>
            <a:r>
              <a:rPr lang="en-US" sz="2400" spc="35" dirty="0">
                <a:solidFill>
                  <a:srgbClr val="333333"/>
                </a:solidFill>
              </a:rPr>
              <a:t> </a:t>
            </a:r>
            <a:r>
              <a:rPr lang="en-US" sz="2400" spc="-10" dirty="0">
                <a:solidFill>
                  <a:srgbClr val="333333"/>
                </a:solidFill>
              </a:rPr>
              <a:t>(</a:t>
            </a:r>
            <a:r>
              <a:rPr lang="en-US" sz="2400" spc="5" dirty="0">
                <a:solidFill>
                  <a:srgbClr val="333333"/>
                </a:solidFill>
              </a:rPr>
              <a:t>177</a:t>
            </a:r>
            <a:r>
              <a:rPr lang="en-US" sz="2400" spc="-20" dirty="0">
                <a:solidFill>
                  <a:srgbClr val="333333"/>
                </a:solidFill>
              </a:rPr>
              <a:t>0</a:t>
            </a:r>
            <a:r>
              <a:rPr lang="en-US" sz="2400" spc="-15" dirty="0">
                <a:solidFill>
                  <a:srgbClr val="333333"/>
                </a:solidFill>
              </a:rPr>
              <a:t>-</a:t>
            </a:r>
            <a:r>
              <a:rPr lang="en-US" sz="2400" spc="5" dirty="0">
                <a:solidFill>
                  <a:srgbClr val="333333"/>
                </a:solidFill>
              </a:rPr>
              <a:t>1843</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x-none" sz="2400">
                <a:solidFill>
                  <a:srgbClr val="333333"/>
                </a:solidFill>
              </a:rPr>
              <a:t>Č</a:t>
            </a:r>
            <a:r>
              <a:rPr lang="en-US" sz="2400" spc="-15" dirty="0" err="1">
                <a:solidFill>
                  <a:srgbClr val="333333"/>
                </a:solidFill>
              </a:rPr>
              <a:t>arl</a:t>
            </a:r>
            <a:r>
              <a:rPr lang="x-none" sz="2400" spc="-10">
                <a:solidFill>
                  <a:srgbClr val="333333"/>
                </a:solidFill>
              </a:rPr>
              <a:t>s</a:t>
            </a:r>
            <a:r>
              <a:rPr lang="en-US" sz="2400" dirty="0">
                <a:solidFill>
                  <a:srgbClr val="333333"/>
                </a:solidFill>
              </a:rPr>
              <a:t> </a:t>
            </a:r>
            <a:r>
              <a:rPr lang="en-US" sz="2400" spc="-20" dirty="0">
                <a:solidFill>
                  <a:srgbClr val="333333"/>
                </a:solidFill>
              </a:rPr>
              <a:t>Di</a:t>
            </a:r>
            <a:r>
              <a:rPr lang="x-none" sz="2400" spc="-15">
                <a:solidFill>
                  <a:srgbClr val="333333"/>
                </a:solidFill>
              </a:rPr>
              <a:t>ke</a:t>
            </a:r>
            <a:r>
              <a:rPr lang="en-US" sz="2400" spc="-15" dirty="0">
                <a:solidFill>
                  <a:srgbClr val="333333"/>
                </a:solidFill>
              </a:rPr>
              <a:t>ns</a:t>
            </a:r>
            <a:r>
              <a:rPr lang="en-US" sz="2400" spc="35" dirty="0">
                <a:solidFill>
                  <a:srgbClr val="333333"/>
                </a:solidFill>
              </a:rPr>
              <a:t> </a:t>
            </a:r>
            <a:r>
              <a:rPr lang="en-US" sz="2400" spc="-10" dirty="0">
                <a:solidFill>
                  <a:srgbClr val="333333"/>
                </a:solidFill>
              </a:rPr>
              <a:t>(181</a:t>
            </a:r>
            <a:r>
              <a:rPr lang="en-US" sz="2400" spc="-35" dirty="0">
                <a:solidFill>
                  <a:srgbClr val="333333"/>
                </a:solidFill>
              </a:rPr>
              <a:t>2</a:t>
            </a:r>
            <a:r>
              <a:rPr lang="en-US" sz="2400" spc="-10" dirty="0">
                <a:solidFill>
                  <a:srgbClr val="333333"/>
                </a:solidFill>
              </a:rPr>
              <a:t>-</a:t>
            </a:r>
            <a:r>
              <a:rPr lang="en-US" sz="2400" spc="-5" dirty="0">
                <a:solidFill>
                  <a:srgbClr val="333333"/>
                </a:solidFill>
              </a:rPr>
              <a:t>1870)</a:t>
            </a:r>
            <a:endParaRPr lang="en-US" sz="2400" dirty="0">
              <a:solidFill>
                <a:srgbClr val="333333"/>
              </a:solidFill>
            </a:endParaRPr>
          </a:p>
          <a:p>
            <a:pPr marR="3375660" lvl="0" defTabSz="914400">
              <a:lnSpc>
                <a:spcPct val="100000"/>
              </a:lnSpc>
              <a:spcBef>
                <a:spcPts val="1200"/>
              </a:spcBef>
            </a:pPr>
            <a:r>
              <a:rPr lang="en-US" sz="2400" spc="10" dirty="0" err="1">
                <a:solidFill>
                  <a:srgbClr val="004992"/>
                </a:solidFill>
              </a:rPr>
              <a:t>M</a:t>
            </a:r>
            <a:r>
              <a:rPr lang="en-US" sz="2400" dirty="0" err="1">
                <a:solidFill>
                  <a:srgbClr val="004992"/>
                </a:solidFill>
              </a:rPr>
              <a:t>uš</a:t>
            </a:r>
            <a:r>
              <a:rPr lang="en-US" sz="2400" spc="-15" dirty="0" err="1">
                <a:solidFill>
                  <a:srgbClr val="004992"/>
                </a:solidFill>
              </a:rPr>
              <a:t>k</a:t>
            </a:r>
            <a:r>
              <a:rPr lang="en-US" sz="2400" spc="-10" dirty="0" err="1">
                <a:solidFill>
                  <a:srgbClr val="004992"/>
                </a:solidFill>
              </a:rPr>
              <a:t>ar</a:t>
            </a:r>
            <a:r>
              <a:rPr lang="en-US" sz="2400" dirty="0" err="1">
                <a:solidFill>
                  <a:srgbClr val="004992"/>
                </a:solidFill>
              </a:rPr>
              <a:t>c</a:t>
            </a:r>
            <a:r>
              <a:rPr lang="en-US" sz="2400" spc="-30" dirty="0" err="1">
                <a:solidFill>
                  <a:srgbClr val="004992"/>
                </a:solidFill>
              </a:rPr>
              <a:t>i</a:t>
            </a:r>
            <a:r>
              <a:rPr lang="en-US" sz="2400" dirty="0">
                <a:solidFill>
                  <a:srgbClr val="004992"/>
                </a:solidFill>
              </a:rPr>
              <a:t>,</a:t>
            </a:r>
            <a:r>
              <a:rPr lang="en-US" sz="2400" spc="5" dirty="0">
                <a:solidFill>
                  <a:srgbClr val="004992"/>
                </a:solidFill>
              </a:rPr>
              <a:t> </a:t>
            </a:r>
            <a:r>
              <a:rPr lang="en-US" sz="2400" dirty="0" err="1">
                <a:solidFill>
                  <a:srgbClr val="004992"/>
                </a:solidFill>
              </a:rPr>
              <a:t>u</a:t>
            </a:r>
            <a:r>
              <a:rPr lang="en-US" sz="2400" spc="-20" dirty="0" err="1">
                <a:solidFill>
                  <a:srgbClr val="004992"/>
                </a:solidFill>
              </a:rPr>
              <a:t>m</a:t>
            </a:r>
            <a:r>
              <a:rPr lang="en-US" sz="2400" spc="-10" dirty="0" err="1">
                <a:solidFill>
                  <a:srgbClr val="004992"/>
                </a:solidFill>
              </a:rPr>
              <a:t>r</a:t>
            </a:r>
            <a:r>
              <a:rPr lang="en-US" sz="2400" spc="-30" dirty="0" err="1">
                <a:solidFill>
                  <a:srgbClr val="004992"/>
                </a:solidFill>
              </a:rPr>
              <a:t>l</a:t>
            </a:r>
            <a:r>
              <a:rPr lang="en-US" sz="2400" spc="-35" dirty="0" err="1">
                <a:solidFill>
                  <a:srgbClr val="004992"/>
                </a:solidFill>
              </a:rPr>
              <a:t>i</a:t>
            </a:r>
            <a:r>
              <a:rPr lang="en-US" sz="2400" dirty="0">
                <a:solidFill>
                  <a:srgbClr val="004992"/>
                </a:solidFill>
              </a:rPr>
              <a:t>,</a:t>
            </a:r>
            <a:r>
              <a:rPr lang="en-US" sz="2400" spc="30" dirty="0">
                <a:solidFill>
                  <a:srgbClr val="004992"/>
                </a:solidFill>
              </a:rPr>
              <a:t> </a:t>
            </a:r>
            <a:r>
              <a:rPr lang="en-US" sz="2400" dirty="0" err="1">
                <a:solidFill>
                  <a:srgbClr val="004992"/>
                </a:solidFill>
              </a:rPr>
              <a:t>i</a:t>
            </a:r>
            <a:r>
              <a:rPr lang="en-US" sz="2400" spc="10" dirty="0">
                <a:solidFill>
                  <a:srgbClr val="004992"/>
                </a:solidFill>
              </a:rPr>
              <a:t> </a:t>
            </a:r>
            <a:r>
              <a:rPr lang="en-US" sz="2400" spc="-30" dirty="0" err="1">
                <a:solidFill>
                  <a:srgbClr val="004992"/>
                </a:solidFill>
              </a:rPr>
              <a:t>i</a:t>
            </a:r>
            <a:r>
              <a:rPr lang="en-US" sz="2400" spc="-10" dirty="0" err="1">
                <a:solidFill>
                  <a:srgbClr val="004992"/>
                </a:solidFill>
              </a:rPr>
              <a:t>z</a:t>
            </a:r>
            <a:r>
              <a:rPr lang="en-US" sz="2400" dirty="0" err="1">
                <a:solidFill>
                  <a:srgbClr val="004992"/>
                </a:solidFill>
              </a:rPr>
              <a:t>n</a:t>
            </a:r>
            <a:r>
              <a:rPr lang="en-US" sz="2400" spc="-15" dirty="0" err="1">
                <a:solidFill>
                  <a:srgbClr val="004992"/>
                </a:solidFill>
              </a:rPr>
              <a:t>a</a:t>
            </a:r>
            <a:r>
              <a:rPr lang="en-US" sz="2400" dirty="0" err="1">
                <a:solidFill>
                  <a:srgbClr val="004992"/>
                </a:solidFill>
              </a:rPr>
              <a:t>d</a:t>
            </a:r>
            <a:r>
              <a:rPr lang="en-US" sz="2400" spc="5" dirty="0">
                <a:solidFill>
                  <a:srgbClr val="004992"/>
                </a:solidFill>
              </a:rPr>
              <a:t> </a:t>
            </a:r>
            <a:r>
              <a:rPr lang="en-US" sz="2400" dirty="0" err="1">
                <a:solidFill>
                  <a:srgbClr val="004992"/>
                </a:solidFill>
              </a:rPr>
              <a:t>s</a:t>
            </a:r>
            <a:r>
              <a:rPr lang="en-US" sz="2400" spc="-35" dirty="0" err="1">
                <a:solidFill>
                  <a:srgbClr val="004992"/>
                </a:solidFill>
              </a:rPr>
              <a:t>v</a:t>
            </a:r>
            <a:r>
              <a:rPr lang="en-US" sz="2400" dirty="0" err="1">
                <a:solidFill>
                  <a:srgbClr val="004992"/>
                </a:solidFill>
              </a:rPr>
              <a:t>eg</a:t>
            </a:r>
            <a:r>
              <a:rPr lang="en-US" sz="2400" spc="-5" dirty="0" err="1">
                <a:solidFill>
                  <a:srgbClr val="004992"/>
                </a:solidFill>
              </a:rPr>
              <a:t>a</a:t>
            </a:r>
            <a:r>
              <a:rPr lang="en-US" sz="2400" dirty="0">
                <a:solidFill>
                  <a:srgbClr val="004992"/>
                </a:solidFill>
              </a:rPr>
              <a:t>… </a:t>
            </a:r>
            <a:r>
              <a:rPr lang="en-US" sz="2400" spc="-60" dirty="0" err="1">
                <a:solidFill>
                  <a:srgbClr val="004992"/>
                </a:solidFill>
              </a:rPr>
              <a:t>P</a:t>
            </a:r>
            <a:r>
              <a:rPr lang="en-US" sz="2400" dirty="0" err="1">
                <a:solidFill>
                  <a:srgbClr val="004992"/>
                </a:solidFill>
              </a:rPr>
              <a:t>oz</a:t>
            </a:r>
            <a:r>
              <a:rPr lang="en-US" sz="2400" spc="-10" dirty="0" err="1">
                <a:solidFill>
                  <a:srgbClr val="004992"/>
                </a:solidFill>
              </a:rPr>
              <a:t>na</a:t>
            </a:r>
            <a:r>
              <a:rPr lang="en-US" sz="2400" dirty="0" err="1">
                <a:solidFill>
                  <a:srgbClr val="004992"/>
                </a:solidFill>
              </a:rPr>
              <a:t>ti</a:t>
            </a:r>
            <a:r>
              <a:rPr lang="en-US" sz="2400" spc="-25" dirty="0">
                <a:solidFill>
                  <a:srgbClr val="004992"/>
                </a:solidFill>
              </a:rPr>
              <a:t> </a:t>
            </a:r>
            <a:r>
              <a:rPr lang="en-US" sz="2400" spc="-10" dirty="0" err="1">
                <a:solidFill>
                  <a:srgbClr val="004992"/>
                </a:solidFill>
              </a:rPr>
              <a:t>p</a:t>
            </a:r>
            <a:r>
              <a:rPr lang="en-US" sz="2400" spc="-30" dirty="0" err="1">
                <a:solidFill>
                  <a:srgbClr val="004992"/>
                </a:solidFill>
              </a:rPr>
              <a:t>i</a:t>
            </a:r>
            <a:r>
              <a:rPr lang="en-US" sz="2400" dirty="0" err="1">
                <a:solidFill>
                  <a:srgbClr val="004992"/>
                </a:solidFill>
              </a:rPr>
              <a:t>sc</a:t>
            </a:r>
            <a:r>
              <a:rPr lang="en-US" sz="2400" spc="-25" dirty="0" err="1">
                <a:solidFill>
                  <a:srgbClr val="004992"/>
                </a:solidFill>
              </a:rPr>
              <a:t>i</a:t>
            </a:r>
            <a:r>
              <a:rPr lang="en-US" sz="2400" dirty="0">
                <a:solidFill>
                  <a:srgbClr val="004992"/>
                </a:solidFill>
              </a:rPr>
              <a:t>!</a:t>
            </a:r>
          </a:p>
          <a:p>
            <a:pPr lvl="0" defTabSz="914400">
              <a:lnSpc>
                <a:spcPct val="100000"/>
              </a:lnSpc>
              <a:spcBef>
                <a:spcPts val="1200"/>
              </a:spcBef>
            </a:pPr>
            <a:r>
              <a:rPr lang="en-US" sz="2400" dirty="0" err="1">
                <a:solidFill>
                  <a:srgbClr val="004992"/>
                </a:solidFill>
              </a:rPr>
              <a:t>Još</a:t>
            </a:r>
            <a:r>
              <a:rPr lang="en-US" sz="2400" spc="-5" dirty="0">
                <a:solidFill>
                  <a:srgbClr val="004992"/>
                </a:solidFill>
              </a:rPr>
              <a:t> </a:t>
            </a:r>
            <a:r>
              <a:rPr lang="en-US" sz="2400" dirty="0" err="1">
                <a:solidFill>
                  <a:srgbClr val="004992"/>
                </a:solidFill>
              </a:rPr>
              <a:t>nešto</a:t>
            </a:r>
            <a:r>
              <a:rPr lang="en-US" sz="2400" dirty="0">
                <a:solidFill>
                  <a:srgbClr val="004992"/>
                </a:solidFill>
              </a:rPr>
              <a:t>?</a:t>
            </a:r>
          </a:p>
        </p:txBody>
      </p:sp>
      <p:pic>
        <p:nvPicPr>
          <p:cNvPr id="7"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51655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pl-PL" sz="3600">
                <a:latin typeface="+mn-lt"/>
                <a:ea typeface="+mn-ea"/>
                <a:cs typeface="+mn-cs"/>
              </a:rPr>
              <a:t>Šta je zajedničko za ove ljude?</a:t>
            </a:r>
            <a:endParaRPr sz="3600">
              <a:latin typeface="+mn-lt"/>
              <a:ea typeface="+mn-ea"/>
              <a:cs typeface="+mn-cs"/>
            </a:endParaRPr>
          </a:p>
        </p:txBody>
      </p:sp>
      <p:sp>
        <p:nvSpPr>
          <p:cNvPr id="2" name="Content Placeholder 1"/>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56870" algn="l"/>
              </a:tabLst>
            </a:pPr>
            <a:r>
              <a:rPr lang="en-US" sz="2400" spc="-15" dirty="0">
                <a:solidFill>
                  <a:srgbClr val="333333"/>
                </a:solidFill>
              </a:rPr>
              <a:t>F</a:t>
            </a:r>
            <a:r>
              <a:rPr lang="x-none" sz="2400" spc="-30">
                <a:solidFill>
                  <a:srgbClr val="333333"/>
                </a:solidFill>
              </a:rPr>
              <a:t>j</a:t>
            </a:r>
            <a:r>
              <a:rPr lang="en-US" sz="2400" spc="5" dirty="0">
                <a:solidFill>
                  <a:srgbClr val="333333"/>
                </a:solidFill>
              </a:rPr>
              <a:t>o</a:t>
            </a:r>
            <a:r>
              <a:rPr lang="en-US" sz="2400" dirty="0">
                <a:solidFill>
                  <a:srgbClr val="333333"/>
                </a:solidFill>
              </a:rPr>
              <a:t>dor</a:t>
            </a:r>
            <a:r>
              <a:rPr lang="en-US" sz="2400" spc="25" dirty="0">
                <a:solidFill>
                  <a:srgbClr val="333333"/>
                </a:solidFill>
              </a:rPr>
              <a:t> </a:t>
            </a:r>
            <a:r>
              <a:rPr lang="en-US" sz="2400" dirty="0" err="1">
                <a:solidFill>
                  <a:srgbClr val="333333"/>
                </a:solidFill>
              </a:rPr>
              <a:t>Dos</a:t>
            </a:r>
            <a:r>
              <a:rPr lang="en-US" sz="2400" spc="-15" dirty="0" err="1">
                <a:solidFill>
                  <a:srgbClr val="333333"/>
                </a:solidFill>
              </a:rPr>
              <a:t>t</a:t>
            </a:r>
            <a:r>
              <a:rPr lang="en-US" sz="2400" spc="-20" dirty="0" err="1">
                <a:solidFill>
                  <a:srgbClr val="333333"/>
                </a:solidFill>
              </a:rPr>
              <a:t>o</a:t>
            </a:r>
            <a:r>
              <a:rPr lang="x-none" sz="2400" spc="-35">
                <a:solidFill>
                  <a:srgbClr val="333333"/>
                </a:solidFill>
              </a:rPr>
              <a:t>j</a:t>
            </a:r>
            <a:r>
              <a:rPr lang="en-US" sz="2400" spc="5" dirty="0" err="1">
                <a:solidFill>
                  <a:srgbClr val="333333"/>
                </a:solidFill>
              </a:rPr>
              <a:t>e</a:t>
            </a:r>
            <a:r>
              <a:rPr lang="en-US" sz="2400" dirty="0" err="1">
                <a:solidFill>
                  <a:srgbClr val="333333"/>
                </a:solidFill>
              </a:rPr>
              <a:t>v</a:t>
            </a:r>
            <a:r>
              <a:rPr lang="en-US" sz="2400" spc="-10" dirty="0" err="1">
                <a:solidFill>
                  <a:srgbClr val="333333"/>
                </a:solidFill>
              </a:rPr>
              <a:t>s</a:t>
            </a:r>
            <a:r>
              <a:rPr lang="en-US" sz="2400" dirty="0" err="1">
                <a:solidFill>
                  <a:srgbClr val="333333"/>
                </a:solidFill>
              </a:rPr>
              <a:t>k</a:t>
            </a:r>
            <a:r>
              <a:rPr lang="x-none" sz="2400">
                <a:solidFill>
                  <a:srgbClr val="333333"/>
                </a:solidFill>
              </a:rPr>
              <a:t>i</a:t>
            </a:r>
            <a:r>
              <a:rPr lang="en-US" sz="2400" spc="50" dirty="0">
                <a:solidFill>
                  <a:srgbClr val="333333"/>
                </a:solidFill>
              </a:rPr>
              <a:t> </a:t>
            </a:r>
            <a:r>
              <a:rPr lang="en-US" sz="2400" spc="-10" dirty="0">
                <a:solidFill>
                  <a:srgbClr val="333333"/>
                </a:solidFill>
              </a:rPr>
              <a:t>(</a:t>
            </a:r>
            <a:r>
              <a:rPr lang="en-US" sz="2400" spc="5" dirty="0">
                <a:solidFill>
                  <a:srgbClr val="333333"/>
                </a:solidFill>
              </a:rPr>
              <a:t>182</a:t>
            </a:r>
            <a:r>
              <a:rPr lang="en-US" sz="2400" spc="25" dirty="0">
                <a:solidFill>
                  <a:srgbClr val="333333"/>
                </a:solidFill>
              </a:rPr>
              <a:t>1</a:t>
            </a:r>
            <a:r>
              <a:rPr lang="en-US" sz="2400" spc="-15" dirty="0">
                <a:solidFill>
                  <a:srgbClr val="333333"/>
                </a:solidFill>
              </a:rPr>
              <a:t>-</a:t>
            </a:r>
            <a:r>
              <a:rPr lang="en-US" sz="2400" spc="5" dirty="0">
                <a:solidFill>
                  <a:srgbClr val="333333"/>
                </a:solidFill>
              </a:rPr>
              <a:t>1881)</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356870" algn="l"/>
              </a:tabLst>
            </a:pPr>
            <a:r>
              <a:rPr lang="en-US" sz="2400" dirty="0">
                <a:solidFill>
                  <a:srgbClr val="333333"/>
                </a:solidFill>
              </a:rPr>
              <a:t>Er</a:t>
            </a:r>
            <a:r>
              <a:rPr lang="en-US" sz="2400" spc="-15" dirty="0">
                <a:solidFill>
                  <a:srgbClr val="333333"/>
                </a:solidFill>
              </a:rPr>
              <a:t>nest</a:t>
            </a:r>
            <a:r>
              <a:rPr lang="en-US" sz="2400" spc="20" dirty="0">
                <a:solidFill>
                  <a:srgbClr val="333333"/>
                </a:solidFill>
              </a:rPr>
              <a:t> </a:t>
            </a:r>
            <a:r>
              <a:rPr lang="en-US" sz="2400" dirty="0">
                <a:solidFill>
                  <a:srgbClr val="333333"/>
                </a:solidFill>
              </a:rPr>
              <a:t>H</a:t>
            </a:r>
            <a:r>
              <a:rPr lang="en-US" sz="2400" spc="5" dirty="0">
                <a:solidFill>
                  <a:srgbClr val="333333"/>
                </a:solidFill>
              </a:rPr>
              <a:t>e</a:t>
            </a:r>
            <a:r>
              <a:rPr lang="en-US" sz="2400" dirty="0">
                <a:solidFill>
                  <a:srgbClr val="333333"/>
                </a:solidFill>
              </a:rPr>
              <a:t>m</a:t>
            </a:r>
            <a:r>
              <a:rPr lang="en-US" sz="2400" spc="-15" dirty="0">
                <a:solidFill>
                  <a:srgbClr val="333333"/>
                </a:solidFill>
              </a:rPr>
              <a:t>i</a:t>
            </a:r>
            <a:r>
              <a:rPr lang="en-US" sz="2400" spc="-20" dirty="0">
                <a:solidFill>
                  <a:srgbClr val="333333"/>
                </a:solidFill>
              </a:rPr>
              <a:t>n</a:t>
            </a:r>
            <a:r>
              <a:rPr lang="en-US" sz="2400" spc="-25" dirty="0">
                <a:solidFill>
                  <a:srgbClr val="333333"/>
                </a:solidFill>
              </a:rPr>
              <a:t>g</a:t>
            </a:r>
            <a:r>
              <a:rPr lang="x-none" sz="2400" spc="-20">
                <a:solidFill>
                  <a:srgbClr val="333333"/>
                </a:solidFill>
              </a:rPr>
              <a:t>vej</a:t>
            </a:r>
            <a:r>
              <a:rPr lang="en-US" sz="2400" spc="40" dirty="0">
                <a:solidFill>
                  <a:srgbClr val="333333"/>
                </a:solidFill>
              </a:rPr>
              <a:t> </a:t>
            </a:r>
            <a:r>
              <a:rPr lang="en-US" sz="2400" spc="-10" dirty="0">
                <a:solidFill>
                  <a:srgbClr val="333333"/>
                </a:solidFill>
              </a:rPr>
              <a:t>(189</a:t>
            </a:r>
            <a:r>
              <a:rPr lang="en-US" sz="2400" spc="-35" dirty="0">
                <a:solidFill>
                  <a:srgbClr val="333333"/>
                </a:solidFill>
              </a:rPr>
              <a:t>9</a:t>
            </a:r>
            <a:r>
              <a:rPr lang="en-US" sz="2400" spc="-10" dirty="0">
                <a:solidFill>
                  <a:srgbClr val="333333"/>
                </a:solidFill>
              </a:rPr>
              <a:t>-1961)</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356870" algn="l"/>
              </a:tabLst>
            </a:pPr>
            <a:r>
              <a:rPr lang="en-US" sz="2400" spc="-15" dirty="0" err="1">
                <a:solidFill>
                  <a:srgbClr val="333333"/>
                </a:solidFill>
              </a:rPr>
              <a:t>F</a:t>
            </a:r>
            <a:r>
              <a:rPr lang="en-US" sz="2400" spc="5" dirty="0" err="1">
                <a:solidFill>
                  <a:srgbClr val="333333"/>
                </a:solidFill>
              </a:rPr>
              <a:t>r</a:t>
            </a:r>
            <a:r>
              <a:rPr lang="en-US" sz="2400" spc="-10" dirty="0" err="1">
                <a:solidFill>
                  <a:srgbClr val="333333"/>
                </a:solidFill>
              </a:rPr>
              <a:t>i</a:t>
            </a:r>
            <a:r>
              <a:rPr lang="en-US" sz="2400" dirty="0" err="1">
                <a:solidFill>
                  <a:srgbClr val="333333"/>
                </a:solidFill>
              </a:rPr>
              <a:t>drih</a:t>
            </a:r>
            <a:r>
              <a:rPr lang="en-US" sz="2400" spc="30" dirty="0">
                <a:solidFill>
                  <a:srgbClr val="333333"/>
                </a:solidFill>
              </a:rPr>
              <a:t> </a:t>
            </a:r>
            <a:r>
              <a:rPr lang="en-US" sz="2400" dirty="0">
                <a:solidFill>
                  <a:srgbClr val="333333"/>
                </a:solidFill>
              </a:rPr>
              <a:t>H</a:t>
            </a:r>
            <a:r>
              <a:rPr lang="x-none" sz="2400">
                <a:solidFill>
                  <a:srgbClr val="333333"/>
                </a:solidFill>
              </a:rPr>
              <a:t>e</a:t>
            </a:r>
            <a:r>
              <a:rPr lang="en-US" sz="2400" dirty="0" err="1">
                <a:solidFill>
                  <a:srgbClr val="333333"/>
                </a:solidFill>
              </a:rPr>
              <a:t>l</a:t>
            </a:r>
            <a:r>
              <a:rPr lang="en-US" sz="2400" spc="-10" dirty="0" err="1">
                <a:solidFill>
                  <a:srgbClr val="333333"/>
                </a:solidFill>
              </a:rPr>
              <a:t>d</a:t>
            </a:r>
            <a:r>
              <a:rPr lang="en-US" sz="2400" spc="5" dirty="0" err="1">
                <a:solidFill>
                  <a:srgbClr val="333333"/>
                </a:solidFill>
              </a:rPr>
              <a:t>er</a:t>
            </a:r>
            <a:r>
              <a:rPr lang="en-US" sz="2400" spc="-10" dirty="0" err="1">
                <a:solidFill>
                  <a:srgbClr val="333333"/>
                </a:solidFill>
              </a:rPr>
              <a:t>li</a:t>
            </a:r>
            <a:r>
              <a:rPr lang="en-US" sz="2400" dirty="0" err="1">
                <a:solidFill>
                  <a:srgbClr val="333333"/>
                </a:solidFill>
              </a:rPr>
              <a:t>n</a:t>
            </a:r>
            <a:r>
              <a:rPr lang="en-US" sz="2400" spc="35" dirty="0">
                <a:solidFill>
                  <a:srgbClr val="333333"/>
                </a:solidFill>
              </a:rPr>
              <a:t> </a:t>
            </a:r>
            <a:r>
              <a:rPr lang="en-US" sz="2400" spc="-10" dirty="0">
                <a:solidFill>
                  <a:srgbClr val="333333"/>
                </a:solidFill>
              </a:rPr>
              <a:t>(</a:t>
            </a:r>
            <a:r>
              <a:rPr lang="en-US" sz="2400" spc="5" dirty="0">
                <a:solidFill>
                  <a:srgbClr val="333333"/>
                </a:solidFill>
              </a:rPr>
              <a:t>177</a:t>
            </a:r>
            <a:r>
              <a:rPr lang="en-US" sz="2400" spc="-20" dirty="0">
                <a:solidFill>
                  <a:srgbClr val="333333"/>
                </a:solidFill>
              </a:rPr>
              <a:t>0</a:t>
            </a:r>
            <a:r>
              <a:rPr lang="en-US" sz="2400" spc="-15" dirty="0">
                <a:solidFill>
                  <a:srgbClr val="333333"/>
                </a:solidFill>
              </a:rPr>
              <a:t>-</a:t>
            </a:r>
            <a:r>
              <a:rPr lang="en-US" sz="2400" spc="5" dirty="0">
                <a:solidFill>
                  <a:srgbClr val="333333"/>
                </a:solidFill>
              </a:rPr>
              <a:t>1843</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356870" algn="l"/>
              </a:tabLst>
            </a:pPr>
            <a:r>
              <a:rPr lang="x-none" sz="2400">
                <a:solidFill>
                  <a:srgbClr val="333333"/>
                </a:solidFill>
              </a:rPr>
              <a:t>Č</a:t>
            </a:r>
            <a:r>
              <a:rPr lang="en-US" sz="2400" spc="-15" dirty="0" err="1">
                <a:solidFill>
                  <a:srgbClr val="333333"/>
                </a:solidFill>
              </a:rPr>
              <a:t>arl</a:t>
            </a:r>
            <a:r>
              <a:rPr lang="x-none" sz="2400" spc="-10">
                <a:solidFill>
                  <a:srgbClr val="333333"/>
                </a:solidFill>
              </a:rPr>
              <a:t>s</a:t>
            </a:r>
            <a:r>
              <a:rPr lang="en-US" sz="2400" dirty="0">
                <a:solidFill>
                  <a:srgbClr val="333333"/>
                </a:solidFill>
              </a:rPr>
              <a:t> </a:t>
            </a:r>
            <a:r>
              <a:rPr lang="en-US" sz="2400" spc="-20" dirty="0">
                <a:solidFill>
                  <a:srgbClr val="333333"/>
                </a:solidFill>
              </a:rPr>
              <a:t>Di</a:t>
            </a:r>
            <a:r>
              <a:rPr lang="x-none" sz="2400" spc="-15">
                <a:solidFill>
                  <a:srgbClr val="333333"/>
                </a:solidFill>
              </a:rPr>
              <a:t>ke</a:t>
            </a:r>
            <a:r>
              <a:rPr lang="en-US" sz="2400" spc="-15" dirty="0">
                <a:solidFill>
                  <a:srgbClr val="333333"/>
                </a:solidFill>
              </a:rPr>
              <a:t>ns</a:t>
            </a:r>
            <a:r>
              <a:rPr lang="en-US" sz="2400" spc="35" dirty="0">
                <a:solidFill>
                  <a:srgbClr val="333333"/>
                </a:solidFill>
              </a:rPr>
              <a:t> </a:t>
            </a:r>
            <a:r>
              <a:rPr lang="en-US" sz="2400" spc="-10" dirty="0">
                <a:solidFill>
                  <a:srgbClr val="333333"/>
                </a:solidFill>
              </a:rPr>
              <a:t>(181</a:t>
            </a:r>
            <a:r>
              <a:rPr lang="en-US" sz="2400" spc="-35" dirty="0">
                <a:solidFill>
                  <a:srgbClr val="333333"/>
                </a:solidFill>
              </a:rPr>
              <a:t>2</a:t>
            </a:r>
            <a:r>
              <a:rPr lang="en-US" sz="2400" spc="-10" dirty="0">
                <a:solidFill>
                  <a:srgbClr val="333333"/>
                </a:solidFill>
              </a:rPr>
              <a:t>-</a:t>
            </a:r>
            <a:r>
              <a:rPr lang="en-US" sz="2400" spc="-5" dirty="0">
                <a:solidFill>
                  <a:srgbClr val="333333"/>
                </a:solidFill>
              </a:rPr>
              <a:t>1870)</a:t>
            </a:r>
            <a:endParaRPr lang="en-US" sz="2400" dirty="0">
              <a:solidFill>
                <a:srgbClr val="333333"/>
              </a:solidFill>
            </a:endParaRPr>
          </a:p>
          <a:p>
            <a:pPr marR="3375660" lvl="0" defTabSz="914400">
              <a:lnSpc>
                <a:spcPct val="100000"/>
              </a:lnSpc>
              <a:spcBef>
                <a:spcPts val="1200"/>
              </a:spcBef>
            </a:pPr>
            <a:r>
              <a:rPr lang="en-US" sz="2400" spc="10" dirty="0" err="1">
                <a:solidFill>
                  <a:srgbClr val="004992"/>
                </a:solidFill>
              </a:rPr>
              <a:t>M</a:t>
            </a:r>
            <a:r>
              <a:rPr lang="en-US" sz="2400" dirty="0" err="1">
                <a:solidFill>
                  <a:srgbClr val="004992"/>
                </a:solidFill>
              </a:rPr>
              <a:t>uš</a:t>
            </a:r>
            <a:r>
              <a:rPr lang="en-US" sz="2400" spc="-15" dirty="0" err="1">
                <a:solidFill>
                  <a:srgbClr val="004992"/>
                </a:solidFill>
              </a:rPr>
              <a:t>k</a:t>
            </a:r>
            <a:r>
              <a:rPr lang="en-US" sz="2400" spc="-10" dirty="0" err="1">
                <a:solidFill>
                  <a:srgbClr val="004992"/>
                </a:solidFill>
              </a:rPr>
              <a:t>ar</a:t>
            </a:r>
            <a:r>
              <a:rPr lang="en-US" sz="2400" dirty="0" err="1">
                <a:solidFill>
                  <a:srgbClr val="004992"/>
                </a:solidFill>
              </a:rPr>
              <a:t>c</a:t>
            </a:r>
            <a:r>
              <a:rPr lang="en-US" sz="2400" spc="-30" dirty="0" err="1">
                <a:solidFill>
                  <a:srgbClr val="004992"/>
                </a:solidFill>
              </a:rPr>
              <a:t>i</a:t>
            </a:r>
            <a:r>
              <a:rPr lang="en-US" sz="2400" dirty="0">
                <a:solidFill>
                  <a:srgbClr val="004992"/>
                </a:solidFill>
              </a:rPr>
              <a:t>,</a:t>
            </a:r>
            <a:r>
              <a:rPr lang="en-US" sz="2400" spc="5" dirty="0">
                <a:solidFill>
                  <a:srgbClr val="004992"/>
                </a:solidFill>
              </a:rPr>
              <a:t> </a:t>
            </a:r>
            <a:r>
              <a:rPr lang="en-US" sz="2400" dirty="0" err="1">
                <a:solidFill>
                  <a:srgbClr val="004992"/>
                </a:solidFill>
              </a:rPr>
              <a:t>u</a:t>
            </a:r>
            <a:r>
              <a:rPr lang="en-US" sz="2400" spc="-20" dirty="0" err="1">
                <a:solidFill>
                  <a:srgbClr val="004992"/>
                </a:solidFill>
              </a:rPr>
              <a:t>m</a:t>
            </a:r>
            <a:r>
              <a:rPr lang="en-US" sz="2400" spc="-10" dirty="0" err="1">
                <a:solidFill>
                  <a:srgbClr val="004992"/>
                </a:solidFill>
              </a:rPr>
              <a:t>r</a:t>
            </a:r>
            <a:r>
              <a:rPr lang="en-US" sz="2400" spc="-30" dirty="0" err="1">
                <a:solidFill>
                  <a:srgbClr val="004992"/>
                </a:solidFill>
              </a:rPr>
              <a:t>l</a:t>
            </a:r>
            <a:r>
              <a:rPr lang="en-US" sz="2400" spc="-35" dirty="0" err="1">
                <a:solidFill>
                  <a:srgbClr val="004992"/>
                </a:solidFill>
              </a:rPr>
              <a:t>i</a:t>
            </a:r>
            <a:r>
              <a:rPr lang="en-US" sz="2400" dirty="0">
                <a:solidFill>
                  <a:srgbClr val="004992"/>
                </a:solidFill>
              </a:rPr>
              <a:t>,</a:t>
            </a:r>
            <a:r>
              <a:rPr lang="en-US" sz="2400" spc="30" dirty="0">
                <a:solidFill>
                  <a:srgbClr val="004992"/>
                </a:solidFill>
              </a:rPr>
              <a:t> </a:t>
            </a:r>
            <a:r>
              <a:rPr lang="en-US" sz="2400" dirty="0" err="1">
                <a:solidFill>
                  <a:srgbClr val="004992"/>
                </a:solidFill>
              </a:rPr>
              <a:t>i</a:t>
            </a:r>
            <a:r>
              <a:rPr lang="en-US" sz="2400" spc="10" dirty="0">
                <a:solidFill>
                  <a:srgbClr val="004992"/>
                </a:solidFill>
              </a:rPr>
              <a:t> </a:t>
            </a:r>
            <a:r>
              <a:rPr lang="en-US" sz="2400" spc="-30" dirty="0" err="1">
                <a:solidFill>
                  <a:srgbClr val="004992"/>
                </a:solidFill>
              </a:rPr>
              <a:t>i</a:t>
            </a:r>
            <a:r>
              <a:rPr lang="en-US" sz="2400" spc="-10" dirty="0" err="1">
                <a:solidFill>
                  <a:srgbClr val="004992"/>
                </a:solidFill>
              </a:rPr>
              <a:t>z</a:t>
            </a:r>
            <a:r>
              <a:rPr lang="en-US" sz="2400" dirty="0" err="1">
                <a:solidFill>
                  <a:srgbClr val="004992"/>
                </a:solidFill>
              </a:rPr>
              <a:t>n</a:t>
            </a:r>
            <a:r>
              <a:rPr lang="en-US" sz="2400" spc="-15" dirty="0" err="1">
                <a:solidFill>
                  <a:srgbClr val="004992"/>
                </a:solidFill>
              </a:rPr>
              <a:t>a</a:t>
            </a:r>
            <a:r>
              <a:rPr lang="en-US" sz="2400" dirty="0" err="1">
                <a:solidFill>
                  <a:srgbClr val="004992"/>
                </a:solidFill>
              </a:rPr>
              <a:t>d</a:t>
            </a:r>
            <a:r>
              <a:rPr lang="en-US" sz="2400" spc="5" dirty="0">
                <a:solidFill>
                  <a:srgbClr val="004992"/>
                </a:solidFill>
              </a:rPr>
              <a:t> </a:t>
            </a:r>
            <a:r>
              <a:rPr lang="en-US" sz="2400" dirty="0" err="1">
                <a:solidFill>
                  <a:srgbClr val="004992"/>
                </a:solidFill>
              </a:rPr>
              <a:t>s</a:t>
            </a:r>
            <a:r>
              <a:rPr lang="en-US" sz="2400" spc="-35" dirty="0" err="1">
                <a:solidFill>
                  <a:srgbClr val="004992"/>
                </a:solidFill>
              </a:rPr>
              <a:t>v</a:t>
            </a:r>
            <a:r>
              <a:rPr lang="en-US" sz="2400" dirty="0" err="1">
                <a:solidFill>
                  <a:srgbClr val="004992"/>
                </a:solidFill>
              </a:rPr>
              <a:t>eg</a:t>
            </a:r>
            <a:r>
              <a:rPr lang="en-US" sz="2400" spc="-5" dirty="0" err="1">
                <a:solidFill>
                  <a:srgbClr val="004992"/>
                </a:solidFill>
              </a:rPr>
              <a:t>a</a:t>
            </a:r>
            <a:r>
              <a:rPr lang="en-US" sz="2400" dirty="0">
                <a:solidFill>
                  <a:srgbClr val="004992"/>
                </a:solidFill>
              </a:rPr>
              <a:t>… </a:t>
            </a:r>
            <a:r>
              <a:rPr lang="en-US" sz="2400" spc="-60" dirty="0" err="1">
                <a:solidFill>
                  <a:srgbClr val="004992"/>
                </a:solidFill>
              </a:rPr>
              <a:t>P</a:t>
            </a:r>
            <a:r>
              <a:rPr lang="en-US" sz="2400" dirty="0" err="1">
                <a:solidFill>
                  <a:srgbClr val="004992"/>
                </a:solidFill>
              </a:rPr>
              <a:t>oz</a:t>
            </a:r>
            <a:r>
              <a:rPr lang="en-US" sz="2400" spc="-10" dirty="0" err="1">
                <a:solidFill>
                  <a:srgbClr val="004992"/>
                </a:solidFill>
              </a:rPr>
              <a:t>na</a:t>
            </a:r>
            <a:r>
              <a:rPr lang="en-US" sz="2400" dirty="0" err="1">
                <a:solidFill>
                  <a:srgbClr val="004992"/>
                </a:solidFill>
              </a:rPr>
              <a:t>ti</a:t>
            </a:r>
            <a:r>
              <a:rPr lang="en-US" sz="2400" spc="-25" dirty="0">
                <a:solidFill>
                  <a:srgbClr val="004992"/>
                </a:solidFill>
              </a:rPr>
              <a:t> </a:t>
            </a:r>
            <a:r>
              <a:rPr lang="en-US" sz="2400" spc="-10" dirty="0" err="1">
                <a:solidFill>
                  <a:srgbClr val="004992"/>
                </a:solidFill>
              </a:rPr>
              <a:t>p</a:t>
            </a:r>
            <a:r>
              <a:rPr lang="en-US" sz="2400" spc="-30" dirty="0" err="1">
                <a:solidFill>
                  <a:srgbClr val="004992"/>
                </a:solidFill>
              </a:rPr>
              <a:t>i</a:t>
            </a:r>
            <a:r>
              <a:rPr lang="en-US" sz="2400" dirty="0" err="1">
                <a:solidFill>
                  <a:srgbClr val="004992"/>
                </a:solidFill>
              </a:rPr>
              <a:t>sc</a:t>
            </a:r>
            <a:r>
              <a:rPr lang="en-US" sz="2400" spc="-25" dirty="0" err="1">
                <a:solidFill>
                  <a:srgbClr val="004992"/>
                </a:solidFill>
              </a:rPr>
              <a:t>i</a:t>
            </a:r>
            <a:r>
              <a:rPr lang="en-US" sz="2400" dirty="0">
                <a:solidFill>
                  <a:srgbClr val="004992"/>
                </a:solidFill>
              </a:rPr>
              <a:t>!</a:t>
            </a:r>
          </a:p>
          <a:p>
            <a:pPr lvl="0" defTabSz="914400">
              <a:lnSpc>
                <a:spcPct val="100000"/>
              </a:lnSpc>
              <a:spcBef>
                <a:spcPts val="1200"/>
              </a:spcBef>
            </a:pPr>
            <a:r>
              <a:rPr lang="en-US" sz="2400" dirty="0" err="1">
                <a:solidFill>
                  <a:srgbClr val="004992"/>
                </a:solidFill>
              </a:rPr>
              <a:t>Još</a:t>
            </a:r>
            <a:r>
              <a:rPr lang="en-US" sz="2400" spc="-5" dirty="0">
                <a:solidFill>
                  <a:srgbClr val="004992"/>
                </a:solidFill>
              </a:rPr>
              <a:t> </a:t>
            </a:r>
            <a:r>
              <a:rPr lang="en-US" sz="2400" dirty="0" err="1">
                <a:solidFill>
                  <a:srgbClr val="004992"/>
                </a:solidFill>
              </a:rPr>
              <a:t>nešto</a:t>
            </a:r>
            <a:r>
              <a:rPr lang="en-US" sz="2400" dirty="0">
                <a:solidFill>
                  <a:srgbClr val="004992"/>
                </a:solidFill>
              </a:rPr>
              <a:t>?</a:t>
            </a:r>
          </a:p>
          <a:p>
            <a:pPr marR="6350" lvl="0" defTabSz="914400">
              <a:lnSpc>
                <a:spcPct val="100000"/>
              </a:lnSpc>
              <a:spcBef>
                <a:spcPts val="1200"/>
              </a:spcBef>
            </a:pPr>
            <a:r>
              <a:rPr lang="en-US" sz="2400" spc="-25" dirty="0" err="1">
                <a:solidFill>
                  <a:srgbClr val="004992"/>
                </a:solidFill>
              </a:rPr>
              <a:t>S</a:t>
            </a:r>
            <a:r>
              <a:rPr lang="en-US" sz="2400" spc="-15" dirty="0" err="1">
                <a:solidFill>
                  <a:srgbClr val="004992"/>
                </a:solidFill>
              </a:rPr>
              <a:t>v</a:t>
            </a:r>
            <a:r>
              <a:rPr lang="en-US" sz="2400" dirty="0" err="1">
                <a:solidFill>
                  <a:srgbClr val="004992"/>
                </a:solidFill>
              </a:rPr>
              <a:t>i</a:t>
            </a:r>
            <a:r>
              <a:rPr lang="en-US" sz="2400" spc="-15" dirty="0">
                <a:solidFill>
                  <a:srgbClr val="004992"/>
                </a:solidFill>
              </a:rPr>
              <a:t> </a:t>
            </a:r>
            <a:r>
              <a:rPr lang="en-US" sz="2400" spc="-20" dirty="0" err="1">
                <a:solidFill>
                  <a:srgbClr val="004992"/>
                </a:solidFill>
              </a:rPr>
              <a:t>o</a:t>
            </a:r>
            <a:r>
              <a:rPr lang="en-US" sz="2400" spc="-15" dirty="0" err="1">
                <a:solidFill>
                  <a:srgbClr val="004992"/>
                </a:solidFill>
              </a:rPr>
              <a:t>v</a:t>
            </a:r>
            <a:r>
              <a:rPr lang="en-US" sz="2400" dirty="0" err="1">
                <a:solidFill>
                  <a:srgbClr val="004992"/>
                </a:solidFill>
              </a:rPr>
              <a:t>i</a:t>
            </a:r>
            <a:r>
              <a:rPr lang="en-US" sz="2400" spc="-15" dirty="0">
                <a:solidFill>
                  <a:srgbClr val="004992"/>
                </a:solidFill>
              </a:rPr>
              <a:t> </a:t>
            </a:r>
            <a:r>
              <a:rPr lang="en-US" sz="2400" spc="-10" dirty="0" err="1">
                <a:solidFill>
                  <a:srgbClr val="004992"/>
                </a:solidFill>
              </a:rPr>
              <a:t>p</a:t>
            </a:r>
            <a:r>
              <a:rPr lang="en-US" sz="2400" spc="-30" dirty="0" err="1">
                <a:solidFill>
                  <a:srgbClr val="004992"/>
                </a:solidFill>
              </a:rPr>
              <a:t>i</a:t>
            </a:r>
            <a:r>
              <a:rPr lang="en-US" sz="2400" dirty="0" err="1">
                <a:solidFill>
                  <a:srgbClr val="004992"/>
                </a:solidFill>
              </a:rPr>
              <a:t>sci</a:t>
            </a:r>
            <a:r>
              <a:rPr lang="en-US" sz="2400" spc="35" dirty="0">
                <a:solidFill>
                  <a:srgbClr val="004992"/>
                </a:solidFill>
              </a:rPr>
              <a:t> </a:t>
            </a:r>
            <a:r>
              <a:rPr lang="en-US" sz="2400" dirty="0" err="1">
                <a:solidFill>
                  <a:srgbClr val="004992"/>
                </a:solidFill>
              </a:rPr>
              <a:t>su</a:t>
            </a:r>
            <a:r>
              <a:rPr lang="en-US" sz="2400" spc="-10" dirty="0">
                <a:solidFill>
                  <a:srgbClr val="004992"/>
                </a:solidFill>
              </a:rPr>
              <a:t> </a:t>
            </a:r>
            <a:r>
              <a:rPr lang="x-none" sz="2400" spc="-10">
                <a:solidFill>
                  <a:srgbClr val="004992"/>
                </a:solidFill>
              </a:rPr>
              <a:t>imali</a:t>
            </a:r>
            <a:r>
              <a:rPr lang="en-US" sz="2400" spc="30" dirty="0">
                <a:solidFill>
                  <a:srgbClr val="004992"/>
                </a:solidFill>
              </a:rPr>
              <a:t> </a:t>
            </a:r>
            <a:r>
              <a:rPr lang="en-US" sz="2400" spc="-10" dirty="0" err="1">
                <a:solidFill>
                  <a:srgbClr val="004992"/>
                </a:solidFill>
              </a:rPr>
              <a:t>d</a:t>
            </a:r>
            <a:r>
              <a:rPr lang="en-US" sz="2400" spc="-30" dirty="0" err="1">
                <a:solidFill>
                  <a:srgbClr val="004992"/>
                </a:solidFill>
              </a:rPr>
              <a:t>i</a:t>
            </a:r>
            <a:r>
              <a:rPr lang="en-US" sz="2400" spc="5" dirty="0" err="1">
                <a:solidFill>
                  <a:srgbClr val="004992"/>
                </a:solidFill>
              </a:rPr>
              <a:t>j</a:t>
            </a:r>
            <a:r>
              <a:rPr lang="en-US" sz="2400" spc="-10" dirty="0" err="1">
                <a:solidFill>
                  <a:srgbClr val="004992"/>
                </a:solidFill>
              </a:rPr>
              <a:t>ag</a:t>
            </a:r>
            <a:r>
              <a:rPr lang="en-US" sz="2400" dirty="0" err="1">
                <a:solidFill>
                  <a:srgbClr val="004992"/>
                </a:solidFill>
              </a:rPr>
              <a:t>no</a:t>
            </a:r>
            <a:r>
              <a:rPr lang="x-none" sz="2400">
                <a:solidFill>
                  <a:srgbClr val="004992"/>
                </a:solidFill>
              </a:rPr>
              <a:t>ze </a:t>
            </a:r>
            <a:r>
              <a:rPr lang="en-US" sz="2400" spc="-15" dirty="0" err="1">
                <a:solidFill>
                  <a:srgbClr val="004992"/>
                </a:solidFill>
              </a:rPr>
              <a:t>m</a:t>
            </a:r>
            <a:r>
              <a:rPr lang="en-US" sz="2400" dirty="0" err="1">
                <a:solidFill>
                  <a:srgbClr val="004992"/>
                </a:solidFill>
              </a:rPr>
              <a:t>en</a:t>
            </a:r>
            <a:r>
              <a:rPr lang="en-US" sz="2400" spc="-10" dirty="0" err="1">
                <a:solidFill>
                  <a:srgbClr val="004992"/>
                </a:solidFill>
              </a:rPr>
              <a:t>ta</a:t>
            </a:r>
            <a:r>
              <a:rPr lang="en-US" sz="2400" spc="-30" dirty="0" err="1">
                <a:solidFill>
                  <a:srgbClr val="004992"/>
                </a:solidFill>
              </a:rPr>
              <a:t>l</a:t>
            </a:r>
            <a:r>
              <a:rPr lang="en-US" sz="2400" dirty="0" err="1">
                <a:solidFill>
                  <a:srgbClr val="004992"/>
                </a:solidFill>
              </a:rPr>
              <a:t>n</a:t>
            </a:r>
            <a:r>
              <a:rPr lang="en-US" sz="2400" spc="-40" dirty="0" err="1">
                <a:solidFill>
                  <a:srgbClr val="004992"/>
                </a:solidFill>
              </a:rPr>
              <a:t>i</a:t>
            </a:r>
            <a:r>
              <a:rPr lang="x-none" sz="2400">
                <a:solidFill>
                  <a:srgbClr val="004992"/>
                </a:solidFill>
              </a:rPr>
              <a:t>h</a:t>
            </a:r>
            <a:br>
              <a:rPr lang="en-US" sz="2400" dirty="0">
                <a:solidFill>
                  <a:srgbClr val="004992"/>
                </a:solidFill>
              </a:rPr>
            </a:br>
            <a:r>
              <a:rPr lang="en-US" sz="2400" spc="-10" dirty="0" err="1">
                <a:solidFill>
                  <a:srgbClr val="004992"/>
                </a:solidFill>
              </a:rPr>
              <a:t>p</a:t>
            </a:r>
            <a:r>
              <a:rPr lang="en-US" sz="2400" dirty="0" err="1">
                <a:solidFill>
                  <a:srgbClr val="004992"/>
                </a:solidFill>
              </a:rPr>
              <a:t>ore</a:t>
            </a:r>
            <a:r>
              <a:rPr lang="en-US" sz="2400" spc="-15" dirty="0" err="1">
                <a:solidFill>
                  <a:srgbClr val="004992"/>
                </a:solidFill>
              </a:rPr>
              <a:t>m</a:t>
            </a:r>
            <a:r>
              <a:rPr lang="en-US" sz="2400" dirty="0" err="1">
                <a:solidFill>
                  <a:srgbClr val="004992"/>
                </a:solidFill>
              </a:rPr>
              <a:t>ećaj</a:t>
            </a:r>
            <a:r>
              <a:rPr lang="x-none" sz="2400">
                <a:solidFill>
                  <a:srgbClr val="004992"/>
                </a:solidFill>
              </a:rPr>
              <a:t>a</a:t>
            </a:r>
            <a:r>
              <a:rPr lang="en-US" sz="2400" dirty="0">
                <a:solidFill>
                  <a:srgbClr val="004992"/>
                </a:solidFill>
              </a:rPr>
              <a:t>,</a:t>
            </a:r>
            <a:r>
              <a:rPr lang="en-US" sz="2400" spc="5" dirty="0">
                <a:solidFill>
                  <a:srgbClr val="004992"/>
                </a:solidFill>
              </a:rPr>
              <a:t> </a:t>
            </a:r>
            <a:r>
              <a:rPr lang="x-none" sz="2400" spc="5">
                <a:solidFill>
                  <a:srgbClr val="004992"/>
                </a:solidFill>
              </a:rPr>
              <a:t>a </a:t>
            </a:r>
            <a:r>
              <a:rPr lang="en-US" sz="2400" dirty="0">
                <a:solidFill>
                  <a:srgbClr val="004992"/>
                </a:solidFill>
              </a:rPr>
              <a:t>d</a:t>
            </a:r>
            <a:r>
              <a:rPr lang="en-US" sz="2400" spc="-65" dirty="0">
                <a:solidFill>
                  <a:srgbClr val="004992"/>
                </a:solidFill>
              </a:rPr>
              <a:t>v</a:t>
            </a:r>
            <a:r>
              <a:rPr lang="x-none" sz="2400" spc="-65">
                <a:solidFill>
                  <a:srgbClr val="004992"/>
                </a:solidFill>
              </a:rPr>
              <a:t>ojica</a:t>
            </a:r>
            <a:r>
              <a:rPr lang="en-US" sz="2400" spc="10" dirty="0">
                <a:solidFill>
                  <a:srgbClr val="004992"/>
                </a:solidFill>
              </a:rPr>
              <a:t> </a:t>
            </a:r>
            <a:r>
              <a:rPr lang="en-US" sz="2400" dirty="0">
                <a:solidFill>
                  <a:srgbClr val="004992"/>
                </a:solidFill>
              </a:rPr>
              <a:t>od</a:t>
            </a:r>
            <a:r>
              <a:rPr lang="en-US" sz="2400" spc="15" dirty="0">
                <a:solidFill>
                  <a:srgbClr val="004992"/>
                </a:solidFill>
              </a:rPr>
              <a:t> </a:t>
            </a:r>
            <a:r>
              <a:rPr lang="en-US" sz="2400" dirty="0" err="1">
                <a:solidFill>
                  <a:srgbClr val="004992"/>
                </a:solidFill>
              </a:rPr>
              <a:t>nj</a:t>
            </a:r>
            <a:r>
              <a:rPr lang="en-US" sz="2400" spc="-30" dirty="0" err="1">
                <a:solidFill>
                  <a:srgbClr val="004992"/>
                </a:solidFill>
              </a:rPr>
              <a:t>i</a:t>
            </a:r>
            <a:r>
              <a:rPr lang="en-US" sz="2400" dirty="0" err="1">
                <a:solidFill>
                  <a:srgbClr val="004992"/>
                </a:solidFill>
              </a:rPr>
              <a:t>h</a:t>
            </a:r>
            <a:r>
              <a:rPr lang="en-US" sz="2400" spc="-10" dirty="0">
                <a:solidFill>
                  <a:srgbClr val="004992"/>
                </a:solidFill>
              </a:rPr>
              <a:t> </a:t>
            </a:r>
            <a:r>
              <a:rPr lang="x-none" sz="2400" spc="-10">
                <a:solidFill>
                  <a:srgbClr val="004992"/>
                </a:solidFill>
              </a:rPr>
              <a:t>su </a:t>
            </a:r>
            <a:r>
              <a:rPr lang="en-US" sz="2400" spc="-30" dirty="0" err="1">
                <a:solidFill>
                  <a:srgbClr val="004992"/>
                </a:solidFill>
              </a:rPr>
              <a:t>i</a:t>
            </a:r>
            <a:r>
              <a:rPr lang="en-US" sz="2400" spc="-15" dirty="0" err="1">
                <a:solidFill>
                  <a:srgbClr val="004992"/>
                </a:solidFill>
              </a:rPr>
              <a:t>m</a:t>
            </a:r>
            <a:r>
              <a:rPr lang="en-US" sz="2400" dirty="0" err="1">
                <a:solidFill>
                  <a:srgbClr val="004992"/>
                </a:solidFill>
              </a:rPr>
              <a:t>a</a:t>
            </a:r>
            <a:r>
              <a:rPr lang="en-US" sz="2400" spc="-35" dirty="0" err="1">
                <a:solidFill>
                  <a:srgbClr val="004992"/>
                </a:solidFill>
              </a:rPr>
              <a:t>l</a:t>
            </a:r>
            <a:r>
              <a:rPr lang="x-none" sz="2400" spc="-35">
                <a:solidFill>
                  <a:srgbClr val="004992"/>
                </a:solidFill>
              </a:rPr>
              <a:t>i</a:t>
            </a:r>
            <a:br>
              <a:rPr lang="en-US" sz="2400" spc="10" dirty="0">
                <a:solidFill>
                  <a:srgbClr val="004992"/>
                </a:solidFill>
              </a:rPr>
            </a:br>
            <a:r>
              <a:rPr lang="en-US" sz="2400" dirty="0" err="1">
                <a:solidFill>
                  <a:srgbClr val="004992"/>
                </a:solidFill>
              </a:rPr>
              <a:t>s</a:t>
            </a:r>
            <a:r>
              <a:rPr lang="en-US" sz="2400" spc="-30" dirty="0" err="1">
                <a:solidFill>
                  <a:srgbClr val="004992"/>
                </a:solidFill>
              </a:rPr>
              <a:t>i</a:t>
            </a:r>
            <a:r>
              <a:rPr lang="en-US" sz="2400" spc="-15" dirty="0" err="1">
                <a:solidFill>
                  <a:srgbClr val="004992"/>
                </a:solidFill>
              </a:rPr>
              <a:t>m</a:t>
            </a:r>
            <a:r>
              <a:rPr lang="en-US" sz="2400" spc="-10" dirty="0" err="1">
                <a:solidFill>
                  <a:srgbClr val="004992"/>
                </a:solidFill>
              </a:rPr>
              <a:t>p</a:t>
            </a:r>
            <a:r>
              <a:rPr lang="en-US" sz="2400" dirty="0" err="1">
                <a:solidFill>
                  <a:srgbClr val="004992"/>
                </a:solidFill>
              </a:rPr>
              <a:t>to</a:t>
            </a:r>
            <a:r>
              <a:rPr lang="en-US" sz="2400" spc="-15" dirty="0" err="1">
                <a:solidFill>
                  <a:srgbClr val="004992"/>
                </a:solidFill>
              </a:rPr>
              <a:t>m</a:t>
            </a:r>
            <a:r>
              <a:rPr lang="en-US" sz="2400" dirty="0" err="1">
                <a:solidFill>
                  <a:srgbClr val="004992"/>
                </a:solidFill>
              </a:rPr>
              <a:t>e</a:t>
            </a:r>
            <a:r>
              <a:rPr lang="en-US" sz="2400" spc="20" dirty="0">
                <a:solidFill>
                  <a:srgbClr val="004992"/>
                </a:solidFill>
              </a:rPr>
              <a:t> </a:t>
            </a:r>
            <a:r>
              <a:rPr lang="en-US" sz="2400" spc="-10" dirty="0" err="1">
                <a:solidFill>
                  <a:srgbClr val="004992"/>
                </a:solidFill>
              </a:rPr>
              <a:t>p</a:t>
            </a:r>
            <a:r>
              <a:rPr lang="en-US" sz="2400" dirty="0" err="1">
                <a:solidFill>
                  <a:srgbClr val="004992"/>
                </a:solidFill>
              </a:rPr>
              <a:t>s</a:t>
            </a:r>
            <a:r>
              <a:rPr lang="en-US" sz="2400" spc="-30" dirty="0" err="1">
                <a:solidFill>
                  <a:srgbClr val="004992"/>
                </a:solidFill>
              </a:rPr>
              <a:t>i</a:t>
            </a:r>
            <a:r>
              <a:rPr lang="en-US" sz="2400" dirty="0" err="1">
                <a:solidFill>
                  <a:srgbClr val="004992"/>
                </a:solidFill>
              </a:rPr>
              <a:t>ho</a:t>
            </a:r>
            <a:r>
              <a:rPr lang="en-US" sz="2400" spc="-35" dirty="0" err="1">
                <a:solidFill>
                  <a:srgbClr val="004992"/>
                </a:solidFill>
              </a:rPr>
              <a:t>z</a:t>
            </a:r>
            <a:r>
              <a:rPr lang="en-US" sz="2400" spc="5" dirty="0" err="1">
                <a:solidFill>
                  <a:srgbClr val="004992"/>
                </a:solidFill>
              </a:rPr>
              <a:t>e</a:t>
            </a:r>
            <a:r>
              <a:rPr lang="en-US" sz="2400" dirty="0">
                <a:solidFill>
                  <a:srgbClr val="004992"/>
                </a:solidFill>
              </a:rPr>
              <a:t>.</a:t>
            </a:r>
          </a:p>
        </p:txBody>
      </p:sp>
      <p:pic>
        <p:nvPicPr>
          <p:cNvPr id="7"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3569121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Poznat = Idealan?</a:t>
            </a:r>
            <a:endParaRPr sz="3600">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1001872232"/>
              </p:ext>
            </p:extLst>
          </p:nvPr>
        </p:nvGraphicFramePr>
        <p:xfrm>
          <a:off x="408955" y="2132857"/>
          <a:ext cx="11376000" cy="438912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371600">
                <a:tc>
                  <a:txBody>
                    <a:bodyPr/>
                    <a:lstStyle/>
                    <a:p>
                      <a:pPr marL="0" indent="0">
                        <a:lnSpc>
                          <a:spcPct val="100000"/>
                        </a:lnSpc>
                        <a:spcBef>
                          <a:spcPts val="0"/>
                        </a:spcBef>
                        <a:spcAft>
                          <a:spcPts val="0"/>
                        </a:spcAft>
                        <a:buFontTx/>
                        <a:buNone/>
                      </a:pPr>
                      <a:r>
                        <a:rPr lang="de-DE" sz="2000" b="0" i="0" u="none" dirty="0">
                          <a:solidFill>
                            <a:srgbClr val="333333"/>
                          </a:solidFill>
                          <a:latin typeface="Calibri Light"/>
                          <a:ea typeface="Verdana" pitchFamily="34" charset="0"/>
                          <a:cs typeface="Verdana" pitchFamily="34" charset="0"/>
                        </a:rPr>
                        <a:t>Fjodor Dostojevski (1821-1881)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n-US" sz="2000" b="0" i="0" u="none" baseline="0" dirty="0" err="1">
                          <a:solidFill>
                            <a:srgbClr val="333333"/>
                          </a:solidFill>
                          <a:latin typeface="Calibri Light"/>
                          <a:ea typeface="Verdana" pitchFamily="34" charset="0"/>
                          <a:cs typeface="Verdana" pitchFamily="34" charset="0"/>
                        </a:rPr>
                        <a:t>Fjodor</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Dostojevski</a:t>
                      </a:r>
                      <a:r>
                        <a:rPr lang="en-US" sz="2000" b="0" i="0" u="none" baseline="0" dirty="0">
                          <a:solidFill>
                            <a:srgbClr val="333333"/>
                          </a:solidFill>
                          <a:latin typeface="Calibri Light"/>
                          <a:ea typeface="Verdana" pitchFamily="34" charset="0"/>
                          <a:cs typeface="Verdana" pitchFamily="34" charset="0"/>
                        </a:rPr>
                        <a:t> je </a:t>
                      </a:r>
                      <a:r>
                        <a:rPr lang="en-US" sz="2000" b="0" i="0" u="none" baseline="0" dirty="0" err="1">
                          <a:solidFill>
                            <a:srgbClr val="333333"/>
                          </a:solidFill>
                          <a:latin typeface="Calibri Light"/>
                          <a:ea typeface="Verdana" pitchFamily="34" charset="0"/>
                          <a:cs typeface="Verdana" pitchFamily="34" charset="0"/>
                        </a:rPr>
                        <a:t>jedan</a:t>
                      </a:r>
                      <a:r>
                        <a:rPr lang="en-US" sz="2000" b="0" i="0" u="none" baseline="0" dirty="0">
                          <a:solidFill>
                            <a:srgbClr val="333333"/>
                          </a:solidFill>
                          <a:latin typeface="Calibri Light"/>
                          <a:ea typeface="Verdana" pitchFamily="34" charset="0"/>
                          <a:cs typeface="Verdana" pitchFamily="34" charset="0"/>
                        </a:rPr>
                        <a:t> od </a:t>
                      </a:r>
                      <a:r>
                        <a:rPr lang="en-US" sz="2000" b="0" i="0" u="none" baseline="0" dirty="0" err="1">
                          <a:solidFill>
                            <a:srgbClr val="333333"/>
                          </a:solidFill>
                          <a:latin typeface="Calibri Light"/>
                          <a:ea typeface="Verdana" pitchFamily="34" charset="0"/>
                          <a:cs typeface="Verdana" pitchFamily="34" charset="0"/>
                        </a:rPr>
                        <a:t>najznačajnijih</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ruskih</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pisaca</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i</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smatra</a:t>
                      </a:r>
                      <a:r>
                        <a:rPr lang="en-US" sz="2000" b="0" i="0" u="none" baseline="0" dirty="0">
                          <a:solidFill>
                            <a:srgbClr val="333333"/>
                          </a:solidFill>
                          <a:latin typeface="Calibri Light"/>
                          <a:ea typeface="Verdana" pitchFamily="34" charset="0"/>
                          <a:cs typeface="Verdana" pitchFamily="34" charset="0"/>
                        </a:rPr>
                        <a:t> se </a:t>
                      </a:r>
                      <a:r>
                        <a:rPr lang="en-US" sz="2000" b="0" i="0" u="none" baseline="0" dirty="0" err="1">
                          <a:solidFill>
                            <a:srgbClr val="333333"/>
                          </a:solidFill>
                          <a:latin typeface="Calibri Light"/>
                          <a:ea typeface="Verdana" pitchFamily="34" charset="0"/>
                          <a:cs typeface="Verdana" pitchFamily="34" charset="0"/>
                        </a:rPr>
                        <a:t>jednim</a:t>
                      </a:r>
                      <a:r>
                        <a:rPr lang="en-US" sz="2000" b="0" i="0" u="none" baseline="0" dirty="0">
                          <a:solidFill>
                            <a:srgbClr val="333333"/>
                          </a:solidFill>
                          <a:latin typeface="Calibri Light"/>
                          <a:ea typeface="Verdana" pitchFamily="34" charset="0"/>
                          <a:cs typeface="Verdana" pitchFamily="34" charset="0"/>
                        </a:rPr>
                        <a:t> od </a:t>
                      </a:r>
                      <a:r>
                        <a:rPr lang="en-US" sz="2000" b="0" i="0" u="none" baseline="0" dirty="0" err="1">
                          <a:solidFill>
                            <a:srgbClr val="333333"/>
                          </a:solidFill>
                          <a:latin typeface="Calibri Light"/>
                          <a:ea typeface="Verdana" pitchFamily="34" charset="0"/>
                          <a:cs typeface="Verdana" pitchFamily="34" charset="0"/>
                        </a:rPr>
                        <a:t>najboljih</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psihologa</a:t>
                      </a:r>
                      <a:r>
                        <a:rPr lang="en-US" sz="2000" b="0" i="0" u="none" baseline="0" dirty="0">
                          <a:solidFill>
                            <a:srgbClr val="333333"/>
                          </a:solidFill>
                          <a:latin typeface="Calibri Light"/>
                          <a:ea typeface="Verdana" pitchFamily="34" charset="0"/>
                          <a:cs typeface="Verdana" pitchFamily="34" charset="0"/>
                        </a:rPr>
                        <a:t> u </a:t>
                      </a:r>
                      <a:r>
                        <a:rPr lang="en-US" sz="2000" b="0" i="0" u="none" baseline="0" dirty="0" err="1">
                          <a:solidFill>
                            <a:srgbClr val="333333"/>
                          </a:solidFill>
                          <a:latin typeface="Calibri Light"/>
                          <a:ea typeface="Verdana" pitchFamily="34" charset="0"/>
                          <a:cs typeface="Verdana" pitchFamily="34" charset="0"/>
                        </a:rPr>
                        <a:t>svetskoj</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literaturi</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Dostojevski</a:t>
                      </a:r>
                      <a:r>
                        <a:rPr lang="en-US" sz="2000" b="0" i="0" u="none" baseline="0" dirty="0">
                          <a:solidFill>
                            <a:srgbClr val="333333"/>
                          </a:solidFill>
                          <a:latin typeface="Calibri Light"/>
                          <a:ea typeface="Verdana" pitchFamily="34" charset="0"/>
                          <a:cs typeface="Verdana" pitchFamily="34" charset="0"/>
                        </a:rPr>
                        <a:t> je patio od </a:t>
                      </a:r>
                      <a:r>
                        <a:rPr lang="en-US" sz="2000" b="0" i="0" u="none" baseline="0" dirty="0" err="1">
                          <a:solidFill>
                            <a:srgbClr val="333333"/>
                          </a:solidFill>
                          <a:latin typeface="Calibri Light"/>
                          <a:ea typeface="Verdana" pitchFamily="34" charset="0"/>
                          <a:cs typeface="Verdana" pitchFamily="34" charset="0"/>
                        </a:rPr>
                        <a:t>epilepsije</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i</a:t>
                      </a:r>
                      <a:r>
                        <a:rPr lang="en-US" sz="2000" b="0" i="0" u="none" baseline="0" dirty="0">
                          <a:solidFill>
                            <a:srgbClr val="333333"/>
                          </a:solidFill>
                          <a:latin typeface="Calibri Light"/>
                          <a:ea typeface="Verdana" pitchFamily="34" charset="0"/>
                          <a:cs typeface="Verdana" pitchFamily="34" charset="0"/>
                        </a:rPr>
                        <a:t> bio je u </a:t>
                      </a:r>
                      <a:r>
                        <a:rPr lang="en-US" sz="2000" b="0" i="0" u="none" baseline="0" dirty="0" err="1">
                          <a:solidFill>
                            <a:srgbClr val="333333"/>
                          </a:solidFill>
                          <a:latin typeface="Calibri Light"/>
                          <a:ea typeface="Verdana" pitchFamily="34" charset="0"/>
                          <a:cs typeface="Verdana" pitchFamily="34" charset="0"/>
                        </a:rPr>
                        <a:t>jednom</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periodu</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zavisan</a:t>
                      </a:r>
                      <a:r>
                        <a:rPr lang="en-US" sz="2000" b="0" i="0" u="none" baseline="0" dirty="0">
                          <a:solidFill>
                            <a:srgbClr val="333333"/>
                          </a:solidFill>
                          <a:latin typeface="Calibri Light"/>
                          <a:ea typeface="Verdana" pitchFamily="34" charset="0"/>
                          <a:cs typeface="Verdana" pitchFamily="34" charset="0"/>
                        </a:rPr>
                        <a:t> od </a:t>
                      </a:r>
                      <a:r>
                        <a:rPr lang="en-US" sz="2000" b="0" i="0" u="none" baseline="0" dirty="0" err="1">
                          <a:solidFill>
                            <a:srgbClr val="333333"/>
                          </a:solidFill>
                          <a:latin typeface="Calibri Light"/>
                          <a:ea typeface="Verdana" pitchFamily="34" charset="0"/>
                          <a:cs typeface="Verdana" pitchFamily="34" charset="0"/>
                        </a:rPr>
                        <a:t>kockanja</a:t>
                      </a:r>
                      <a:r>
                        <a:rPr lang="en-US" sz="2000" b="0" i="0" u="none" baseline="0" dirty="0">
                          <a:solidFill>
                            <a:srgbClr val="333333"/>
                          </a:solidFill>
                          <a:latin typeface="Calibri Light"/>
                          <a:ea typeface="Verdana" pitchFamily="34" charset="0"/>
                          <a:cs typeface="Verdana" pitchFamily="34" charset="0"/>
                        </a:rPr>
                        <a:t>. Do </a:t>
                      </a:r>
                      <a:r>
                        <a:rPr lang="en-US" sz="2000" b="0" i="0" u="none" baseline="0" dirty="0" err="1">
                          <a:solidFill>
                            <a:srgbClr val="333333"/>
                          </a:solidFill>
                          <a:latin typeface="Calibri Light"/>
                          <a:ea typeface="Verdana" pitchFamily="34" charset="0"/>
                          <a:cs typeface="Verdana" pitchFamily="34" charset="0"/>
                        </a:rPr>
                        <a:t>kraja</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života</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Dostojevski</a:t>
                      </a:r>
                      <a:r>
                        <a:rPr lang="en-US" sz="2000" b="0" i="0" u="none" baseline="0" dirty="0">
                          <a:solidFill>
                            <a:srgbClr val="333333"/>
                          </a:solidFill>
                          <a:latin typeface="Calibri Light"/>
                          <a:ea typeface="Verdana" pitchFamily="34" charset="0"/>
                          <a:cs typeface="Verdana" pitchFamily="34" charset="0"/>
                        </a:rPr>
                        <a:t> je bio </a:t>
                      </a:r>
                      <a:r>
                        <a:rPr lang="en-US" sz="2000" b="0" i="0" u="none" baseline="0" dirty="0" err="1">
                          <a:solidFill>
                            <a:srgbClr val="333333"/>
                          </a:solidFill>
                          <a:latin typeface="Calibri Light"/>
                          <a:ea typeface="Verdana" pitchFamily="34" charset="0"/>
                          <a:cs typeface="Verdana" pitchFamily="34" charset="0"/>
                        </a:rPr>
                        <a:t>cenjen</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zbog</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svojih</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dela</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i</a:t>
                      </a:r>
                      <a:r>
                        <a:rPr lang="en-US" sz="2000" b="0" i="0" u="none" baseline="0" dirty="0">
                          <a:solidFill>
                            <a:srgbClr val="333333"/>
                          </a:solidFill>
                          <a:latin typeface="Calibri Light"/>
                          <a:ea typeface="Verdana" pitchFamily="34" charset="0"/>
                          <a:cs typeface="Verdana" pitchFamily="34" charset="0"/>
                        </a:rPr>
                        <a:t> bio je </a:t>
                      </a:r>
                      <a:r>
                        <a:rPr lang="en-US" sz="2000" b="0" i="0" u="none" baseline="0" dirty="0" err="1">
                          <a:solidFill>
                            <a:srgbClr val="333333"/>
                          </a:solidFill>
                          <a:latin typeface="Calibri Light"/>
                          <a:ea typeface="Verdana" pitchFamily="34" charset="0"/>
                          <a:cs typeface="Verdana" pitchFamily="34" charset="0"/>
                        </a:rPr>
                        <a:t>finansijski</a:t>
                      </a:r>
                      <a:r>
                        <a:rPr lang="en-US" sz="2000" b="0" i="0" u="none" baseline="0" dirty="0">
                          <a:solidFill>
                            <a:srgbClr val="333333"/>
                          </a:solidFill>
                          <a:latin typeface="Calibri Light"/>
                          <a:ea typeface="Verdana" pitchFamily="34" charset="0"/>
                          <a:cs typeface="Verdana" pitchFamily="34" charset="0"/>
                        </a:rPr>
                        <a:t> </a:t>
                      </a:r>
                      <a:r>
                        <a:rPr lang="en-US" sz="2000" b="0" i="0" u="none" baseline="0" dirty="0" err="1">
                          <a:solidFill>
                            <a:srgbClr val="333333"/>
                          </a:solidFill>
                          <a:latin typeface="Calibri Light"/>
                          <a:ea typeface="Verdana" pitchFamily="34" charset="0"/>
                          <a:cs typeface="Verdana" pitchFamily="34" charset="0"/>
                        </a:rPr>
                        <a:t>siguran</a:t>
                      </a:r>
                      <a:r>
                        <a:rPr lang="en-US" sz="2000" b="0" i="0" u="none" baseline="0" dirty="0">
                          <a:solidFill>
                            <a:srgbClr val="333333"/>
                          </a:solidFill>
                          <a:latin typeface="Calibri Light"/>
                          <a:ea typeface="Verdana" pitchFamily="34" charset="0"/>
                          <a:cs typeface="Verdana" pitchFamily="34" charset="0"/>
                        </a:rPr>
                        <a:t>.</a:t>
                      </a:r>
                      <a:endParaRPr lang="es-ES" sz="2000" b="0" i="0" u="none"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de-DE" sz="2000" b="0" i="0" u="none" dirty="0">
                          <a:solidFill>
                            <a:srgbClr val="333333"/>
                          </a:solidFill>
                          <a:latin typeface="Calibri Light"/>
                          <a:ea typeface="Verdana" pitchFamily="34" charset="0"/>
                          <a:cs typeface="Verdana" pitchFamily="34" charset="0"/>
                        </a:rPr>
                        <a:t>Ernest Hemingvej (1899-1961)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vi-VN" sz="2000" b="0" i="0" u="none" dirty="0">
                          <a:solidFill>
                            <a:srgbClr val="333333"/>
                          </a:solidFill>
                          <a:latin typeface="Calibri Light"/>
                          <a:ea typeface="Verdana" pitchFamily="34" charset="0"/>
                          <a:cs typeface="Verdana" pitchFamily="34" charset="0"/>
                        </a:rPr>
                        <a:t>Hemingvej se smatra jednim od najuspešnijih Američkih pisaca 20-og veka. 1954. je bio nagrađen Nobelovom nagradom za književnost. Tokom života je patio od depresije i zloupotrebe alkohola. Takođe, sumnjalo se da ima bipolarni poremećaj.</a:t>
                      </a:r>
                      <a:endParaRPr kumimoji="0" lang="de-DE" sz="20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0" indent="0">
                        <a:lnSpc>
                          <a:spcPct val="100000"/>
                        </a:lnSpc>
                        <a:spcBef>
                          <a:spcPts val="0"/>
                        </a:spcBef>
                        <a:spcAft>
                          <a:spcPts val="0"/>
                        </a:spcAft>
                        <a:buFontTx/>
                        <a:buNone/>
                      </a:pPr>
                      <a:r>
                        <a:rPr lang="de-DE" sz="2000" b="0" i="0" u="none" dirty="0">
                          <a:solidFill>
                            <a:srgbClr val="333333"/>
                          </a:solidFill>
                          <a:latin typeface="Calibri Light"/>
                          <a:ea typeface="Verdana" pitchFamily="34" charset="0"/>
                          <a:cs typeface="Verdana" pitchFamily="34" charset="0"/>
                        </a:rPr>
                        <a:t>Fridrih Helderlin (1770-1843)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Helderlin</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je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autor</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err="1">
                          <a:ln>
                            <a:noFill/>
                          </a:ln>
                          <a:solidFill>
                            <a:srgbClr val="333333"/>
                          </a:solidFill>
                          <a:effectLst/>
                          <a:latin typeface="Calibri Light"/>
                          <a:ea typeface="Verdana" pitchFamily="34" charset="0"/>
                          <a:cs typeface="Verdana" pitchFamily="34" charset="0"/>
                        </a:rPr>
                        <a:t>slike</a:t>
                      </a:r>
                      <a:r>
                        <a:rPr kumimoji="0" lang="en-US" sz="2000" b="0" i="0" u="none" strike="noStrike" cap="none" normalizeH="0" baseline="0">
                          <a:ln>
                            <a:noFill/>
                          </a:ln>
                          <a:solidFill>
                            <a:srgbClr val="333333"/>
                          </a:solidFill>
                          <a:effectLst/>
                          <a:latin typeface="Calibri Light"/>
                          <a:ea typeface="Verdana" pitchFamily="34" charset="0"/>
                          <a:cs typeface="Verdana" pitchFamily="34" charset="0"/>
                        </a:rPr>
                        <a:t> “Genij </a:t>
                      </a:r>
                      <a:r>
                        <a:rPr kumimoji="0" lang="en-US" sz="2000" b="0" i="0" u="none" strike="noStrike" cap="none" normalizeH="0" baseline="0" err="1">
                          <a:ln>
                            <a:noFill/>
                          </a:ln>
                          <a:solidFill>
                            <a:srgbClr val="333333"/>
                          </a:solidFill>
                          <a:effectLst/>
                          <a:latin typeface="Calibri Light"/>
                          <a:ea typeface="Verdana" pitchFamily="34" charset="0"/>
                          <a:cs typeface="Verdana" pitchFamily="34" charset="0"/>
                        </a:rPr>
                        <a:t>i</a:t>
                      </a:r>
                      <a:r>
                        <a:rPr kumimoji="0" lang="en-US" sz="2000" b="0" i="0" u="none" strike="noStrike" cap="none" normalizeH="0" baseline="0">
                          <a:ln>
                            <a:noFill/>
                          </a:ln>
                          <a:solidFill>
                            <a:srgbClr val="333333"/>
                          </a:solidFill>
                          <a:effectLst/>
                          <a:latin typeface="Calibri Light"/>
                          <a:ea typeface="Verdana" pitchFamily="34" charset="0"/>
                          <a:cs typeface="Verdana" pitchFamily="34" charset="0"/>
                        </a:rPr>
                        <a:t> ludilo”. </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Bio je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jedan</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od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najznačajnijih</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nemačkih</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pesnika</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romantizma</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kao</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i</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Gete</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i</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Šiler</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Danas bi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Helderlin</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najverovatnije</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dobio</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dijagnozu</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shizofrenije</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psihoze</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a:t>
                      </a:r>
                      <a:endParaRPr kumimoji="0" lang="de-DE" sz="20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defRPr/>
                      </a:pPr>
                      <a:r>
                        <a:rPr lang="de-DE" sz="2000" b="0" i="0" u="none" dirty="0">
                          <a:solidFill>
                            <a:srgbClr val="333333"/>
                          </a:solidFill>
                          <a:latin typeface="Calibri Light"/>
                          <a:ea typeface="Verdana" pitchFamily="34" charset="0"/>
                          <a:cs typeface="Verdana" pitchFamily="34" charset="0"/>
                        </a:rPr>
                        <a:t>Čarls Dikens (1812-1870)</a:t>
                      </a:r>
                      <a:endParaRPr kumimoji="0" lang="en-US" sz="20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Dikens</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je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jedan</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od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najčitanijih</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engleskih</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pisaca</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Najpoznatija</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dela</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su</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a:ln>
                            <a:noFill/>
                          </a:ln>
                          <a:solidFill>
                            <a:srgbClr val="333333"/>
                          </a:solidFill>
                          <a:effectLst/>
                          <a:latin typeface="Calibri Light"/>
                          <a:ea typeface="Verdana" pitchFamily="34" charset="0"/>
                          <a:cs typeface="Verdana" pitchFamily="34" charset="0"/>
                        </a:rPr>
                        <a:t>mu “Oliver Tvist” </a:t>
                      </a:r>
                      <a:r>
                        <a:rPr kumimoji="0" lang="en-US" sz="2000" b="0" i="0" u="none" strike="noStrike" cap="none" normalizeH="0" baseline="0" err="1">
                          <a:ln>
                            <a:noFill/>
                          </a:ln>
                          <a:solidFill>
                            <a:srgbClr val="333333"/>
                          </a:solidFill>
                          <a:effectLst/>
                          <a:latin typeface="Calibri Light"/>
                          <a:ea typeface="Verdana" pitchFamily="34" charset="0"/>
                          <a:cs typeface="Verdana" pitchFamily="34" charset="0"/>
                        </a:rPr>
                        <a:t>i</a:t>
                      </a:r>
                      <a:r>
                        <a:rPr kumimoji="0" lang="en-US" sz="2000" b="0" i="0" u="none" strike="noStrike" cap="none" normalizeH="0" baseline="0">
                          <a:ln>
                            <a:noFill/>
                          </a:ln>
                          <a:solidFill>
                            <a:srgbClr val="333333"/>
                          </a:solidFill>
                          <a:effectLst/>
                          <a:latin typeface="Calibri Light"/>
                          <a:ea typeface="Verdana" pitchFamily="34" charset="0"/>
                          <a:cs typeface="Verdana" pitchFamily="34" charset="0"/>
                        </a:rPr>
                        <a:t> “Božićna priča”. </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Imao je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epizode</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manije</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i</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depresije</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danas</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bi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najverovatnije</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dobio</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dijagnozu</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bipolarnog</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poremećaja</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 </a:t>
                      </a:r>
                      <a:r>
                        <a:rPr kumimoji="0" lang="en-US" sz="2000" b="0" i="0" u="none" strike="noStrike" cap="none" normalizeH="0" baseline="0" dirty="0" err="1">
                          <a:ln>
                            <a:noFill/>
                          </a:ln>
                          <a:solidFill>
                            <a:srgbClr val="333333"/>
                          </a:solidFill>
                          <a:effectLst/>
                          <a:latin typeface="Calibri Light"/>
                          <a:ea typeface="Verdana" pitchFamily="34" charset="0"/>
                          <a:cs typeface="Verdana" pitchFamily="34" charset="0"/>
                        </a:rPr>
                        <a:t>raspoloženja</a:t>
                      </a:r>
                      <a:r>
                        <a:rPr kumimoji="0" lang="en-US" sz="2000" b="0" i="0" u="none" strike="noStrike" cap="none" normalizeH="0" baseline="0" dirty="0">
                          <a:ln>
                            <a:noFill/>
                          </a:ln>
                          <a:solidFill>
                            <a:srgbClr val="333333"/>
                          </a:solidFill>
                          <a:effectLst/>
                          <a:latin typeface="Calibri Light"/>
                          <a:ea typeface="Verdana" pitchFamily="34" charset="0"/>
                          <a:cs typeface="Verdana" pitchFamily="34" charset="0"/>
                        </a:rPr>
                        <a:t>.</a:t>
                      </a:r>
                      <a:endParaRPr kumimoji="0" lang="de-DE" sz="20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Koje</a:t>
            </a:r>
            <a:r>
              <a:rPr lang="en-US" sz="3600" dirty="0">
                <a:latin typeface="+mn-lt"/>
                <a:ea typeface="+mn-ea"/>
                <a:cs typeface="+mn-cs"/>
              </a:rPr>
              <a:t> od </a:t>
            </a:r>
            <a:r>
              <a:rPr lang="en-US" sz="3600" dirty="0" err="1">
                <a:latin typeface="+mn-lt"/>
                <a:ea typeface="+mn-ea"/>
                <a:cs typeface="+mn-cs"/>
              </a:rPr>
              <a:t>ovih</a:t>
            </a:r>
            <a:r>
              <a:rPr lang="en-US" sz="3600" dirty="0">
                <a:latin typeface="+mn-lt"/>
                <a:ea typeface="+mn-ea"/>
                <a:cs typeface="+mn-cs"/>
              </a:rPr>
              <a:t> </a:t>
            </a:r>
            <a:r>
              <a:rPr lang="en-US" sz="3600" dirty="0" err="1">
                <a:latin typeface="+mn-lt"/>
                <a:ea typeface="+mn-ea"/>
                <a:cs typeface="+mn-cs"/>
              </a:rPr>
              <a:t>slika</a:t>
            </a:r>
            <a:r>
              <a:rPr lang="en-US" sz="3600" dirty="0">
                <a:latin typeface="+mn-lt"/>
                <a:ea typeface="+mn-ea"/>
                <a:cs typeface="+mn-cs"/>
              </a:rPr>
              <a:t> </a:t>
            </a:r>
            <a:r>
              <a:rPr lang="en-US" sz="3600" dirty="0" err="1">
                <a:latin typeface="+mn-lt"/>
                <a:ea typeface="+mn-ea"/>
                <a:cs typeface="+mn-cs"/>
              </a:rPr>
              <a:t>su</a:t>
            </a:r>
            <a:r>
              <a:rPr lang="en-US" sz="3600" dirty="0">
                <a:latin typeface="+mn-lt"/>
                <a:ea typeface="+mn-ea"/>
                <a:cs typeface="+mn-cs"/>
              </a:rPr>
              <a:t> </a:t>
            </a:r>
            <a:r>
              <a:rPr lang="en-US" sz="3600" dirty="0" err="1">
                <a:latin typeface="+mn-lt"/>
                <a:ea typeface="+mn-ea"/>
                <a:cs typeface="+mn-cs"/>
              </a:rPr>
              <a:t>naslikale</a:t>
            </a:r>
            <a:r>
              <a:rPr lang="en-US" sz="3600" dirty="0">
                <a:latin typeface="+mn-lt"/>
                <a:ea typeface="+mn-ea"/>
                <a:cs typeface="+mn-cs"/>
              </a:rPr>
              <a:t> </a:t>
            </a:r>
            <a:r>
              <a:rPr lang="en-US" sz="3600" dirty="0" err="1">
                <a:latin typeface="+mn-lt"/>
                <a:ea typeface="+mn-ea"/>
                <a:cs typeface="+mn-cs"/>
              </a:rPr>
              <a:t>osobe</a:t>
            </a:r>
            <a:r>
              <a:rPr lang="en-US" sz="3600" dirty="0">
                <a:latin typeface="+mn-lt"/>
                <a:ea typeface="+mn-ea"/>
                <a:cs typeface="+mn-cs"/>
              </a:rPr>
              <a:t> </a:t>
            </a:r>
            <a:r>
              <a:rPr lang="en-US" sz="3600" dirty="0" err="1">
                <a:latin typeface="+mn-lt"/>
                <a:ea typeface="+mn-ea"/>
                <a:cs typeface="+mn-cs"/>
              </a:rPr>
              <a:t>sa</a:t>
            </a:r>
            <a:r>
              <a:rPr lang="en-US" sz="3600" dirty="0">
                <a:latin typeface="+mn-lt"/>
                <a:ea typeface="+mn-ea"/>
                <a:cs typeface="+mn-cs"/>
              </a:rPr>
              <a:t> </a:t>
            </a:r>
            <a:r>
              <a:rPr lang="en-US" sz="3600" dirty="0" err="1">
                <a:latin typeface="+mn-lt"/>
                <a:ea typeface="+mn-ea"/>
                <a:cs typeface="+mn-cs"/>
              </a:rPr>
              <a:t>simptomima</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a:t>
            </a:r>
          </a:p>
        </p:txBody>
      </p:sp>
      <p:pic>
        <p:nvPicPr>
          <p:cNvPr id="5"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6"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8" name="Slide Number Placeholder 7"/>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Koje od ovih slika imaju naveću vrednost</a:t>
            </a:r>
            <a:r>
              <a:rPr lang="en-US" sz="3600" dirty="0">
                <a:latin typeface="+mn-lt"/>
                <a:ea typeface="+mn-ea"/>
                <a:cs typeface="+mn-cs"/>
              </a:rPr>
              <a:t> </a:t>
            </a:r>
            <a:r>
              <a:rPr lang="pl-PL" sz="3600" dirty="0">
                <a:latin typeface="+mn-lt"/>
                <a:ea typeface="+mn-ea"/>
                <a:cs typeface="+mn-cs"/>
              </a:rPr>
              <a:t>na aukcijama?</a:t>
            </a:r>
            <a:endParaRPr lang="en-US" sz="3600" dirty="0">
              <a:latin typeface="+mn-lt"/>
              <a:ea typeface="+mn-ea"/>
              <a:cs typeface="+mn-cs"/>
            </a:endParaRPr>
          </a:p>
        </p:txBody>
      </p:sp>
      <p:pic>
        <p:nvPicPr>
          <p:cNvPr id="5"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6"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8" name="Slide Number Placeholder 7"/>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Koje od ovih slika imaju naveću vrednost</a:t>
            </a:r>
            <a:r>
              <a:rPr lang="en-US" sz="3600" dirty="0">
                <a:latin typeface="+mn-lt"/>
                <a:ea typeface="+mn-ea"/>
                <a:cs typeface="+mn-cs"/>
              </a:rPr>
              <a:t> </a:t>
            </a:r>
            <a:r>
              <a:rPr lang="pl-PL" sz="3600" dirty="0">
                <a:latin typeface="+mn-lt"/>
                <a:ea typeface="+mn-ea"/>
                <a:cs typeface="+mn-cs"/>
              </a:rPr>
              <a:t>na aukcijama?</a:t>
            </a:r>
            <a:endParaRPr lang="en-US" sz="3600" dirty="0">
              <a:latin typeface="+mn-lt"/>
              <a:ea typeface="+mn-ea"/>
              <a:cs typeface="+mn-cs"/>
            </a:endParaRPr>
          </a:p>
        </p:txBody>
      </p:sp>
      <p:pic>
        <p:nvPicPr>
          <p:cNvPr id="11"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2"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3"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4"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15"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Calibri Light"/>
              </a:rPr>
              <a:t>0 evra</a:t>
            </a:r>
            <a:endParaRPr lang="de-DE" sz="1800" dirty="0">
              <a:solidFill>
                <a:srgbClr val="004992"/>
              </a:solidFill>
              <a:latin typeface="Calibri Light"/>
            </a:endParaRPr>
          </a:p>
        </p:txBody>
      </p:sp>
      <p:sp>
        <p:nvSpPr>
          <p:cNvPr id="16" name="Caption_17"/>
          <p:cNvSpPr txBox="1"/>
          <p:nvPr/>
        </p:nvSpPr>
        <p:spPr>
          <a:xfrm>
            <a:off x="8858875" y="4286504"/>
            <a:ext cx="2926080" cy="369332"/>
          </a:xfrm>
          <a:prstGeom prst="rect">
            <a:avLst/>
          </a:prstGeom>
          <a:noFill/>
        </p:spPr>
        <p:txBody>
          <a:bodyPr wrap="square" rtlCol="0">
            <a:spAutoFit/>
          </a:bodyPr>
          <a:lstStyle/>
          <a:p>
            <a:pPr algn="ctr"/>
            <a:r>
              <a:rPr lang="de-DE" sz="1800" dirty="0">
                <a:solidFill>
                  <a:srgbClr val="004992"/>
                </a:solidFill>
                <a:latin typeface="Calibri Light"/>
              </a:rPr>
              <a:t>Otprilike 10.000 evra</a:t>
            </a:r>
          </a:p>
        </p:txBody>
      </p:sp>
      <p:sp>
        <p:nvSpPr>
          <p:cNvPr id="17"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Calibri Light"/>
              </a:rPr>
              <a:t>25 miliona evra</a:t>
            </a:r>
            <a:endParaRPr lang="de-DE" sz="1800" dirty="0">
              <a:solidFill>
                <a:srgbClr val="004992"/>
              </a:solidFill>
              <a:latin typeface="Calibri Light"/>
            </a:endParaRPr>
          </a:p>
        </p:txBody>
      </p:sp>
      <p:sp>
        <p:nvSpPr>
          <p:cNvPr id="18" name="Caption_14"/>
          <p:cNvSpPr txBox="1"/>
          <p:nvPr/>
        </p:nvSpPr>
        <p:spPr>
          <a:xfrm>
            <a:off x="502919" y="5698536"/>
            <a:ext cx="2560320" cy="369332"/>
          </a:xfrm>
          <a:prstGeom prst="rect">
            <a:avLst/>
          </a:prstGeom>
          <a:noFill/>
        </p:spPr>
        <p:txBody>
          <a:bodyPr wrap="square" rtlCol="0">
            <a:spAutoFit/>
          </a:bodyPr>
          <a:lstStyle/>
          <a:p>
            <a:pPr algn="ctr"/>
            <a:r>
              <a:rPr lang="fr-FR" sz="1800" dirty="0" err="1">
                <a:solidFill>
                  <a:srgbClr val="004992"/>
                </a:solidFill>
                <a:latin typeface="Calibri Light"/>
              </a:rPr>
              <a:t>gotovo</a:t>
            </a:r>
            <a:r>
              <a:rPr lang="fr-FR" sz="1800" dirty="0">
                <a:solidFill>
                  <a:srgbClr val="004992"/>
                </a:solidFill>
                <a:latin typeface="Calibri Light"/>
              </a:rPr>
              <a:t> 100 </a:t>
            </a:r>
            <a:r>
              <a:rPr lang="fr-FR" sz="1800" dirty="0" err="1">
                <a:solidFill>
                  <a:srgbClr val="004992"/>
                </a:solidFill>
                <a:latin typeface="Calibri Light"/>
              </a:rPr>
              <a:t>miliona</a:t>
            </a:r>
            <a:r>
              <a:rPr lang="fr-FR" sz="1800" dirty="0">
                <a:solidFill>
                  <a:srgbClr val="004992"/>
                </a:solidFill>
                <a:latin typeface="Calibri Light"/>
              </a:rPr>
              <a:t> </a:t>
            </a:r>
            <a:r>
              <a:rPr lang="fr-FR" sz="1800" dirty="0" err="1">
                <a:solidFill>
                  <a:srgbClr val="004992"/>
                </a:solidFill>
                <a:latin typeface="Calibri Light"/>
              </a:rPr>
              <a:t>evra</a:t>
            </a:r>
            <a:endParaRPr lang="de-DE" sz="18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Edvard Munk</a:t>
            </a:r>
            <a:endParaRPr sz="3600" dirty="0">
              <a:latin typeface="+mn-lt"/>
              <a:ea typeface="+mn-ea"/>
              <a:cs typeface="+mn-cs"/>
            </a:endParaRPr>
          </a:p>
        </p:txBody>
      </p:sp>
      <p:sp>
        <p:nvSpPr>
          <p:cNvPr id="4" name="Content Placeholder 3"/>
          <p:cNvSpPr>
            <a:spLocks noGrp="1"/>
          </p:cNvSpPr>
          <p:nvPr>
            <p:ph idx="1"/>
          </p:nvPr>
        </p:nvSpPr>
        <p:spPr>
          <a:xfrm>
            <a:off x="408955" y="2204864"/>
            <a:ext cx="6400800" cy="4248000"/>
          </a:xfrm>
        </p:spPr>
        <p:txBody>
          <a:bodyPr/>
          <a:lstStyle/>
          <a:p>
            <a:pPr marL="342900" marR="6350" lvl="0" indent="-342900" defTabSz="914400">
              <a:buClr>
                <a:srgbClr val="333333"/>
              </a:buClr>
              <a:buFont typeface="WingDings"/>
              <a:buChar char=""/>
              <a:tabLst>
                <a:tab pos="277495" algn="l"/>
              </a:tabLst>
            </a:pPr>
            <a:r>
              <a:rPr lang="en-US" sz="2000" spc="-15" dirty="0" err="1">
                <a:solidFill>
                  <a:srgbClr val="333333"/>
                </a:solidFill>
              </a:rPr>
              <a:t>N</a:t>
            </a:r>
            <a:r>
              <a:rPr lang="en-US" sz="2000" spc="-25" dirty="0" err="1">
                <a:solidFill>
                  <a:srgbClr val="333333"/>
                </a:solidFill>
              </a:rPr>
              <a:t>e</a:t>
            </a:r>
            <a:r>
              <a:rPr lang="en-US" sz="2000" spc="-10" dirty="0" err="1">
                <a:solidFill>
                  <a:srgbClr val="333333"/>
                </a:solidFill>
              </a:rPr>
              <a:t>p</a:t>
            </a:r>
            <a:r>
              <a:rPr lang="en-US" sz="2000" spc="-25" dirty="0" err="1">
                <a:solidFill>
                  <a:srgbClr val="333333"/>
                </a:solidFill>
              </a:rPr>
              <a:t>o</a:t>
            </a:r>
            <a:r>
              <a:rPr lang="en-US" sz="2000" spc="-10" dirty="0" err="1">
                <a:solidFill>
                  <a:srgbClr val="333333"/>
                </a:solidFill>
              </a:rPr>
              <a:t>z</a:t>
            </a:r>
            <a:r>
              <a:rPr lang="en-US" sz="2000" spc="-5" dirty="0" err="1">
                <a:solidFill>
                  <a:srgbClr val="333333"/>
                </a:solidFill>
              </a:rPr>
              <a:t>n</a:t>
            </a:r>
            <a:r>
              <a:rPr lang="en-US" sz="2000" spc="-15" dirty="0" err="1">
                <a:solidFill>
                  <a:srgbClr val="333333"/>
                </a:solidFill>
              </a:rPr>
              <a:t>a</a:t>
            </a:r>
            <a:r>
              <a:rPr lang="en-US" sz="2000" dirty="0" err="1">
                <a:solidFill>
                  <a:srgbClr val="333333"/>
                </a:solidFill>
              </a:rPr>
              <a:t>t</a:t>
            </a:r>
            <a:r>
              <a:rPr lang="en-US" sz="2000" spc="-10" dirty="0" err="1">
                <a:solidFill>
                  <a:srgbClr val="333333"/>
                </a:solidFill>
              </a:rPr>
              <a:t>i</a:t>
            </a:r>
            <a:r>
              <a:rPr lang="en-US" sz="2000" spc="20" dirty="0">
                <a:solidFill>
                  <a:srgbClr val="333333"/>
                </a:solidFill>
              </a:rPr>
              <a:t> </a:t>
            </a:r>
            <a:r>
              <a:rPr lang="en-US" sz="2000" spc="-25" dirty="0" err="1">
                <a:solidFill>
                  <a:srgbClr val="333333"/>
                </a:solidFill>
              </a:rPr>
              <a:t>k</a:t>
            </a:r>
            <a:r>
              <a:rPr lang="en-US" sz="2000" spc="-5" dirty="0" err="1">
                <a:solidFill>
                  <a:srgbClr val="333333"/>
                </a:solidFill>
              </a:rPr>
              <a:t>u</a:t>
            </a:r>
            <a:r>
              <a:rPr lang="en-US" sz="2000" spc="-10" dirty="0" err="1">
                <a:solidFill>
                  <a:srgbClr val="333333"/>
                </a:solidFill>
              </a:rPr>
              <a:t>p</a:t>
            </a:r>
            <a:r>
              <a:rPr lang="en-US" sz="2000" spc="-15" dirty="0" err="1">
                <a:solidFill>
                  <a:srgbClr val="333333"/>
                </a:solidFill>
              </a:rPr>
              <a:t>ac</a:t>
            </a:r>
            <a:r>
              <a:rPr lang="en-US" sz="2000" spc="-5" dirty="0">
                <a:solidFill>
                  <a:srgbClr val="333333"/>
                </a:solidFill>
              </a:rPr>
              <a:t> j</a:t>
            </a:r>
            <a:r>
              <a:rPr lang="en-US" sz="2000" spc="-15" dirty="0">
                <a:solidFill>
                  <a:srgbClr val="333333"/>
                </a:solidFill>
              </a:rPr>
              <a:t>e</a:t>
            </a:r>
            <a:r>
              <a:rPr lang="en-US" sz="2000" spc="5" dirty="0">
                <a:solidFill>
                  <a:srgbClr val="333333"/>
                </a:solidFill>
              </a:rPr>
              <a:t> </a:t>
            </a:r>
            <a:r>
              <a:rPr lang="en-US" sz="2000" spc="-10" dirty="0">
                <a:solidFill>
                  <a:srgbClr val="333333"/>
                </a:solidFill>
              </a:rPr>
              <a:t>b</a:t>
            </a:r>
            <a:r>
              <a:rPr lang="en-US" sz="2000" spc="15" dirty="0">
                <a:solidFill>
                  <a:srgbClr val="333333"/>
                </a:solidFill>
              </a:rPr>
              <a:t>i</a:t>
            </a:r>
            <a:r>
              <a:rPr lang="en-US" sz="2000" spc="-15" dirty="0">
                <a:solidFill>
                  <a:srgbClr val="333333"/>
                </a:solidFill>
              </a:rPr>
              <a:t>o</a:t>
            </a:r>
            <a:r>
              <a:rPr lang="en-US" sz="2000" spc="-40" dirty="0">
                <a:solidFill>
                  <a:srgbClr val="333333"/>
                </a:solidFill>
              </a:rPr>
              <a:t> </a:t>
            </a:r>
            <a:r>
              <a:rPr lang="en-US" sz="2000" spc="-15" dirty="0" err="1">
                <a:solidFill>
                  <a:srgbClr val="333333"/>
                </a:solidFill>
              </a:rPr>
              <a:t>spr</a:t>
            </a:r>
            <a:r>
              <a:rPr lang="en-US" sz="2000" spc="-30" dirty="0" err="1">
                <a:solidFill>
                  <a:srgbClr val="333333"/>
                </a:solidFill>
              </a:rPr>
              <a:t>e</a:t>
            </a:r>
            <a:r>
              <a:rPr lang="en-US" sz="2000" spc="-15" dirty="0" err="1">
                <a:solidFill>
                  <a:srgbClr val="333333"/>
                </a:solidFill>
              </a:rPr>
              <a:t>man</a:t>
            </a:r>
            <a:r>
              <a:rPr lang="en-US" sz="2000" spc="50" dirty="0">
                <a:solidFill>
                  <a:srgbClr val="333333"/>
                </a:solidFill>
              </a:rPr>
              <a:t> </a:t>
            </a:r>
            <a:r>
              <a:rPr lang="x-none" sz="2000" spc="50">
                <a:solidFill>
                  <a:srgbClr val="333333"/>
                </a:solidFill>
              </a:rPr>
              <a:t>da </a:t>
            </a:r>
            <a:r>
              <a:rPr lang="en-US" sz="2000" spc="-10" dirty="0" err="1">
                <a:solidFill>
                  <a:srgbClr val="333333"/>
                </a:solidFill>
              </a:rPr>
              <a:t>p</a:t>
            </a:r>
            <a:r>
              <a:rPr lang="en-US" sz="2000" spc="15" dirty="0" err="1">
                <a:solidFill>
                  <a:srgbClr val="333333"/>
                </a:solidFill>
              </a:rPr>
              <a:t>l</a:t>
            </a:r>
            <a:r>
              <a:rPr lang="en-US" sz="2000" spc="-15" dirty="0" err="1">
                <a:solidFill>
                  <a:srgbClr val="333333"/>
                </a:solidFill>
              </a:rPr>
              <a:t>a</a:t>
            </a:r>
            <a:r>
              <a:rPr lang="en-US" sz="2000" dirty="0" err="1">
                <a:solidFill>
                  <a:srgbClr val="333333"/>
                </a:solidFill>
              </a:rPr>
              <a:t>t</a:t>
            </a:r>
            <a:r>
              <a:rPr lang="en-US" sz="2000" spc="15" dirty="0" err="1">
                <a:solidFill>
                  <a:srgbClr val="333333"/>
                </a:solidFill>
              </a:rPr>
              <a:t>i</a:t>
            </a:r>
            <a:r>
              <a:rPr lang="en-US" sz="2000" spc="-80" dirty="0">
                <a:solidFill>
                  <a:srgbClr val="333333"/>
                </a:solidFill>
              </a:rPr>
              <a:t> </a:t>
            </a:r>
            <a:r>
              <a:rPr lang="en-US" sz="2000" spc="-25" dirty="0" err="1">
                <a:solidFill>
                  <a:srgbClr val="333333"/>
                </a:solidFill>
              </a:rPr>
              <a:t>o</a:t>
            </a:r>
            <a:r>
              <a:rPr lang="en-US" sz="2000" spc="-15" dirty="0" err="1">
                <a:solidFill>
                  <a:srgbClr val="333333"/>
                </a:solidFill>
              </a:rPr>
              <a:t>ko</a:t>
            </a:r>
            <a:r>
              <a:rPr lang="en-US" sz="2000" spc="20" dirty="0">
                <a:solidFill>
                  <a:srgbClr val="333333"/>
                </a:solidFill>
              </a:rPr>
              <a:t> </a:t>
            </a:r>
            <a:r>
              <a:rPr lang="x-none" sz="2000" spc="20">
                <a:solidFill>
                  <a:srgbClr val="333333"/>
                </a:solidFill>
              </a:rPr>
              <a:t>sto miliona</a:t>
            </a:r>
            <a:r>
              <a:rPr lang="x-none" sz="2000" spc="-15">
                <a:solidFill>
                  <a:srgbClr val="333333"/>
                </a:solidFill>
              </a:rPr>
              <a:t> evra</a:t>
            </a:r>
            <a:r>
              <a:rPr lang="en-US" sz="2000" spc="-10" dirty="0">
                <a:solidFill>
                  <a:srgbClr val="333333"/>
                </a:solidFill>
              </a:rPr>
              <a:t> </a:t>
            </a:r>
            <a:r>
              <a:rPr lang="en-US" sz="2000" spc="-10" dirty="0" err="1">
                <a:solidFill>
                  <a:srgbClr val="333333"/>
                </a:solidFill>
              </a:rPr>
              <a:t>z</a:t>
            </a:r>
            <a:r>
              <a:rPr lang="en-US" sz="2000" spc="-15" dirty="0" err="1">
                <a:solidFill>
                  <a:srgbClr val="333333"/>
                </a:solidFill>
              </a:rPr>
              <a:t>a</a:t>
            </a:r>
            <a:r>
              <a:rPr lang="en-US" sz="2000" spc="-5" dirty="0">
                <a:solidFill>
                  <a:srgbClr val="333333"/>
                </a:solidFill>
              </a:rPr>
              <a:t> </a:t>
            </a:r>
            <a:r>
              <a:rPr lang="en-US" sz="2000" spc="-25" err="1">
                <a:solidFill>
                  <a:srgbClr val="333333"/>
                </a:solidFill>
              </a:rPr>
              <a:t>s</a:t>
            </a:r>
            <a:r>
              <a:rPr lang="en-US" sz="2000" spc="15" err="1">
                <a:solidFill>
                  <a:srgbClr val="333333"/>
                </a:solidFill>
              </a:rPr>
              <a:t>li</a:t>
            </a:r>
            <a:r>
              <a:rPr lang="en-US" sz="2000" spc="-15" err="1">
                <a:solidFill>
                  <a:srgbClr val="333333"/>
                </a:solidFill>
              </a:rPr>
              <a:t>ku</a:t>
            </a:r>
            <a:r>
              <a:rPr lang="en-US" sz="2000" spc="-50">
                <a:solidFill>
                  <a:srgbClr val="333333"/>
                </a:solidFill>
              </a:rPr>
              <a:t> </a:t>
            </a:r>
            <a:r>
              <a:rPr lang="en-US" sz="2000" spc="-15">
                <a:solidFill>
                  <a:srgbClr val="333333"/>
                </a:solidFill>
              </a:rPr>
              <a:t>“</a:t>
            </a:r>
            <a:r>
              <a:rPr lang="en-US" sz="2000" spc="-10">
                <a:solidFill>
                  <a:srgbClr val="333333"/>
                </a:solidFill>
              </a:rPr>
              <a:t>K</a:t>
            </a:r>
            <a:r>
              <a:rPr lang="en-US" sz="2000" spc="-25">
                <a:solidFill>
                  <a:srgbClr val="333333"/>
                </a:solidFill>
              </a:rPr>
              <a:t>r</a:t>
            </a:r>
            <a:r>
              <a:rPr lang="en-US" sz="2000" spc="15">
                <a:solidFill>
                  <a:srgbClr val="333333"/>
                </a:solidFill>
              </a:rPr>
              <a:t>i</a:t>
            </a:r>
            <a:r>
              <a:rPr lang="en-US" sz="2000" spc="-20">
                <a:solidFill>
                  <a:srgbClr val="333333"/>
                </a:solidFill>
              </a:rPr>
              <a:t>k</a:t>
            </a:r>
            <a:r>
              <a:rPr lang="en-US" sz="2000" spc="-10">
                <a:solidFill>
                  <a:srgbClr val="333333"/>
                </a:solidFill>
              </a:rPr>
              <a:t>”.</a:t>
            </a:r>
            <a:r>
              <a:rPr lang="en-US" sz="2000" spc="-20">
                <a:solidFill>
                  <a:srgbClr val="333333"/>
                </a:solidFill>
              </a:rPr>
              <a:t> </a:t>
            </a:r>
            <a:r>
              <a:rPr lang="en-US" sz="2000" spc="-30" dirty="0" err="1">
                <a:solidFill>
                  <a:srgbClr val="333333"/>
                </a:solidFill>
              </a:rPr>
              <a:t>O</a:t>
            </a:r>
            <a:r>
              <a:rPr lang="en-US" sz="2000" spc="-15" dirty="0" err="1">
                <a:solidFill>
                  <a:srgbClr val="333333"/>
                </a:solidFill>
              </a:rPr>
              <a:t>vo</a:t>
            </a:r>
            <a:r>
              <a:rPr lang="en-US" sz="2000" spc="30" dirty="0">
                <a:solidFill>
                  <a:srgbClr val="333333"/>
                </a:solidFill>
              </a:rPr>
              <a:t> </a:t>
            </a:r>
            <a:r>
              <a:rPr lang="en-US" sz="2000" dirty="0">
                <a:solidFill>
                  <a:srgbClr val="333333"/>
                </a:solidFill>
              </a:rPr>
              <a:t>j</a:t>
            </a:r>
            <a:r>
              <a:rPr lang="en-US" sz="2000" spc="-15" dirty="0">
                <a:solidFill>
                  <a:srgbClr val="333333"/>
                </a:solidFill>
              </a:rPr>
              <a:t>e </a:t>
            </a:r>
            <a:r>
              <a:rPr lang="en-US" sz="2000" spc="-25" dirty="0" err="1">
                <a:solidFill>
                  <a:srgbClr val="333333"/>
                </a:solidFill>
              </a:rPr>
              <a:t>č</a:t>
            </a:r>
            <a:r>
              <a:rPr lang="en-US" sz="2000" spc="20" dirty="0" err="1">
                <a:solidFill>
                  <a:srgbClr val="333333"/>
                </a:solidFill>
              </a:rPr>
              <a:t>i</a:t>
            </a:r>
            <a:r>
              <a:rPr lang="en-US" sz="2000" spc="-5" dirty="0" err="1">
                <a:solidFill>
                  <a:srgbClr val="333333"/>
                </a:solidFill>
              </a:rPr>
              <a:t>n</a:t>
            </a:r>
            <a:r>
              <a:rPr lang="en-US" sz="2000" spc="-10" dirty="0" err="1">
                <a:solidFill>
                  <a:srgbClr val="333333"/>
                </a:solidFill>
              </a:rPr>
              <a:t>i</a:t>
            </a:r>
            <a:r>
              <a:rPr lang="en-US" sz="2000" spc="-25" dirty="0">
                <a:solidFill>
                  <a:srgbClr val="333333"/>
                </a:solidFill>
              </a:rPr>
              <a:t> </a:t>
            </a:r>
            <a:r>
              <a:rPr lang="en-US" sz="2000" dirty="0" err="1">
                <a:solidFill>
                  <a:srgbClr val="333333"/>
                </a:solidFill>
              </a:rPr>
              <a:t>j</a:t>
            </a:r>
            <a:r>
              <a:rPr lang="en-US" sz="2000" spc="-25" dirty="0" err="1">
                <a:solidFill>
                  <a:srgbClr val="333333"/>
                </a:solidFill>
              </a:rPr>
              <a:t>e</a:t>
            </a:r>
            <a:r>
              <a:rPr lang="en-US" sz="2000" spc="-10" dirty="0" err="1">
                <a:solidFill>
                  <a:srgbClr val="333333"/>
                </a:solidFill>
              </a:rPr>
              <a:t>d</a:t>
            </a:r>
            <a:r>
              <a:rPr lang="en-US" sz="2000" spc="-5" dirty="0" err="1">
                <a:solidFill>
                  <a:srgbClr val="333333"/>
                </a:solidFill>
              </a:rPr>
              <a:t>n</a:t>
            </a:r>
            <a:r>
              <a:rPr lang="en-US" sz="2000" spc="-25" dirty="0" err="1">
                <a:solidFill>
                  <a:srgbClr val="333333"/>
                </a:solidFill>
              </a:rPr>
              <a:t>o</a:t>
            </a:r>
            <a:r>
              <a:rPr lang="en-US" sz="2000" spc="-20" dirty="0" err="1">
                <a:solidFill>
                  <a:srgbClr val="333333"/>
                </a:solidFill>
              </a:rPr>
              <a:t>m</a:t>
            </a:r>
            <a:r>
              <a:rPr lang="en-US" sz="2000" spc="20" dirty="0">
                <a:solidFill>
                  <a:srgbClr val="333333"/>
                </a:solidFill>
              </a:rPr>
              <a:t> </a:t>
            </a:r>
            <a:r>
              <a:rPr lang="en-US" sz="2000" spc="-25" dirty="0">
                <a:solidFill>
                  <a:srgbClr val="333333"/>
                </a:solidFill>
              </a:rPr>
              <a:t>o</a:t>
            </a:r>
            <a:r>
              <a:rPr lang="en-US" sz="2000" spc="-15" dirty="0">
                <a:solidFill>
                  <a:srgbClr val="333333"/>
                </a:solidFill>
              </a:rPr>
              <a:t>d</a:t>
            </a:r>
            <a:r>
              <a:rPr lang="en-US" sz="2000" spc="20" dirty="0">
                <a:solidFill>
                  <a:srgbClr val="333333"/>
                </a:solidFill>
              </a:rPr>
              <a:t> </a:t>
            </a:r>
            <a:r>
              <a:rPr lang="en-US" sz="2000" spc="-5" dirty="0" err="1">
                <a:solidFill>
                  <a:srgbClr val="333333"/>
                </a:solidFill>
              </a:rPr>
              <a:t>n</a:t>
            </a:r>
            <a:r>
              <a:rPr lang="en-US" sz="2000" spc="-15" dirty="0" err="1">
                <a:solidFill>
                  <a:srgbClr val="333333"/>
                </a:solidFill>
              </a:rPr>
              <a:t>a</a:t>
            </a:r>
            <a:r>
              <a:rPr lang="en-US" sz="2000" dirty="0" err="1">
                <a:solidFill>
                  <a:srgbClr val="333333"/>
                </a:solidFill>
              </a:rPr>
              <a:t>j</a:t>
            </a:r>
            <a:r>
              <a:rPr lang="en-US" sz="2000" spc="-15" dirty="0" err="1">
                <a:solidFill>
                  <a:srgbClr val="333333"/>
                </a:solidFill>
              </a:rPr>
              <a:t>s</a:t>
            </a:r>
            <a:r>
              <a:rPr lang="en-US" sz="2000" spc="-25" dirty="0" err="1">
                <a:solidFill>
                  <a:srgbClr val="333333"/>
                </a:solidFill>
              </a:rPr>
              <a:t>k</a:t>
            </a:r>
            <a:r>
              <a:rPr lang="en-US" sz="2000" spc="-5" dirty="0" err="1">
                <a:solidFill>
                  <a:srgbClr val="333333"/>
                </a:solidFill>
              </a:rPr>
              <a:t>u</a:t>
            </a:r>
            <a:r>
              <a:rPr lang="en-US" sz="2000" spc="-10" dirty="0" err="1">
                <a:solidFill>
                  <a:srgbClr val="333333"/>
                </a:solidFill>
              </a:rPr>
              <a:t>p</a:t>
            </a:r>
            <a:r>
              <a:rPr lang="en-US" sz="2000" spc="20" dirty="0" err="1">
                <a:solidFill>
                  <a:srgbClr val="333333"/>
                </a:solidFill>
              </a:rPr>
              <a:t>l</a:t>
            </a:r>
            <a:r>
              <a:rPr lang="en-US" sz="2000" dirty="0" err="1">
                <a:solidFill>
                  <a:srgbClr val="333333"/>
                </a:solidFill>
              </a:rPr>
              <a:t>j</a:t>
            </a:r>
            <a:r>
              <a:rPr lang="en-US" sz="2000" spc="20" dirty="0" err="1">
                <a:solidFill>
                  <a:srgbClr val="333333"/>
                </a:solidFill>
              </a:rPr>
              <a:t>i</a:t>
            </a:r>
            <a:r>
              <a:rPr lang="en-US" sz="2000" spc="-15" dirty="0" err="1">
                <a:solidFill>
                  <a:srgbClr val="333333"/>
                </a:solidFill>
              </a:rPr>
              <a:t>h</a:t>
            </a:r>
            <a:r>
              <a:rPr lang="en-US" sz="2000" spc="-15" dirty="0">
                <a:solidFill>
                  <a:srgbClr val="333333"/>
                </a:solidFill>
              </a:rPr>
              <a:t> </a:t>
            </a:r>
            <a:r>
              <a:rPr lang="en-US" sz="2000" spc="-25" dirty="0" err="1">
                <a:solidFill>
                  <a:srgbClr val="333333"/>
                </a:solidFill>
              </a:rPr>
              <a:t>s</a:t>
            </a:r>
            <a:r>
              <a:rPr lang="en-US" sz="2000" spc="20" dirty="0" err="1">
                <a:solidFill>
                  <a:srgbClr val="333333"/>
                </a:solidFill>
              </a:rPr>
              <a:t>l</a:t>
            </a:r>
            <a:r>
              <a:rPr lang="en-US" sz="2000" spc="-5" dirty="0" err="1">
                <a:solidFill>
                  <a:srgbClr val="333333"/>
                </a:solidFill>
              </a:rPr>
              <a:t>i</a:t>
            </a:r>
            <a:r>
              <a:rPr lang="en-US" sz="2000" spc="-15" dirty="0" err="1">
                <a:solidFill>
                  <a:srgbClr val="333333"/>
                </a:solidFill>
              </a:rPr>
              <a:t>ka</a:t>
            </a:r>
            <a:r>
              <a:rPr lang="en-US" sz="2000" spc="-80" dirty="0">
                <a:solidFill>
                  <a:srgbClr val="333333"/>
                </a:solidFill>
              </a:rPr>
              <a:t> </a:t>
            </a:r>
            <a:r>
              <a:rPr lang="en-US" sz="2000" spc="-5" dirty="0" err="1">
                <a:solidFill>
                  <a:srgbClr val="333333"/>
                </a:solidFill>
              </a:rPr>
              <a:t>n</a:t>
            </a:r>
            <a:r>
              <a:rPr lang="en-US" sz="2000" spc="-15" dirty="0" err="1">
                <a:solidFill>
                  <a:srgbClr val="333333"/>
                </a:solidFill>
              </a:rPr>
              <a:t>a</a:t>
            </a:r>
            <a:r>
              <a:rPr lang="en-US" sz="2000" spc="-10" dirty="0">
                <a:solidFill>
                  <a:srgbClr val="333333"/>
                </a:solidFill>
              </a:rPr>
              <a:t> </a:t>
            </a:r>
            <a:r>
              <a:rPr lang="en-US" sz="2000" spc="-15" dirty="0" err="1">
                <a:solidFill>
                  <a:srgbClr val="333333"/>
                </a:solidFill>
              </a:rPr>
              <a:t>sv</a:t>
            </a:r>
            <a:r>
              <a:rPr lang="en-US" sz="2000" spc="-25" dirty="0" err="1">
                <a:solidFill>
                  <a:srgbClr val="333333"/>
                </a:solidFill>
              </a:rPr>
              <a:t>e</a:t>
            </a:r>
            <a:r>
              <a:rPr lang="en-US" sz="2000" spc="-5" dirty="0" err="1">
                <a:solidFill>
                  <a:srgbClr val="333333"/>
                </a:solidFill>
              </a:rPr>
              <a:t>tu</a:t>
            </a:r>
            <a:r>
              <a:rPr lang="en-US" sz="2000" spc="-10" dirty="0">
                <a:solidFill>
                  <a:srgbClr val="333333"/>
                </a:solidFill>
              </a:rPr>
              <a:t>.</a:t>
            </a:r>
            <a:endParaRPr lang="en-US" sz="2000" dirty="0">
              <a:solidFill>
                <a:srgbClr val="333333"/>
              </a:solidFill>
            </a:endParaRPr>
          </a:p>
          <a:p>
            <a:pPr marL="342900" lvl="0" indent="-342900" defTabSz="914400">
              <a:buClr>
                <a:srgbClr val="333333"/>
              </a:buClr>
              <a:buFont typeface="WingDings"/>
              <a:buChar char=""/>
              <a:tabLst>
                <a:tab pos="277495" algn="l"/>
              </a:tabLst>
            </a:pPr>
            <a:r>
              <a:rPr lang="en-US" sz="2000" spc="-15" dirty="0" err="1">
                <a:solidFill>
                  <a:srgbClr val="333333"/>
                </a:solidFill>
              </a:rPr>
              <a:t>S</a:t>
            </a:r>
            <a:r>
              <a:rPr lang="en-US" sz="2000" spc="15" dirty="0" err="1">
                <a:solidFill>
                  <a:srgbClr val="333333"/>
                </a:solidFill>
              </a:rPr>
              <a:t>li</a:t>
            </a:r>
            <a:r>
              <a:rPr lang="en-US" sz="2000" spc="-15" dirty="0" err="1">
                <a:solidFill>
                  <a:srgbClr val="333333"/>
                </a:solidFill>
              </a:rPr>
              <a:t>kar</a:t>
            </a:r>
            <a:r>
              <a:rPr lang="en-US" sz="2000" spc="-40" dirty="0">
                <a:solidFill>
                  <a:srgbClr val="333333"/>
                </a:solidFill>
              </a:rPr>
              <a:t> </a:t>
            </a:r>
            <a:r>
              <a:rPr lang="en-US" sz="2000" spc="-30" dirty="0" err="1">
                <a:solidFill>
                  <a:srgbClr val="333333"/>
                </a:solidFill>
              </a:rPr>
              <a:t>E</a:t>
            </a:r>
            <a:r>
              <a:rPr lang="en-US" sz="2000" spc="-15" dirty="0" err="1">
                <a:solidFill>
                  <a:srgbClr val="333333"/>
                </a:solidFill>
              </a:rPr>
              <a:t>dva</a:t>
            </a:r>
            <a:r>
              <a:rPr lang="en-US" sz="2000" spc="-20" dirty="0" err="1">
                <a:solidFill>
                  <a:srgbClr val="333333"/>
                </a:solidFill>
              </a:rPr>
              <a:t>r</a:t>
            </a:r>
            <a:r>
              <a:rPr lang="en-US" sz="2000" spc="-15" dirty="0" err="1">
                <a:solidFill>
                  <a:srgbClr val="333333"/>
                </a:solidFill>
              </a:rPr>
              <a:t>d</a:t>
            </a:r>
            <a:r>
              <a:rPr lang="en-US" sz="2000" spc="45" dirty="0">
                <a:solidFill>
                  <a:srgbClr val="333333"/>
                </a:solidFill>
              </a:rPr>
              <a:t> </a:t>
            </a:r>
            <a:r>
              <a:rPr lang="en-US" sz="2000" spc="-20" dirty="0" err="1">
                <a:solidFill>
                  <a:srgbClr val="333333"/>
                </a:solidFill>
              </a:rPr>
              <a:t>M</a:t>
            </a:r>
            <a:r>
              <a:rPr lang="en-US" sz="2000" spc="-10" dirty="0" err="1">
                <a:solidFill>
                  <a:srgbClr val="333333"/>
                </a:solidFill>
              </a:rPr>
              <a:t>un</a:t>
            </a:r>
            <a:r>
              <a:rPr lang="x-none" sz="2000" spc="-10">
                <a:solidFill>
                  <a:srgbClr val="333333"/>
                </a:solidFill>
              </a:rPr>
              <a:t>k</a:t>
            </a:r>
            <a:r>
              <a:rPr lang="en-US" sz="2000" spc="-20" dirty="0">
                <a:solidFill>
                  <a:srgbClr val="333333"/>
                </a:solidFill>
              </a:rPr>
              <a:t> </a:t>
            </a:r>
            <a:r>
              <a:rPr lang="en-US" sz="2000" spc="-5" dirty="0">
                <a:solidFill>
                  <a:srgbClr val="333333"/>
                </a:solidFill>
              </a:rPr>
              <a:t>j</a:t>
            </a:r>
            <a:r>
              <a:rPr lang="en-US" sz="2000" spc="-15" dirty="0">
                <a:solidFill>
                  <a:srgbClr val="333333"/>
                </a:solidFill>
              </a:rPr>
              <a:t>e</a:t>
            </a:r>
            <a:r>
              <a:rPr lang="en-US" sz="2000" spc="-20" dirty="0">
                <a:solidFill>
                  <a:srgbClr val="333333"/>
                </a:solidFill>
              </a:rPr>
              <a:t> </a:t>
            </a:r>
            <a:r>
              <a:rPr lang="en-US" sz="2000" spc="-10" dirty="0" err="1">
                <a:solidFill>
                  <a:srgbClr val="333333"/>
                </a:solidFill>
              </a:rPr>
              <a:t>v</a:t>
            </a:r>
            <a:r>
              <a:rPr lang="en-US" sz="2000" spc="-25" dirty="0" err="1">
                <a:solidFill>
                  <a:srgbClr val="333333"/>
                </a:solidFill>
              </a:rPr>
              <a:t>ero</a:t>
            </a:r>
            <a:r>
              <a:rPr lang="en-US" sz="2000" spc="-15" dirty="0" err="1">
                <a:solidFill>
                  <a:srgbClr val="333333"/>
                </a:solidFill>
              </a:rPr>
              <a:t>vat</a:t>
            </a:r>
            <a:r>
              <a:rPr lang="en-US" sz="2000" spc="-5" dirty="0" err="1">
                <a:solidFill>
                  <a:srgbClr val="333333"/>
                </a:solidFill>
              </a:rPr>
              <a:t>n</a:t>
            </a:r>
            <a:r>
              <a:rPr lang="en-US" sz="2000" spc="-15" dirty="0" err="1">
                <a:solidFill>
                  <a:srgbClr val="333333"/>
                </a:solidFill>
              </a:rPr>
              <a:t>o</a:t>
            </a:r>
            <a:r>
              <a:rPr lang="en-US" sz="2000" spc="25" dirty="0">
                <a:solidFill>
                  <a:srgbClr val="333333"/>
                </a:solidFill>
              </a:rPr>
              <a:t> </a:t>
            </a:r>
            <a:r>
              <a:rPr lang="en-US" sz="2000" spc="15" dirty="0" err="1">
                <a:solidFill>
                  <a:srgbClr val="333333"/>
                </a:solidFill>
              </a:rPr>
              <a:t>i</a:t>
            </a:r>
            <a:r>
              <a:rPr lang="en-US" sz="2000" spc="-20" dirty="0" err="1">
                <a:solidFill>
                  <a:srgbClr val="333333"/>
                </a:solidFill>
              </a:rPr>
              <a:t>m</a:t>
            </a:r>
            <a:r>
              <a:rPr lang="en-US" sz="2000" spc="-10" dirty="0" err="1">
                <a:solidFill>
                  <a:srgbClr val="333333"/>
                </a:solidFill>
              </a:rPr>
              <a:t>a</a:t>
            </a:r>
            <a:r>
              <a:rPr lang="en-US" sz="2000" spc="-15" dirty="0" err="1">
                <a:solidFill>
                  <a:srgbClr val="333333"/>
                </a:solidFill>
              </a:rPr>
              <a:t>o</a:t>
            </a:r>
            <a:r>
              <a:rPr lang="en-US" sz="2000" spc="-10" dirty="0">
                <a:solidFill>
                  <a:srgbClr val="333333"/>
                </a:solidFill>
              </a:rPr>
              <a:t> </a:t>
            </a:r>
            <a:r>
              <a:rPr lang="en-US" sz="2000" spc="-15" dirty="0" err="1">
                <a:solidFill>
                  <a:srgbClr val="333333"/>
                </a:solidFill>
              </a:rPr>
              <a:t>b</a:t>
            </a:r>
            <a:r>
              <a:rPr lang="en-US" sz="2000" spc="20" dirty="0" err="1">
                <a:solidFill>
                  <a:srgbClr val="333333"/>
                </a:solidFill>
              </a:rPr>
              <a:t>i</a:t>
            </a:r>
            <a:r>
              <a:rPr lang="en-US" sz="2000" spc="-15" dirty="0" err="1">
                <a:solidFill>
                  <a:srgbClr val="333333"/>
                </a:solidFill>
              </a:rPr>
              <a:t>po</a:t>
            </a:r>
            <a:r>
              <a:rPr lang="en-US" sz="2000" spc="5" dirty="0" err="1">
                <a:solidFill>
                  <a:srgbClr val="333333"/>
                </a:solidFill>
              </a:rPr>
              <a:t>l</a:t>
            </a:r>
            <a:r>
              <a:rPr lang="en-US" sz="2000" spc="-15" dirty="0" err="1">
                <a:solidFill>
                  <a:srgbClr val="333333"/>
                </a:solidFill>
              </a:rPr>
              <a:t>a</a:t>
            </a:r>
            <a:r>
              <a:rPr lang="en-US" sz="2000" spc="-20" dirty="0" err="1">
                <a:solidFill>
                  <a:srgbClr val="333333"/>
                </a:solidFill>
              </a:rPr>
              <a:t>r</a:t>
            </a:r>
            <a:r>
              <a:rPr lang="en-US" sz="2000" spc="-10" dirty="0" err="1">
                <a:solidFill>
                  <a:srgbClr val="333333"/>
                </a:solidFill>
              </a:rPr>
              <a:t>ni</a:t>
            </a:r>
            <a:r>
              <a:rPr lang="en-US" sz="2000" spc="-10" dirty="0">
                <a:solidFill>
                  <a:srgbClr val="333333"/>
                </a:solidFill>
              </a:rPr>
              <a:t> </a:t>
            </a:r>
            <a:r>
              <a:rPr lang="x-none" sz="2000" spc="-10">
                <a:solidFill>
                  <a:srgbClr val="333333"/>
                </a:solidFill>
              </a:rPr>
              <a:t>p</a:t>
            </a:r>
            <a:r>
              <a:rPr lang="en-US" sz="2000" spc="-25" dirty="0" err="1">
                <a:solidFill>
                  <a:srgbClr val="333333"/>
                </a:solidFill>
              </a:rPr>
              <a:t>o</a:t>
            </a:r>
            <a:r>
              <a:rPr lang="en-US" sz="2000" spc="-20" dirty="0" err="1">
                <a:solidFill>
                  <a:srgbClr val="333333"/>
                </a:solidFill>
              </a:rPr>
              <a:t>r</a:t>
            </a:r>
            <a:r>
              <a:rPr lang="en-US" sz="2000" spc="-25" dirty="0" err="1">
                <a:solidFill>
                  <a:srgbClr val="333333"/>
                </a:solidFill>
              </a:rPr>
              <a:t>e</a:t>
            </a:r>
            <a:r>
              <a:rPr lang="en-US" sz="2000" spc="-15" dirty="0" err="1">
                <a:solidFill>
                  <a:srgbClr val="333333"/>
                </a:solidFill>
              </a:rPr>
              <a:t>m</a:t>
            </a:r>
            <a:r>
              <a:rPr lang="en-US" sz="2000" spc="-25" dirty="0" err="1">
                <a:solidFill>
                  <a:srgbClr val="333333"/>
                </a:solidFill>
              </a:rPr>
              <a:t>e</a:t>
            </a:r>
            <a:r>
              <a:rPr lang="en-US" sz="2000" spc="-10" dirty="0" err="1">
                <a:solidFill>
                  <a:srgbClr val="333333"/>
                </a:solidFill>
              </a:rPr>
              <a:t>ćaj</a:t>
            </a:r>
            <a:r>
              <a:rPr lang="x-none" sz="2000" spc="-10">
                <a:solidFill>
                  <a:srgbClr val="333333"/>
                </a:solidFill>
              </a:rPr>
              <a:t> raspoloženja</a:t>
            </a:r>
            <a:r>
              <a:rPr lang="en-US" sz="2000" spc="-10" dirty="0">
                <a:solidFill>
                  <a:srgbClr val="333333"/>
                </a:solidFill>
              </a:rPr>
              <a:t>:</a:t>
            </a:r>
            <a:endParaRPr lang="en-US" sz="2000" dirty="0">
              <a:solidFill>
                <a:srgbClr val="333333"/>
              </a:solidFill>
            </a:endParaRPr>
          </a:p>
          <a:p>
            <a:pPr marL="774827" lvl="3" indent="-342900" defTabSz="914400">
              <a:spcBef>
                <a:spcPts val="1999"/>
              </a:spcBef>
              <a:buClr>
                <a:srgbClr val="333333"/>
              </a:buClr>
              <a:buFont typeface="WingDings"/>
              <a:buChar char=""/>
              <a:tabLst>
                <a:tab pos="756285" algn="l"/>
              </a:tabLst>
            </a:pPr>
            <a:r>
              <a:rPr lang="en-US" sz="2000" spc="-35" dirty="0">
                <a:solidFill>
                  <a:srgbClr val="333333"/>
                </a:solidFill>
              </a:rPr>
              <a:t>I</a:t>
            </a:r>
            <a:r>
              <a:rPr lang="en-US" sz="2000" spc="-15" dirty="0">
                <a:solidFill>
                  <a:srgbClr val="333333"/>
                </a:solidFill>
              </a:rPr>
              <a:t>mao</a:t>
            </a:r>
            <a:r>
              <a:rPr lang="en-US" sz="2000" spc="30" dirty="0">
                <a:solidFill>
                  <a:srgbClr val="333333"/>
                </a:solidFill>
              </a:rPr>
              <a:t> </a:t>
            </a:r>
            <a:r>
              <a:rPr lang="en-US" sz="2000" spc="-5" dirty="0">
                <a:solidFill>
                  <a:srgbClr val="333333"/>
                </a:solidFill>
              </a:rPr>
              <a:t>j</a:t>
            </a:r>
            <a:r>
              <a:rPr lang="en-US" sz="2000" spc="-15" dirty="0">
                <a:solidFill>
                  <a:srgbClr val="333333"/>
                </a:solidFill>
              </a:rPr>
              <a:t>e</a:t>
            </a:r>
            <a:r>
              <a:rPr lang="en-US" sz="2000" spc="-20" dirty="0">
                <a:solidFill>
                  <a:srgbClr val="333333"/>
                </a:solidFill>
              </a:rPr>
              <a:t> </a:t>
            </a:r>
            <a:r>
              <a:rPr lang="en-US" sz="2000" spc="-20" dirty="0" err="1">
                <a:solidFill>
                  <a:srgbClr val="333333"/>
                </a:solidFill>
              </a:rPr>
              <a:t>ma</a:t>
            </a:r>
            <a:r>
              <a:rPr lang="en-US" sz="2000" spc="-5" dirty="0" err="1">
                <a:solidFill>
                  <a:srgbClr val="333333"/>
                </a:solidFill>
              </a:rPr>
              <a:t>n</a:t>
            </a:r>
            <a:r>
              <a:rPr lang="en-US" sz="2000" spc="15" dirty="0" err="1">
                <a:solidFill>
                  <a:srgbClr val="333333"/>
                </a:solidFill>
              </a:rPr>
              <a:t>i</a:t>
            </a:r>
            <a:r>
              <a:rPr lang="en-US" sz="2000" spc="-25" dirty="0" err="1">
                <a:solidFill>
                  <a:srgbClr val="333333"/>
                </a:solidFill>
              </a:rPr>
              <a:t>č</a:t>
            </a:r>
            <a:r>
              <a:rPr lang="en-US" sz="2000" spc="-10" dirty="0" err="1">
                <a:solidFill>
                  <a:srgbClr val="333333"/>
                </a:solidFill>
              </a:rPr>
              <a:t>n</a:t>
            </a:r>
            <a:r>
              <a:rPr lang="en-US" sz="2000" spc="-15" dirty="0" err="1">
                <a:solidFill>
                  <a:srgbClr val="333333"/>
                </a:solidFill>
              </a:rPr>
              <a:t>e</a:t>
            </a:r>
            <a:r>
              <a:rPr lang="en-US" sz="2000" spc="-10" dirty="0">
                <a:solidFill>
                  <a:srgbClr val="333333"/>
                </a:solidFill>
              </a:rPr>
              <a:t>,</a:t>
            </a:r>
            <a:r>
              <a:rPr lang="en-US" sz="2000" spc="-15" dirty="0">
                <a:solidFill>
                  <a:srgbClr val="333333"/>
                </a:solidFill>
              </a:rPr>
              <a:t> </a:t>
            </a:r>
            <a:r>
              <a:rPr lang="en-US" sz="2000" spc="-10" dirty="0" err="1">
                <a:solidFill>
                  <a:srgbClr val="333333"/>
                </a:solidFill>
              </a:rPr>
              <a:t>p</a:t>
            </a:r>
            <a:r>
              <a:rPr lang="en-US" sz="2000" spc="-15" dirty="0" err="1">
                <a:solidFill>
                  <a:srgbClr val="333333"/>
                </a:solidFill>
              </a:rPr>
              <a:t>a</a:t>
            </a:r>
            <a:r>
              <a:rPr lang="en-US" sz="2000" spc="-20" dirty="0" err="1">
                <a:solidFill>
                  <a:srgbClr val="333333"/>
                </a:solidFill>
              </a:rPr>
              <a:t>r</a:t>
            </a:r>
            <a:r>
              <a:rPr lang="en-US" sz="2000" spc="-15" dirty="0" err="1">
                <a:solidFill>
                  <a:srgbClr val="333333"/>
                </a:solidFill>
              </a:rPr>
              <a:t>a</a:t>
            </a:r>
            <a:r>
              <a:rPr lang="en-US" sz="2000" spc="-5" dirty="0" err="1">
                <a:solidFill>
                  <a:srgbClr val="333333"/>
                </a:solidFill>
              </a:rPr>
              <a:t>n</a:t>
            </a:r>
            <a:r>
              <a:rPr lang="en-US" sz="2000" spc="-25" dirty="0" err="1">
                <a:solidFill>
                  <a:srgbClr val="333333"/>
                </a:solidFill>
              </a:rPr>
              <a:t>o</a:t>
            </a:r>
            <a:r>
              <a:rPr lang="en-US" sz="2000" spc="15" dirty="0" err="1">
                <a:solidFill>
                  <a:srgbClr val="333333"/>
                </a:solidFill>
              </a:rPr>
              <a:t>i</a:t>
            </a:r>
            <a:r>
              <a:rPr lang="en-US" sz="2000" spc="-15" dirty="0" err="1">
                <a:solidFill>
                  <a:srgbClr val="333333"/>
                </a:solidFill>
              </a:rPr>
              <a:t>č</a:t>
            </a:r>
            <a:r>
              <a:rPr lang="en-US" sz="2000" spc="-10" dirty="0" err="1">
                <a:solidFill>
                  <a:srgbClr val="333333"/>
                </a:solidFill>
              </a:rPr>
              <a:t>n</a:t>
            </a:r>
            <a:r>
              <a:rPr lang="en-US" sz="2000" spc="-15" dirty="0" err="1">
                <a:solidFill>
                  <a:srgbClr val="333333"/>
                </a:solidFill>
              </a:rPr>
              <a:t>e</a:t>
            </a:r>
            <a:r>
              <a:rPr lang="en-US" sz="2000" spc="-20" dirty="0">
                <a:solidFill>
                  <a:srgbClr val="333333"/>
                </a:solidFill>
              </a:rPr>
              <a:t> </a:t>
            </a:r>
            <a:r>
              <a:rPr lang="en-US" sz="2000" spc="-10" dirty="0" err="1">
                <a:solidFill>
                  <a:srgbClr val="333333"/>
                </a:solidFill>
              </a:rPr>
              <a:t>i</a:t>
            </a:r>
            <a:r>
              <a:rPr lang="en-US" sz="2000" spc="-5" dirty="0">
                <a:solidFill>
                  <a:srgbClr val="333333"/>
                </a:solidFill>
              </a:rPr>
              <a:t> </a:t>
            </a:r>
            <a:r>
              <a:rPr lang="en-US" sz="2000" spc="-10" dirty="0" err="1">
                <a:solidFill>
                  <a:srgbClr val="333333"/>
                </a:solidFill>
              </a:rPr>
              <a:t>d</a:t>
            </a:r>
            <a:r>
              <a:rPr lang="en-US" sz="2000" spc="-25" dirty="0" err="1">
                <a:solidFill>
                  <a:srgbClr val="333333"/>
                </a:solidFill>
              </a:rPr>
              <a:t>e</a:t>
            </a:r>
            <a:r>
              <a:rPr lang="en-US" sz="2000" spc="-10" dirty="0" err="1">
                <a:solidFill>
                  <a:srgbClr val="333333"/>
                </a:solidFill>
              </a:rPr>
              <a:t>p</a:t>
            </a:r>
            <a:r>
              <a:rPr lang="en-US" sz="2000" spc="-25" dirty="0" err="1">
                <a:solidFill>
                  <a:srgbClr val="333333"/>
                </a:solidFill>
              </a:rPr>
              <a:t>re</a:t>
            </a:r>
            <a:r>
              <a:rPr lang="en-US" sz="2000" spc="-15" dirty="0" err="1">
                <a:solidFill>
                  <a:srgbClr val="333333"/>
                </a:solidFill>
              </a:rPr>
              <a:t>s</a:t>
            </a:r>
            <a:r>
              <a:rPr lang="en-US" sz="2000" spc="5" dirty="0" err="1">
                <a:solidFill>
                  <a:srgbClr val="333333"/>
                </a:solidFill>
              </a:rPr>
              <a:t>i</a:t>
            </a:r>
            <a:r>
              <a:rPr lang="en-US" sz="2000" spc="-15" dirty="0" err="1">
                <a:solidFill>
                  <a:srgbClr val="333333"/>
                </a:solidFill>
              </a:rPr>
              <a:t>v</a:t>
            </a:r>
            <a:r>
              <a:rPr lang="en-US" sz="2000" spc="-10" dirty="0" err="1">
                <a:solidFill>
                  <a:srgbClr val="333333"/>
                </a:solidFill>
              </a:rPr>
              <a:t>n</a:t>
            </a:r>
            <a:r>
              <a:rPr lang="en-US" sz="2000" spc="-15" dirty="0" err="1">
                <a:solidFill>
                  <a:srgbClr val="333333"/>
                </a:solidFill>
              </a:rPr>
              <a:t>e</a:t>
            </a:r>
            <a:r>
              <a:rPr lang="en-US" sz="2000" dirty="0">
                <a:solidFill>
                  <a:srgbClr val="333333"/>
                </a:solidFill>
              </a:rPr>
              <a:t> </a:t>
            </a:r>
            <a:r>
              <a:rPr lang="en-US" sz="2000" spc="-15" dirty="0" err="1">
                <a:solidFill>
                  <a:srgbClr val="333333"/>
                </a:solidFill>
              </a:rPr>
              <a:t>s</a:t>
            </a:r>
            <a:r>
              <a:rPr lang="en-US" sz="2000" spc="5" dirty="0" err="1">
                <a:solidFill>
                  <a:srgbClr val="333333"/>
                </a:solidFill>
              </a:rPr>
              <a:t>i</a:t>
            </a:r>
            <a:r>
              <a:rPr lang="en-US" sz="2000" spc="-20" dirty="0" err="1">
                <a:solidFill>
                  <a:srgbClr val="333333"/>
                </a:solidFill>
              </a:rPr>
              <a:t>m</a:t>
            </a:r>
            <a:r>
              <a:rPr lang="en-US" sz="2000" spc="-5" dirty="0" err="1">
                <a:solidFill>
                  <a:srgbClr val="333333"/>
                </a:solidFill>
              </a:rPr>
              <a:t>p</a:t>
            </a:r>
            <a:r>
              <a:rPr lang="en-US" sz="2000" spc="-10" dirty="0" err="1">
                <a:solidFill>
                  <a:srgbClr val="333333"/>
                </a:solidFill>
              </a:rPr>
              <a:t>t</a:t>
            </a:r>
            <a:r>
              <a:rPr lang="en-US" sz="2000" spc="-25" dirty="0" err="1">
                <a:solidFill>
                  <a:srgbClr val="333333"/>
                </a:solidFill>
              </a:rPr>
              <a:t>o</a:t>
            </a:r>
            <a:r>
              <a:rPr lang="en-US" sz="2000" spc="-20" dirty="0" err="1">
                <a:solidFill>
                  <a:srgbClr val="333333"/>
                </a:solidFill>
              </a:rPr>
              <a:t>me</a:t>
            </a:r>
            <a:endParaRPr lang="en-US" sz="2000" dirty="0">
              <a:solidFill>
                <a:srgbClr val="333333"/>
              </a:solidFill>
            </a:endParaRPr>
          </a:p>
          <a:p>
            <a:pPr marL="774827" lvl="3" indent="-342900" defTabSz="914400">
              <a:spcBef>
                <a:spcPts val="1999"/>
              </a:spcBef>
              <a:buClr>
                <a:srgbClr val="333333"/>
              </a:buClr>
              <a:buFont typeface="WingDings"/>
              <a:buChar char=""/>
              <a:tabLst>
                <a:tab pos="756285" algn="l"/>
              </a:tabLst>
            </a:pPr>
            <a:r>
              <a:rPr lang="en-US" sz="2000" spc="-15" dirty="0" err="1">
                <a:solidFill>
                  <a:srgbClr val="333333"/>
                </a:solidFill>
              </a:rPr>
              <a:t>Z</a:t>
            </a:r>
            <a:r>
              <a:rPr lang="en-US" sz="2000" spc="-10" dirty="0" err="1">
                <a:solidFill>
                  <a:srgbClr val="333333"/>
                </a:solidFill>
              </a:rPr>
              <a:t>b</a:t>
            </a:r>
            <a:r>
              <a:rPr lang="en-US" sz="2000" spc="-25" dirty="0" err="1">
                <a:solidFill>
                  <a:srgbClr val="333333"/>
                </a:solidFill>
              </a:rPr>
              <a:t>o</a:t>
            </a:r>
            <a:r>
              <a:rPr lang="en-US" sz="2000" spc="-15" dirty="0" err="1">
                <a:solidFill>
                  <a:srgbClr val="333333"/>
                </a:solidFill>
              </a:rPr>
              <a:t>g</a:t>
            </a:r>
            <a:r>
              <a:rPr lang="en-US" sz="2000" spc="15" dirty="0">
                <a:solidFill>
                  <a:srgbClr val="333333"/>
                </a:solidFill>
              </a:rPr>
              <a:t> </a:t>
            </a:r>
            <a:r>
              <a:rPr lang="en-US" sz="2000" spc="-15" dirty="0" err="1">
                <a:solidFill>
                  <a:srgbClr val="333333"/>
                </a:solidFill>
              </a:rPr>
              <a:t>s</a:t>
            </a:r>
            <a:r>
              <a:rPr lang="en-US" sz="2000" spc="-25" dirty="0" err="1">
                <a:solidFill>
                  <a:srgbClr val="333333"/>
                </a:solidFill>
              </a:rPr>
              <a:t>vo</a:t>
            </a:r>
            <a:r>
              <a:rPr lang="en-US" sz="2000" spc="-5" dirty="0" err="1">
                <a:solidFill>
                  <a:srgbClr val="333333"/>
                </a:solidFill>
              </a:rPr>
              <a:t>j</a:t>
            </a:r>
            <a:r>
              <a:rPr lang="en-US" sz="2000" spc="15" dirty="0" err="1">
                <a:solidFill>
                  <a:srgbClr val="333333"/>
                </a:solidFill>
              </a:rPr>
              <a:t>i</a:t>
            </a:r>
            <a:r>
              <a:rPr lang="en-US" sz="2000" spc="-15" dirty="0" err="1">
                <a:solidFill>
                  <a:srgbClr val="333333"/>
                </a:solidFill>
              </a:rPr>
              <a:t>h</a:t>
            </a:r>
            <a:r>
              <a:rPr lang="en-US" sz="2000" spc="5" dirty="0">
                <a:solidFill>
                  <a:srgbClr val="333333"/>
                </a:solidFill>
              </a:rPr>
              <a:t> </a:t>
            </a:r>
            <a:r>
              <a:rPr lang="en-US" sz="2000" spc="-30" dirty="0" err="1">
                <a:solidFill>
                  <a:srgbClr val="333333"/>
                </a:solidFill>
              </a:rPr>
              <a:t>s</a:t>
            </a:r>
            <a:r>
              <a:rPr lang="en-US" sz="2000" spc="15" dirty="0" err="1">
                <a:solidFill>
                  <a:srgbClr val="333333"/>
                </a:solidFill>
              </a:rPr>
              <a:t>i</a:t>
            </a:r>
            <a:r>
              <a:rPr lang="en-US" sz="2000" spc="-20" dirty="0" err="1">
                <a:solidFill>
                  <a:srgbClr val="333333"/>
                </a:solidFill>
              </a:rPr>
              <a:t>m</a:t>
            </a:r>
            <a:r>
              <a:rPr lang="en-US" sz="2000" spc="-5" dirty="0" err="1">
                <a:solidFill>
                  <a:srgbClr val="333333"/>
                </a:solidFill>
              </a:rPr>
              <a:t>pt</a:t>
            </a:r>
            <a:r>
              <a:rPr lang="en-US" sz="2000" spc="-25" dirty="0" err="1">
                <a:solidFill>
                  <a:srgbClr val="333333"/>
                </a:solidFill>
              </a:rPr>
              <a:t>o</a:t>
            </a:r>
            <a:r>
              <a:rPr lang="en-US" sz="2000" spc="-20" dirty="0" err="1">
                <a:solidFill>
                  <a:srgbClr val="333333"/>
                </a:solidFill>
              </a:rPr>
              <a:t>ma</a:t>
            </a:r>
            <a:r>
              <a:rPr lang="en-US" sz="2000" spc="30" dirty="0">
                <a:solidFill>
                  <a:srgbClr val="333333"/>
                </a:solidFill>
              </a:rPr>
              <a:t> </a:t>
            </a:r>
            <a:r>
              <a:rPr lang="en-US" sz="2000" spc="-20" dirty="0" err="1">
                <a:solidFill>
                  <a:srgbClr val="333333"/>
                </a:solidFill>
              </a:rPr>
              <a:t>M</a:t>
            </a:r>
            <a:r>
              <a:rPr lang="en-US" sz="2000" spc="-5" dirty="0" err="1">
                <a:solidFill>
                  <a:srgbClr val="333333"/>
                </a:solidFill>
              </a:rPr>
              <a:t>un</a:t>
            </a:r>
            <a:r>
              <a:rPr lang="x-none" sz="2000" spc="-15">
                <a:solidFill>
                  <a:srgbClr val="333333"/>
                </a:solidFill>
              </a:rPr>
              <a:t>k</a:t>
            </a:r>
            <a:r>
              <a:rPr lang="en-US" sz="2000" spc="-25" dirty="0">
                <a:solidFill>
                  <a:srgbClr val="333333"/>
                </a:solidFill>
              </a:rPr>
              <a:t> </a:t>
            </a:r>
            <a:r>
              <a:rPr lang="en-US" sz="2000" spc="-5" dirty="0">
                <a:solidFill>
                  <a:srgbClr val="333333"/>
                </a:solidFill>
              </a:rPr>
              <a:t>j</a:t>
            </a:r>
            <a:r>
              <a:rPr lang="en-US" sz="2000" spc="-15" dirty="0">
                <a:solidFill>
                  <a:srgbClr val="333333"/>
                </a:solidFill>
              </a:rPr>
              <a:t>e</a:t>
            </a:r>
            <a:r>
              <a:rPr lang="en-US" sz="2000" dirty="0">
                <a:solidFill>
                  <a:srgbClr val="333333"/>
                </a:solidFill>
              </a:rPr>
              <a:t> </a:t>
            </a:r>
            <a:r>
              <a:rPr lang="en-US" sz="2000" spc="-10" dirty="0">
                <a:solidFill>
                  <a:srgbClr val="333333"/>
                </a:solidFill>
              </a:rPr>
              <a:t>b</a:t>
            </a:r>
            <a:r>
              <a:rPr lang="en-US" sz="2000" spc="15" dirty="0">
                <a:solidFill>
                  <a:srgbClr val="333333"/>
                </a:solidFill>
              </a:rPr>
              <a:t>i</a:t>
            </a:r>
            <a:r>
              <a:rPr lang="en-US" sz="2000" spc="-15" dirty="0">
                <a:solidFill>
                  <a:srgbClr val="333333"/>
                </a:solidFill>
              </a:rPr>
              <a:t>o</a:t>
            </a:r>
            <a:r>
              <a:rPr lang="en-US" sz="2000" spc="-45" dirty="0">
                <a:solidFill>
                  <a:srgbClr val="333333"/>
                </a:solidFill>
              </a:rPr>
              <a:t> </a:t>
            </a:r>
            <a:r>
              <a:rPr lang="en-US" sz="2000" spc="-5" dirty="0" err="1">
                <a:solidFill>
                  <a:srgbClr val="333333"/>
                </a:solidFill>
              </a:rPr>
              <a:t>h</a:t>
            </a:r>
            <a:r>
              <a:rPr lang="en-US" sz="2000" spc="-25" dirty="0" err="1">
                <a:solidFill>
                  <a:srgbClr val="333333"/>
                </a:solidFill>
              </a:rPr>
              <a:t>o</a:t>
            </a:r>
            <a:r>
              <a:rPr lang="en-US" sz="2000" spc="-15" dirty="0" err="1">
                <a:solidFill>
                  <a:srgbClr val="333333"/>
                </a:solidFill>
              </a:rPr>
              <a:t>sp</a:t>
            </a:r>
            <a:r>
              <a:rPr lang="en-US" sz="2000" spc="15" dirty="0" err="1">
                <a:solidFill>
                  <a:srgbClr val="333333"/>
                </a:solidFill>
              </a:rPr>
              <a:t>i</a:t>
            </a:r>
            <a:r>
              <a:rPr lang="en-US" sz="2000" spc="-5" dirty="0" err="1">
                <a:solidFill>
                  <a:srgbClr val="333333"/>
                </a:solidFill>
              </a:rPr>
              <a:t>t</a:t>
            </a:r>
            <a:r>
              <a:rPr lang="en-US" sz="2000" spc="-15" dirty="0" err="1">
                <a:solidFill>
                  <a:srgbClr val="333333"/>
                </a:solidFill>
              </a:rPr>
              <a:t>a</a:t>
            </a:r>
            <a:r>
              <a:rPr lang="en-US" sz="2000" spc="20" dirty="0" err="1">
                <a:solidFill>
                  <a:srgbClr val="333333"/>
                </a:solidFill>
              </a:rPr>
              <a:t>l</a:t>
            </a:r>
            <a:r>
              <a:rPr lang="en-US" sz="2000" spc="15" dirty="0" err="1">
                <a:solidFill>
                  <a:srgbClr val="333333"/>
                </a:solidFill>
              </a:rPr>
              <a:t>i</a:t>
            </a:r>
            <a:r>
              <a:rPr lang="en-US" sz="2000" spc="-10" dirty="0" err="1">
                <a:solidFill>
                  <a:srgbClr val="333333"/>
                </a:solidFill>
              </a:rPr>
              <a:t>z</a:t>
            </a:r>
            <a:r>
              <a:rPr lang="en-US" sz="2000" spc="-25" dirty="0" err="1">
                <a:solidFill>
                  <a:srgbClr val="333333"/>
                </a:solidFill>
              </a:rPr>
              <a:t>o</a:t>
            </a:r>
            <a:r>
              <a:rPr lang="en-US" sz="2000" spc="-15" dirty="0" err="1">
                <a:solidFill>
                  <a:srgbClr val="333333"/>
                </a:solidFill>
              </a:rPr>
              <a:t>van</a:t>
            </a:r>
            <a:r>
              <a:rPr lang="en-US" sz="2000" spc="-50" dirty="0">
                <a:solidFill>
                  <a:srgbClr val="333333"/>
                </a:solidFill>
              </a:rPr>
              <a:t> </a:t>
            </a:r>
            <a:r>
              <a:rPr lang="x-none" sz="2000" spc="-15">
                <a:solidFill>
                  <a:srgbClr val="333333"/>
                </a:solidFill>
              </a:rPr>
              <a:t>na</a:t>
            </a:r>
            <a:r>
              <a:rPr lang="en-US" sz="2000" spc="-15" dirty="0">
                <a:solidFill>
                  <a:srgbClr val="333333"/>
                </a:solidFill>
              </a:rPr>
              <a:t> </a:t>
            </a:r>
            <a:r>
              <a:rPr lang="en-US" sz="2000" spc="-15" dirty="0" err="1">
                <a:solidFill>
                  <a:srgbClr val="333333"/>
                </a:solidFill>
              </a:rPr>
              <a:t>ps</a:t>
            </a:r>
            <a:r>
              <a:rPr lang="en-US" sz="2000" spc="15" dirty="0" err="1">
                <a:solidFill>
                  <a:srgbClr val="333333"/>
                </a:solidFill>
              </a:rPr>
              <a:t>i</a:t>
            </a:r>
            <a:r>
              <a:rPr lang="en-US" sz="2000" spc="-10" dirty="0" err="1">
                <a:solidFill>
                  <a:srgbClr val="333333"/>
                </a:solidFill>
              </a:rPr>
              <a:t>h</a:t>
            </a:r>
            <a:r>
              <a:rPr lang="en-US" sz="2000" spc="15" dirty="0" err="1">
                <a:solidFill>
                  <a:srgbClr val="333333"/>
                </a:solidFill>
              </a:rPr>
              <a:t>i</a:t>
            </a:r>
            <a:r>
              <a:rPr lang="en-US" sz="2000" spc="-5" dirty="0" err="1">
                <a:solidFill>
                  <a:srgbClr val="333333"/>
                </a:solidFill>
              </a:rPr>
              <a:t>j</a:t>
            </a:r>
            <a:r>
              <a:rPr lang="en-US" sz="2000" spc="-15" dirty="0" err="1">
                <a:solidFill>
                  <a:srgbClr val="333333"/>
                </a:solidFill>
              </a:rPr>
              <a:t>a</a:t>
            </a:r>
            <a:r>
              <a:rPr lang="en-US" sz="2000" spc="-5" dirty="0" err="1">
                <a:solidFill>
                  <a:srgbClr val="333333"/>
                </a:solidFill>
              </a:rPr>
              <a:t>t</a:t>
            </a:r>
            <a:r>
              <a:rPr lang="en-US" sz="2000" spc="-25" dirty="0" err="1">
                <a:solidFill>
                  <a:srgbClr val="333333"/>
                </a:solidFill>
              </a:rPr>
              <a:t>r</a:t>
            </a:r>
            <a:r>
              <a:rPr lang="en-US" sz="2000" spc="15" dirty="0" err="1">
                <a:solidFill>
                  <a:srgbClr val="333333"/>
                </a:solidFill>
              </a:rPr>
              <a:t>i</a:t>
            </a:r>
            <a:r>
              <a:rPr lang="en-US" sz="2000" spc="-25" dirty="0" err="1">
                <a:solidFill>
                  <a:srgbClr val="333333"/>
                </a:solidFill>
              </a:rPr>
              <a:t>js</a:t>
            </a:r>
            <a:r>
              <a:rPr lang="en-US" sz="2000" spc="-15" dirty="0" err="1">
                <a:solidFill>
                  <a:srgbClr val="333333"/>
                </a:solidFill>
              </a:rPr>
              <a:t>k</a:t>
            </a:r>
            <a:r>
              <a:rPr lang="en-US" sz="2000" spc="-35" dirty="0" err="1">
                <a:solidFill>
                  <a:srgbClr val="333333"/>
                </a:solidFill>
              </a:rPr>
              <a:t>o</a:t>
            </a:r>
            <a:r>
              <a:rPr lang="en-US" sz="2000" spc="-20" dirty="0" err="1">
                <a:solidFill>
                  <a:srgbClr val="333333"/>
                </a:solidFill>
              </a:rPr>
              <a:t>m</a:t>
            </a:r>
            <a:r>
              <a:rPr lang="en-US" sz="2000" spc="-30" dirty="0">
                <a:solidFill>
                  <a:srgbClr val="333333"/>
                </a:solidFill>
              </a:rPr>
              <a:t> </a:t>
            </a:r>
            <a:r>
              <a:rPr lang="en-US" sz="2000" spc="-25" dirty="0" err="1">
                <a:solidFill>
                  <a:srgbClr val="333333"/>
                </a:solidFill>
              </a:rPr>
              <a:t>o</a:t>
            </a:r>
            <a:r>
              <a:rPr lang="en-US" sz="2000" spc="-15" dirty="0" err="1">
                <a:solidFill>
                  <a:srgbClr val="333333"/>
                </a:solidFill>
              </a:rPr>
              <a:t>d</a:t>
            </a:r>
            <a:r>
              <a:rPr lang="en-US" sz="2000" spc="-30" dirty="0" err="1">
                <a:solidFill>
                  <a:srgbClr val="333333"/>
                </a:solidFill>
              </a:rPr>
              <a:t>e</a:t>
            </a:r>
            <a:r>
              <a:rPr lang="en-US" sz="2000" spc="15" dirty="0" err="1">
                <a:solidFill>
                  <a:srgbClr val="333333"/>
                </a:solidFill>
              </a:rPr>
              <a:t>l</a:t>
            </a:r>
            <a:r>
              <a:rPr lang="en-US" sz="2000" spc="-5" dirty="0" err="1">
                <a:solidFill>
                  <a:srgbClr val="333333"/>
                </a:solidFill>
              </a:rPr>
              <a:t>j</a:t>
            </a:r>
            <a:r>
              <a:rPr lang="en-US" sz="2000" spc="-30" dirty="0" err="1">
                <a:solidFill>
                  <a:srgbClr val="333333"/>
                </a:solidFill>
              </a:rPr>
              <a:t>e</a:t>
            </a:r>
            <a:r>
              <a:rPr lang="en-US" sz="2000" spc="-10" dirty="0" err="1">
                <a:solidFill>
                  <a:srgbClr val="333333"/>
                </a:solidFill>
              </a:rPr>
              <a:t>n</a:t>
            </a:r>
            <a:r>
              <a:rPr lang="en-US" sz="2000" spc="-5" dirty="0" err="1">
                <a:solidFill>
                  <a:srgbClr val="333333"/>
                </a:solidFill>
              </a:rPr>
              <a:t>j</a:t>
            </a:r>
            <a:r>
              <a:rPr lang="en-US" sz="2000" spc="-15" dirty="0" err="1">
                <a:solidFill>
                  <a:srgbClr val="333333"/>
                </a:solidFill>
              </a:rPr>
              <a:t>u</a:t>
            </a:r>
            <a:r>
              <a:rPr lang="en-US" sz="2000" spc="-25" dirty="0">
                <a:solidFill>
                  <a:srgbClr val="333333"/>
                </a:solidFill>
              </a:rPr>
              <a:t> </a:t>
            </a:r>
            <a:r>
              <a:rPr lang="en-US" sz="2000" spc="-15" dirty="0">
                <a:solidFill>
                  <a:srgbClr val="333333"/>
                </a:solidFill>
              </a:rPr>
              <a:t>du</a:t>
            </a:r>
            <a:r>
              <a:rPr lang="sr-Latn-CS" sz="2000" spc="-15" dirty="0">
                <a:solidFill>
                  <a:srgbClr val="333333"/>
                </a:solidFill>
              </a:rPr>
              <a:t>že</a:t>
            </a:r>
            <a:r>
              <a:rPr lang="x-none" sz="2000" spc="-15">
                <a:solidFill>
                  <a:srgbClr val="333333"/>
                </a:solidFill>
              </a:rPr>
              <a:t> od</a:t>
            </a:r>
            <a:r>
              <a:rPr lang="en-US" sz="2000" spc="20" dirty="0">
                <a:solidFill>
                  <a:srgbClr val="333333"/>
                </a:solidFill>
              </a:rPr>
              <a:t> </a:t>
            </a:r>
            <a:r>
              <a:rPr lang="en-US" sz="2000" spc="-15" dirty="0">
                <a:solidFill>
                  <a:srgbClr val="333333"/>
                </a:solidFill>
              </a:rPr>
              <a:t>8</a:t>
            </a:r>
            <a:r>
              <a:rPr lang="en-US" sz="2000" spc="25" dirty="0">
                <a:solidFill>
                  <a:srgbClr val="333333"/>
                </a:solidFill>
              </a:rPr>
              <a:t> </a:t>
            </a:r>
            <a:r>
              <a:rPr lang="en-US" sz="2000" spc="-20" dirty="0" err="1">
                <a:solidFill>
                  <a:srgbClr val="333333"/>
                </a:solidFill>
              </a:rPr>
              <a:t>m</a:t>
            </a:r>
            <a:r>
              <a:rPr lang="en-US" sz="2000" spc="-30" dirty="0" err="1">
                <a:solidFill>
                  <a:srgbClr val="333333"/>
                </a:solidFill>
              </a:rPr>
              <a:t>e</a:t>
            </a:r>
            <a:r>
              <a:rPr lang="en-US" sz="2000" spc="-25" dirty="0" err="1">
                <a:solidFill>
                  <a:srgbClr val="333333"/>
                </a:solidFill>
              </a:rPr>
              <a:t>s</a:t>
            </a:r>
            <a:r>
              <a:rPr lang="en-US" sz="2000" spc="-30" dirty="0" err="1">
                <a:solidFill>
                  <a:srgbClr val="333333"/>
                </a:solidFill>
              </a:rPr>
              <a:t>e</a:t>
            </a:r>
            <a:r>
              <a:rPr lang="en-US" sz="2000" spc="-25" dirty="0" err="1">
                <a:solidFill>
                  <a:srgbClr val="333333"/>
                </a:solidFill>
              </a:rPr>
              <a:t>c</a:t>
            </a:r>
            <a:r>
              <a:rPr lang="en-US" sz="2000" spc="-10" dirty="0" err="1">
                <a:solidFill>
                  <a:srgbClr val="333333"/>
                </a:solidFill>
              </a:rPr>
              <a:t>i</a:t>
            </a:r>
            <a:endParaRPr lang="en-US" sz="2000" dirty="0"/>
          </a:p>
        </p:txBody>
      </p:sp>
      <p:pic>
        <p:nvPicPr>
          <p:cNvPr id="7"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sr-Latn-CS" sz="3600">
                <a:latin typeface="+mn-lt"/>
                <a:ea typeface="+mn-ea"/>
                <a:cs typeface="+mn-cs"/>
              </a:rPr>
              <a:t>Štefen Moric</a:t>
            </a:r>
            <a:endParaRPr sz="3600" dirty="0">
              <a:latin typeface="+mn-lt"/>
              <a:ea typeface="+mn-ea"/>
              <a:cs typeface="+mn-cs"/>
            </a:endParaRPr>
          </a:p>
        </p:txBody>
      </p:sp>
      <p:sp>
        <p:nvSpPr>
          <p:cNvPr id="4" name="Content Placeholder 3"/>
          <p:cNvSpPr>
            <a:spLocks noGrp="1"/>
          </p:cNvSpPr>
          <p:nvPr>
            <p:ph idx="1"/>
          </p:nvPr>
        </p:nvSpPr>
        <p:spPr>
          <a:xfrm>
            <a:off x="408955" y="2204864"/>
            <a:ext cx="6400800" cy="4248000"/>
          </a:xfrm>
        </p:spPr>
        <p:txBody>
          <a:bodyPr/>
          <a:lstStyle/>
          <a:p>
            <a:pPr marL="342900" lvl="0" indent="-342900" defTabSz="914400">
              <a:buClr>
                <a:srgbClr val="333333"/>
              </a:buClr>
              <a:buFont typeface="WingDings"/>
              <a:buChar char=""/>
              <a:tabLst>
                <a:tab pos="277495" algn="l"/>
              </a:tabLst>
            </a:pPr>
            <a:r>
              <a:rPr lang="en-US" sz="2000" spc="-10" dirty="0" err="1">
                <a:solidFill>
                  <a:srgbClr val="333333"/>
                </a:solidFill>
              </a:rPr>
              <a:t>S</a:t>
            </a:r>
            <a:r>
              <a:rPr lang="en-US" sz="2000" spc="15" dirty="0" err="1">
                <a:solidFill>
                  <a:srgbClr val="333333"/>
                </a:solidFill>
              </a:rPr>
              <a:t>li</a:t>
            </a:r>
            <a:r>
              <a:rPr lang="en-US" sz="2000" spc="-15" dirty="0" err="1">
                <a:solidFill>
                  <a:srgbClr val="333333"/>
                </a:solidFill>
              </a:rPr>
              <a:t>ka</a:t>
            </a:r>
            <a:r>
              <a:rPr lang="en-US" sz="2000" spc="-55" dirty="0">
                <a:solidFill>
                  <a:srgbClr val="333333"/>
                </a:solidFill>
              </a:rPr>
              <a:t> </a:t>
            </a:r>
            <a:r>
              <a:rPr lang="en-US" sz="2000" spc="15" dirty="0" err="1">
                <a:solidFill>
                  <a:srgbClr val="333333"/>
                </a:solidFill>
              </a:rPr>
              <a:t>i</a:t>
            </a:r>
            <a:r>
              <a:rPr lang="en-US" sz="2000" spc="-15" dirty="0" err="1">
                <a:solidFill>
                  <a:srgbClr val="333333"/>
                </a:solidFill>
              </a:rPr>
              <a:t>ma</a:t>
            </a:r>
            <a:r>
              <a:rPr lang="en-US" sz="2000" spc="-5" dirty="0">
                <a:solidFill>
                  <a:srgbClr val="333333"/>
                </a:solidFill>
              </a:rPr>
              <a:t> </a:t>
            </a:r>
            <a:r>
              <a:rPr lang="en-US" sz="2000" spc="-15" dirty="0" err="1">
                <a:solidFill>
                  <a:srgbClr val="333333"/>
                </a:solidFill>
              </a:rPr>
              <a:t>sam</a:t>
            </a:r>
            <a:r>
              <a:rPr lang="sr-Latn-CS" sz="2000" spc="-15" dirty="0">
                <a:solidFill>
                  <a:srgbClr val="333333"/>
                </a:solidFill>
              </a:rPr>
              <a:t>o</a:t>
            </a:r>
            <a:r>
              <a:rPr lang="en-US" sz="2000" spc="5" dirty="0">
                <a:solidFill>
                  <a:srgbClr val="333333"/>
                </a:solidFill>
              </a:rPr>
              <a:t> </a:t>
            </a:r>
            <a:r>
              <a:rPr lang="en-US" sz="2000" spc="-30" dirty="0" err="1">
                <a:solidFill>
                  <a:srgbClr val="333333"/>
                </a:solidFill>
              </a:rPr>
              <a:t>e</a:t>
            </a:r>
            <a:r>
              <a:rPr lang="en-US" sz="2000" spc="-15" dirty="0" err="1">
                <a:solidFill>
                  <a:srgbClr val="333333"/>
                </a:solidFill>
              </a:rPr>
              <a:t>m</a:t>
            </a:r>
            <a:r>
              <a:rPr lang="en-US" sz="2000" spc="-25" dirty="0" err="1">
                <a:solidFill>
                  <a:srgbClr val="333333"/>
                </a:solidFill>
              </a:rPr>
              <a:t>o</a:t>
            </a:r>
            <a:r>
              <a:rPr lang="en-US" sz="2000" spc="-15" dirty="0" err="1">
                <a:solidFill>
                  <a:srgbClr val="333333"/>
                </a:solidFill>
              </a:rPr>
              <a:t>c</a:t>
            </a:r>
            <a:r>
              <a:rPr lang="en-US" sz="2000" spc="5" dirty="0" err="1">
                <a:solidFill>
                  <a:srgbClr val="333333"/>
                </a:solidFill>
              </a:rPr>
              <a:t>i</a:t>
            </a:r>
            <a:r>
              <a:rPr lang="en-US" sz="2000" spc="-25" dirty="0" err="1">
                <a:solidFill>
                  <a:srgbClr val="333333"/>
                </a:solidFill>
              </a:rPr>
              <a:t>o</a:t>
            </a:r>
            <a:r>
              <a:rPr lang="en-US" sz="2000" spc="-5" dirty="0" err="1">
                <a:solidFill>
                  <a:srgbClr val="333333"/>
                </a:solidFill>
              </a:rPr>
              <a:t>n</a:t>
            </a:r>
            <a:r>
              <a:rPr lang="en-US" sz="2000" spc="-15" dirty="0" err="1">
                <a:solidFill>
                  <a:srgbClr val="333333"/>
                </a:solidFill>
              </a:rPr>
              <a:t>a</a:t>
            </a:r>
            <a:r>
              <a:rPr lang="en-US" sz="2000" spc="20" dirty="0" err="1">
                <a:solidFill>
                  <a:srgbClr val="333333"/>
                </a:solidFill>
              </a:rPr>
              <a:t>l</a:t>
            </a:r>
            <a:r>
              <a:rPr lang="en-US" sz="2000" spc="-5" dirty="0" err="1">
                <a:solidFill>
                  <a:srgbClr val="333333"/>
                </a:solidFill>
              </a:rPr>
              <a:t>n</a:t>
            </a:r>
            <a:r>
              <a:rPr lang="en-US" sz="2000" spc="-15" dirty="0" err="1">
                <a:solidFill>
                  <a:srgbClr val="333333"/>
                </a:solidFill>
              </a:rPr>
              <a:t>u</a:t>
            </a:r>
            <a:r>
              <a:rPr lang="en-US" sz="2000" spc="-25" dirty="0">
                <a:solidFill>
                  <a:srgbClr val="333333"/>
                </a:solidFill>
              </a:rPr>
              <a:t> </a:t>
            </a:r>
            <a:r>
              <a:rPr lang="en-US" sz="2000" spc="-15" dirty="0" err="1">
                <a:solidFill>
                  <a:srgbClr val="333333"/>
                </a:solidFill>
              </a:rPr>
              <a:t>v</a:t>
            </a:r>
            <a:r>
              <a:rPr lang="en-US" sz="2000" spc="-25" dirty="0" err="1">
                <a:solidFill>
                  <a:srgbClr val="333333"/>
                </a:solidFill>
              </a:rPr>
              <a:t>re</a:t>
            </a:r>
            <a:r>
              <a:rPr lang="en-US" sz="2000" spc="-10" dirty="0" err="1">
                <a:solidFill>
                  <a:srgbClr val="333333"/>
                </a:solidFill>
              </a:rPr>
              <a:t>d</a:t>
            </a:r>
            <a:r>
              <a:rPr lang="en-US" sz="2000" spc="-5" dirty="0" err="1">
                <a:solidFill>
                  <a:srgbClr val="333333"/>
                </a:solidFill>
              </a:rPr>
              <a:t>n</a:t>
            </a:r>
            <a:r>
              <a:rPr lang="en-US" sz="2000" spc="-25" dirty="0" err="1">
                <a:solidFill>
                  <a:srgbClr val="333333"/>
                </a:solidFill>
              </a:rPr>
              <a:t>o</a:t>
            </a:r>
            <a:r>
              <a:rPr lang="en-US" sz="2000" spc="-10" dirty="0" err="1">
                <a:solidFill>
                  <a:srgbClr val="333333"/>
                </a:solidFill>
              </a:rPr>
              <a:t>st</a:t>
            </a:r>
            <a:r>
              <a:rPr lang="en-US" sz="2000" spc="-5" dirty="0">
                <a:solidFill>
                  <a:srgbClr val="333333"/>
                </a:solidFill>
              </a:rPr>
              <a:t> </a:t>
            </a:r>
            <a:r>
              <a:rPr lang="en-US" sz="2000" spc="-10" dirty="0" err="1">
                <a:solidFill>
                  <a:srgbClr val="333333"/>
                </a:solidFill>
              </a:rPr>
              <a:t>z</a:t>
            </a:r>
            <a:r>
              <a:rPr lang="en-US" sz="2000" spc="-15" dirty="0" err="1">
                <a:solidFill>
                  <a:srgbClr val="333333"/>
                </a:solidFill>
              </a:rPr>
              <a:t>a</a:t>
            </a:r>
            <a:r>
              <a:rPr lang="en-US" sz="2000" spc="-5" dirty="0">
                <a:solidFill>
                  <a:srgbClr val="333333"/>
                </a:solidFill>
              </a:rPr>
              <a:t> </a:t>
            </a:r>
            <a:r>
              <a:rPr lang="en-US" sz="2000" spc="-15" dirty="0" err="1">
                <a:solidFill>
                  <a:srgbClr val="333333"/>
                </a:solidFill>
              </a:rPr>
              <a:t>s</a:t>
            </a:r>
            <a:r>
              <a:rPr lang="en-US" sz="2000" spc="5" dirty="0" err="1">
                <a:solidFill>
                  <a:srgbClr val="333333"/>
                </a:solidFill>
              </a:rPr>
              <a:t>l</a:t>
            </a:r>
            <a:r>
              <a:rPr lang="en-US" sz="2000" spc="15" dirty="0" err="1">
                <a:solidFill>
                  <a:srgbClr val="333333"/>
                </a:solidFill>
              </a:rPr>
              <a:t>i</a:t>
            </a:r>
            <a:r>
              <a:rPr lang="en-US" sz="2000" spc="-15" dirty="0" err="1">
                <a:solidFill>
                  <a:srgbClr val="333333"/>
                </a:solidFill>
              </a:rPr>
              <a:t>kar</a:t>
            </a:r>
            <a:r>
              <a:rPr lang="en-US" sz="2000" spc="-25" dirty="0" err="1">
                <a:solidFill>
                  <a:srgbClr val="333333"/>
                </a:solidFill>
              </a:rPr>
              <a:t>a</a:t>
            </a:r>
            <a:r>
              <a:rPr lang="en-US" sz="2000" spc="-10" dirty="0">
                <a:solidFill>
                  <a:srgbClr val="333333"/>
                </a:solidFill>
              </a:rPr>
              <a:t>.</a:t>
            </a:r>
            <a:endParaRPr lang="en-US" sz="2000" dirty="0">
              <a:solidFill>
                <a:srgbClr val="333333"/>
              </a:solidFill>
            </a:endParaRPr>
          </a:p>
          <a:p>
            <a:pPr marL="342900" marR="245745" lvl="0" indent="-342900" defTabSz="914400">
              <a:buClr>
                <a:srgbClr val="333333"/>
              </a:buClr>
              <a:buFont typeface="WingDings"/>
              <a:buChar char=""/>
              <a:tabLst>
                <a:tab pos="277495" algn="l"/>
              </a:tabLst>
            </a:pPr>
            <a:r>
              <a:rPr lang="en-US" sz="2000" spc="-15" dirty="0" err="1">
                <a:solidFill>
                  <a:srgbClr val="333333"/>
                </a:solidFill>
              </a:rPr>
              <a:t>Nas</a:t>
            </a:r>
            <a:r>
              <a:rPr lang="en-US" sz="2000" spc="15" dirty="0" err="1">
                <a:solidFill>
                  <a:srgbClr val="333333"/>
                </a:solidFill>
              </a:rPr>
              <a:t>li</a:t>
            </a:r>
            <a:r>
              <a:rPr lang="en-US" sz="2000" spc="-15" dirty="0" err="1">
                <a:solidFill>
                  <a:srgbClr val="333333"/>
                </a:solidFill>
              </a:rPr>
              <a:t>kao</a:t>
            </a:r>
            <a:r>
              <a:rPr lang="en-US" sz="2000" spc="-10" dirty="0">
                <a:solidFill>
                  <a:srgbClr val="333333"/>
                </a:solidFill>
              </a:rPr>
              <a:t> </a:t>
            </a:r>
            <a:r>
              <a:rPr lang="en-US" sz="2000" spc="-5" dirty="0" err="1">
                <a:solidFill>
                  <a:srgbClr val="333333"/>
                </a:solidFill>
              </a:rPr>
              <a:t>j</a:t>
            </a:r>
            <a:r>
              <a:rPr lang="en-US" sz="2000" spc="-15" dirty="0" err="1">
                <a:solidFill>
                  <a:srgbClr val="333333"/>
                </a:solidFill>
              </a:rPr>
              <a:t>u</a:t>
            </a:r>
            <a:r>
              <a:rPr lang="en-US" sz="2000" spc="-25" dirty="0">
                <a:solidFill>
                  <a:srgbClr val="333333"/>
                </a:solidFill>
              </a:rPr>
              <a:t> </a:t>
            </a:r>
            <a:r>
              <a:rPr lang="en-US" sz="2000" spc="-5" dirty="0">
                <a:solidFill>
                  <a:srgbClr val="333333"/>
                </a:solidFill>
              </a:rPr>
              <a:t>j</a:t>
            </a:r>
            <a:r>
              <a:rPr lang="en-US" sz="2000" spc="-15" dirty="0">
                <a:solidFill>
                  <a:srgbClr val="333333"/>
                </a:solidFill>
              </a:rPr>
              <a:t>e</a:t>
            </a:r>
            <a:r>
              <a:rPr lang="en-US" sz="2000" spc="-20" dirty="0">
                <a:solidFill>
                  <a:srgbClr val="333333"/>
                </a:solidFill>
              </a:rPr>
              <a:t> </a:t>
            </a:r>
            <a:r>
              <a:rPr lang="sr-Latn-CS" sz="2000" spc="-20" dirty="0">
                <a:solidFill>
                  <a:srgbClr val="333333"/>
                </a:solidFill>
              </a:rPr>
              <a:t>P</a:t>
            </a:r>
            <a:r>
              <a:rPr lang="en-US" sz="2000" spc="-25" dirty="0" err="1">
                <a:solidFill>
                  <a:srgbClr val="333333"/>
                </a:solidFill>
              </a:rPr>
              <a:t>ro</a:t>
            </a:r>
            <a:r>
              <a:rPr lang="en-US" sz="2000" spc="-10" dirty="0" err="1">
                <a:solidFill>
                  <a:srgbClr val="333333"/>
                </a:solidFill>
              </a:rPr>
              <a:t>f</a:t>
            </a:r>
            <a:r>
              <a:rPr lang="sr-Latn-CS" sz="2000" spc="-30" dirty="0">
                <a:solidFill>
                  <a:srgbClr val="333333"/>
                </a:solidFill>
              </a:rPr>
              <a:t>.</a:t>
            </a:r>
            <a:r>
              <a:rPr lang="en-US" sz="2000" spc="55" dirty="0">
                <a:solidFill>
                  <a:srgbClr val="333333"/>
                </a:solidFill>
              </a:rPr>
              <a:t> </a:t>
            </a:r>
            <a:r>
              <a:rPr lang="sr-Latn-CS" sz="2000" spc="55" dirty="0">
                <a:solidFill>
                  <a:srgbClr val="333333"/>
                </a:solidFill>
              </a:rPr>
              <a:t>d</a:t>
            </a:r>
            <a:r>
              <a:rPr lang="en-US" sz="2000" spc="-20" dirty="0">
                <a:solidFill>
                  <a:srgbClr val="333333"/>
                </a:solidFill>
              </a:rPr>
              <a:t>r</a:t>
            </a:r>
            <a:r>
              <a:rPr lang="en-US" sz="2000" spc="5" dirty="0">
                <a:solidFill>
                  <a:srgbClr val="333333"/>
                </a:solidFill>
              </a:rPr>
              <a:t> </a:t>
            </a:r>
            <a:r>
              <a:rPr lang="sr-Latn-CS" sz="2000" spc="5" dirty="0">
                <a:solidFill>
                  <a:srgbClr val="333333"/>
                </a:solidFill>
              </a:rPr>
              <a:t>Š</a:t>
            </a:r>
            <a:r>
              <a:rPr lang="en-US" sz="2000" dirty="0" err="1">
                <a:solidFill>
                  <a:srgbClr val="333333"/>
                </a:solidFill>
              </a:rPr>
              <a:t>t</a:t>
            </a:r>
            <a:r>
              <a:rPr lang="en-US" sz="2000" spc="-30" dirty="0" err="1">
                <a:solidFill>
                  <a:srgbClr val="333333"/>
                </a:solidFill>
              </a:rPr>
              <a:t>e</a:t>
            </a:r>
            <a:r>
              <a:rPr lang="en-US" sz="2000" spc="-10" dirty="0" err="1">
                <a:solidFill>
                  <a:srgbClr val="333333"/>
                </a:solidFill>
              </a:rPr>
              <a:t>f</a:t>
            </a:r>
            <a:r>
              <a:rPr lang="sr-Latn-CS" sz="2000" spc="-10" dirty="0">
                <a:solidFill>
                  <a:srgbClr val="333333"/>
                </a:solidFill>
              </a:rPr>
              <a:t>e</a:t>
            </a:r>
            <a:r>
              <a:rPr lang="en-US" sz="2000" spc="-15" dirty="0">
                <a:solidFill>
                  <a:srgbClr val="333333"/>
                </a:solidFill>
              </a:rPr>
              <a:t>n</a:t>
            </a:r>
            <a:r>
              <a:rPr lang="en-US" sz="2000" spc="20" dirty="0">
                <a:solidFill>
                  <a:srgbClr val="333333"/>
                </a:solidFill>
              </a:rPr>
              <a:t> </a:t>
            </a:r>
            <a:r>
              <a:rPr lang="en-US" sz="2000" spc="-20" dirty="0">
                <a:solidFill>
                  <a:srgbClr val="333333"/>
                </a:solidFill>
              </a:rPr>
              <a:t>M</a:t>
            </a:r>
            <a:r>
              <a:rPr lang="en-US" sz="2000" spc="-25" dirty="0">
                <a:solidFill>
                  <a:srgbClr val="333333"/>
                </a:solidFill>
              </a:rPr>
              <a:t>o</a:t>
            </a:r>
            <a:r>
              <a:rPr lang="en-US" sz="2000" spc="-20" dirty="0">
                <a:solidFill>
                  <a:srgbClr val="333333"/>
                </a:solidFill>
              </a:rPr>
              <a:t>r</a:t>
            </a:r>
            <a:r>
              <a:rPr lang="en-US" sz="2000" spc="15" dirty="0">
                <a:solidFill>
                  <a:srgbClr val="333333"/>
                </a:solidFill>
              </a:rPr>
              <a:t>i</a:t>
            </a:r>
            <a:r>
              <a:rPr lang="x-none" sz="2000" spc="15">
                <a:solidFill>
                  <a:srgbClr val="333333"/>
                </a:solidFill>
              </a:rPr>
              <a:t>c</a:t>
            </a:r>
            <a:r>
              <a:rPr lang="en-US" sz="2000" spc="15" dirty="0">
                <a:solidFill>
                  <a:srgbClr val="333333"/>
                </a:solidFill>
              </a:rPr>
              <a:t> </a:t>
            </a:r>
            <a:r>
              <a:rPr lang="en-US" sz="2000" spc="-15" dirty="0" err="1">
                <a:solidFill>
                  <a:srgbClr val="333333"/>
                </a:solidFill>
              </a:rPr>
              <a:t>kad</a:t>
            </a:r>
            <a:r>
              <a:rPr lang="sr-Latn-CS" sz="2000" spc="-15" dirty="0">
                <a:solidFill>
                  <a:srgbClr val="333333"/>
                </a:solidFill>
              </a:rPr>
              <a:t>a</a:t>
            </a:r>
            <a:r>
              <a:rPr lang="en-US" sz="2000" dirty="0">
                <a:solidFill>
                  <a:srgbClr val="333333"/>
                </a:solidFill>
              </a:rPr>
              <a:t> </a:t>
            </a:r>
            <a:r>
              <a:rPr lang="en-US" sz="2000" spc="-10" dirty="0">
                <a:solidFill>
                  <a:srgbClr val="333333"/>
                </a:solidFill>
              </a:rPr>
              <a:t>je</a:t>
            </a:r>
            <a:r>
              <a:rPr lang="en-US" sz="2000" spc="5" dirty="0">
                <a:solidFill>
                  <a:srgbClr val="333333"/>
                </a:solidFill>
              </a:rPr>
              <a:t> </a:t>
            </a:r>
            <a:r>
              <a:rPr lang="en-US" sz="2000" spc="15" dirty="0" err="1">
                <a:solidFill>
                  <a:srgbClr val="333333"/>
                </a:solidFill>
              </a:rPr>
              <a:t>i</a:t>
            </a:r>
            <a:r>
              <a:rPr lang="en-US" sz="2000" spc="-20" dirty="0" err="1">
                <a:solidFill>
                  <a:srgbClr val="333333"/>
                </a:solidFill>
              </a:rPr>
              <a:t>m</a:t>
            </a:r>
            <a:r>
              <a:rPr lang="en-US" sz="2000" spc="-10" dirty="0" err="1">
                <a:solidFill>
                  <a:srgbClr val="333333"/>
                </a:solidFill>
              </a:rPr>
              <a:t>a</a:t>
            </a:r>
            <a:r>
              <a:rPr lang="en-US" sz="2000" spc="-15" dirty="0" err="1">
                <a:solidFill>
                  <a:srgbClr val="333333"/>
                </a:solidFill>
              </a:rPr>
              <a:t>o</a:t>
            </a:r>
            <a:r>
              <a:rPr lang="en-US" sz="2000" spc="-15" dirty="0">
                <a:solidFill>
                  <a:srgbClr val="333333"/>
                </a:solidFill>
              </a:rPr>
              <a:t> 16</a:t>
            </a:r>
            <a:r>
              <a:rPr lang="en-US" sz="2000" spc="-10" dirty="0">
                <a:solidFill>
                  <a:srgbClr val="333333"/>
                </a:solidFill>
              </a:rPr>
              <a:t> </a:t>
            </a:r>
            <a:r>
              <a:rPr lang="en-US" sz="2000" spc="-10" dirty="0" err="1">
                <a:solidFill>
                  <a:srgbClr val="333333"/>
                </a:solidFill>
              </a:rPr>
              <a:t>g</a:t>
            </a:r>
            <a:r>
              <a:rPr lang="en-US" sz="2000" spc="-25" dirty="0" err="1">
                <a:solidFill>
                  <a:srgbClr val="333333"/>
                </a:solidFill>
              </a:rPr>
              <a:t>o</a:t>
            </a:r>
            <a:r>
              <a:rPr lang="en-US" sz="2000" spc="-10" dirty="0" err="1">
                <a:solidFill>
                  <a:srgbClr val="333333"/>
                </a:solidFill>
              </a:rPr>
              <a:t>d</a:t>
            </a:r>
            <a:r>
              <a:rPr lang="en-US" sz="2000" spc="15" dirty="0" err="1">
                <a:solidFill>
                  <a:srgbClr val="333333"/>
                </a:solidFill>
              </a:rPr>
              <a:t>i</a:t>
            </a:r>
            <a:r>
              <a:rPr lang="en-US" sz="2000" spc="-5" dirty="0" err="1">
                <a:solidFill>
                  <a:srgbClr val="333333"/>
                </a:solidFill>
              </a:rPr>
              <a:t>n</a:t>
            </a:r>
            <a:r>
              <a:rPr lang="en-US" sz="2000" spc="-15" dirty="0" err="1">
                <a:solidFill>
                  <a:srgbClr val="333333"/>
                </a:solidFill>
              </a:rPr>
              <a:t>a</a:t>
            </a:r>
            <a:r>
              <a:rPr lang="en-US" sz="2000" spc="-15" dirty="0">
                <a:solidFill>
                  <a:srgbClr val="333333"/>
                </a:solidFill>
              </a:rPr>
              <a:t>:</a:t>
            </a:r>
            <a:endParaRPr lang="en-US" sz="2000" dirty="0">
              <a:solidFill>
                <a:srgbClr val="333333"/>
              </a:solidFill>
            </a:endParaRPr>
          </a:p>
          <a:p>
            <a:pPr marL="774827" marR="6350" lvl="3" indent="-342900" defTabSz="914400">
              <a:spcBef>
                <a:spcPts val="1999"/>
              </a:spcBef>
              <a:buClr>
                <a:srgbClr val="333333"/>
              </a:buClr>
              <a:buFont typeface="WingDings"/>
              <a:buChar char=""/>
              <a:tabLst>
                <a:tab pos="756285" algn="l"/>
              </a:tabLst>
            </a:pPr>
            <a:r>
              <a:rPr lang="en-US" sz="2000" spc="-30" dirty="0">
                <a:solidFill>
                  <a:srgbClr val="333333"/>
                </a:solidFill>
              </a:rPr>
              <a:t>O</a:t>
            </a:r>
            <a:r>
              <a:rPr lang="en-US" sz="2000" spc="-15" dirty="0">
                <a:solidFill>
                  <a:srgbClr val="333333"/>
                </a:solidFill>
              </a:rPr>
              <a:t>n</a:t>
            </a:r>
            <a:r>
              <a:rPr lang="en-US" sz="2000" spc="5" dirty="0">
                <a:solidFill>
                  <a:srgbClr val="333333"/>
                </a:solidFill>
              </a:rPr>
              <a:t> </a:t>
            </a:r>
            <a:r>
              <a:rPr lang="en-US" sz="2000" spc="-10" dirty="0">
                <a:solidFill>
                  <a:srgbClr val="333333"/>
                </a:solidFill>
              </a:rPr>
              <a:t>je</a:t>
            </a:r>
            <a:r>
              <a:rPr lang="en-US" sz="2000" spc="5" dirty="0">
                <a:solidFill>
                  <a:srgbClr val="333333"/>
                </a:solidFill>
              </a:rPr>
              <a:t> </a:t>
            </a:r>
            <a:r>
              <a:rPr lang="en-US" sz="2000" spc="-10" dirty="0" err="1">
                <a:solidFill>
                  <a:srgbClr val="333333"/>
                </a:solidFill>
              </a:rPr>
              <a:t>p</a:t>
            </a:r>
            <a:r>
              <a:rPr lang="en-US" sz="2000" spc="-15" dirty="0" err="1">
                <a:solidFill>
                  <a:srgbClr val="333333"/>
                </a:solidFill>
              </a:rPr>
              <a:t>s</a:t>
            </a:r>
            <a:r>
              <a:rPr lang="en-US" sz="2000" spc="5" dirty="0" err="1">
                <a:solidFill>
                  <a:srgbClr val="333333"/>
                </a:solidFill>
              </a:rPr>
              <a:t>i</a:t>
            </a:r>
            <a:r>
              <a:rPr lang="en-US" sz="2000" spc="-5" dirty="0" err="1">
                <a:solidFill>
                  <a:srgbClr val="333333"/>
                </a:solidFill>
              </a:rPr>
              <a:t>h</a:t>
            </a:r>
            <a:r>
              <a:rPr lang="en-US" sz="2000" spc="-25" dirty="0" err="1">
                <a:solidFill>
                  <a:srgbClr val="333333"/>
                </a:solidFill>
              </a:rPr>
              <a:t>o</a:t>
            </a:r>
            <a:r>
              <a:rPr lang="en-US" sz="2000" spc="15" dirty="0" err="1">
                <a:solidFill>
                  <a:srgbClr val="333333"/>
                </a:solidFill>
              </a:rPr>
              <a:t>l</a:t>
            </a:r>
            <a:r>
              <a:rPr lang="en-US" sz="2000" spc="-25" dirty="0" err="1">
                <a:solidFill>
                  <a:srgbClr val="333333"/>
                </a:solidFill>
              </a:rPr>
              <a:t>o</a:t>
            </a:r>
            <a:r>
              <a:rPr lang="en-US" sz="2000" spc="-15" dirty="0" err="1">
                <a:solidFill>
                  <a:srgbClr val="333333"/>
                </a:solidFill>
              </a:rPr>
              <a:t>g</a:t>
            </a:r>
            <a:r>
              <a:rPr lang="en-US" sz="2000" spc="-30" dirty="0">
                <a:solidFill>
                  <a:srgbClr val="333333"/>
                </a:solidFill>
              </a:rPr>
              <a:t> </a:t>
            </a:r>
            <a:r>
              <a:rPr lang="en-US" sz="2000" spc="-10" dirty="0" err="1">
                <a:solidFill>
                  <a:srgbClr val="333333"/>
                </a:solidFill>
              </a:rPr>
              <a:t>i</a:t>
            </a:r>
            <a:r>
              <a:rPr lang="en-US" sz="2000" spc="-5" dirty="0">
                <a:solidFill>
                  <a:srgbClr val="333333"/>
                </a:solidFill>
              </a:rPr>
              <a:t> </a:t>
            </a:r>
            <a:r>
              <a:rPr lang="en-US" sz="2000" spc="-15" dirty="0" err="1">
                <a:solidFill>
                  <a:srgbClr val="333333"/>
                </a:solidFill>
              </a:rPr>
              <a:t>v</a:t>
            </a:r>
            <a:r>
              <a:rPr lang="en-US" sz="2000" spc="-30" dirty="0" err="1">
                <a:solidFill>
                  <a:srgbClr val="333333"/>
                </a:solidFill>
              </a:rPr>
              <a:t>o</a:t>
            </a:r>
            <a:r>
              <a:rPr lang="en-US" sz="2000" spc="-10" dirty="0" err="1">
                <a:solidFill>
                  <a:srgbClr val="333333"/>
                </a:solidFill>
              </a:rPr>
              <a:t>đ</a:t>
            </a:r>
            <a:r>
              <a:rPr lang="en-US" sz="2000" spc="-15" dirty="0" err="1">
                <a:solidFill>
                  <a:srgbClr val="333333"/>
                </a:solidFill>
              </a:rPr>
              <a:t>a</a:t>
            </a:r>
            <a:r>
              <a:rPr lang="en-US" sz="2000" spc="15" dirty="0">
                <a:solidFill>
                  <a:srgbClr val="333333"/>
                </a:solidFill>
              </a:rPr>
              <a:t> </a:t>
            </a:r>
            <a:r>
              <a:rPr lang="en-US" sz="2000" spc="15" dirty="0" err="1">
                <a:solidFill>
                  <a:srgbClr val="333333"/>
                </a:solidFill>
              </a:rPr>
              <a:t>i</a:t>
            </a:r>
            <a:r>
              <a:rPr lang="en-US" sz="2000" spc="-10" dirty="0" err="1">
                <a:solidFill>
                  <a:srgbClr val="333333"/>
                </a:solidFill>
              </a:rPr>
              <a:t>st</a:t>
            </a:r>
            <a:r>
              <a:rPr lang="en-US" sz="2000" spc="-20" dirty="0" err="1">
                <a:solidFill>
                  <a:srgbClr val="333333"/>
                </a:solidFill>
              </a:rPr>
              <a:t>r</a:t>
            </a:r>
            <a:r>
              <a:rPr lang="en-US" sz="2000" spc="-15" dirty="0" err="1">
                <a:solidFill>
                  <a:srgbClr val="333333"/>
                </a:solidFill>
              </a:rPr>
              <a:t>a</a:t>
            </a:r>
            <a:r>
              <a:rPr lang="en-US" sz="2000" spc="-5" dirty="0" err="1">
                <a:solidFill>
                  <a:srgbClr val="333333"/>
                </a:solidFill>
              </a:rPr>
              <a:t>ž</a:t>
            </a:r>
            <a:r>
              <a:rPr lang="en-US" sz="2000" spc="15" dirty="0" err="1">
                <a:solidFill>
                  <a:srgbClr val="333333"/>
                </a:solidFill>
              </a:rPr>
              <a:t>i</a:t>
            </a:r>
            <a:r>
              <a:rPr lang="en-US" sz="2000" spc="-15" dirty="0" err="1">
                <a:solidFill>
                  <a:srgbClr val="333333"/>
                </a:solidFill>
              </a:rPr>
              <a:t>va</a:t>
            </a:r>
            <a:r>
              <a:rPr lang="en-US" sz="2000" spc="-25" dirty="0" err="1">
                <a:solidFill>
                  <a:srgbClr val="333333"/>
                </a:solidFill>
              </a:rPr>
              <a:t>č</a:t>
            </a:r>
            <a:r>
              <a:rPr lang="en-US" sz="2000" spc="-15" dirty="0" err="1">
                <a:solidFill>
                  <a:srgbClr val="333333"/>
                </a:solidFill>
              </a:rPr>
              <a:t>k</a:t>
            </a:r>
            <a:r>
              <a:rPr lang="sr-Latn-CS" sz="2000" spc="-15" dirty="0">
                <a:solidFill>
                  <a:srgbClr val="333333"/>
                </a:solidFill>
              </a:rPr>
              <a:t>e</a:t>
            </a:r>
            <a:r>
              <a:rPr lang="en-US" sz="2000" dirty="0">
                <a:solidFill>
                  <a:srgbClr val="333333"/>
                </a:solidFill>
              </a:rPr>
              <a:t> </a:t>
            </a:r>
            <a:r>
              <a:rPr lang="sr-Latn-CS" sz="2000" spc="-30">
                <a:solidFill>
                  <a:srgbClr val="333333"/>
                </a:solidFill>
              </a:rPr>
              <a:t>grupe</a:t>
            </a:r>
            <a:r>
              <a:rPr lang="en-US" sz="2000" spc="20">
                <a:solidFill>
                  <a:srgbClr val="333333"/>
                </a:solidFill>
              </a:rPr>
              <a:t> </a:t>
            </a:r>
            <a:r>
              <a:rPr lang="en-US" sz="2000" spc="-15">
                <a:solidFill>
                  <a:srgbClr val="333333"/>
                </a:solidFill>
              </a:rPr>
              <a:t>“</a:t>
            </a:r>
            <a:r>
              <a:rPr lang="en-US" sz="2000" spc="-5">
                <a:solidFill>
                  <a:srgbClr val="333333"/>
                </a:solidFill>
              </a:rPr>
              <a:t>K</a:t>
            </a:r>
            <a:r>
              <a:rPr lang="en-US" sz="2000" spc="15">
                <a:solidFill>
                  <a:srgbClr val="333333"/>
                </a:solidFill>
              </a:rPr>
              <a:t>li</a:t>
            </a:r>
            <a:r>
              <a:rPr lang="en-US" sz="2000" spc="-5">
                <a:solidFill>
                  <a:srgbClr val="333333"/>
                </a:solidFill>
              </a:rPr>
              <a:t>n</a:t>
            </a:r>
            <a:r>
              <a:rPr lang="en-US" sz="2000">
                <a:solidFill>
                  <a:srgbClr val="333333"/>
                </a:solidFill>
              </a:rPr>
              <a:t>i</a:t>
            </a:r>
            <a:r>
              <a:rPr lang="en-US" sz="2000" spc="-15">
                <a:solidFill>
                  <a:srgbClr val="333333"/>
                </a:solidFill>
              </a:rPr>
              <a:t>č</a:t>
            </a:r>
            <a:r>
              <a:rPr lang="en-US" sz="2000" spc="-25">
                <a:solidFill>
                  <a:srgbClr val="333333"/>
                </a:solidFill>
              </a:rPr>
              <a:t>k</a:t>
            </a:r>
            <a:r>
              <a:rPr lang="en-US" sz="2000" spc="-15">
                <a:solidFill>
                  <a:srgbClr val="333333"/>
                </a:solidFill>
              </a:rPr>
              <a:t>a</a:t>
            </a:r>
            <a:r>
              <a:rPr lang="en-US" sz="2000" spc="-10">
                <a:solidFill>
                  <a:srgbClr val="333333"/>
                </a:solidFill>
              </a:rPr>
              <a:t> </a:t>
            </a:r>
            <a:r>
              <a:rPr lang="x-none" sz="2000" spc="-15">
                <a:solidFill>
                  <a:srgbClr val="333333"/>
                </a:solidFill>
              </a:rPr>
              <a:t>n</a:t>
            </a:r>
            <a:r>
              <a:rPr lang="en-US" sz="2000" spc="-30">
                <a:solidFill>
                  <a:srgbClr val="333333"/>
                </a:solidFill>
              </a:rPr>
              <a:t>e</a:t>
            </a:r>
            <a:r>
              <a:rPr lang="en-US" sz="2000" spc="-5">
                <a:solidFill>
                  <a:srgbClr val="333333"/>
                </a:solidFill>
              </a:rPr>
              <a:t>u</a:t>
            </a:r>
            <a:r>
              <a:rPr lang="en-US" sz="2000" spc="-20">
                <a:solidFill>
                  <a:srgbClr val="333333"/>
                </a:solidFill>
              </a:rPr>
              <a:t>r</a:t>
            </a:r>
            <a:r>
              <a:rPr lang="en-US" sz="2000" spc="-25">
                <a:solidFill>
                  <a:srgbClr val="333333"/>
                </a:solidFill>
              </a:rPr>
              <a:t>o</a:t>
            </a:r>
            <a:r>
              <a:rPr lang="en-US" sz="2000" spc="-10">
                <a:solidFill>
                  <a:srgbClr val="333333"/>
                </a:solidFill>
              </a:rPr>
              <a:t>p</a:t>
            </a:r>
            <a:r>
              <a:rPr lang="en-US" sz="2000" spc="-15">
                <a:solidFill>
                  <a:srgbClr val="333333"/>
                </a:solidFill>
              </a:rPr>
              <a:t>s</a:t>
            </a:r>
            <a:r>
              <a:rPr lang="en-US" sz="2000" spc="5">
                <a:solidFill>
                  <a:srgbClr val="333333"/>
                </a:solidFill>
              </a:rPr>
              <a:t>i</a:t>
            </a:r>
            <a:r>
              <a:rPr lang="en-US" sz="2000" spc="-5">
                <a:solidFill>
                  <a:srgbClr val="333333"/>
                </a:solidFill>
              </a:rPr>
              <a:t>h</a:t>
            </a:r>
            <a:r>
              <a:rPr lang="en-US" sz="2000" spc="-25">
                <a:solidFill>
                  <a:srgbClr val="333333"/>
                </a:solidFill>
              </a:rPr>
              <a:t>o</a:t>
            </a:r>
            <a:r>
              <a:rPr lang="en-US" sz="2000" spc="15">
                <a:solidFill>
                  <a:srgbClr val="333333"/>
                </a:solidFill>
              </a:rPr>
              <a:t>l</a:t>
            </a:r>
            <a:r>
              <a:rPr lang="en-US" sz="2000" spc="-25">
                <a:solidFill>
                  <a:srgbClr val="333333"/>
                </a:solidFill>
              </a:rPr>
              <a:t>o</a:t>
            </a:r>
            <a:r>
              <a:rPr lang="en-US" sz="2000" spc="-10">
                <a:solidFill>
                  <a:srgbClr val="333333"/>
                </a:solidFill>
              </a:rPr>
              <a:t>g</a:t>
            </a:r>
            <a:r>
              <a:rPr lang="en-US" sz="2000" spc="15">
                <a:solidFill>
                  <a:srgbClr val="333333"/>
                </a:solidFill>
              </a:rPr>
              <a:t>i</a:t>
            </a:r>
            <a:r>
              <a:rPr lang="en-US" sz="2000" spc="-5">
                <a:solidFill>
                  <a:srgbClr val="333333"/>
                </a:solidFill>
              </a:rPr>
              <a:t>j</a:t>
            </a:r>
            <a:r>
              <a:rPr lang="en-US" sz="2000">
                <a:solidFill>
                  <a:srgbClr val="333333"/>
                </a:solidFill>
              </a:rPr>
              <a:t>a</a:t>
            </a:r>
            <a:r>
              <a:rPr lang="en-US" sz="2000" spc="-10">
                <a:solidFill>
                  <a:srgbClr val="333333"/>
                </a:solidFill>
              </a:rPr>
              <a:t>”</a:t>
            </a:r>
            <a:r>
              <a:rPr lang="en-US" sz="2000" spc="-35">
                <a:solidFill>
                  <a:srgbClr val="333333"/>
                </a:solidFill>
              </a:rPr>
              <a:t> </a:t>
            </a:r>
            <a:r>
              <a:rPr lang="en-US" sz="2000" spc="-5" dirty="0" err="1">
                <a:solidFill>
                  <a:srgbClr val="333333"/>
                </a:solidFill>
              </a:rPr>
              <a:t>n</a:t>
            </a:r>
            <a:r>
              <a:rPr lang="en-US" sz="2000" spc="-15" dirty="0" err="1">
                <a:solidFill>
                  <a:srgbClr val="333333"/>
                </a:solidFill>
              </a:rPr>
              <a:t>a</a:t>
            </a:r>
            <a:r>
              <a:rPr lang="en-US" sz="2000" spc="-5" dirty="0">
                <a:solidFill>
                  <a:srgbClr val="333333"/>
                </a:solidFill>
              </a:rPr>
              <a:t> </a:t>
            </a:r>
            <a:r>
              <a:rPr lang="en-US" sz="2000" spc="-15" dirty="0">
                <a:solidFill>
                  <a:srgbClr val="333333"/>
                </a:solidFill>
              </a:rPr>
              <a:t>Od</a:t>
            </a:r>
            <a:r>
              <a:rPr lang="sr-Latn-CS" sz="2000" spc="-25" dirty="0">
                <a:solidFill>
                  <a:srgbClr val="333333"/>
                </a:solidFill>
              </a:rPr>
              <a:t>eljenju</a:t>
            </a:r>
            <a:r>
              <a:rPr lang="en-US" sz="2000" spc="-25" dirty="0">
                <a:solidFill>
                  <a:srgbClr val="333333"/>
                </a:solidFill>
              </a:rPr>
              <a:t> </a:t>
            </a:r>
            <a:r>
              <a:rPr lang="x-none" sz="2000" spc="-15">
                <a:solidFill>
                  <a:srgbClr val="333333"/>
                </a:solidFill>
              </a:rPr>
              <a:t>p</a:t>
            </a:r>
            <a:r>
              <a:rPr lang="en-US" sz="2000" spc="-15" dirty="0" err="1">
                <a:solidFill>
                  <a:srgbClr val="333333"/>
                </a:solidFill>
              </a:rPr>
              <a:t>s</a:t>
            </a:r>
            <a:r>
              <a:rPr lang="en-US" sz="2000" spc="15" dirty="0" err="1">
                <a:solidFill>
                  <a:srgbClr val="333333"/>
                </a:solidFill>
              </a:rPr>
              <a:t>i</a:t>
            </a:r>
            <a:r>
              <a:rPr lang="en-US" sz="2000" spc="-5" dirty="0" err="1">
                <a:solidFill>
                  <a:srgbClr val="333333"/>
                </a:solidFill>
              </a:rPr>
              <a:t>h</a:t>
            </a:r>
            <a:r>
              <a:rPr lang="en-US" sz="2000" spc="15" dirty="0" err="1">
                <a:solidFill>
                  <a:srgbClr val="333333"/>
                </a:solidFill>
              </a:rPr>
              <a:t>i</a:t>
            </a:r>
            <a:r>
              <a:rPr lang="en-US" sz="2000" spc="-5" dirty="0" err="1">
                <a:solidFill>
                  <a:srgbClr val="333333"/>
                </a:solidFill>
              </a:rPr>
              <a:t>j</a:t>
            </a:r>
            <a:r>
              <a:rPr lang="en-US" sz="2000" spc="-15" dirty="0" err="1">
                <a:solidFill>
                  <a:srgbClr val="333333"/>
                </a:solidFill>
              </a:rPr>
              <a:t>a</a:t>
            </a:r>
            <a:r>
              <a:rPr lang="en-US" sz="2000" dirty="0" err="1">
                <a:solidFill>
                  <a:srgbClr val="333333"/>
                </a:solidFill>
              </a:rPr>
              <a:t>t</a:t>
            </a:r>
            <a:r>
              <a:rPr lang="en-US" sz="2000" spc="-20" dirty="0" err="1">
                <a:solidFill>
                  <a:srgbClr val="333333"/>
                </a:solidFill>
              </a:rPr>
              <a:t>r</a:t>
            </a:r>
            <a:r>
              <a:rPr lang="en-US" sz="2000" spc="-10" dirty="0" err="1">
                <a:solidFill>
                  <a:srgbClr val="333333"/>
                </a:solidFill>
              </a:rPr>
              <a:t>i</a:t>
            </a:r>
            <a:r>
              <a:rPr lang="en-US" sz="2000" spc="-5" dirty="0" err="1">
                <a:solidFill>
                  <a:srgbClr val="333333"/>
                </a:solidFill>
              </a:rPr>
              <a:t>j</a:t>
            </a:r>
            <a:r>
              <a:rPr lang="en-US" sz="2000" spc="-15" dirty="0" err="1">
                <a:solidFill>
                  <a:srgbClr val="333333"/>
                </a:solidFill>
              </a:rPr>
              <a:t>e</a:t>
            </a:r>
            <a:r>
              <a:rPr lang="en-US" sz="2000" spc="-15" dirty="0">
                <a:solidFill>
                  <a:srgbClr val="333333"/>
                </a:solidFill>
              </a:rPr>
              <a:t> </a:t>
            </a:r>
            <a:r>
              <a:rPr lang="en-US" sz="2000" spc="-15" dirty="0" err="1">
                <a:solidFill>
                  <a:srgbClr val="333333"/>
                </a:solidFill>
              </a:rPr>
              <a:t>U</a:t>
            </a:r>
            <a:r>
              <a:rPr lang="en-US" sz="2000" spc="-5" dirty="0" err="1">
                <a:solidFill>
                  <a:srgbClr val="333333"/>
                </a:solidFill>
              </a:rPr>
              <a:t>n</a:t>
            </a:r>
            <a:r>
              <a:rPr lang="en-US" sz="2000" spc="15" dirty="0" err="1">
                <a:solidFill>
                  <a:srgbClr val="333333"/>
                </a:solidFill>
              </a:rPr>
              <a:t>i</a:t>
            </a:r>
            <a:r>
              <a:rPr lang="en-US" sz="2000" spc="-15" dirty="0" err="1">
                <a:solidFill>
                  <a:srgbClr val="333333"/>
                </a:solidFill>
              </a:rPr>
              <a:t>v</a:t>
            </a:r>
            <a:r>
              <a:rPr lang="en-US" sz="2000" spc="-30" dirty="0" err="1">
                <a:solidFill>
                  <a:srgbClr val="333333"/>
                </a:solidFill>
              </a:rPr>
              <a:t>e</a:t>
            </a:r>
            <a:r>
              <a:rPr lang="en-US" sz="2000" spc="-20" dirty="0" err="1">
                <a:solidFill>
                  <a:srgbClr val="333333"/>
                </a:solidFill>
              </a:rPr>
              <a:t>r</a:t>
            </a:r>
            <a:r>
              <a:rPr lang="en-US" sz="2000" spc="-10" dirty="0" err="1">
                <a:solidFill>
                  <a:srgbClr val="333333"/>
                </a:solidFill>
              </a:rPr>
              <a:t>z</a:t>
            </a:r>
            <a:r>
              <a:rPr lang="en-US" sz="2000" spc="15" dirty="0" err="1">
                <a:solidFill>
                  <a:srgbClr val="333333"/>
                </a:solidFill>
              </a:rPr>
              <a:t>i</a:t>
            </a:r>
            <a:r>
              <a:rPr lang="en-US" sz="2000" spc="-5" dirty="0" err="1">
                <a:solidFill>
                  <a:srgbClr val="333333"/>
                </a:solidFill>
              </a:rPr>
              <a:t>t</a:t>
            </a:r>
            <a:r>
              <a:rPr lang="en-US" sz="2000" spc="-30" dirty="0" err="1">
                <a:solidFill>
                  <a:srgbClr val="333333"/>
                </a:solidFill>
              </a:rPr>
              <a:t>e</a:t>
            </a:r>
            <a:r>
              <a:rPr lang="en-US" sz="2000" spc="-5" dirty="0" err="1">
                <a:solidFill>
                  <a:srgbClr val="333333"/>
                </a:solidFill>
              </a:rPr>
              <a:t>t</a:t>
            </a:r>
            <a:r>
              <a:rPr lang="en-US" sz="2000" spc="-15" dirty="0" err="1">
                <a:solidFill>
                  <a:srgbClr val="333333"/>
                </a:solidFill>
              </a:rPr>
              <a:t>s</a:t>
            </a:r>
            <a:r>
              <a:rPr lang="en-US" sz="2000" spc="-25" dirty="0" err="1">
                <a:solidFill>
                  <a:srgbClr val="333333"/>
                </a:solidFill>
              </a:rPr>
              <a:t>k</a:t>
            </a:r>
            <a:r>
              <a:rPr lang="en-US" sz="2000" spc="-15" dirty="0" err="1">
                <a:solidFill>
                  <a:srgbClr val="333333"/>
                </a:solidFill>
              </a:rPr>
              <a:t>e</a:t>
            </a:r>
            <a:r>
              <a:rPr lang="en-US" sz="2000" spc="-15" dirty="0">
                <a:solidFill>
                  <a:srgbClr val="333333"/>
                </a:solidFill>
              </a:rPr>
              <a:t> </a:t>
            </a:r>
            <a:r>
              <a:rPr lang="x-none" sz="2000" spc="-15">
                <a:solidFill>
                  <a:srgbClr val="333333"/>
                </a:solidFill>
              </a:rPr>
              <a:t>b</a:t>
            </a:r>
            <a:r>
              <a:rPr lang="en-US" sz="2000" spc="-30" dirty="0" err="1">
                <a:solidFill>
                  <a:srgbClr val="333333"/>
                </a:solidFill>
              </a:rPr>
              <a:t>o</a:t>
            </a:r>
            <a:r>
              <a:rPr lang="en-US" sz="2000" spc="15" dirty="0" err="1">
                <a:solidFill>
                  <a:srgbClr val="333333"/>
                </a:solidFill>
              </a:rPr>
              <a:t>l</a:t>
            </a:r>
            <a:r>
              <a:rPr lang="en-US" sz="2000" spc="-5" dirty="0" err="1">
                <a:solidFill>
                  <a:srgbClr val="333333"/>
                </a:solidFill>
              </a:rPr>
              <a:t>n</a:t>
            </a:r>
            <a:r>
              <a:rPr lang="en-US" sz="2000" spc="15" dirty="0" err="1">
                <a:solidFill>
                  <a:srgbClr val="333333"/>
                </a:solidFill>
              </a:rPr>
              <a:t>i</a:t>
            </a:r>
            <a:r>
              <a:rPr lang="en-US" sz="2000" spc="-15" dirty="0" err="1">
                <a:solidFill>
                  <a:srgbClr val="333333"/>
                </a:solidFill>
              </a:rPr>
              <a:t>ce</a:t>
            </a:r>
            <a:r>
              <a:rPr lang="en-US" sz="2000" spc="-25" dirty="0">
                <a:solidFill>
                  <a:srgbClr val="333333"/>
                </a:solidFill>
              </a:rPr>
              <a:t> H</a:t>
            </a:r>
            <a:r>
              <a:rPr lang="en-US" sz="2000" spc="-15" dirty="0">
                <a:solidFill>
                  <a:srgbClr val="333333"/>
                </a:solidFill>
              </a:rPr>
              <a:t>am</a:t>
            </a:r>
            <a:r>
              <a:rPr lang="en-US" sz="2000" spc="-10" dirty="0">
                <a:solidFill>
                  <a:srgbClr val="333333"/>
                </a:solidFill>
              </a:rPr>
              <a:t>b</a:t>
            </a:r>
            <a:r>
              <a:rPr lang="en-US" sz="2000" spc="-5" dirty="0">
                <a:solidFill>
                  <a:srgbClr val="333333"/>
                </a:solidFill>
              </a:rPr>
              <a:t>u</a:t>
            </a:r>
            <a:r>
              <a:rPr lang="en-US" sz="2000" spc="-20" dirty="0">
                <a:solidFill>
                  <a:srgbClr val="333333"/>
                </a:solidFill>
              </a:rPr>
              <a:t>r</a:t>
            </a:r>
            <a:r>
              <a:rPr lang="en-US" sz="2000" spc="-15" dirty="0">
                <a:solidFill>
                  <a:srgbClr val="333333"/>
                </a:solidFill>
              </a:rPr>
              <a:t>g</a:t>
            </a:r>
            <a:r>
              <a:rPr lang="sr-Latn-CS" sz="2000" spc="-15" dirty="0">
                <a:solidFill>
                  <a:srgbClr val="333333"/>
                </a:solidFill>
              </a:rPr>
              <a:t>,</a:t>
            </a:r>
            <a:r>
              <a:rPr lang="en-US" sz="2000" spc="15" dirty="0">
                <a:solidFill>
                  <a:srgbClr val="333333"/>
                </a:solidFill>
              </a:rPr>
              <a:t> </a:t>
            </a:r>
            <a:r>
              <a:rPr lang="en-US" sz="2000" spc="-30" dirty="0" err="1">
                <a:solidFill>
                  <a:srgbClr val="333333"/>
                </a:solidFill>
              </a:rPr>
              <a:t>E</a:t>
            </a:r>
            <a:r>
              <a:rPr lang="en-US" sz="2000" spc="-10" dirty="0" err="1">
                <a:solidFill>
                  <a:srgbClr val="333333"/>
                </a:solidFill>
              </a:rPr>
              <a:t>p</a:t>
            </a:r>
            <a:r>
              <a:rPr lang="en-US" sz="2000" spc="-30" dirty="0" err="1">
                <a:solidFill>
                  <a:srgbClr val="333333"/>
                </a:solidFill>
              </a:rPr>
              <a:t>e</a:t>
            </a:r>
            <a:r>
              <a:rPr lang="en-US" sz="2000" spc="-5" dirty="0" err="1">
                <a:solidFill>
                  <a:srgbClr val="333333"/>
                </a:solidFill>
              </a:rPr>
              <a:t>n</a:t>
            </a:r>
            <a:r>
              <a:rPr lang="en-US" sz="2000" spc="-10" dirty="0" err="1">
                <a:solidFill>
                  <a:srgbClr val="333333"/>
                </a:solidFill>
              </a:rPr>
              <a:t>d</a:t>
            </a:r>
            <a:r>
              <a:rPr lang="en-US" sz="2000" spc="-25" dirty="0" err="1">
                <a:solidFill>
                  <a:srgbClr val="333333"/>
                </a:solidFill>
              </a:rPr>
              <a:t>o</a:t>
            </a:r>
            <a:r>
              <a:rPr lang="en-US" sz="2000" spc="-20" dirty="0" err="1">
                <a:solidFill>
                  <a:srgbClr val="333333"/>
                </a:solidFill>
              </a:rPr>
              <a:t>r</a:t>
            </a:r>
            <a:r>
              <a:rPr lang="en-US" sz="2000" spc="-10" dirty="0" err="1">
                <a:solidFill>
                  <a:srgbClr val="333333"/>
                </a:solidFill>
              </a:rPr>
              <a:t>f</a:t>
            </a:r>
            <a:endParaRPr lang="en-US" sz="2000" dirty="0">
              <a:solidFill>
                <a:srgbClr val="333333"/>
              </a:solidFill>
            </a:endParaRPr>
          </a:p>
          <a:p>
            <a:pPr marL="774827" lvl="3" indent="-342900" defTabSz="914400">
              <a:spcBef>
                <a:spcPts val="1999"/>
              </a:spcBef>
              <a:buClr>
                <a:srgbClr val="333333"/>
              </a:buClr>
              <a:buFont typeface="WingDings"/>
              <a:buChar char=""/>
              <a:tabLst>
                <a:tab pos="756285" algn="l"/>
              </a:tabLst>
            </a:pPr>
            <a:r>
              <a:rPr lang="sr-Latn-CS" sz="2000" dirty="0">
                <a:solidFill>
                  <a:srgbClr val="333333"/>
                </a:solidFill>
              </a:rPr>
              <a:t>Š</a:t>
            </a:r>
            <a:r>
              <a:rPr lang="en-US" sz="2000" dirty="0" err="1">
                <a:solidFill>
                  <a:srgbClr val="333333"/>
                </a:solidFill>
              </a:rPr>
              <a:t>t</a:t>
            </a:r>
            <a:r>
              <a:rPr lang="en-US" sz="2000" spc="-30" dirty="0" err="1">
                <a:solidFill>
                  <a:srgbClr val="333333"/>
                </a:solidFill>
              </a:rPr>
              <a:t>e</a:t>
            </a:r>
            <a:r>
              <a:rPr lang="en-US" sz="2000" spc="-10" dirty="0" err="1">
                <a:solidFill>
                  <a:srgbClr val="333333"/>
                </a:solidFill>
              </a:rPr>
              <a:t>f</a:t>
            </a:r>
            <a:r>
              <a:rPr lang="sr-Latn-CS" sz="2000" spc="-10" dirty="0">
                <a:solidFill>
                  <a:srgbClr val="333333"/>
                </a:solidFill>
              </a:rPr>
              <a:t>e</a:t>
            </a:r>
            <a:r>
              <a:rPr lang="en-US" sz="2000" spc="-15" dirty="0">
                <a:solidFill>
                  <a:srgbClr val="333333"/>
                </a:solidFill>
              </a:rPr>
              <a:t>n</a:t>
            </a:r>
            <a:r>
              <a:rPr lang="en-US" sz="2000" spc="20" dirty="0">
                <a:solidFill>
                  <a:srgbClr val="333333"/>
                </a:solidFill>
              </a:rPr>
              <a:t> </a:t>
            </a:r>
            <a:r>
              <a:rPr lang="en-US" sz="2000" spc="-20" dirty="0">
                <a:solidFill>
                  <a:srgbClr val="333333"/>
                </a:solidFill>
              </a:rPr>
              <a:t>M</a:t>
            </a:r>
            <a:r>
              <a:rPr lang="en-US" sz="2000" spc="-25" dirty="0">
                <a:solidFill>
                  <a:srgbClr val="333333"/>
                </a:solidFill>
              </a:rPr>
              <a:t>o</a:t>
            </a:r>
            <a:r>
              <a:rPr lang="en-US" sz="2000" spc="-20" dirty="0">
                <a:solidFill>
                  <a:srgbClr val="333333"/>
                </a:solidFill>
              </a:rPr>
              <a:t>r</a:t>
            </a:r>
            <a:r>
              <a:rPr lang="en-US" sz="2000" spc="15" dirty="0">
                <a:solidFill>
                  <a:srgbClr val="333333"/>
                </a:solidFill>
              </a:rPr>
              <a:t>i</a:t>
            </a:r>
            <a:r>
              <a:rPr lang="x-none" sz="2000" spc="-5">
                <a:solidFill>
                  <a:srgbClr val="333333"/>
                </a:solidFill>
              </a:rPr>
              <a:t>c</a:t>
            </a:r>
            <a:r>
              <a:rPr lang="en-US" sz="2000" spc="15" dirty="0">
                <a:solidFill>
                  <a:srgbClr val="333333"/>
                </a:solidFill>
              </a:rPr>
              <a:t> </a:t>
            </a:r>
            <a:r>
              <a:rPr lang="en-US" sz="2000" spc="-5" dirty="0" err="1">
                <a:solidFill>
                  <a:srgbClr val="333333"/>
                </a:solidFill>
              </a:rPr>
              <a:t>n</a:t>
            </a:r>
            <a:r>
              <a:rPr lang="en-US" sz="2000" spc="15" dirty="0" err="1">
                <a:solidFill>
                  <a:srgbClr val="333333"/>
                </a:solidFill>
              </a:rPr>
              <a:t>i</a:t>
            </a:r>
            <a:r>
              <a:rPr lang="en-US" sz="2000" spc="-5" dirty="0" err="1">
                <a:solidFill>
                  <a:srgbClr val="333333"/>
                </a:solidFill>
              </a:rPr>
              <a:t>j</a:t>
            </a:r>
            <a:r>
              <a:rPr lang="en-US" sz="2000" spc="-15" dirty="0" err="1">
                <a:solidFill>
                  <a:srgbClr val="333333"/>
                </a:solidFill>
              </a:rPr>
              <a:t>e</a:t>
            </a:r>
            <a:r>
              <a:rPr lang="en-US" sz="2000" spc="-70" dirty="0">
                <a:solidFill>
                  <a:srgbClr val="333333"/>
                </a:solidFill>
              </a:rPr>
              <a:t> </a:t>
            </a:r>
            <a:r>
              <a:rPr lang="en-US" sz="2000" spc="-5" dirty="0" err="1">
                <a:solidFill>
                  <a:srgbClr val="333333"/>
                </a:solidFill>
              </a:rPr>
              <a:t>n</a:t>
            </a:r>
            <a:r>
              <a:rPr lang="en-US" sz="2000" spc="15" dirty="0" err="1">
                <a:solidFill>
                  <a:srgbClr val="333333"/>
                </a:solidFill>
              </a:rPr>
              <a:t>i</a:t>
            </a:r>
            <a:r>
              <a:rPr lang="en-US" sz="2000" spc="-15" dirty="0" err="1">
                <a:solidFill>
                  <a:srgbClr val="333333"/>
                </a:solidFill>
              </a:rPr>
              <a:t>kad</a:t>
            </a:r>
            <a:r>
              <a:rPr lang="en-US" sz="2000" dirty="0">
                <a:solidFill>
                  <a:srgbClr val="333333"/>
                </a:solidFill>
              </a:rPr>
              <a:t> </a:t>
            </a:r>
            <a:r>
              <a:rPr lang="en-US" sz="2000" spc="-15" dirty="0">
                <a:solidFill>
                  <a:srgbClr val="333333"/>
                </a:solidFill>
              </a:rPr>
              <a:t>b</a:t>
            </a:r>
            <a:r>
              <a:rPr lang="en-US" sz="2000" spc="15" dirty="0">
                <a:solidFill>
                  <a:srgbClr val="333333"/>
                </a:solidFill>
              </a:rPr>
              <a:t>i</a:t>
            </a:r>
            <a:r>
              <a:rPr lang="en-US" sz="2000" spc="-15" dirty="0">
                <a:solidFill>
                  <a:srgbClr val="333333"/>
                </a:solidFill>
              </a:rPr>
              <a:t>o</a:t>
            </a:r>
            <a:r>
              <a:rPr lang="en-US" sz="2000" spc="-45" dirty="0">
                <a:solidFill>
                  <a:srgbClr val="333333"/>
                </a:solidFill>
              </a:rPr>
              <a:t> </a:t>
            </a:r>
            <a:r>
              <a:rPr lang="en-US" sz="2000" spc="-10" dirty="0" err="1">
                <a:solidFill>
                  <a:srgbClr val="333333"/>
                </a:solidFill>
              </a:rPr>
              <a:t>p</a:t>
            </a:r>
            <a:r>
              <a:rPr lang="en-US" sz="2000" spc="-15" dirty="0" err="1">
                <a:solidFill>
                  <a:srgbClr val="333333"/>
                </a:solidFill>
              </a:rPr>
              <a:t>s</a:t>
            </a:r>
            <a:r>
              <a:rPr lang="en-US" sz="2000" spc="5" dirty="0" err="1">
                <a:solidFill>
                  <a:srgbClr val="333333"/>
                </a:solidFill>
              </a:rPr>
              <a:t>i</a:t>
            </a:r>
            <a:r>
              <a:rPr lang="en-US" sz="2000" spc="-5" dirty="0" err="1">
                <a:solidFill>
                  <a:srgbClr val="333333"/>
                </a:solidFill>
              </a:rPr>
              <a:t>h</a:t>
            </a:r>
            <a:r>
              <a:rPr lang="en-US" sz="2000" spc="15" dirty="0" err="1">
                <a:solidFill>
                  <a:srgbClr val="333333"/>
                </a:solidFill>
              </a:rPr>
              <a:t>i</a:t>
            </a:r>
            <a:r>
              <a:rPr lang="en-US" sz="2000" spc="-5" dirty="0" err="1">
                <a:solidFill>
                  <a:srgbClr val="333333"/>
                </a:solidFill>
              </a:rPr>
              <a:t>j</a:t>
            </a:r>
            <a:r>
              <a:rPr lang="en-US" sz="2000" spc="-15" dirty="0" err="1">
                <a:solidFill>
                  <a:srgbClr val="333333"/>
                </a:solidFill>
              </a:rPr>
              <a:t>a</a:t>
            </a:r>
            <a:r>
              <a:rPr lang="en-US" sz="2000" spc="-5" dirty="0" err="1">
                <a:solidFill>
                  <a:srgbClr val="333333"/>
                </a:solidFill>
              </a:rPr>
              <a:t>t</a:t>
            </a:r>
            <a:r>
              <a:rPr lang="en-US" sz="2000" spc="-20" dirty="0" err="1">
                <a:solidFill>
                  <a:srgbClr val="333333"/>
                </a:solidFill>
              </a:rPr>
              <a:t>r</a:t>
            </a:r>
            <a:r>
              <a:rPr lang="en-US" sz="2000" spc="-10" dirty="0" err="1">
                <a:solidFill>
                  <a:srgbClr val="333333"/>
                </a:solidFill>
              </a:rPr>
              <a:t>i</a:t>
            </a:r>
            <a:r>
              <a:rPr lang="en-US" sz="2000" spc="-5" dirty="0" err="1">
                <a:solidFill>
                  <a:srgbClr val="333333"/>
                </a:solidFill>
              </a:rPr>
              <a:t>j</a:t>
            </a:r>
            <a:r>
              <a:rPr lang="en-US" sz="2000" spc="-15" dirty="0" err="1">
                <a:solidFill>
                  <a:srgbClr val="333333"/>
                </a:solidFill>
              </a:rPr>
              <a:t>s</a:t>
            </a:r>
            <a:r>
              <a:rPr lang="en-US" sz="2000" spc="-25" dirty="0" err="1">
                <a:solidFill>
                  <a:srgbClr val="333333"/>
                </a:solidFill>
              </a:rPr>
              <a:t>k</a:t>
            </a:r>
            <a:r>
              <a:rPr lang="en-US" sz="2000" spc="-10" dirty="0" err="1">
                <a:solidFill>
                  <a:srgbClr val="333333"/>
                </a:solidFill>
              </a:rPr>
              <a:t>i</a:t>
            </a:r>
            <a:r>
              <a:rPr lang="x-none" sz="2000" spc="-10">
                <a:solidFill>
                  <a:srgbClr val="333333"/>
                </a:solidFill>
              </a:rPr>
              <a:t> </a:t>
            </a:r>
            <a:r>
              <a:rPr lang="en-US" sz="2000" spc="15" dirty="0" err="1">
                <a:solidFill>
                  <a:srgbClr val="333333"/>
                </a:solidFill>
              </a:rPr>
              <a:t>l</a:t>
            </a:r>
            <a:r>
              <a:rPr lang="en-US" sz="2000" spc="-30" dirty="0" err="1">
                <a:solidFill>
                  <a:srgbClr val="333333"/>
                </a:solidFill>
              </a:rPr>
              <a:t>e</a:t>
            </a:r>
            <a:r>
              <a:rPr lang="en-US" sz="2000" spc="-15" dirty="0" err="1">
                <a:solidFill>
                  <a:srgbClr val="333333"/>
                </a:solidFill>
              </a:rPr>
              <a:t>č</a:t>
            </a:r>
            <a:r>
              <a:rPr lang="en-US" sz="2000" spc="-35" dirty="0" err="1">
                <a:solidFill>
                  <a:srgbClr val="333333"/>
                </a:solidFill>
              </a:rPr>
              <a:t>e</a:t>
            </a:r>
            <a:r>
              <a:rPr lang="en-US" sz="2000" spc="-15" dirty="0" err="1">
                <a:solidFill>
                  <a:srgbClr val="333333"/>
                </a:solidFill>
              </a:rPr>
              <a:t>n</a:t>
            </a:r>
            <a:endParaRPr lang="en-US" sz="2000" dirty="0"/>
          </a:p>
        </p:txBody>
      </p:sp>
      <p:pic>
        <p:nvPicPr>
          <p:cNvPr id="7"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Vinsent van Gog</a:t>
            </a:r>
            <a:endParaRPr sz="3600" dirty="0">
              <a:latin typeface="+mn-lt"/>
              <a:ea typeface="+mn-ea"/>
              <a:cs typeface="+mn-cs"/>
            </a:endParaRPr>
          </a:p>
        </p:txBody>
      </p:sp>
      <p:sp>
        <p:nvSpPr>
          <p:cNvPr id="4" name="Content Placeholder 3"/>
          <p:cNvSpPr>
            <a:spLocks noGrp="1"/>
          </p:cNvSpPr>
          <p:nvPr>
            <p:ph idx="1"/>
          </p:nvPr>
        </p:nvSpPr>
        <p:spPr>
          <a:xfrm>
            <a:off x="408955" y="2204864"/>
            <a:ext cx="6400800" cy="4248000"/>
          </a:xfrm>
        </p:spPr>
        <p:txBody>
          <a:bodyPr/>
          <a:lstStyle/>
          <a:p>
            <a:pPr marL="342900" lvl="0" indent="-342900" defTabSz="914400">
              <a:buClr>
                <a:srgbClr val="333333"/>
              </a:buClr>
              <a:buFont typeface="WingDings"/>
              <a:buChar char=""/>
              <a:tabLst>
                <a:tab pos="277495" algn="l"/>
              </a:tabLst>
            </a:pPr>
            <a:r>
              <a:rPr lang="en-US" sz="2000" spc="-10" err="1">
                <a:solidFill>
                  <a:srgbClr val="333333"/>
                </a:solidFill>
              </a:rPr>
              <a:t>S</a:t>
            </a:r>
            <a:r>
              <a:rPr lang="en-US" sz="2000" spc="15" err="1">
                <a:solidFill>
                  <a:srgbClr val="333333"/>
                </a:solidFill>
              </a:rPr>
              <a:t>li</a:t>
            </a:r>
            <a:r>
              <a:rPr lang="en-US" sz="2000" spc="-15" err="1">
                <a:solidFill>
                  <a:srgbClr val="333333"/>
                </a:solidFill>
              </a:rPr>
              <a:t>ka</a:t>
            </a:r>
            <a:r>
              <a:rPr lang="en-US" sz="2000" spc="-50">
                <a:solidFill>
                  <a:srgbClr val="333333"/>
                </a:solidFill>
              </a:rPr>
              <a:t> </a:t>
            </a:r>
            <a:r>
              <a:rPr lang="en-US" sz="2000" spc="-15">
                <a:solidFill>
                  <a:srgbClr val="333333"/>
                </a:solidFill>
              </a:rPr>
              <a:t>“Pa</a:t>
            </a:r>
            <a:r>
              <a:rPr lang="en-US" sz="2000" spc="-25">
                <a:solidFill>
                  <a:srgbClr val="333333"/>
                </a:solidFill>
              </a:rPr>
              <a:t>r</a:t>
            </a:r>
            <a:r>
              <a:rPr lang="en-US" sz="2000" spc="-15">
                <a:solidFill>
                  <a:srgbClr val="333333"/>
                </a:solidFill>
              </a:rPr>
              <a:t>k</a:t>
            </a:r>
            <a:r>
              <a:rPr lang="en-US" sz="2000" spc="15">
                <a:solidFill>
                  <a:srgbClr val="333333"/>
                </a:solidFill>
              </a:rPr>
              <a:t> </a:t>
            </a:r>
            <a:r>
              <a:rPr lang="x-none" sz="2000" spc="-15">
                <a:solidFill>
                  <a:srgbClr val="333333"/>
                </a:solidFill>
              </a:rPr>
              <a:t>b</a:t>
            </a:r>
            <a:r>
              <a:rPr lang="en-US" sz="2000" spc="-15" dirty="0" err="1">
                <a:solidFill>
                  <a:srgbClr val="333333"/>
                </a:solidFill>
              </a:rPr>
              <a:t>o</a:t>
            </a:r>
            <a:r>
              <a:rPr lang="en-US" sz="2000" spc="15" dirty="0" err="1">
                <a:solidFill>
                  <a:srgbClr val="333333"/>
                </a:solidFill>
              </a:rPr>
              <a:t>l</a:t>
            </a:r>
            <a:r>
              <a:rPr lang="en-US" sz="2000" spc="-5" dirty="0" err="1">
                <a:solidFill>
                  <a:srgbClr val="333333"/>
                </a:solidFill>
              </a:rPr>
              <a:t>n</a:t>
            </a:r>
            <a:r>
              <a:rPr lang="en-US" sz="2000" spc="15" dirty="0" err="1">
                <a:solidFill>
                  <a:srgbClr val="333333"/>
                </a:solidFill>
              </a:rPr>
              <a:t>i</a:t>
            </a:r>
            <a:r>
              <a:rPr lang="en-US" sz="2000" spc="-15" dirty="0" err="1">
                <a:solidFill>
                  <a:srgbClr val="333333"/>
                </a:solidFill>
              </a:rPr>
              <a:t>c</a:t>
            </a:r>
            <a:r>
              <a:rPr lang="en-US" sz="2000" spc="-40" dirty="0" err="1">
                <a:solidFill>
                  <a:srgbClr val="333333"/>
                </a:solidFill>
              </a:rPr>
              <a:t>e</a:t>
            </a:r>
            <a:r>
              <a:rPr lang="x-none" sz="2000" spc="-40">
                <a:solidFill>
                  <a:srgbClr val="333333"/>
                </a:solidFill>
              </a:rPr>
              <a:t> </a:t>
            </a:r>
            <a:r>
              <a:rPr lang="en-US" sz="2000" spc="-15">
                <a:solidFill>
                  <a:srgbClr val="333333"/>
                </a:solidFill>
              </a:rPr>
              <a:t>S</a:t>
            </a:r>
            <a:r>
              <a:rPr lang="en-US" sz="2000" spc="-10">
                <a:solidFill>
                  <a:srgbClr val="333333"/>
                </a:solidFill>
              </a:rPr>
              <a:t>a</a:t>
            </a:r>
            <a:r>
              <a:rPr lang="en-US" sz="2000" spc="15">
                <a:solidFill>
                  <a:srgbClr val="333333"/>
                </a:solidFill>
              </a:rPr>
              <a:t>i</a:t>
            </a:r>
            <a:r>
              <a:rPr lang="en-US" sz="2000" spc="-5">
                <a:solidFill>
                  <a:srgbClr val="333333"/>
                </a:solidFill>
              </a:rPr>
              <a:t>n</a:t>
            </a:r>
            <a:r>
              <a:rPr lang="en-US" sz="2000">
                <a:solidFill>
                  <a:srgbClr val="333333"/>
                </a:solidFill>
              </a:rPr>
              <a:t>t</a:t>
            </a:r>
            <a:r>
              <a:rPr lang="en-US" sz="2000" spc="-5">
                <a:solidFill>
                  <a:srgbClr val="333333"/>
                </a:solidFill>
              </a:rPr>
              <a:t>-</a:t>
            </a:r>
            <a:r>
              <a:rPr lang="en-US" sz="2000" spc="-15">
                <a:solidFill>
                  <a:srgbClr val="333333"/>
                </a:solidFill>
              </a:rPr>
              <a:t>Pa</a:t>
            </a:r>
            <a:r>
              <a:rPr lang="en-US" sz="2000" spc="-5">
                <a:solidFill>
                  <a:srgbClr val="333333"/>
                </a:solidFill>
              </a:rPr>
              <a:t>u</a:t>
            </a:r>
            <a:r>
              <a:rPr lang="en-US" sz="2000" spc="-10">
                <a:solidFill>
                  <a:srgbClr val="333333"/>
                </a:solidFill>
              </a:rPr>
              <a:t>l</a:t>
            </a:r>
            <a:r>
              <a:rPr lang="en-US" sz="2000" spc="-50">
                <a:solidFill>
                  <a:srgbClr val="333333"/>
                </a:solidFill>
              </a:rPr>
              <a:t> </a:t>
            </a:r>
            <a:r>
              <a:rPr lang="en-US" sz="2000" spc="-10">
                <a:solidFill>
                  <a:srgbClr val="333333"/>
                </a:solidFill>
              </a:rPr>
              <a:t>”</a:t>
            </a:r>
            <a:r>
              <a:rPr lang="en-US" sz="2000" spc="-35">
                <a:solidFill>
                  <a:srgbClr val="333333"/>
                </a:solidFill>
              </a:rPr>
              <a:t> </a:t>
            </a:r>
            <a:r>
              <a:rPr lang="en-US" sz="2000" spc="-15" dirty="0" err="1">
                <a:solidFill>
                  <a:srgbClr val="333333"/>
                </a:solidFill>
              </a:rPr>
              <a:t>v</a:t>
            </a:r>
            <a:r>
              <a:rPr lang="en-US" sz="2000" spc="-25" dirty="0" err="1">
                <a:solidFill>
                  <a:srgbClr val="333333"/>
                </a:solidFill>
              </a:rPr>
              <a:t>r</a:t>
            </a:r>
            <a:r>
              <a:rPr lang="en-US" sz="2000" spc="-30" dirty="0" err="1">
                <a:solidFill>
                  <a:srgbClr val="333333"/>
                </a:solidFill>
              </a:rPr>
              <a:t>e</a:t>
            </a:r>
            <a:r>
              <a:rPr lang="en-US" sz="2000" spc="-10" dirty="0" err="1">
                <a:solidFill>
                  <a:srgbClr val="333333"/>
                </a:solidFill>
              </a:rPr>
              <a:t>di</a:t>
            </a:r>
            <a:r>
              <a:rPr lang="en-US" sz="2000" spc="-10" dirty="0">
                <a:solidFill>
                  <a:srgbClr val="333333"/>
                </a:solidFill>
              </a:rPr>
              <a:t> </a:t>
            </a:r>
            <a:r>
              <a:rPr lang="en-US" sz="2000" spc="-25" dirty="0" err="1">
                <a:solidFill>
                  <a:srgbClr val="333333"/>
                </a:solidFill>
              </a:rPr>
              <a:t>o</a:t>
            </a:r>
            <a:r>
              <a:rPr lang="en-US" sz="2000" spc="-15" dirty="0" err="1">
                <a:solidFill>
                  <a:srgbClr val="333333"/>
                </a:solidFill>
              </a:rPr>
              <a:t>ko</a:t>
            </a:r>
            <a:r>
              <a:rPr lang="en-US" sz="2000" spc="40" dirty="0">
                <a:solidFill>
                  <a:srgbClr val="333333"/>
                </a:solidFill>
              </a:rPr>
              <a:t> </a:t>
            </a:r>
            <a:r>
              <a:rPr lang="en-US" sz="2000" spc="-10" dirty="0">
                <a:solidFill>
                  <a:srgbClr val="333333"/>
                </a:solidFill>
              </a:rPr>
              <a:t>2</a:t>
            </a:r>
            <a:r>
              <a:rPr lang="en-US" sz="2000" spc="-15" dirty="0">
                <a:solidFill>
                  <a:srgbClr val="333333"/>
                </a:solidFill>
              </a:rPr>
              <a:t>5</a:t>
            </a:r>
            <a:r>
              <a:rPr lang="en-US" sz="2000" spc="20" dirty="0">
                <a:solidFill>
                  <a:srgbClr val="333333"/>
                </a:solidFill>
              </a:rPr>
              <a:t> </a:t>
            </a:r>
            <a:r>
              <a:rPr lang="en-US" sz="2000" spc="-20" dirty="0" err="1">
                <a:solidFill>
                  <a:srgbClr val="333333"/>
                </a:solidFill>
              </a:rPr>
              <a:t>m</a:t>
            </a:r>
            <a:r>
              <a:rPr lang="en-US" sz="2000" spc="20" dirty="0" err="1">
                <a:solidFill>
                  <a:srgbClr val="333333"/>
                </a:solidFill>
              </a:rPr>
              <a:t>i</a:t>
            </a:r>
            <a:r>
              <a:rPr lang="en-US" sz="2000" spc="15" dirty="0" err="1">
                <a:solidFill>
                  <a:srgbClr val="333333"/>
                </a:solidFill>
              </a:rPr>
              <a:t>li</a:t>
            </a:r>
            <a:r>
              <a:rPr lang="en-US" sz="2000" spc="-25" dirty="0" err="1">
                <a:solidFill>
                  <a:srgbClr val="333333"/>
                </a:solidFill>
              </a:rPr>
              <a:t>o</a:t>
            </a:r>
            <a:r>
              <a:rPr lang="en-US" sz="2000" dirty="0" err="1">
                <a:solidFill>
                  <a:srgbClr val="333333"/>
                </a:solidFill>
              </a:rPr>
              <a:t>n</a:t>
            </a:r>
            <a:r>
              <a:rPr lang="en-US" sz="2000" spc="-10" dirty="0" err="1">
                <a:solidFill>
                  <a:srgbClr val="333333"/>
                </a:solidFill>
              </a:rPr>
              <a:t>a</a:t>
            </a:r>
            <a:r>
              <a:rPr lang="x-none" sz="2000" spc="-10">
                <a:solidFill>
                  <a:srgbClr val="333333"/>
                </a:solidFill>
              </a:rPr>
              <a:t> evra</a:t>
            </a:r>
            <a:r>
              <a:rPr lang="en-US" sz="2000" spc="-10" dirty="0">
                <a:solidFill>
                  <a:srgbClr val="333333"/>
                </a:solidFill>
              </a:rPr>
              <a:t>.</a:t>
            </a:r>
            <a:endParaRPr lang="en-US" sz="2000" dirty="0">
              <a:solidFill>
                <a:srgbClr val="333333"/>
              </a:solidFill>
            </a:endParaRPr>
          </a:p>
          <a:p>
            <a:pPr marL="342900" marR="6350" lvl="0" indent="-342900" defTabSz="914400">
              <a:buClr>
                <a:srgbClr val="333333"/>
              </a:buClr>
              <a:buFont typeface="WingDings"/>
              <a:buChar char=""/>
              <a:tabLst>
                <a:tab pos="277495" algn="l"/>
              </a:tabLst>
            </a:pPr>
            <a:r>
              <a:rPr lang="en-US" sz="2000" spc="-10" dirty="0">
                <a:solidFill>
                  <a:srgbClr val="333333"/>
                </a:solidFill>
              </a:rPr>
              <a:t>V</a:t>
            </a:r>
            <a:r>
              <a:rPr lang="en-US" sz="2000" spc="-15" dirty="0">
                <a:solidFill>
                  <a:srgbClr val="333333"/>
                </a:solidFill>
              </a:rPr>
              <a:t>an</a:t>
            </a:r>
            <a:r>
              <a:rPr lang="en-US" sz="2000" spc="10" dirty="0">
                <a:solidFill>
                  <a:srgbClr val="333333"/>
                </a:solidFill>
              </a:rPr>
              <a:t> </a:t>
            </a:r>
            <a:r>
              <a:rPr lang="en-US" sz="2000" spc="-35" dirty="0">
                <a:solidFill>
                  <a:srgbClr val="333333"/>
                </a:solidFill>
              </a:rPr>
              <a:t>G</a:t>
            </a:r>
            <a:r>
              <a:rPr lang="en-US" sz="2000" spc="-25" dirty="0">
                <a:solidFill>
                  <a:srgbClr val="333333"/>
                </a:solidFill>
              </a:rPr>
              <a:t>o</a:t>
            </a:r>
            <a:r>
              <a:rPr lang="en-US" sz="2000" spc="-10" dirty="0">
                <a:solidFill>
                  <a:srgbClr val="333333"/>
                </a:solidFill>
              </a:rPr>
              <a:t>g</a:t>
            </a:r>
            <a:r>
              <a:rPr lang="en-US" sz="2000" spc="20" dirty="0">
                <a:solidFill>
                  <a:srgbClr val="333333"/>
                </a:solidFill>
              </a:rPr>
              <a:t> </a:t>
            </a:r>
            <a:r>
              <a:rPr lang="en-US" sz="2000" spc="-5" dirty="0">
                <a:solidFill>
                  <a:srgbClr val="333333"/>
                </a:solidFill>
              </a:rPr>
              <a:t>j</a:t>
            </a:r>
            <a:r>
              <a:rPr lang="en-US" sz="2000" spc="-15" dirty="0">
                <a:solidFill>
                  <a:srgbClr val="333333"/>
                </a:solidFill>
              </a:rPr>
              <a:t>e </a:t>
            </a:r>
            <a:r>
              <a:rPr lang="en-US" sz="2000" spc="-15" dirty="0" err="1">
                <a:solidFill>
                  <a:srgbClr val="333333"/>
                </a:solidFill>
              </a:rPr>
              <a:t>n</a:t>
            </a:r>
            <a:r>
              <a:rPr lang="en-US" sz="2000" spc="-10" dirty="0" err="1">
                <a:solidFill>
                  <a:srgbClr val="333333"/>
                </a:solidFill>
              </a:rPr>
              <a:t>a</a:t>
            </a:r>
            <a:r>
              <a:rPr lang="en-US" sz="2000" spc="-15" dirty="0" err="1">
                <a:solidFill>
                  <a:srgbClr val="333333"/>
                </a:solidFill>
              </a:rPr>
              <a:t>s</a:t>
            </a:r>
            <a:r>
              <a:rPr lang="en-US" sz="2000" spc="5" dirty="0" err="1">
                <a:solidFill>
                  <a:srgbClr val="333333"/>
                </a:solidFill>
              </a:rPr>
              <a:t>l</a:t>
            </a:r>
            <a:r>
              <a:rPr lang="en-US" sz="2000" spc="15" dirty="0" err="1">
                <a:solidFill>
                  <a:srgbClr val="333333"/>
                </a:solidFill>
              </a:rPr>
              <a:t>i</a:t>
            </a:r>
            <a:r>
              <a:rPr lang="en-US" sz="2000" spc="-15" dirty="0" err="1">
                <a:solidFill>
                  <a:srgbClr val="333333"/>
                </a:solidFill>
              </a:rPr>
              <a:t>kao</a:t>
            </a:r>
            <a:r>
              <a:rPr lang="en-US" sz="2000" spc="-45" dirty="0">
                <a:solidFill>
                  <a:srgbClr val="333333"/>
                </a:solidFill>
              </a:rPr>
              <a:t> </a:t>
            </a:r>
            <a:r>
              <a:rPr lang="en-US" sz="2000" spc="-25" dirty="0" err="1">
                <a:solidFill>
                  <a:srgbClr val="333333"/>
                </a:solidFill>
              </a:rPr>
              <a:t>o</a:t>
            </a:r>
            <a:r>
              <a:rPr lang="en-US" sz="2000" spc="-15" dirty="0" err="1">
                <a:solidFill>
                  <a:srgbClr val="333333"/>
                </a:solidFill>
              </a:rPr>
              <a:t>vo</a:t>
            </a:r>
            <a:r>
              <a:rPr lang="en-US" sz="2000" dirty="0">
                <a:solidFill>
                  <a:srgbClr val="333333"/>
                </a:solidFill>
              </a:rPr>
              <a:t> </a:t>
            </a:r>
            <a:r>
              <a:rPr lang="en-US" sz="2000" spc="-10" dirty="0" err="1">
                <a:solidFill>
                  <a:srgbClr val="333333"/>
                </a:solidFill>
              </a:rPr>
              <a:t>d</a:t>
            </a:r>
            <a:r>
              <a:rPr lang="en-US" sz="2000" spc="-30" dirty="0" err="1">
                <a:solidFill>
                  <a:srgbClr val="333333"/>
                </a:solidFill>
              </a:rPr>
              <a:t>e</a:t>
            </a:r>
            <a:r>
              <a:rPr lang="en-US" sz="2000" spc="15" dirty="0" err="1">
                <a:solidFill>
                  <a:srgbClr val="333333"/>
                </a:solidFill>
              </a:rPr>
              <a:t>l</a:t>
            </a:r>
            <a:r>
              <a:rPr lang="en-US" sz="2000" spc="-15" dirty="0" err="1">
                <a:solidFill>
                  <a:srgbClr val="333333"/>
                </a:solidFill>
              </a:rPr>
              <a:t>o</a:t>
            </a:r>
            <a:r>
              <a:rPr lang="en-US" sz="2000" spc="10" dirty="0">
                <a:solidFill>
                  <a:srgbClr val="333333"/>
                </a:solidFill>
              </a:rPr>
              <a:t> </a:t>
            </a:r>
            <a:r>
              <a:rPr lang="en-US" sz="2000" spc="-10" dirty="0">
                <a:solidFill>
                  <a:srgbClr val="333333"/>
                </a:solidFill>
              </a:rPr>
              <a:t>188</a:t>
            </a:r>
            <a:r>
              <a:rPr lang="en-US" sz="2000" spc="-15" dirty="0">
                <a:solidFill>
                  <a:srgbClr val="333333"/>
                </a:solidFill>
              </a:rPr>
              <a:t>9</a:t>
            </a:r>
            <a:r>
              <a:rPr lang="sr-Latn-CS" sz="2000" spc="-15" dirty="0">
                <a:solidFill>
                  <a:srgbClr val="333333"/>
                </a:solidFill>
              </a:rPr>
              <a:t>.</a:t>
            </a:r>
            <a:r>
              <a:rPr lang="en-US" sz="2000" spc="25" dirty="0">
                <a:solidFill>
                  <a:srgbClr val="333333"/>
                </a:solidFill>
              </a:rPr>
              <a:t> </a:t>
            </a:r>
            <a:r>
              <a:rPr lang="en-US" sz="2000" spc="-5" dirty="0" err="1">
                <a:solidFill>
                  <a:srgbClr val="333333"/>
                </a:solidFill>
              </a:rPr>
              <a:t>t</a:t>
            </a:r>
            <a:r>
              <a:rPr lang="en-US" sz="2000" spc="-25" dirty="0" err="1">
                <a:solidFill>
                  <a:srgbClr val="333333"/>
                </a:solidFill>
              </a:rPr>
              <a:t>o</a:t>
            </a:r>
            <a:r>
              <a:rPr lang="en-US" sz="2000" spc="-15" dirty="0" err="1">
                <a:solidFill>
                  <a:srgbClr val="333333"/>
                </a:solidFill>
              </a:rPr>
              <a:t>k</a:t>
            </a:r>
            <a:r>
              <a:rPr lang="en-US" sz="2000" spc="-25" dirty="0" err="1">
                <a:solidFill>
                  <a:srgbClr val="333333"/>
                </a:solidFill>
              </a:rPr>
              <a:t>o</a:t>
            </a:r>
            <a:r>
              <a:rPr lang="en-US" sz="2000" spc="-20" dirty="0" err="1">
                <a:solidFill>
                  <a:srgbClr val="333333"/>
                </a:solidFill>
              </a:rPr>
              <a:t>m</a:t>
            </a:r>
            <a:r>
              <a:rPr lang="en-US" sz="2000" spc="45" dirty="0">
                <a:solidFill>
                  <a:srgbClr val="333333"/>
                </a:solidFill>
              </a:rPr>
              <a:t> </a:t>
            </a:r>
            <a:r>
              <a:rPr lang="en-US" sz="2000" spc="-5" dirty="0" err="1">
                <a:solidFill>
                  <a:srgbClr val="333333"/>
                </a:solidFill>
              </a:rPr>
              <a:t>h</a:t>
            </a:r>
            <a:r>
              <a:rPr lang="en-US" sz="2000" spc="-25" dirty="0" err="1">
                <a:solidFill>
                  <a:srgbClr val="333333"/>
                </a:solidFill>
              </a:rPr>
              <a:t>o</a:t>
            </a:r>
            <a:r>
              <a:rPr lang="en-US" sz="2000" spc="-15" dirty="0" err="1">
                <a:solidFill>
                  <a:srgbClr val="333333"/>
                </a:solidFill>
              </a:rPr>
              <a:t>sp</a:t>
            </a:r>
            <a:r>
              <a:rPr lang="en-US" sz="2000" spc="25" dirty="0" err="1">
                <a:solidFill>
                  <a:srgbClr val="333333"/>
                </a:solidFill>
              </a:rPr>
              <a:t>i</a:t>
            </a:r>
            <a:r>
              <a:rPr lang="en-US" sz="2000" spc="-5" dirty="0" err="1">
                <a:solidFill>
                  <a:srgbClr val="333333"/>
                </a:solidFill>
              </a:rPr>
              <a:t>t</a:t>
            </a:r>
            <a:r>
              <a:rPr lang="en-US" sz="2000" spc="-15" dirty="0" err="1">
                <a:solidFill>
                  <a:srgbClr val="333333"/>
                </a:solidFill>
              </a:rPr>
              <a:t>a</a:t>
            </a:r>
            <a:r>
              <a:rPr lang="en-US" sz="2000" spc="25" dirty="0" err="1">
                <a:solidFill>
                  <a:srgbClr val="333333"/>
                </a:solidFill>
              </a:rPr>
              <a:t>l</a:t>
            </a:r>
            <a:r>
              <a:rPr lang="en-US" sz="2000" spc="15" dirty="0" err="1">
                <a:solidFill>
                  <a:srgbClr val="333333"/>
                </a:solidFill>
              </a:rPr>
              <a:t>i</a:t>
            </a:r>
            <a:r>
              <a:rPr lang="en-US" sz="2000" spc="-30" dirty="0" err="1">
                <a:solidFill>
                  <a:srgbClr val="333333"/>
                </a:solidFill>
              </a:rPr>
              <a:t>z</a:t>
            </a:r>
            <a:r>
              <a:rPr lang="en-US" sz="2000" spc="-15" dirty="0" err="1">
                <a:solidFill>
                  <a:srgbClr val="333333"/>
                </a:solidFill>
              </a:rPr>
              <a:t>ac</a:t>
            </a:r>
            <a:r>
              <a:rPr lang="en-US" sz="2000" spc="-5" dirty="0" err="1">
                <a:solidFill>
                  <a:srgbClr val="333333"/>
                </a:solidFill>
              </a:rPr>
              <a:t>i</a:t>
            </a:r>
            <a:r>
              <a:rPr lang="en-US" sz="2000" dirty="0" err="1">
                <a:solidFill>
                  <a:srgbClr val="333333"/>
                </a:solidFill>
              </a:rPr>
              <a:t>j</a:t>
            </a:r>
            <a:r>
              <a:rPr lang="en-US" sz="2000" spc="-15" dirty="0" err="1">
                <a:solidFill>
                  <a:srgbClr val="333333"/>
                </a:solidFill>
              </a:rPr>
              <a:t>e</a:t>
            </a:r>
            <a:r>
              <a:rPr lang="en-US" sz="2000" spc="-80" dirty="0">
                <a:solidFill>
                  <a:srgbClr val="333333"/>
                </a:solidFill>
              </a:rPr>
              <a:t> </a:t>
            </a:r>
            <a:r>
              <a:rPr lang="en-US" sz="2000" spc="-15" dirty="0">
                <a:solidFill>
                  <a:srgbClr val="333333"/>
                </a:solidFill>
              </a:rPr>
              <a:t>u</a:t>
            </a:r>
            <a:r>
              <a:rPr lang="en-US" sz="2000" spc="-10" dirty="0">
                <a:solidFill>
                  <a:srgbClr val="333333"/>
                </a:solidFill>
              </a:rPr>
              <a:t> </a:t>
            </a:r>
            <a:r>
              <a:rPr lang="x-none" sz="2000" spc="-15">
                <a:solidFill>
                  <a:srgbClr val="333333"/>
                </a:solidFill>
              </a:rPr>
              <a:t>p</a:t>
            </a:r>
            <a:r>
              <a:rPr lang="en-US" sz="2000" spc="-15" dirty="0" err="1">
                <a:solidFill>
                  <a:srgbClr val="333333"/>
                </a:solidFill>
              </a:rPr>
              <a:t>s</a:t>
            </a:r>
            <a:r>
              <a:rPr lang="en-US" sz="2000" spc="15" dirty="0" err="1">
                <a:solidFill>
                  <a:srgbClr val="333333"/>
                </a:solidFill>
              </a:rPr>
              <a:t>i</a:t>
            </a:r>
            <a:r>
              <a:rPr lang="en-US" sz="2000" spc="-5" dirty="0" err="1">
                <a:solidFill>
                  <a:srgbClr val="333333"/>
                </a:solidFill>
              </a:rPr>
              <a:t>h</a:t>
            </a:r>
            <a:r>
              <a:rPr lang="en-US" sz="2000" spc="15" dirty="0" err="1">
                <a:solidFill>
                  <a:srgbClr val="333333"/>
                </a:solidFill>
              </a:rPr>
              <a:t>i</a:t>
            </a:r>
            <a:r>
              <a:rPr lang="en-US" sz="2000" spc="-5" dirty="0" err="1">
                <a:solidFill>
                  <a:srgbClr val="333333"/>
                </a:solidFill>
              </a:rPr>
              <a:t>j</a:t>
            </a:r>
            <a:r>
              <a:rPr lang="en-US" sz="2000" spc="-15" dirty="0" err="1">
                <a:solidFill>
                  <a:srgbClr val="333333"/>
                </a:solidFill>
              </a:rPr>
              <a:t>a</a:t>
            </a:r>
            <a:r>
              <a:rPr lang="en-US" sz="2000" spc="-5" dirty="0" err="1">
                <a:solidFill>
                  <a:srgbClr val="333333"/>
                </a:solidFill>
              </a:rPr>
              <a:t>t</a:t>
            </a:r>
            <a:r>
              <a:rPr lang="en-US" sz="2000" spc="-20" dirty="0" err="1">
                <a:solidFill>
                  <a:srgbClr val="333333"/>
                </a:solidFill>
              </a:rPr>
              <a:t>r</a:t>
            </a:r>
            <a:r>
              <a:rPr lang="en-US" sz="2000" spc="-10" dirty="0" err="1">
                <a:solidFill>
                  <a:srgbClr val="333333"/>
                </a:solidFill>
              </a:rPr>
              <a:t>i</a:t>
            </a:r>
            <a:r>
              <a:rPr lang="en-US" sz="2000" spc="-5" dirty="0" err="1">
                <a:solidFill>
                  <a:srgbClr val="333333"/>
                </a:solidFill>
              </a:rPr>
              <a:t>j</a:t>
            </a:r>
            <a:r>
              <a:rPr lang="en-US" sz="2000" spc="-15" dirty="0" err="1">
                <a:solidFill>
                  <a:srgbClr val="333333"/>
                </a:solidFill>
              </a:rPr>
              <a:t>s</a:t>
            </a:r>
            <a:r>
              <a:rPr lang="en-US" sz="2000" spc="-25" dirty="0" err="1">
                <a:solidFill>
                  <a:srgbClr val="333333"/>
                </a:solidFill>
              </a:rPr>
              <a:t>ko</a:t>
            </a:r>
            <a:r>
              <a:rPr lang="en-US" sz="2000" spc="-10" dirty="0" err="1">
                <a:solidFill>
                  <a:srgbClr val="333333"/>
                </a:solidFill>
              </a:rPr>
              <a:t>j</a:t>
            </a:r>
            <a:r>
              <a:rPr lang="en-US" sz="2000" spc="-30" dirty="0">
                <a:solidFill>
                  <a:srgbClr val="333333"/>
                </a:solidFill>
              </a:rPr>
              <a:t> </a:t>
            </a:r>
            <a:r>
              <a:rPr lang="x-none" sz="2000" spc="-15">
                <a:solidFill>
                  <a:srgbClr val="333333"/>
                </a:solidFill>
              </a:rPr>
              <a:t>b</a:t>
            </a:r>
            <a:r>
              <a:rPr lang="en-US" sz="2000" spc="-25" err="1">
                <a:solidFill>
                  <a:srgbClr val="333333"/>
                </a:solidFill>
              </a:rPr>
              <a:t>o</a:t>
            </a:r>
            <a:r>
              <a:rPr lang="en-US" sz="2000" spc="15" err="1">
                <a:solidFill>
                  <a:srgbClr val="333333"/>
                </a:solidFill>
              </a:rPr>
              <a:t>l</a:t>
            </a:r>
            <a:r>
              <a:rPr lang="en-US" sz="2000" spc="-5" err="1">
                <a:solidFill>
                  <a:srgbClr val="333333"/>
                </a:solidFill>
              </a:rPr>
              <a:t>n</a:t>
            </a:r>
            <a:r>
              <a:rPr lang="en-US" sz="2000" spc="15" err="1">
                <a:solidFill>
                  <a:srgbClr val="333333"/>
                </a:solidFill>
              </a:rPr>
              <a:t>i</a:t>
            </a:r>
            <a:r>
              <a:rPr lang="en-US" sz="2000" spc="-10" err="1">
                <a:solidFill>
                  <a:srgbClr val="333333"/>
                </a:solidFill>
              </a:rPr>
              <a:t>ci</a:t>
            </a:r>
            <a:r>
              <a:rPr lang="en-US" sz="2000" spc="-25">
                <a:solidFill>
                  <a:srgbClr val="333333"/>
                </a:solidFill>
              </a:rPr>
              <a:t> </a:t>
            </a:r>
            <a:r>
              <a:rPr lang="x-none" sz="2000" spc="-25">
                <a:solidFill>
                  <a:srgbClr val="333333"/>
                </a:solidFill>
              </a:rPr>
              <a:t>“</a:t>
            </a:r>
            <a:r>
              <a:rPr lang="en-US" sz="2000" spc="-10">
                <a:solidFill>
                  <a:srgbClr val="333333"/>
                </a:solidFill>
              </a:rPr>
              <a:t>S</a:t>
            </a:r>
            <a:r>
              <a:rPr lang="en-US" sz="2000" spc="-15">
                <a:solidFill>
                  <a:srgbClr val="333333"/>
                </a:solidFill>
              </a:rPr>
              <a:t>a</a:t>
            </a:r>
            <a:r>
              <a:rPr lang="en-US" sz="2000" spc="20">
                <a:solidFill>
                  <a:srgbClr val="333333"/>
                </a:solidFill>
              </a:rPr>
              <a:t>i</a:t>
            </a:r>
            <a:r>
              <a:rPr lang="en-US" sz="2000" spc="-5">
                <a:solidFill>
                  <a:srgbClr val="333333"/>
                </a:solidFill>
              </a:rPr>
              <a:t>nt-</a:t>
            </a:r>
            <a:r>
              <a:rPr lang="en-US" sz="2000" spc="-15">
                <a:solidFill>
                  <a:srgbClr val="333333"/>
                </a:solidFill>
              </a:rPr>
              <a:t>Pa</a:t>
            </a:r>
            <a:r>
              <a:rPr lang="en-US" sz="2000" spc="-5">
                <a:solidFill>
                  <a:srgbClr val="333333"/>
                </a:solidFill>
              </a:rPr>
              <a:t>u</a:t>
            </a:r>
            <a:r>
              <a:rPr lang="en-US" sz="2000" spc="-10">
                <a:solidFill>
                  <a:srgbClr val="333333"/>
                </a:solidFill>
              </a:rPr>
              <a:t>l</a:t>
            </a:r>
            <a:r>
              <a:rPr lang="x-none" sz="2000" spc="-55">
                <a:solidFill>
                  <a:srgbClr val="333333"/>
                </a:solidFill>
              </a:rPr>
              <a:t>” </a:t>
            </a:r>
            <a:r>
              <a:rPr lang="en-US" sz="2000" spc="-15" dirty="0">
                <a:solidFill>
                  <a:srgbClr val="333333"/>
                </a:solidFill>
              </a:rPr>
              <a:t>u</a:t>
            </a:r>
            <a:r>
              <a:rPr lang="en-US" sz="2000" spc="-25" dirty="0">
                <a:solidFill>
                  <a:srgbClr val="333333"/>
                </a:solidFill>
              </a:rPr>
              <a:t> </a:t>
            </a:r>
            <a:r>
              <a:rPr lang="en-US" sz="2000" spc="-15" dirty="0" err="1">
                <a:solidFill>
                  <a:srgbClr val="333333"/>
                </a:solidFill>
              </a:rPr>
              <a:t>F</a:t>
            </a:r>
            <a:r>
              <a:rPr lang="en-US" sz="2000" spc="-20" dirty="0" err="1">
                <a:solidFill>
                  <a:srgbClr val="333333"/>
                </a:solidFill>
              </a:rPr>
              <a:t>r</a:t>
            </a:r>
            <a:r>
              <a:rPr lang="en-US" sz="2000" spc="-15" dirty="0" err="1">
                <a:solidFill>
                  <a:srgbClr val="333333"/>
                </a:solidFill>
              </a:rPr>
              <a:t>a</a:t>
            </a:r>
            <a:r>
              <a:rPr lang="en-US" sz="2000" spc="-5" dirty="0" err="1">
                <a:solidFill>
                  <a:srgbClr val="333333"/>
                </a:solidFill>
              </a:rPr>
              <a:t>n</a:t>
            </a:r>
            <a:r>
              <a:rPr lang="en-US" sz="2000" spc="-15" dirty="0" err="1">
                <a:solidFill>
                  <a:srgbClr val="333333"/>
                </a:solidFill>
              </a:rPr>
              <a:t>c</a:t>
            </a:r>
            <a:r>
              <a:rPr lang="en-US" sz="2000" spc="-5" dirty="0" err="1">
                <a:solidFill>
                  <a:srgbClr val="333333"/>
                </a:solidFill>
              </a:rPr>
              <a:t>u</a:t>
            </a:r>
            <a:r>
              <a:rPr lang="en-US" sz="2000" spc="-15" dirty="0" err="1">
                <a:solidFill>
                  <a:srgbClr val="333333"/>
                </a:solidFill>
              </a:rPr>
              <a:t>s</a:t>
            </a:r>
            <a:r>
              <a:rPr lang="en-US" sz="2000" spc="-25" dirty="0" err="1">
                <a:solidFill>
                  <a:srgbClr val="333333"/>
                </a:solidFill>
              </a:rPr>
              <a:t>ko</a:t>
            </a:r>
            <a:r>
              <a:rPr lang="en-US" sz="2000" dirty="0" err="1">
                <a:solidFill>
                  <a:srgbClr val="333333"/>
                </a:solidFill>
              </a:rPr>
              <a:t>j</a:t>
            </a:r>
            <a:r>
              <a:rPr lang="en-US" sz="2000" spc="-10" dirty="0">
                <a:solidFill>
                  <a:srgbClr val="333333"/>
                </a:solidFill>
              </a:rPr>
              <a:t>:</a:t>
            </a:r>
            <a:endParaRPr lang="en-US" sz="2000" dirty="0">
              <a:solidFill>
                <a:srgbClr val="333333"/>
              </a:solidFill>
            </a:endParaRPr>
          </a:p>
          <a:p>
            <a:pPr marL="774827" marR="129539" lvl="3" indent="-342900" defTabSz="914400">
              <a:spcBef>
                <a:spcPts val="1999"/>
              </a:spcBef>
              <a:buClr>
                <a:srgbClr val="333333"/>
              </a:buClr>
              <a:buFont typeface="WingDings"/>
              <a:buChar char=""/>
              <a:tabLst>
                <a:tab pos="756285" algn="l"/>
              </a:tabLst>
            </a:pPr>
            <a:r>
              <a:rPr lang="en-US" sz="2000" spc="-15" dirty="0">
                <a:solidFill>
                  <a:srgbClr val="333333"/>
                </a:solidFill>
              </a:rPr>
              <a:t>V</a:t>
            </a:r>
            <a:r>
              <a:rPr lang="en-US" sz="2000" spc="-10" dirty="0">
                <a:solidFill>
                  <a:srgbClr val="333333"/>
                </a:solidFill>
              </a:rPr>
              <a:t>a</a:t>
            </a:r>
            <a:r>
              <a:rPr lang="en-US" sz="2000" spc="-15" dirty="0">
                <a:solidFill>
                  <a:srgbClr val="333333"/>
                </a:solidFill>
              </a:rPr>
              <a:t>n</a:t>
            </a:r>
            <a:r>
              <a:rPr lang="en-US" sz="2000" spc="5" dirty="0">
                <a:solidFill>
                  <a:srgbClr val="333333"/>
                </a:solidFill>
              </a:rPr>
              <a:t> </a:t>
            </a:r>
            <a:r>
              <a:rPr lang="en-US" sz="2000" spc="-35" dirty="0">
                <a:solidFill>
                  <a:srgbClr val="333333"/>
                </a:solidFill>
              </a:rPr>
              <a:t>G</a:t>
            </a:r>
            <a:r>
              <a:rPr lang="en-US" sz="2000" spc="-25" dirty="0">
                <a:solidFill>
                  <a:srgbClr val="333333"/>
                </a:solidFill>
              </a:rPr>
              <a:t>o</a:t>
            </a:r>
            <a:r>
              <a:rPr lang="en-US" sz="2000" spc="-10" dirty="0">
                <a:solidFill>
                  <a:srgbClr val="333333"/>
                </a:solidFill>
              </a:rPr>
              <a:t>g</a:t>
            </a:r>
            <a:r>
              <a:rPr lang="en-US" sz="2000" spc="35" dirty="0">
                <a:solidFill>
                  <a:srgbClr val="333333"/>
                </a:solidFill>
              </a:rPr>
              <a:t> </a:t>
            </a:r>
            <a:r>
              <a:rPr lang="en-US" sz="2000" spc="-5" dirty="0">
                <a:solidFill>
                  <a:srgbClr val="333333"/>
                </a:solidFill>
              </a:rPr>
              <a:t>j</a:t>
            </a:r>
            <a:r>
              <a:rPr lang="en-US" sz="2000" spc="-15" dirty="0">
                <a:solidFill>
                  <a:srgbClr val="333333"/>
                </a:solidFill>
              </a:rPr>
              <a:t>e </a:t>
            </a:r>
            <a:r>
              <a:rPr lang="en-US" sz="2000" spc="5" dirty="0" err="1">
                <a:solidFill>
                  <a:srgbClr val="333333"/>
                </a:solidFill>
              </a:rPr>
              <a:t>i</a:t>
            </a:r>
            <a:r>
              <a:rPr lang="en-US" sz="2000" spc="-15" dirty="0" err="1">
                <a:solidFill>
                  <a:srgbClr val="333333"/>
                </a:solidFill>
              </a:rPr>
              <a:t>mao</a:t>
            </a:r>
            <a:r>
              <a:rPr lang="en-US" sz="2000" spc="-10" dirty="0">
                <a:solidFill>
                  <a:srgbClr val="333333"/>
                </a:solidFill>
              </a:rPr>
              <a:t> </a:t>
            </a:r>
            <a:r>
              <a:rPr lang="en-US" sz="2000" spc="-10" dirty="0" err="1">
                <a:solidFill>
                  <a:srgbClr val="333333"/>
                </a:solidFill>
              </a:rPr>
              <a:t>t</a:t>
            </a:r>
            <a:r>
              <a:rPr lang="en-US" sz="2000" spc="-25" dirty="0" err="1">
                <a:solidFill>
                  <a:srgbClr val="333333"/>
                </a:solidFill>
              </a:rPr>
              <a:t>e</a:t>
            </a:r>
            <a:r>
              <a:rPr lang="en-US" sz="2000" spc="-15" dirty="0" err="1">
                <a:solidFill>
                  <a:srgbClr val="333333"/>
                </a:solidFill>
              </a:rPr>
              <a:t>š</a:t>
            </a:r>
            <a:r>
              <a:rPr lang="en-US" sz="2000" spc="-25" dirty="0" err="1">
                <a:solidFill>
                  <a:srgbClr val="333333"/>
                </a:solidFill>
              </a:rPr>
              <a:t>k</a:t>
            </a:r>
            <a:r>
              <a:rPr lang="en-US" sz="2000" spc="-15" dirty="0" err="1">
                <a:solidFill>
                  <a:srgbClr val="333333"/>
                </a:solidFill>
              </a:rPr>
              <a:t>e</a:t>
            </a:r>
            <a:r>
              <a:rPr lang="en-US" sz="2000" dirty="0">
                <a:solidFill>
                  <a:srgbClr val="333333"/>
                </a:solidFill>
              </a:rPr>
              <a:t> </a:t>
            </a:r>
            <a:r>
              <a:rPr lang="en-US" sz="2000" spc="-10" dirty="0">
                <a:solidFill>
                  <a:srgbClr val="333333"/>
                </a:solidFill>
              </a:rPr>
              <a:t>p</a:t>
            </a:r>
            <a:r>
              <a:rPr lang="en-US" sz="2000" spc="-20" dirty="0">
                <a:solidFill>
                  <a:srgbClr val="333333"/>
                </a:solidFill>
              </a:rPr>
              <a:t>r</a:t>
            </a:r>
            <a:r>
              <a:rPr lang="en-US" sz="2000" spc="-25" dirty="0">
                <a:solidFill>
                  <a:srgbClr val="333333"/>
                </a:solidFill>
              </a:rPr>
              <a:t>o</a:t>
            </a:r>
            <a:r>
              <a:rPr lang="en-US" sz="2000" spc="-15" dirty="0">
                <a:solidFill>
                  <a:srgbClr val="333333"/>
                </a:solidFill>
              </a:rPr>
              <a:t>m</a:t>
            </a:r>
            <a:r>
              <a:rPr lang="x-none" sz="2000" spc="-5">
                <a:solidFill>
                  <a:srgbClr val="333333"/>
                </a:solidFill>
              </a:rPr>
              <a:t>e</a:t>
            </a:r>
            <a:r>
              <a:rPr lang="en-US" sz="2000" spc="-5" dirty="0">
                <a:solidFill>
                  <a:srgbClr val="333333"/>
                </a:solidFill>
              </a:rPr>
              <a:t>n</a:t>
            </a:r>
            <a:r>
              <a:rPr lang="en-US" sz="2000" spc="-15" dirty="0">
                <a:solidFill>
                  <a:srgbClr val="333333"/>
                </a:solidFill>
              </a:rPr>
              <a:t>e</a:t>
            </a:r>
            <a:r>
              <a:rPr lang="en-US" sz="2000" spc="25" dirty="0">
                <a:solidFill>
                  <a:srgbClr val="333333"/>
                </a:solidFill>
              </a:rPr>
              <a:t> </a:t>
            </a:r>
            <a:r>
              <a:rPr lang="en-US" sz="2000" spc="-20" dirty="0" err="1">
                <a:solidFill>
                  <a:srgbClr val="333333"/>
                </a:solidFill>
              </a:rPr>
              <a:t>r</a:t>
            </a:r>
            <a:r>
              <a:rPr lang="en-US" sz="2000" spc="-15" dirty="0" err="1">
                <a:solidFill>
                  <a:srgbClr val="333333"/>
                </a:solidFill>
              </a:rPr>
              <a:t>aspo</a:t>
            </a:r>
            <a:r>
              <a:rPr lang="en-US" sz="2000" spc="5" dirty="0" err="1">
                <a:solidFill>
                  <a:srgbClr val="333333"/>
                </a:solidFill>
              </a:rPr>
              <a:t>l</a:t>
            </a:r>
            <a:r>
              <a:rPr lang="en-US" sz="2000" spc="-25" dirty="0" err="1">
                <a:solidFill>
                  <a:srgbClr val="333333"/>
                </a:solidFill>
              </a:rPr>
              <a:t>o</a:t>
            </a:r>
            <a:r>
              <a:rPr lang="en-US" sz="2000" spc="-10" dirty="0" err="1">
                <a:solidFill>
                  <a:srgbClr val="333333"/>
                </a:solidFill>
              </a:rPr>
              <a:t>ž</a:t>
            </a:r>
            <a:r>
              <a:rPr lang="en-US" sz="2000" spc="-30" dirty="0" err="1">
                <a:solidFill>
                  <a:srgbClr val="333333"/>
                </a:solidFill>
              </a:rPr>
              <a:t>e</a:t>
            </a:r>
            <a:r>
              <a:rPr lang="en-US" sz="2000" spc="-5" dirty="0" err="1">
                <a:solidFill>
                  <a:srgbClr val="333333"/>
                </a:solidFill>
              </a:rPr>
              <a:t>nj</a:t>
            </a:r>
            <a:r>
              <a:rPr lang="en-US" sz="2000" spc="25" dirty="0" err="1">
                <a:solidFill>
                  <a:srgbClr val="333333"/>
                </a:solidFill>
              </a:rPr>
              <a:t>a</a:t>
            </a:r>
            <a:r>
              <a:rPr lang="en-US" sz="2000" spc="-10" dirty="0">
                <a:solidFill>
                  <a:srgbClr val="333333"/>
                </a:solidFill>
              </a:rPr>
              <a:t>, </a:t>
            </a:r>
            <a:r>
              <a:rPr lang="en-US" sz="2000" spc="-15" dirty="0" err="1">
                <a:solidFill>
                  <a:srgbClr val="333333"/>
                </a:solidFill>
              </a:rPr>
              <a:t>s</a:t>
            </a:r>
            <a:r>
              <a:rPr lang="en-US" sz="2000" spc="-25" dirty="0" err="1">
                <a:solidFill>
                  <a:srgbClr val="333333"/>
                </a:solidFill>
              </a:rPr>
              <a:t>k</a:t>
            </a:r>
            <a:r>
              <a:rPr lang="en-US" sz="2000" spc="15" dirty="0" err="1">
                <a:solidFill>
                  <a:srgbClr val="333333"/>
                </a:solidFill>
              </a:rPr>
              <a:t>l</a:t>
            </a:r>
            <a:r>
              <a:rPr lang="en-US" sz="2000" spc="-25" dirty="0" err="1">
                <a:solidFill>
                  <a:srgbClr val="333333"/>
                </a:solidFill>
              </a:rPr>
              <a:t>o</a:t>
            </a:r>
            <a:r>
              <a:rPr lang="en-US" sz="2000" spc="-5" dirty="0" err="1">
                <a:solidFill>
                  <a:srgbClr val="333333"/>
                </a:solidFill>
              </a:rPr>
              <a:t>n</a:t>
            </a:r>
            <a:r>
              <a:rPr lang="en-US" sz="2000" spc="-25" dirty="0" err="1">
                <a:solidFill>
                  <a:srgbClr val="333333"/>
                </a:solidFill>
              </a:rPr>
              <a:t>o</a:t>
            </a:r>
            <a:r>
              <a:rPr lang="en-US" sz="2000" spc="-10" dirty="0" err="1">
                <a:solidFill>
                  <a:srgbClr val="333333"/>
                </a:solidFill>
              </a:rPr>
              <a:t>st</a:t>
            </a:r>
            <a:r>
              <a:rPr lang="en-US" sz="2000" spc="-5" dirty="0">
                <a:solidFill>
                  <a:srgbClr val="333333"/>
                </a:solidFill>
              </a:rPr>
              <a:t> </a:t>
            </a:r>
            <a:r>
              <a:rPr lang="en-US" sz="2000" spc="-25" dirty="0" err="1">
                <a:solidFill>
                  <a:srgbClr val="333333"/>
                </a:solidFill>
              </a:rPr>
              <a:t>s</a:t>
            </a:r>
            <a:r>
              <a:rPr lang="en-US" sz="2000" spc="-15" dirty="0" err="1">
                <a:solidFill>
                  <a:srgbClr val="333333"/>
                </a:solidFill>
              </a:rPr>
              <a:t>am</a:t>
            </a:r>
            <a:r>
              <a:rPr lang="en-US" sz="2000" spc="-25" dirty="0" err="1">
                <a:solidFill>
                  <a:srgbClr val="333333"/>
                </a:solidFill>
              </a:rPr>
              <a:t>o</a:t>
            </a:r>
            <a:r>
              <a:rPr lang="en-US" sz="2000" spc="-10" dirty="0" err="1">
                <a:solidFill>
                  <a:srgbClr val="333333"/>
                </a:solidFill>
              </a:rPr>
              <a:t>p</a:t>
            </a:r>
            <a:r>
              <a:rPr lang="en-US" sz="2000" spc="-25" dirty="0" err="1">
                <a:solidFill>
                  <a:srgbClr val="333333"/>
                </a:solidFill>
              </a:rPr>
              <a:t>o</a:t>
            </a:r>
            <a:r>
              <a:rPr lang="en-US" sz="2000" spc="-15" dirty="0" err="1">
                <a:solidFill>
                  <a:srgbClr val="333333"/>
                </a:solidFill>
              </a:rPr>
              <a:t>v</a:t>
            </a:r>
            <a:r>
              <a:rPr lang="en-US" sz="2000" spc="-25" dirty="0" err="1">
                <a:solidFill>
                  <a:srgbClr val="333333"/>
                </a:solidFill>
              </a:rPr>
              <a:t>r</a:t>
            </a:r>
            <a:r>
              <a:rPr lang="en-US" sz="2000" spc="-30" dirty="0" err="1">
                <a:solidFill>
                  <a:srgbClr val="333333"/>
                </a:solidFill>
              </a:rPr>
              <a:t>e</a:t>
            </a:r>
            <a:r>
              <a:rPr lang="en-US" sz="2000" spc="-10" dirty="0" err="1">
                <a:solidFill>
                  <a:srgbClr val="333333"/>
                </a:solidFill>
              </a:rPr>
              <a:t>đ</a:t>
            </a:r>
            <a:r>
              <a:rPr lang="en-US" sz="2000" spc="15" dirty="0" err="1">
                <a:solidFill>
                  <a:srgbClr val="333333"/>
                </a:solidFill>
              </a:rPr>
              <a:t>i</a:t>
            </a:r>
            <a:r>
              <a:rPr lang="en-US" sz="2000" spc="-15" dirty="0" err="1">
                <a:solidFill>
                  <a:srgbClr val="333333"/>
                </a:solidFill>
              </a:rPr>
              <a:t>va</a:t>
            </a:r>
            <a:r>
              <a:rPr lang="en-US" sz="2000" spc="-10" dirty="0" err="1">
                <a:solidFill>
                  <a:srgbClr val="333333"/>
                </a:solidFill>
              </a:rPr>
              <a:t>n</a:t>
            </a:r>
            <a:r>
              <a:rPr lang="en-US" sz="2000" spc="-5" dirty="0" err="1">
                <a:solidFill>
                  <a:srgbClr val="333333"/>
                </a:solidFill>
              </a:rPr>
              <a:t>ju</a:t>
            </a:r>
            <a:r>
              <a:rPr lang="en-US" sz="2000" spc="-10" dirty="0">
                <a:solidFill>
                  <a:srgbClr val="333333"/>
                </a:solidFill>
              </a:rPr>
              <a:t>,</a:t>
            </a:r>
            <a:r>
              <a:rPr lang="en-US" sz="2000" spc="30" dirty="0">
                <a:solidFill>
                  <a:srgbClr val="333333"/>
                </a:solidFill>
              </a:rPr>
              <a:t> </a:t>
            </a:r>
            <a:r>
              <a:rPr lang="en-US" sz="2000" spc="-5" dirty="0" err="1">
                <a:solidFill>
                  <a:srgbClr val="333333"/>
                </a:solidFill>
              </a:rPr>
              <a:t>n</a:t>
            </a:r>
            <a:r>
              <a:rPr lang="en-US" sz="2000" spc="-15" dirty="0" err="1">
                <a:solidFill>
                  <a:srgbClr val="333333"/>
                </a:solidFill>
              </a:rPr>
              <a:t>a</a:t>
            </a:r>
            <a:r>
              <a:rPr lang="en-US" sz="2000" spc="-10" dirty="0" err="1">
                <a:solidFill>
                  <a:srgbClr val="333333"/>
                </a:solidFill>
              </a:rPr>
              <a:t>p</a:t>
            </a:r>
            <a:r>
              <a:rPr lang="en-US" sz="2000" spc="-30" dirty="0" err="1">
                <a:solidFill>
                  <a:srgbClr val="333333"/>
                </a:solidFill>
              </a:rPr>
              <a:t>e</a:t>
            </a:r>
            <a:r>
              <a:rPr lang="en-US" sz="2000" spc="-5" dirty="0" err="1">
                <a:solidFill>
                  <a:srgbClr val="333333"/>
                </a:solidFill>
              </a:rPr>
              <a:t>t</a:t>
            </a:r>
            <a:r>
              <a:rPr lang="en-US" sz="2000" spc="-25" dirty="0" err="1">
                <a:solidFill>
                  <a:srgbClr val="333333"/>
                </a:solidFill>
              </a:rPr>
              <a:t>o</a:t>
            </a:r>
            <a:r>
              <a:rPr lang="en-US" sz="2000" spc="-10" dirty="0" err="1">
                <a:solidFill>
                  <a:srgbClr val="333333"/>
                </a:solidFill>
              </a:rPr>
              <a:t>st</a:t>
            </a:r>
            <a:r>
              <a:rPr lang="en-US" sz="2000" spc="-10" dirty="0">
                <a:solidFill>
                  <a:srgbClr val="333333"/>
                </a:solidFill>
              </a:rPr>
              <a:t>,</a:t>
            </a:r>
            <a:r>
              <a:rPr lang="en-US" sz="2000" spc="10" dirty="0">
                <a:solidFill>
                  <a:srgbClr val="333333"/>
                </a:solidFill>
              </a:rPr>
              <a:t> </a:t>
            </a:r>
            <a:r>
              <a:rPr lang="en-US" sz="2000" spc="-10" dirty="0" err="1">
                <a:solidFill>
                  <a:srgbClr val="333333"/>
                </a:solidFill>
              </a:rPr>
              <a:t>p</a:t>
            </a:r>
            <a:r>
              <a:rPr lang="en-US" sz="2000" spc="-15" dirty="0" err="1">
                <a:solidFill>
                  <a:srgbClr val="333333"/>
                </a:solidFill>
              </a:rPr>
              <a:t>a</a:t>
            </a:r>
            <a:r>
              <a:rPr lang="en-US" sz="2000" spc="-20" dirty="0" err="1">
                <a:solidFill>
                  <a:srgbClr val="333333"/>
                </a:solidFill>
              </a:rPr>
              <a:t>r</a:t>
            </a:r>
            <a:r>
              <a:rPr lang="en-US" sz="2000" spc="-15" dirty="0" err="1">
                <a:solidFill>
                  <a:srgbClr val="333333"/>
                </a:solidFill>
              </a:rPr>
              <a:t>a</a:t>
            </a:r>
            <a:r>
              <a:rPr lang="en-US" sz="2000" spc="-5" dirty="0" err="1">
                <a:solidFill>
                  <a:srgbClr val="333333"/>
                </a:solidFill>
              </a:rPr>
              <a:t>n</a:t>
            </a:r>
            <a:r>
              <a:rPr lang="en-US" sz="2000" spc="-25" dirty="0" err="1">
                <a:solidFill>
                  <a:srgbClr val="333333"/>
                </a:solidFill>
              </a:rPr>
              <a:t>o</a:t>
            </a:r>
            <a:r>
              <a:rPr lang="en-US" sz="2000" spc="15" dirty="0" err="1">
                <a:solidFill>
                  <a:srgbClr val="333333"/>
                </a:solidFill>
              </a:rPr>
              <a:t>i</a:t>
            </a:r>
            <a:r>
              <a:rPr lang="en-US" sz="2000" spc="-15" dirty="0" err="1">
                <a:solidFill>
                  <a:srgbClr val="333333"/>
                </a:solidFill>
              </a:rPr>
              <a:t>čne</a:t>
            </a:r>
            <a:r>
              <a:rPr lang="en-US" sz="2000" spc="-10" dirty="0">
                <a:solidFill>
                  <a:srgbClr val="333333"/>
                </a:solidFill>
              </a:rPr>
              <a:t> </a:t>
            </a:r>
            <a:r>
              <a:rPr lang="en-US" sz="2000" spc="-20" dirty="0" err="1">
                <a:solidFill>
                  <a:srgbClr val="333333"/>
                </a:solidFill>
              </a:rPr>
              <a:t>m</a:t>
            </a:r>
            <a:r>
              <a:rPr lang="en-US" sz="2000" spc="15" dirty="0" err="1">
                <a:solidFill>
                  <a:srgbClr val="333333"/>
                </a:solidFill>
              </a:rPr>
              <a:t>i</a:t>
            </a:r>
            <a:r>
              <a:rPr lang="en-US" sz="2000" spc="-15" dirty="0" err="1">
                <a:solidFill>
                  <a:srgbClr val="333333"/>
                </a:solidFill>
              </a:rPr>
              <a:t>s</a:t>
            </a:r>
            <a:r>
              <a:rPr lang="en-US" sz="2000" spc="5" dirty="0" err="1">
                <a:solidFill>
                  <a:srgbClr val="333333"/>
                </a:solidFill>
              </a:rPr>
              <a:t>l</a:t>
            </a:r>
            <a:r>
              <a:rPr lang="en-US" sz="2000" spc="-10" dirty="0" err="1">
                <a:solidFill>
                  <a:srgbClr val="333333"/>
                </a:solidFill>
              </a:rPr>
              <a:t>i</a:t>
            </a:r>
            <a:r>
              <a:rPr lang="en-US" sz="2000" spc="-10" dirty="0">
                <a:solidFill>
                  <a:srgbClr val="333333"/>
                </a:solidFill>
              </a:rPr>
              <a:t> </a:t>
            </a:r>
            <a:r>
              <a:rPr lang="en-US" sz="2000" spc="-10" dirty="0" err="1">
                <a:solidFill>
                  <a:srgbClr val="333333"/>
                </a:solidFill>
              </a:rPr>
              <a:t>i</a:t>
            </a:r>
            <a:r>
              <a:rPr lang="en-US" sz="2000" spc="-5" dirty="0">
                <a:solidFill>
                  <a:srgbClr val="333333"/>
                </a:solidFill>
              </a:rPr>
              <a:t> </a:t>
            </a:r>
            <a:r>
              <a:rPr lang="en-US" sz="2000" spc="-5" dirty="0" err="1">
                <a:solidFill>
                  <a:srgbClr val="333333"/>
                </a:solidFill>
              </a:rPr>
              <a:t>h</a:t>
            </a:r>
            <a:r>
              <a:rPr lang="en-US" sz="2000" spc="-15" dirty="0" err="1">
                <a:solidFill>
                  <a:srgbClr val="333333"/>
                </a:solidFill>
              </a:rPr>
              <a:t>a</a:t>
            </a:r>
            <a:r>
              <a:rPr lang="en-US" sz="2000" spc="20" dirty="0" err="1">
                <a:solidFill>
                  <a:srgbClr val="333333"/>
                </a:solidFill>
              </a:rPr>
              <a:t>l</a:t>
            </a:r>
            <a:r>
              <a:rPr lang="en-US" sz="2000" spc="-5" dirty="0" err="1">
                <a:solidFill>
                  <a:srgbClr val="333333"/>
                </a:solidFill>
              </a:rPr>
              <a:t>u</a:t>
            </a:r>
            <a:r>
              <a:rPr lang="en-US" sz="2000" spc="-15" dirty="0" err="1">
                <a:solidFill>
                  <a:srgbClr val="333333"/>
                </a:solidFill>
              </a:rPr>
              <a:t>c</a:t>
            </a:r>
            <a:r>
              <a:rPr lang="en-US" sz="2000" spc="5" dirty="0" err="1">
                <a:solidFill>
                  <a:srgbClr val="333333"/>
                </a:solidFill>
              </a:rPr>
              <a:t>i</a:t>
            </a:r>
            <a:r>
              <a:rPr lang="en-US" sz="2000" spc="-5" dirty="0" err="1">
                <a:solidFill>
                  <a:srgbClr val="333333"/>
                </a:solidFill>
              </a:rPr>
              <a:t>n</a:t>
            </a:r>
            <a:r>
              <a:rPr lang="en-US" sz="2000" spc="-10" dirty="0" err="1">
                <a:solidFill>
                  <a:srgbClr val="333333"/>
                </a:solidFill>
              </a:rPr>
              <a:t>aci</a:t>
            </a:r>
            <a:r>
              <a:rPr lang="en-US" sz="2000" dirty="0" err="1">
                <a:solidFill>
                  <a:srgbClr val="333333"/>
                </a:solidFill>
              </a:rPr>
              <a:t>j</a:t>
            </a:r>
            <a:r>
              <a:rPr lang="en-US" sz="2000" spc="-15" dirty="0" err="1">
                <a:solidFill>
                  <a:srgbClr val="333333"/>
                </a:solidFill>
              </a:rPr>
              <a:t>e</a:t>
            </a:r>
            <a:endParaRPr lang="en-US" sz="2000" dirty="0">
              <a:solidFill>
                <a:srgbClr val="333333"/>
              </a:solidFill>
            </a:endParaRPr>
          </a:p>
          <a:p>
            <a:pPr marL="774827" marR="6350" lvl="3" indent="-342900" defTabSz="914400">
              <a:spcBef>
                <a:spcPts val="1999"/>
              </a:spcBef>
              <a:buClr>
                <a:srgbClr val="333333"/>
              </a:buClr>
              <a:buFont typeface="WingDings"/>
              <a:buChar char=""/>
              <a:tabLst>
                <a:tab pos="756285" algn="l"/>
              </a:tabLst>
            </a:pPr>
            <a:r>
              <a:rPr lang="en-US" sz="2000" spc="-35" dirty="0" err="1">
                <a:solidFill>
                  <a:srgbClr val="333333"/>
                </a:solidFill>
              </a:rPr>
              <a:t>I</a:t>
            </a:r>
            <a:r>
              <a:rPr lang="en-US" sz="2000" spc="-15" dirty="0" err="1">
                <a:solidFill>
                  <a:srgbClr val="333333"/>
                </a:solidFill>
              </a:rPr>
              <a:t>z</a:t>
            </a:r>
            <a:r>
              <a:rPr lang="en-US" sz="2000" spc="20" dirty="0">
                <a:solidFill>
                  <a:srgbClr val="333333"/>
                </a:solidFill>
              </a:rPr>
              <a:t> </a:t>
            </a:r>
            <a:r>
              <a:rPr lang="en-US" sz="2000" spc="-10" dirty="0" err="1">
                <a:solidFill>
                  <a:srgbClr val="333333"/>
                </a:solidFill>
              </a:rPr>
              <a:t>d</a:t>
            </a:r>
            <a:r>
              <a:rPr lang="en-US" sz="2000" spc="-15" dirty="0" err="1">
                <a:solidFill>
                  <a:srgbClr val="333333"/>
                </a:solidFill>
              </a:rPr>
              <a:t>a</a:t>
            </a:r>
            <a:r>
              <a:rPr lang="en-US" sz="2000" spc="-5" dirty="0" err="1">
                <a:solidFill>
                  <a:srgbClr val="333333"/>
                </a:solidFill>
              </a:rPr>
              <a:t>n</a:t>
            </a:r>
            <a:r>
              <a:rPr lang="en-US" sz="2000" spc="-15" dirty="0" err="1">
                <a:solidFill>
                  <a:srgbClr val="333333"/>
                </a:solidFill>
              </a:rPr>
              <a:t>aš</a:t>
            </a:r>
            <a:r>
              <a:rPr lang="en-US" sz="2000" spc="-10" dirty="0" err="1">
                <a:solidFill>
                  <a:srgbClr val="333333"/>
                </a:solidFill>
              </a:rPr>
              <a:t>n</a:t>
            </a:r>
            <a:r>
              <a:rPr lang="en-US" sz="2000" spc="-5" dirty="0" err="1">
                <a:solidFill>
                  <a:srgbClr val="333333"/>
                </a:solidFill>
              </a:rPr>
              <a:t>j</a:t>
            </a:r>
            <a:r>
              <a:rPr lang="en-US" sz="2000" spc="-15" dirty="0" err="1">
                <a:solidFill>
                  <a:srgbClr val="333333"/>
                </a:solidFill>
              </a:rPr>
              <a:t>e</a:t>
            </a:r>
            <a:r>
              <a:rPr lang="en-US" sz="2000" spc="-15" dirty="0">
                <a:solidFill>
                  <a:srgbClr val="333333"/>
                </a:solidFill>
              </a:rPr>
              <a:t> </a:t>
            </a:r>
            <a:r>
              <a:rPr lang="en-US" sz="2000" spc="-15" dirty="0" err="1">
                <a:solidFill>
                  <a:srgbClr val="333333"/>
                </a:solidFill>
              </a:rPr>
              <a:t>p</a:t>
            </a:r>
            <a:r>
              <a:rPr lang="en-US" sz="2000" spc="-25" dirty="0" err="1">
                <a:solidFill>
                  <a:srgbClr val="333333"/>
                </a:solidFill>
              </a:rPr>
              <a:t>e</a:t>
            </a:r>
            <a:r>
              <a:rPr lang="en-US" sz="2000" spc="-20" dirty="0" err="1">
                <a:solidFill>
                  <a:srgbClr val="333333"/>
                </a:solidFill>
              </a:rPr>
              <a:t>r</a:t>
            </a:r>
            <a:r>
              <a:rPr lang="en-US" sz="2000" spc="-15" dirty="0" err="1">
                <a:solidFill>
                  <a:srgbClr val="333333"/>
                </a:solidFill>
              </a:rPr>
              <a:t>sp</a:t>
            </a:r>
            <a:r>
              <a:rPr lang="en-US" sz="2000" spc="-25" dirty="0" err="1">
                <a:solidFill>
                  <a:srgbClr val="333333"/>
                </a:solidFill>
              </a:rPr>
              <a:t>e</a:t>
            </a:r>
            <a:r>
              <a:rPr lang="en-US" sz="2000" spc="-10" dirty="0" err="1">
                <a:solidFill>
                  <a:srgbClr val="333333"/>
                </a:solidFill>
              </a:rPr>
              <a:t>kt</a:t>
            </a:r>
            <a:r>
              <a:rPr lang="en-US" sz="2000" spc="20" dirty="0" err="1">
                <a:solidFill>
                  <a:srgbClr val="333333"/>
                </a:solidFill>
              </a:rPr>
              <a:t>i</a:t>
            </a:r>
            <a:r>
              <a:rPr lang="en-US" sz="2000" spc="-15" dirty="0" err="1">
                <a:solidFill>
                  <a:srgbClr val="333333"/>
                </a:solidFill>
              </a:rPr>
              <a:t>ve</a:t>
            </a:r>
            <a:r>
              <a:rPr lang="en-US" sz="2000" spc="20" dirty="0">
                <a:solidFill>
                  <a:srgbClr val="333333"/>
                </a:solidFill>
              </a:rPr>
              <a:t> </a:t>
            </a:r>
            <a:r>
              <a:rPr lang="en-US" sz="2000" spc="-25" dirty="0">
                <a:solidFill>
                  <a:srgbClr val="333333"/>
                </a:solidFill>
              </a:rPr>
              <a:t>o</a:t>
            </a:r>
            <a:r>
              <a:rPr lang="en-US" sz="2000" spc="-15" dirty="0">
                <a:solidFill>
                  <a:srgbClr val="333333"/>
                </a:solidFill>
              </a:rPr>
              <a:t>n</a:t>
            </a:r>
            <a:r>
              <a:rPr lang="en-US" sz="2000" spc="5" dirty="0">
                <a:solidFill>
                  <a:srgbClr val="333333"/>
                </a:solidFill>
              </a:rPr>
              <a:t> </a:t>
            </a:r>
            <a:r>
              <a:rPr lang="en-US" sz="2000" spc="-10" dirty="0">
                <a:solidFill>
                  <a:srgbClr val="333333"/>
                </a:solidFill>
              </a:rPr>
              <a:t>bi</a:t>
            </a:r>
            <a:r>
              <a:rPr lang="en-US" sz="2000" spc="-5" dirty="0">
                <a:solidFill>
                  <a:srgbClr val="333333"/>
                </a:solidFill>
              </a:rPr>
              <a:t> </a:t>
            </a:r>
            <a:r>
              <a:rPr lang="en-US" sz="2000" spc="-15" dirty="0" err="1">
                <a:solidFill>
                  <a:srgbClr val="333333"/>
                </a:solidFill>
              </a:rPr>
              <a:t>v</a:t>
            </a:r>
            <a:r>
              <a:rPr lang="en-US" sz="2000" spc="-30" dirty="0" err="1">
                <a:solidFill>
                  <a:srgbClr val="333333"/>
                </a:solidFill>
              </a:rPr>
              <a:t>e</a:t>
            </a:r>
            <a:r>
              <a:rPr lang="en-US" sz="2000" spc="-20" dirty="0" err="1">
                <a:solidFill>
                  <a:srgbClr val="333333"/>
                </a:solidFill>
              </a:rPr>
              <a:t>r</a:t>
            </a:r>
            <a:r>
              <a:rPr lang="en-US" sz="2000" spc="-25" dirty="0" err="1">
                <a:solidFill>
                  <a:srgbClr val="333333"/>
                </a:solidFill>
              </a:rPr>
              <a:t>o</a:t>
            </a:r>
            <a:r>
              <a:rPr lang="en-US" sz="2000" spc="-15" dirty="0" err="1">
                <a:solidFill>
                  <a:srgbClr val="333333"/>
                </a:solidFill>
              </a:rPr>
              <a:t>vat</a:t>
            </a:r>
            <a:r>
              <a:rPr lang="en-US" sz="2000" spc="-5" dirty="0" err="1">
                <a:solidFill>
                  <a:srgbClr val="333333"/>
                </a:solidFill>
              </a:rPr>
              <a:t>n</a:t>
            </a:r>
            <a:r>
              <a:rPr lang="en-US" sz="2000" spc="-15" dirty="0" err="1">
                <a:solidFill>
                  <a:srgbClr val="333333"/>
                </a:solidFill>
              </a:rPr>
              <a:t>o</a:t>
            </a:r>
            <a:r>
              <a:rPr lang="en-US" sz="2000" spc="25" dirty="0">
                <a:solidFill>
                  <a:srgbClr val="333333"/>
                </a:solidFill>
              </a:rPr>
              <a:t> </a:t>
            </a:r>
            <a:r>
              <a:rPr lang="x-none" sz="2000" spc="-10">
                <a:solidFill>
                  <a:srgbClr val="333333"/>
                </a:solidFill>
              </a:rPr>
              <a:t>dobio</a:t>
            </a:r>
            <a:r>
              <a:rPr lang="en-US" sz="2000" spc="-10" dirty="0">
                <a:solidFill>
                  <a:srgbClr val="333333"/>
                </a:solidFill>
              </a:rPr>
              <a:t> </a:t>
            </a:r>
            <a:r>
              <a:rPr lang="en-US" sz="2000" spc="-10" dirty="0" err="1">
                <a:solidFill>
                  <a:srgbClr val="333333"/>
                </a:solidFill>
              </a:rPr>
              <a:t>d</a:t>
            </a:r>
            <a:r>
              <a:rPr lang="en-US" sz="2000" spc="15" dirty="0" err="1">
                <a:solidFill>
                  <a:srgbClr val="333333"/>
                </a:solidFill>
              </a:rPr>
              <a:t>i</a:t>
            </a:r>
            <a:r>
              <a:rPr lang="en-US" sz="2000" spc="-5" dirty="0" err="1">
                <a:solidFill>
                  <a:srgbClr val="333333"/>
                </a:solidFill>
              </a:rPr>
              <a:t>j</a:t>
            </a:r>
            <a:r>
              <a:rPr lang="en-US" sz="2000" spc="-15" dirty="0" err="1">
                <a:solidFill>
                  <a:srgbClr val="333333"/>
                </a:solidFill>
              </a:rPr>
              <a:t>a</a:t>
            </a:r>
            <a:r>
              <a:rPr lang="en-US" sz="2000" spc="-10" dirty="0" err="1">
                <a:solidFill>
                  <a:srgbClr val="333333"/>
                </a:solidFill>
              </a:rPr>
              <a:t>g</a:t>
            </a:r>
            <a:r>
              <a:rPr lang="en-US" sz="2000" spc="-5" dirty="0" err="1">
                <a:solidFill>
                  <a:srgbClr val="333333"/>
                </a:solidFill>
              </a:rPr>
              <a:t>n</a:t>
            </a:r>
            <a:r>
              <a:rPr lang="en-US" sz="2000" spc="-25" dirty="0" err="1">
                <a:solidFill>
                  <a:srgbClr val="333333"/>
                </a:solidFill>
              </a:rPr>
              <a:t>o</a:t>
            </a:r>
            <a:r>
              <a:rPr lang="x-none" sz="2000" spc="-25">
                <a:solidFill>
                  <a:srgbClr val="333333"/>
                </a:solidFill>
              </a:rPr>
              <a:t>zu</a:t>
            </a:r>
            <a:r>
              <a:rPr lang="en-US" sz="2000" spc="-50" dirty="0">
                <a:solidFill>
                  <a:srgbClr val="333333"/>
                </a:solidFill>
              </a:rPr>
              <a:t> </a:t>
            </a:r>
            <a:r>
              <a:rPr lang="en-US" sz="2000" spc="-10" dirty="0" err="1">
                <a:solidFill>
                  <a:srgbClr val="333333"/>
                </a:solidFill>
              </a:rPr>
              <a:t>p</a:t>
            </a:r>
            <a:r>
              <a:rPr lang="en-US" sz="2000" spc="-15" dirty="0" err="1">
                <a:solidFill>
                  <a:srgbClr val="333333"/>
                </a:solidFill>
              </a:rPr>
              <a:t>s</a:t>
            </a:r>
            <a:r>
              <a:rPr lang="en-US" sz="2000" spc="5" dirty="0" err="1">
                <a:solidFill>
                  <a:srgbClr val="333333"/>
                </a:solidFill>
              </a:rPr>
              <a:t>i</a:t>
            </a:r>
            <a:r>
              <a:rPr lang="en-US" sz="2000" spc="-5" dirty="0" err="1">
                <a:solidFill>
                  <a:srgbClr val="333333"/>
                </a:solidFill>
              </a:rPr>
              <a:t>h</a:t>
            </a:r>
            <a:r>
              <a:rPr lang="en-US" sz="2000" spc="-25" dirty="0" err="1">
                <a:solidFill>
                  <a:srgbClr val="333333"/>
                </a:solidFill>
              </a:rPr>
              <a:t>o</a:t>
            </a:r>
            <a:r>
              <a:rPr lang="en-US" sz="2000" spc="-10" dirty="0" err="1">
                <a:solidFill>
                  <a:srgbClr val="333333"/>
                </a:solidFill>
              </a:rPr>
              <a:t>z</a:t>
            </a:r>
            <a:r>
              <a:rPr lang="x-none" sz="2000" spc="-25">
                <a:solidFill>
                  <a:srgbClr val="333333"/>
                </a:solidFill>
              </a:rPr>
              <a:t>e</a:t>
            </a:r>
            <a:r>
              <a:rPr lang="en-US" sz="2000" spc="-5" dirty="0">
                <a:solidFill>
                  <a:srgbClr val="333333"/>
                </a:solidFill>
              </a:rPr>
              <a:t> </a:t>
            </a:r>
            <a:r>
              <a:rPr lang="en-US" sz="2000" spc="15" dirty="0" err="1">
                <a:solidFill>
                  <a:srgbClr val="333333"/>
                </a:solidFill>
              </a:rPr>
              <a:t>il</a:t>
            </a:r>
            <a:r>
              <a:rPr lang="en-US" sz="2000" spc="-10" dirty="0" err="1">
                <a:solidFill>
                  <a:srgbClr val="333333"/>
                </a:solidFill>
              </a:rPr>
              <a:t>i</a:t>
            </a:r>
            <a:r>
              <a:rPr lang="en-US" sz="2000" dirty="0">
                <a:solidFill>
                  <a:srgbClr val="333333"/>
                </a:solidFill>
              </a:rPr>
              <a:t> </a:t>
            </a:r>
            <a:r>
              <a:rPr lang="en-US" sz="2000" spc="-15" dirty="0">
                <a:solidFill>
                  <a:srgbClr val="333333"/>
                </a:solidFill>
              </a:rPr>
              <a:t>b</a:t>
            </a:r>
            <a:r>
              <a:rPr lang="en-US" sz="2000" spc="15" dirty="0">
                <a:solidFill>
                  <a:srgbClr val="333333"/>
                </a:solidFill>
              </a:rPr>
              <a:t>i</a:t>
            </a:r>
            <a:r>
              <a:rPr lang="en-US" sz="2000" spc="-10" dirty="0">
                <a:solidFill>
                  <a:srgbClr val="333333"/>
                </a:solidFill>
              </a:rPr>
              <a:t>p</a:t>
            </a:r>
            <a:r>
              <a:rPr lang="en-US" sz="2000" spc="-25" dirty="0">
                <a:solidFill>
                  <a:srgbClr val="333333"/>
                </a:solidFill>
              </a:rPr>
              <a:t>o</a:t>
            </a:r>
            <a:r>
              <a:rPr lang="en-US" sz="2000" spc="-10" dirty="0">
                <a:solidFill>
                  <a:srgbClr val="333333"/>
                </a:solidFill>
              </a:rPr>
              <a:t>la</a:t>
            </a:r>
            <a:r>
              <a:rPr lang="en-US" sz="2000" spc="-20" dirty="0">
                <a:solidFill>
                  <a:srgbClr val="333333"/>
                </a:solidFill>
              </a:rPr>
              <a:t>r</a:t>
            </a:r>
            <a:r>
              <a:rPr lang="x-none" sz="2000" spc="-5">
                <a:solidFill>
                  <a:srgbClr val="333333"/>
                </a:solidFill>
              </a:rPr>
              <a:t>nog</a:t>
            </a:r>
            <a:r>
              <a:rPr lang="en-US" sz="2000" spc="-20" dirty="0">
                <a:solidFill>
                  <a:srgbClr val="333333"/>
                </a:solidFill>
              </a:rPr>
              <a:t> </a:t>
            </a:r>
            <a:r>
              <a:rPr lang="en-US" sz="2000" spc="-10" dirty="0" err="1">
                <a:solidFill>
                  <a:srgbClr val="333333"/>
                </a:solidFill>
              </a:rPr>
              <a:t>p</a:t>
            </a:r>
            <a:r>
              <a:rPr lang="en-US" sz="2000" spc="-20" dirty="0" err="1">
                <a:solidFill>
                  <a:srgbClr val="333333"/>
                </a:solidFill>
              </a:rPr>
              <a:t>r</a:t>
            </a:r>
            <a:r>
              <a:rPr lang="en-US" sz="2000" spc="-30" dirty="0" err="1">
                <a:solidFill>
                  <a:srgbClr val="333333"/>
                </a:solidFill>
              </a:rPr>
              <a:t>e</a:t>
            </a:r>
            <a:r>
              <a:rPr lang="en-US" sz="2000" spc="-20" dirty="0" err="1">
                <a:solidFill>
                  <a:srgbClr val="333333"/>
                </a:solidFill>
              </a:rPr>
              <a:t>me</a:t>
            </a:r>
            <a:r>
              <a:rPr lang="en-US" sz="2000" spc="-30" dirty="0" err="1">
                <a:solidFill>
                  <a:srgbClr val="333333"/>
                </a:solidFill>
              </a:rPr>
              <a:t>ć</a:t>
            </a:r>
            <a:r>
              <a:rPr lang="en-US" sz="2000" spc="-15" dirty="0" err="1">
                <a:solidFill>
                  <a:srgbClr val="333333"/>
                </a:solidFill>
              </a:rPr>
              <a:t>a</a:t>
            </a:r>
            <a:r>
              <a:rPr lang="en-US" sz="2000" dirty="0" err="1">
                <a:solidFill>
                  <a:srgbClr val="333333"/>
                </a:solidFill>
              </a:rPr>
              <a:t>j</a:t>
            </a:r>
            <a:r>
              <a:rPr lang="en-US" sz="2000" spc="-30" dirty="0" err="1">
                <a:solidFill>
                  <a:srgbClr val="333333"/>
                </a:solidFill>
              </a:rPr>
              <a:t>e</a:t>
            </a:r>
            <a:r>
              <a:rPr lang="x-none" sz="2000" spc="-30">
                <a:solidFill>
                  <a:srgbClr val="333333"/>
                </a:solidFill>
              </a:rPr>
              <a:t>a raspoloženja</a:t>
            </a:r>
            <a:endParaRPr lang="en-US" sz="2000" dirty="0"/>
          </a:p>
        </p:txBody>
      </p:sp>
      <p:pic>
        <p:nvPicPr>
          <p:cNvPr id="7"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Ringo Star (bubnjar Bitlsa)</a:t>
            </a:r>
            <a:endParaRPr sz="3600" dirty="0">
              <a:latin typeface="+mn-lt"/>
              <a:ea typeface="+mn-ea"/>
              <a:cs typeface="+mn-cs"/>
            </a:endParaRPr>
          </a:p>
        </p:txBody>
      </p:sp>
      <p:sp>
        <p:nvSpPr>
          <p:cNvPr id="4" name="Content Placeholder 3"/>
          <p:cNvSpPr>
            <a:spLocks noGrp="1"/>
          </p:cNvSpPr>
          <p:nvPr>
            <p:ph idx="1"/>
          </p:nvPr>
        </p:nvSpPr>
        <p:spPr>
          <a:xfrm>
            <a:off x="408955" y="2204864"/>
            <a:ext cx="5303520" cy="4248000"/>
          </a:xfrm>
        </p:spPr>
        <p:txBody>
          <a:bodyPr/>
          <a:lstStyle/>
          <a:p>
            <a:pPr marL="342900" marR="720725" lvl="0" indent="-342900" defTabSz="914400">
              <a:buClr>
                <a:srgbClr val="333333"/>
              </a:buClr>
              <a:buFont typeface="WingDings"/>
              <a:buChar char=""/>
              <a:tabLst>
                <a:tab pos="277495" algn="l"/>
              </a:tabLst>
            </a:pPr>
            <a:r>
              <a:rPr lang="en-US" sz="2000" spc="-10" dirty="0">
                <a:solidFill>
                  <a:srgbClr val="333333"/>
                </a:solidFill>
              </a:rPr>
              <a:t>R</a:t>
            </a:r>
            <a:r>
              <a:rPr lang="en-US" sz="2000" spc="15" dirty="0">
                <a:solidFill>
                  <a:srgbClr val="333333"/>
                </a:solidFill>
              </a:rPr>
              <a:t>i</a:t>
            </a:r>
            <a:r>
              <a:rPr lang="en-US" sz="2000" spc="-5" dirty="0">
                <a:solidFill>
                  <a:srgbClr val="333333"/>
                </a:solidFill>
              </a:rPr>
              <a:t>n</a:t>
            </a:r>
            <a:r>
              <a:rPr lang="en-US" sz="2000" spc="-10" dirty="0">
                <a:solidFill>
                  <a:srgbClr val="333333"/>
                </a:solidFill>
              </a:rPr>
              <a:t>g</a:t>
            </a:r>
            <a:r>
              <a:rPr lang="en-US" sz="2000" spc="-15" dirty="0">
                <a:solidFill>
                  <a:srgbClr val="333333"/>
                </a:solidFill>
              </a:rPr>
              <a:t>o</a:t>
            </a:r>
            <a:r>
              <a:rPr lang="en-US" sz="2000" spc="-40" dirty="0">
                <a:solidFill>
                  <a:srgbClr val="333333"/>
                </a:solidFill>
              </a:rPr>
              <a:t> </a:t>
            </a:r>
            <a:r>
              <a:rPr lang="en-US" sz="2000" spc="-10" dirty="0">
                <a:solidFill>
                  <a:srgbClr val="333333"/>
                </a:solidFill>
              </a:rPr>
              <a:t>S</a:t>
            </a:r>
            <a:r>
              <a:rPr lang="en-US" sz="2000" spc="-5" dirty="0">
                <a:solidFill>
                  <a:srgbClr val="333333"/>
                </a:solidFill>
              </a:rPr>
              <a:t>t</a:t>
            </a:r>
            <a:r>
              <a:rPr lang="en-US" sz="2000" spc="-15" dirty="0">
                <a:solidFill>
                  <a:srgbClr val="333333"/>
                </a:solidFill>
              </a:rPr>
              <a:t>ar</a:t>
            </a:r>
            <a:r>
              <a:rPr lang="en-US" sz="2000" spc="-10" dirty="0">
                <a:solidFill>
                  <a:srgbClr val="333333"/>
                </a:solidFill>
              </a:rPr>
              <a:t>,</a:t>
            </a:r>
            <a:r>
              <a:rPr lang="en-US" sz="2000" spc="10" dirty="0">
                <a:solidFill>
                  <a:srgbClr val="333333"/>
                </a:solidFill>
              </a:rPr>
              <a:t> </a:t>
            </a:r>
            <a:r>
              <a:rPr lang="en-US" sz="2000" spc="-15" dirty="0" err="1">
                <a:solidFill>
                  <a:srgbClr val="333333"/>
                </a:solidFill>
              </a:rPr>
              <a:t>k</a:t>
            </a:r>
            <a:r>
              <a:rPr lang="en-US" sz="2000" spc="-30" dirty="0" err="1">
                <a:solidFill>
                  <a:srgbClr val="333333"/>
                </a:solidFill>
              </a:rPr>
              <a:t>o</a:t>
            </a:r>
            <a:r>
              <a:rPr lang="en-US" sz="2000" spc="-5" dirty="0" err="1">
                <a:solidFill>
                  <a:srgbClr val="333333"/>
                </a:solidFill>
              </a:rPr>
              <a:t>j</a:t>
            </a:r>
            <a:r>
              <a:rPr lang="en-US" sz="2000" spc="-10" dirty="0" err="1">
                <a:solidFill>
                  <a:srgbClr val="333333"/>
                </a:solidFill>
              </a:rPr>
              <a:t>i</a:t>
            </a:r>
            <a:r>
              <a:rPr lang="en-US" sz="2000" spc="20" dirty="0">
                <a:solidFill>
                  <a:srgbClr val="333333"/>
                </a:solidFill>
              </a:rPr>
              <a:t> </a:t>
            </a:r>
            <a:r>
              <a:rPr lang="en-US" sz="2000" spc="-10" dirty="0">
                <a:solidFill>
                  <a:srgbClr val="333333"/>
                </a:solidFill>
              </a:rPr>
              <a:t>je</a:t>
            </a:r>
            <a:r>
              <a:rPr lang="en-US" sz="2000" spc="-15" dirty="0">
                <a:solidFill>
                  <a:srgbClr val="333333"/>
                </a:solidFill>
              </a:rPr>
              <a:t> </a:t>
            </a:r>
            <a:r>
              <a:rPr lang="en-US" sz="2000" spc="-10" dirty="0" err="1">
                <a:solidFill>
                  <a:srgbClr val="333333"/>
                </a:solidFill>
              </a:rPr>
              <a:t>p</a:t>
            </a:r>
            <a:r>
              <a:rPr lang="en-US" sz="2000" spc="-25" dirty="0" err="1">
                <a:solidFill>
                  <a:srgbClr val="333333"/>
                </a:solidFill>
              </a:rPr>
              <a:t>o</a:t>
            </a:r>
            <a:r>
              <a:rPr lang="en-US" sz="2000" spc="-15" dirty="0" err="1">
                <a:solidFill>
                  <a:srgbClr val="333333"/>
                </a:solidFill>
              </a:rPr>
              <a:t>stao</a:t>
            </a:r>
            <a:r>
              <a:rPr lang="en-US" sz="2000" spc="10" dirty="0">
                <a:solidFill>
                  <a:srgbClr val="333333"/>
                </a:solidFill>
              </a:rPr>
              <a:t> </a:t>
            </a:r>
            <a:r>
              <a:rPr lang="en-US" sz="2000" spc="-15" dirty="0" err="1">
                <a:solidFill>
                  <a:srgbClr val="333333"/>
                </a:solidFill>
              </a:rPr>
              <a:t>s</a:t>
            </a:r>
            <a:r>
              <a:rPr lang="en-US" sz="2000" spc="5" dirty="0" err="1">
                <a:solidFill>
                  <a:srgbClr val="333333"/>
                </a:solidFill>
              </a:rPr>
              <a:t>l</a:t>
            </a:r>
            <a:r>
              <a:rPr lang="en-US" sz="2000" spc="-15" dirty="0" err="1">
                <a:solidFill>
                  <a:srgbClr val="333333"/>
                </a:solidFill>
              </a:rPr>
              <a:t>avan</a:t>
            </a:r>
            <a:r>
              <a:rPr lang="en-US" sz="2000" spc="10" dirty="0">
                <a:solidFill>
                  <a:srgbClr val="333333"/>
                </a:solidFill>
              </a:rPr>
              <a:t> </a:t>
            </a:r>
            <a:r>
              <a:rPr lang="en-US" sz="2000" spc="-25" dirty="0" err="1">
                <a:solidFill>
                  <a:srgbClr val="333333"/>
                </a:solidFill>
              </a:rPr>
              <a:t>k</a:t>
            </a:r>
            <a:r>
              <a:rPr lang="en-US" sz="2000" spc="-15" dirty="0" err="1">
                <a:solidFill>
                  <a:srgbClr val="333333"/>
                </a:solidFill>
              </a:rPr>
              <a:t>ao</a:t>
            </a:r>
            <a:r>
              <a:rPr lang="en-US" sz="2000" spc="5" dirty="0">
                <a:solidFill>
                  <a:srgbClr val="333333"/>
                </a:solidFill>
              </a:rPr>
              <a:t> </a:t>
            </a:r>
            <a:r>
              <a:rPr lang="en-US" sz="2000" spc="-10" dirty="0" err="1">
                <a:solidFill>
                  <a:srgbClr val="333333"/>
                </a:solidFill>
              </a:rPr>
              <a:t>b</a:t>
            </a:r>
            <a:r>
              <a:rPr lang="en-US" sz="2000" spc="-5" dirty="0" err="1">
                <a:solidFill>
                  <a:srgbClr val="333333"/>
                </a:solidFill>
              </a:rPr>
              <a:t>u</a:t>
            </a:r>
            <a:r>
              <a:rPr lang="en-US" sz="2000" spc="-10" dirty="0" err="1">
                <a:solidFill>
                  <a:srgbClr val="333333"/>
                </a:solidFill>
              </a:rPr>
              <a:t>b</a:t>
            </a:r>
            <a:r>
              <a:rPr lang="en-US" sz="2000" spc="-5" dirty="0" err="1">
                <a:solidFill>
                  <a:srgbClr val="333333"/>
                </a:solidFill>
              </a:rPr>
              <a:t>n</a:t>
            </a:r>
            <a:r>
              <a:rPr lang="en-US" sz="2000" spc="40" dirty="0" err="1">
                <a:solidFill>
                  <a:srgbClr val="333333"/>
                </a:solidFill>
              </a:rPr>
              <a:t>j</a:t>
            </a:r>
            <a:r>
              <a:rPr lang="en-US" sz="2000" spc="-15" dirty="0" err="1">
                <a:solidFill>
                  <a:srgbClr val="333333"/>
                </a:solidFill>
              </a:rPr>
              <a:t>ar</a:t>
            </a:r>
            <a:r>
              <a:rPr lang="en-US" sz="2000" spc="-10" dirty="0">
                <a:solidFill>
                  <a:srgbClr val="333333"/>
                </a:solidFill>
              </a:rPr>
              <a:t> </a:t>
            </a:r>
            <a:r>
              <a:rPr lang="en-US" sz="2000" spc="-15" dirty="0">
                <a:solidFill>
                  <a:srgbClr val="333333"/>
                </a:solidFill>
              </a:rPr>
              <a:t>B</a:t>
            </a:r>
            <a:r>
              <a:rPr lang="x-none" sz="2000" spc="-25" dirty="0">
                <a:solidFill>
                  <a:srgbClr val="333333"/>
                </a:solidFill>
              </a:rPr>
              <a:t>i</a:t>
            </a:r>
            <a:r>
              <a:rPr lang="en-US" sz="2000" spc="-5" dirty="0" err="1">
                <a:solidFill>
                  <a:srgbClr val="333333"/>
                </a:solidFill>
              </a:rPr>
              <a:t>t</a:t>
            </a:r>
            <a:r>
              <a:rPr lang="en-US" sz="2000" spc="15" dirty="0" err="1">
                <a:solidFill>
                  <a:srgbClr val="333333"/>
                </a:solidFill>
              </a:rPr>
              <a:t>l</a:t>
            </a:r>
            <a:r>
              <a:rPr lang="x-none" sz="2000" spc="-30" dirty="0">
                <a:solidFill>
                  <a:srgbClr val="333333"/>
                </a:solidFill>
              </a:rPr>
              <a:t>s</a:t>
            </a:r>
            <a:r>
              <a:rPr lang="sr-Latn-CS" sz="2000" spc="-30" dirty="0">
                <a:solidFill>
                  <a:srgbClr val="333333"/>
                </a:solidFill>
              </a:rPr>
              <a:t>a,</a:t>
            </a:r>
            <a:r>
              <a:rPr lang="en-US" sz="2000" dirty="0">
                <a:solidFill>
                  <a:srgbClr val="333333"/>
                </a:solidFill>
              </a:rPr>
              <a:t> </a:t>
            </a:r>
            <a:r>
              <a:rPr lang="en-US" sz="2000" spc="-10" dirty="0">
                <a:solidFill>
                  <a:srgbClr val="333333"/>
                </a:solidFill>
              </a:rPr>
              <a:t>je</a:t>
            </a:r>
            <a:r>
              <a:rPr lang="en-US" sz="2000" spc="5" dirty="0">
                <a:solidFill>
                  <a:srgbClr val="333333"/>
                </a:solidFill>
              </a:rPr>
              <a:t> </a:t>
            </a:r>
            <a:r>
              <a:rPr lang="en-US" sz="2000" spc="-5" dirty="0" err="1">
                <a:solidFill>
                  <a:srgbClr val="333333"/>
                </a:solidFill>
              </a:rPr>
              <a:t>t</a:t>
            </a:r>
            <a:r>
              <a:rPr lang="en-US" sz="2000" spc="-15" dirty="0" err="1">
                <a:solidFill>
                  <a:srgbClr val="333333"/>
                </a:solidFill>
              </a:rPr>
              <a:t>ak</a:t>
            </a:r>
            <a:r>
              <a:rPr lang="en-US" sz="2000" spc="-25" dirty="0" err="1">
                <a:solidFill>
                  <a:srgbClr val="333333"/>
                </a:solidFill>
              </a:rPr>
              <a:t>o</a:t>
            </a:r>
            <a:r>
              <a:rPr lang="en-US" sz="2000" spc="-10" dirty="0" err="1">
                <a:solidFill>
                  <a:srgbClr val="333333"/>
                </a:solidFill>
              </a:rPr>
              <a:t>đ</a:t>
            </a:r>
            <a:r>
              <a:rPr lang="en-US" sz="2000" spc="-15" dirty="0" err="1">
                <a:solidFill>
                  <a:srgbClr val="333333"/>
                </a:solidFill>
              </a:rPr>
              <a:t>e</a:t>
            </a:r>
            <a:r>
              <a:rPr lang="en-US" sz="2000" dirty="0">
                <a:solidFill>
                  <a:srgbClr val="333333"/>
                </a:solidFill>
              </a:rPr>
              <a:t> </a:t>
            </a:r>
            <a:r>
              <a:rPr lang="en-US" sz="2000" spc="-10" dirty="0" err="1">
                <a:solidFill>
                  <a:srgbClr val="333333"/>
                </a:solidFill>
              </a:rPr>
              <a:t>p</a:t>
            </a:r>
            <a:r>
              <a:rPr lang="en-US" sz="2000" spc="-25" dirty="0" err="1">
                <a:solidFill>
                  <a:srgbClr val="333333"/>
                </a:solidFill>
              </a:rPr>
              <a:t>o</a:t>
            </a:r>
            <a:r>
              <a:rPr lang="en-US" sz="2000" spc="-15" dirty="0" err="1">
                <a:solidFill>
                  <a:srgbClr val="333333"/>
                </a:solidFill>
              </a:rPr>
              <a:t>č</a:t>
            </a:r>
            <a:r>
              <a:rPr lang="en-US" sz="2000" spc="-35" dirty="0" err="1">
                <a:solidFill>
                  <a:srgbClr val="333333"/>
                </a:solidFill>
              </a:rPr>
              <a:t>e</a:t>
            </a:r>
            <a:r>
              <a:rPr lang="en-US" sz="2000" spc="-15" dirty="0" err="1">
                <a:solidFill>
                  <a:srgbClr val="333333"/>
                </a:solidFill>
              </a:rPr>
              <a:t>o</a:t>
            </a:r>
            <a:r>
              <a:rPr lang="en-US" sz="2000" spc="25" dirty="0">
                <a:solidFill>
                  <a:srgbClr val="333333"/>
                </a:solidFill>
              </a:rPr>
              <a:t> </a:t>
            </a:r>
            <a:r>
              <a:rPr lang="en-US" sz="2000" spc="-10" dirty="0">
                <a:solidFill>
                  <a:srgbClr val="333333"/>
                </a:solidFill>
              </a:rPr>
              <a:t>d</a:t>
            </a:r>
            <a:r>
              <a:rPr lang="en-US" sz="2000" spc="-15" dirty="0">
                <a:solidFill>
                  <a:srgbClr val="333333"/>
                </a:solidFill>
              </a:rPr>
              <a:t>a</a:t>
            </a:r>
            <a:r>
              <a:rPr lang="en-US" sz="2000" spc="15" dirty="0">
                <a:solidFill>
                  <a:srgbClr val="333333"/>
                </a:solidFill>
              </a:rPr>
              <a:t> </a:t>
            </a:r>
            <a:r>
              <a:rPr lang="en-US" sz="2000" spc="-15" dirty="0" err="1">
                <a:solidFill>
                  <a:srgbClr val="333333"/>
                </a:solidFill>
              </a:rPr>
              <a:t>s</a:t>
            </a:r>
            <a:r>
              <a:rPr lang="en-US" sz="2000" spc="5" dirty="0" err="1">
                <a:solidFill>
                  <a:srgbClr val="333333"/>
                </a:solidFill>
              </a:rPr>
              <a:t>l</a:t>
            </a:r>
            <a:r>
              <a:rPr lang="en-US" sz="2000" spc="15" dirty="0" err="1">
                <a:solidFill>
                  <a:srgbClr val="333333"/>
                </a:solidFill>
              </a:rPr>
              <a:t>i</a:t>
            </a:r>
            <a:r>
              <a:rPr lang="en-US" sz="2000" spc="-15" dirty="0" err="1">
                <a:solidFill>
                  <a:srgbClr val="333333"/>
                </a:solidFill>
              </a:rPr>
              <a:t>ka</a:t>
            </a:r>
            <a:r>
              <a:rPr lang="en-US" sz="2000" spc="-60" dirty="0">
                <a:solidFill>
                  <a:srgbClr val="333333"/>
                </a:solidFill>
              </a:rPr>
              <a:t> </a:t>
            </a:r>
            <a:r>
              <a:rPr lang="en-US" sz="2000" spc="-10" dirty="0">
                <a:solidFill>
                  <a:srgbClr val="333333"/>
                </a:solidFill>
              </a:rPr>
              <a:t>2005</a:t>
            </a:r>
            <a:r>
              <a:rPr lang="sr-Latn-CS" sz="2000" spc="-10" dirty="0">
                <a:solidFill>
                  <a:srgbClr val="333333"/>
                </a:solidFill>
              </a:rPr>
              <a:t>. godine</a:t>
            </a:r>
            <a:r>
              <a:rPr lang="en-US" sz="2000" spc="-10" dirty="0">
                <a:solidFill>
                  <a:srgbClr val="333333"/>
                </a:solidFill>
              </a:rPr>
              <a:t>:</a:t>
            </a:r>
            <a:endParaRPr lang="en-US" sz="2000" dirty="0">
              <a:solidFill>
                <a:srgbClr val="333333"/>
              </a:solidFill>
            </a:endParaRPr>
          </a:p>
          <a:p>
            <a:pPr marL="342900" lvl="1" indent="-342900" defTabSz="914400">
              <a:spcBef>
                <a:spcPts val="1999"/>
              </a:spcBef>
              <a:buClr>
                <a:srgbClr val="333333"/>
              </a:buClr>
              <a:buFont typeface="WingDings"/>
              <a:buChar char=""/>
              <a:tabLst>
                <a:tab pos="756285" algn="l"/>
              </a:tabLst>
            </a:pPr>
            <a:r>
              <a:rPr lang="en-US" sz="2000" spc="-15" dirty="0" err="1">
                <a:solidFill>
                  <a:srgbClr val="333333"/>
                </a:solidFill>
              </a:rPr>
              <a:t>S</a:t>
            </a:r>
            <a:r>
              <a:rPr lang="en-US" sz="2000" spc="20" dirty="0" err="1">
                <a:solidFill>
                  <a:srgbClr val="333333"/>
                </a:solidFill>
              </a:rPr>
              <a:t>l</a:t>
            </a:r>
            <a:r>
              <a:rPr lang="en-US" sz="2000" spc="15" dirty="0" err="1">
                <a:solidFill>
                  <a:srgbClr val="333333"/>
                </a:solidFill>
              </a:rPr>
              <a:t>i</a:t>
            </a:r>
            <a:r>
              <a:rPr lang="en-US" sz="2000" spc="-15" dirty="0" err="1">
                <a:solidFill>
                  <a:srgbClr val="333333"/>
                </a:solidFill>
              </a:rPr>
              <a:t>ka</a:t>
            </a:r>
            <a:r>
              <a:rPr lang="en-US" sz="2000" spc="-50" dirty="0">
                <a:solidFill>
                  <a:srgbClr val="333333"/>
                </a:solidFill>
              </a:rPr>
              <a:t> </a:t>
            </a:r>
            <a:r>
              <a:rPr lang="en-US" sz="2000" spc="-15" dirty="0">
                <a:solidFill>
                  <a:srgbClr val="333333"/>
                </a:solidFill>
              </a:rPr>
              <a:t>“</a:t>
            </a:r>
            <a:r>
              <a:rPr lang="en-US" sz="2000" spc="-15" dirty="0" err="1">
                <a:solidFill>
                  <a:srgbClr val="333333"/>
                </a:solidFill>
              </a:rPr>
              <a:t>Š</a:t>
            </a:r>
            <a:r>
              <a:rPr lang="en-US" sz="2000" spc="-5" dirty="0" err="1">
                <a:solidFill>
                  <a:srgbClr val="333333"/>
                </a:solidFill>
              </a:rPr>
              <a:t>u</a:t>
            </a:r>
            <a:r>
              <a:rPr lang="en-US" sz="2000" spc="-20" dirty="0" err="1">
                <a:solidFill>
                  <a:srgbClr val="333333"/>
                </a:solidFill>
              </a:rPr>
              <a:t>m</a:t>
            </a:r>
            <a:r>
              <a:rPr lang="en-US" sz="2000" spc="-5" dirty="0" err="1">
                <a:solidFill>
                  <a:srgbClr val="333333"/>
                </a:solidFill>
              </a:rPr>
              <a:t>a</a:t>
            </a:r>
            <a:r>
              <a:rPr lang="en-US" sz="2000" spc="-10" dirty="0">
                <a:solidFill>
                  <a:srgbClr val="333333"/>
                </a:solidFill>
              </a:rPr>
              <a:t>”</a:t>
            </a:r>
            <a:r>
              <a:rPr lang="en-US" sz="2000" spc="-15" dirty="0">
                <a:solidFill>
                  <a:srgbClr val="333333"/>
                </a:solidFill>
              </a:rPr>
              <a:t> </a:t>
            </a:r>
            <a:r>
              <a:rPr lang="en-US" sz="2000" spc="-5" dirty="0">
                <a:solidFill>
                  <a:srgbClr val="333333"/>
                </a:solidFill>
              </a:rPr>
              <a:t>j</a:t>
            </a:r>
            <a:r>
              <a:rPr lang="en-US" sz="2000" spc="-15" dirty="0">
                <a:solidFill>
                  <a:srgbClr val="333333"/>
                </a:solidFill>
              </a:rPr>
              <a:t>e </a:t>
            </a:r>
            <a:r>
              <a:rPr lang="en-US" sz="2000" spc="-15" dirty="0" err="1">
                <a:solidFill>
                  <a:srgbClr val="333333"/>
                </a:solidFill>
              </a:rPr>
              <a:t>z</a:t>
            </a:r>
            <a:r>
              <a:rPr lang="en-US" sz="2000" spc="-10" dirty="0" err="1">
                <a:solidFill>
                  <a:srgbClr val="333333"/>
                </a:solidFill>
              </a:rPr>
              <a:t>a</a:t>
            </a:r>
            <a:r>
              <a:rPr lang="en-US" sz="2000" spc="-15" dirty="0" err="1">
                <a:solidFill>
                  <a:srgbClr val="333333"/>
                </a:solidFill>
              </a:rPr>
              <a:t>v</a:t>
            </a:r>
            <a:r>
              <a:rPr lang="en-US" sz="2000" spc="-25" dirty="0" err="1">
                <a:solidFill>
                  <a:srgbClr val="333333"/>
                </a:solidFill>
              </a:rPr>
              <a:t>r</a:t>
            </a:r>
            <a:r>
              <a:rPr lang="en-US" sz="2000" spc="-15" dirty="0" err="1">
                <a:solidFill>
                  <a:srgbClr val="333333"/>
                </a:solidFill>
              </a:rPr>
              <a:t>š</a:t>
            </a:r>
            <a:r>
              <a:rPr lang="en-US" sz="2000" spc="-35" dirty="0" err="1">
                <a:solidFill>
                  <a:srgbClr val="333333"/>
                </a:solidFill>
              </a:rPr>
              <a:t>e</a:t>
            </a:r>
            <a:r>
              <a:rPr lang="en-US" sz="2000" spc="-5" dirty="0" err="1">
                <a:solidFill>
                  <a:srgbClr val="333333"/>
                </a:solidFill>
              </a:rPr>
              <a:t>n</a:t>
            </a:r>
            <a:r>
              <a:rPr lang="en-US" sz="2000" spc="-15" dirty="0" err="1">
                <a:solidFill>
                  <a:srgbClr val="333333"/>
                </a:solidFill>
              </a:rPr>
              <a:t>a</a:t>
            </a:r>
            <a:r>
              <a:rPr lang="en-US" sz="2000" spc="50" dirty="0">
                <a:solidFill>
                  <a:srgbClr val="333333"/>
                </a:solidFill>
              </a:rPr>
              <a:t> </a:t>
            </a:r>
            <a:r>
              <a:rPr lang="en-US" sz="2000" spc="-10" dirty="0">
                <a:solidFill>
                  <a:srgbClr val="333333"/>
                </a:solidFill>
              </a:rPr>
              <a:t>2013</a:t>
            </a:r>
            <a:r>
              <a:rPr lang="sr-Latn-CS" sz="2000" spc="-10" dirty="0">
                <a:solidFill>
                  <a:srgbClr val="333333"/>
                </a:solidFill>
              </a:rPr>
              <a:t>.</a:t>
            </a:r>
            <a:endParaRPr lang="en-US" sz="2000" dirty="0">
              <a:solidFill>
                <a:srgbClr val="333333"/>
              </a:solidFill>
            </a:endParaRPr>
          </a:p>
          <a:p>
            <a:pPr marL="342900" lvl="1" indent="-342900" defTabSz="914400">
              <a:spcBef>
                <a:spcPts val="1999"/>
              </a:spcBef>
              <a:buClr>
                <a:srgbClr val="333333"/>
              </a:buClr>
              <a:buFont typeface="WingDings"/>
              <a:buChar char=""/>
              <a:tabLst>
                <a:tab pos="756285" algn="l"/>
              </a:tabLst>
            </a:pPr>
            <a:r>
              <a:rPr lang="en-US" sz="2000" spc="-15" dirty="0" err="1">
                <a:solidFill>
                  <a:srgbClr val="333333"/>
                </a:solidFill>
              </a:rPr>
              <a:t>N</a:t>
            </a:r>
            <a:r>
              <a:rPr lang="en-US" sz="2000" spc="-5" dirty="0" err="1">
                <a:solidFill>
                  <a:srgbClr val="333333"/>
                </a:solidFill>
              </a:rPr>
              <a:t>j</a:t>
            </a:r>
            <a:r>
              <a:rPr lang="en-US" sz="2000" spc="-30" dirty="0" err="1">
                <a:solidFill>
                  <a:srgbClr val="333333"/>
                </a:solidFill>
              </a:rPr>
              <a:t>e</a:t>
            </a:r>
            <a:r>
              <a:rPr lang="en-US" sz="2000" spc="-10" dirty="0" err="1">
                <a:solidFill>
                  <a:srgbClr val="333333"/>
                </a:solidFill>
              </a:rPr>
              <a:t>g</a:t>
            </a:r>
            <a:r>
              <a:rPr lang="en-US" sz="2000" spc="-25" dirty="0" err="1">
                <a:solidFill>
                  <a:srgbClr val="333333"/>
                </a:solidFill>
              </a:rPr>
              <a:t>o</a:t>
            </a:r>
            <a:r>
              <a:rPr lang="en-US" sz="2000" spc="-15" dirty="0" err="1">
                <a:solidFill>
                  <a:srgbClr val="333333"/>
                </a:solidFill>
              </a:rPr>
              <a:t>va</a:t>
            </a:r>
            <a:r>
              <a:rPr lang="en-US" sz="2000" spc="35" dirty="0">
                <a:solidFill>
                  <a:srgbClr val="333333"/>
                </a:solidFill>
              </a:rPr>
              <a:t> </a:t>
            </a:r>
            <a:r>
              <a:rPr lang="en-US" sz="2000" spc="-10" dirty="0" err="1">
                <a:solidFill>
                  <a:srgbClr val="333333"/>
                </a:solidFill>
              </a:rPr>
              <a:t>d</a:t>
            </a:r>
            <a:r>
              <a:rPr lang="en-US" sz="2000" spc="-30" dirty="0" err="1">
                <a:solidFill>
                  <a:srgbClr val="333333"/>
                </a:solidFill>
              </a:rPr>
              <a:t>e</a:t>
            </a:r>
            <a:r>
              <a:rPr lang="en-US" sz="2000" spc="15" dirty="0" err="1">
                <a:solidFill>
                  <a:srgbClr val="333333"/>
                </a:solidFill>
              </a:rPr>
              <a:t>l</a:t>
            </a:r>
            <a:r>
              <a:rPr lang="en-US" sz="2000" spc="-15" dirty="0" err="1">
                <a:solidFill>
                  <a:srgbClr val="333333"/>
                </a:solidFill>
              </a:rPr>
              <a:t>a</a:t>
            </a:r>
            <a:r>
              <a:rPr lang="en-US" sz="2000" spc="-30" dirty="0">
                <a:solidFill>
                  <a:srgbClr val="333333"/>
                </a:solidFill>
              </a:rPr>
              <a:t> </a:t>
            </a:r>
            <a:r>
              <a:rPr lang="en-US" sz="2000" spc="-15" dirty="0">
                <a:solidFill>
                  <a:srgbClr val="333333"/>
                </a:solidFill>
              </a:rPr>
              <a:t>se</a:t>
            </a:r>
            <a:r>
              <a:rPr lang="en-US" sz="2000" spc="-5" dirty="0">
                <a:solidFill>
                  <a:srgbClr val="333333"/>
                </a:solidFill>
              </a:rPr>
              <a:t> </a:t>
            </a:r>
            <a:r>
              <a:rPr lang="en-US" sz="2000" spc="-10" dirty="0" err="1">
                <a:solidFill>
                  <a:srgbClr val="333333"/>
                </a:solidFill>
              </a:rPr>
              <a:t>p</a:t>
            </a:r>
            <a:r>
              <a:rPr lang="en-US" sz="2000" spc="-20" dirty="0" err="1">
                <a:solidFill>
                  <a:srgbClr val="333333"/>
                </a:solidFill>
              </a:rPr>
              <a:t>r</a:t>
            </a:r>
            <a:r>
              <a:rPr lang="en-US" sz="2000" spc="-25" dirty="0" err="1">
                <a:solidFill>
                  <a:srgbClr val="333333"/>
                </a:solidFill>
              </a:rPr>
              <a:t>o</a:t>
            </a:r>
            <a:r>
              <a:rPr lang="en-US" sz="2000" spc="-10" dirty="0" err="1">
                <a:solidFill>
                  <a:srgbClr val="333333"/>
                </a:solidFill>
              </a:rPr>
              <a:t>d</a:t>
            </a:r>
            <a:r>
              <a:rPr lang="en-US" sz="2000" spc="-15" dirty="0" err="1">
                <a:solidFill>
                  <a:srgbClr val="333333"/>
                </a:solidFill>
              </a:rPr>
              <a:t>a</a:t>
            </a:r>
            <a:r>
              <a:rPr lang="en-US" sz="2000" dirty="0" err="1">
                <a:solidFill>
                  <a:srgbClr val="333333"/>
                </a:solidFill>
              </a:rPr>
              <a:t>j</a:t>
            </a:r>
            <a:r>
              <a:rPr lang="en-US" sz="2000" spc="-15" dirty="0" err="1">
                <a:solidFill>
                  <a:srgbClr val="333333"/>
                </a:solidFill>
              </a:rPr>
              <a:t>u</a:t>
            </a:r>
            <a:r>
              <a:rPr lang="en-US" sz="2000" spc="20" dirty="0">
                <a:solidFill>
                  <a:srgbClr val="333333"/>
                </a:solidFill>
              </a:rPr>
              <a:t> </a:t>
            </a:r>
            <a:r>
              <a:rPr lang="en-US" sz="2000" spc="-10" dirty="0" err="1">
                <a:solidFill>
                  <a:srgbClr val="333333"/>
                </a:solidFill>
              </a:rPr>
              <a:t>z</a:t>
            </a:r>
            <a:r>
              <a:rPr lang="en-US" sz="2000" spc="-15" dirty="0" err="1">
                <a:solidFill>
                  <a:srgbClr val="333333"/>
                </a:solidFill>
              </a:rPr>
              <a:t>a</a:t>
            </a:r>
            <a:r>
              <a:rPr lang="en-US" sz="2000" spc="-30" dirty="0">
                <a:solidFill>
                  <a:srgbClr val="333333"/>
                </a:solidFill>
              </a:rPr>
              <a:t> </a:t>
            </a:r>
            <a:r>
              <a:rPr lang="en-US" sz="2000" spc="-5" dirty="0" err="1">
                <a:solidFill>
                  <a:srgbClr val="333333"/>
                </a:solidFill>
              </a:rPr>
              <a:t>h</a:t>
            </a:r>
            <a:r>
              <a:rPr lang="en-US" sz="2000" spc="15" dirty="0" err="1">
                <a:solidFill>
                  <a:srgbClr val="333333"/>
                </a:solidFill>
              </a:rPr>
              <a:t>il</a:t>
            </a:r>
            <a:r>
              <a:rPr lang="en-US" sz="2000" spc="-5" dirty="0" err="1">
                <a:solidFill>
                  <a:srgbClr val="333333"/>
                </a:solidFill>
              </a:rPr>
              <a:t>j</a:t>
            </a:r>
            <a:r>
              <a:rPr lang="en-US" sz="2000" spc="-15" dirty="0" err="1">
                <a:solidFill>
                  <a:srgbClr val="333333"/>
                </a:solidFill>
              </a:rPr>
              <a:t>a</a:t>
            </a:r>
            <a:r>
              <a:rPr lang="en-US" sz="2000" spc="-10" dirty="0" err="1">
                <a:solidFill>
                  <a:srgbClr val="333333"/>
                </a:solidFill>
              </a:rPr>
              <a:t>d</a:t>
            </a:r>
            <a:r>
              <a:rPr lang="en-US" sz="2000" spc="-15" dirty="0" err="1">
                <a:solidFill>
                  <a:srgbClr val="333333"/>
                </a:solidFill>
              </a:rPr>
              <a:t>e</a:t>
            </a:r>
            <a:r>
              <a:rPr lang="en-US" sz="2000" spc="-70" dirty="0">
                <a:solidFill>
                  <a:srgbClr val="333333"/>
                </a:solidFill>
              </a:rPr>
              <a:t> </a:t>
            </a:r>
            <a:r>
              <a:rPr lang="en-US" sz="2000" spc="-10" dirty="0" err="1">
                <a:solidFill>
                  <a:srgbClr val="333333"/>
                </a:solidFill>
              </a:rPr>
              <a:t>d</a:t>
            </a:r>
            <a:r>
              <a:rPr lang="en-US" sz="2000" spc="-25" dirty="0" err="1">
                <a:solidFill>
                  <a:srgbClr val="333333"/>
                </a:solidFill>
              </a:rPr>
              <a:t>o</a:t>
            </a:r>
            <a:r>
              <a:rPr lang="en-US" sz="2000" spc="15" dirty="0" err="1">
                <a:solidFill>
                  <a:srgbClr val="333333"/>
                </a:solidFill>
              </a:rPr>
              <a:t>l</a:t>
            </a:r>
            <a:r>
              <a:rPr lang="en-US" sz="2000" spc="-15" dirty="0" err="1">
                <a:solidFill>
                  <a:srgbClr val="333333"/>
                </a:solidFill>
              </a:rPr>
              <a:t>a</a:t>
            </a:r>
            <a:r>
              <a:rPr lang="en-US" sz="2000" spc="-20" dirty="0" err="1">
                <a:solidFill>
                  <a:srgbClr val="333333"/>
                </a:solidFill>
              </a:rPr>
              <a:t>r</a:t>
            </a:r>
            <a:r>
              <a:rPr lang="en-US" sz="2000" spc="-15" dirty="0" err="1">
                <a:solidFill>
                  <a:srgbClr val="333333"/>
                </a:solidFill>
              </a:rPr>
              <a:t>a</a:t>
            </a:r>
            <a:endParaRPr lang="en-US" sz="2000" dirty="0">
              <a:solidFill>
                <a:srgbClr val="333333"/>
              </a:solidFill>
            </a:endParaRPr>
          </a:p>
          <a:p>
            <a:pPr marL="342900" lvl="1" indent="-342900" defTabSz="914400">
              <a:spcBef>
                <a:spcPts val="1999"/>
              </a:spcBef>
              <a:buClr>
                <a:srgbClr val="333333"/>
              </a:buClr>
              <a:buFont typeface="WingDings"/>
              <a:buChar char=""/>
              <a:tabLst>
                <a:tab pos="756285" algn="l"/>
              </a:tabLst>
            </a:pPr>
            <a:r>
              <a:rPr lang="en-US" sz="2000" spc="-10" dirty="0" err="1">
                <a:solidFill>
                  <a:srgbClr val="333333"/>
                </a:solidFill>
              </a:rPr>
              <a:t>K</a:t>
            </a:r>
            <a:r>
              <a:rPr lang="en-US" sz="2000" spc="-25" dirty="0" err="1">
                <a:solidFill>
                  <a:srgbClr val="333333"/>
                </a:solidFill>
              </a:rPr>
              <a:t>o</a:t>
            </a:r>
            <a:r>
              <a:rPr lang="en-US" sz="2000" spc="15" dirty="0" err="1">
                <a:solidFill>
                  <a:srgbClr val="333333"/>
                </a:solidFill>
              </a:rPr>
              <a:t>li</a:t>
            </a:r>
            <a:r>
              <a:rPr lang="en-US" sz="2000" spc="-15" dirty="0" err="1">
                <a:solidFill>
                  <a:srgbClr val="333333"/>
                </a:solidFill>
              </a:rPr>
              <a:t>ko</a:t>
            </a:r>
            <a:r>
              <a:rPr lang="en-US" sz="2000" spc="-50" dirty="0">
                <a:solidFill>
                  <a:srgbClr val="333333"/>
                </a:solidFill>
              </a:rPr>
              <a:t> </a:t>
            </a:r>
            <a:r>
              <a:rPr lang="en-US" sz="2000" spc="-10" dirty="0" err="1">
                <a:solidFill>
                  <a:srgbClr val="333333"/>
                </a:solidFill>
              </a:rPr>
              <a:t>zn</a:t>
            </a:r>
            <a:r>
              <a:rPr lang="en-US" sz="2000" spc="-15" dirty="0" err="1">
                <a:solidFill>
                  <a:srgbClr val="333333"/>
                </a:solidFill>
              </a:rPr>
              <a:t>amo</a:t>
            </a:r>
            <a:r>
              <a:rPr lang="sr-Latn-CS" sz="2000" spc="-15" dirty="0">
                <a:solidFill>
                  <a:srgbClr val="333333"/>
                </a:solidFill>
              </a:rPr>
              <a:t>,</a:t>
            </a:r>
            <a:r>
              <a:rPr lang="en-US" sz="2000" spc="25" dirty="0">
                <a:solidFill>
                  <a:srgbClr val="333333"/>
                </a:solidFill>
              </a:rPr>
              <a:t> </a:t>
            </a:r>
            <a:r>
              <a:rPr lang="en-US" sz="2000" spc="-15" dirty="0">
                <a:solidFill>
                  <a:srgbClr val="333333"/>
                </a:solidFill>
              </a:rPr>
              <a:t>R</a:t>
            </a:r>
            <a:r>
              <a:rPr lang="en-US" sz="2000" spc="20" dirty="0">
                <a:solidFill>
                  <a:srgbClr val="333333"/>
                </a:solidFill>
              </a:rPr>
              <a:t>i</a:t>
            </a:r>
            <a:r>
              <a:rPr lang="en-US" sz="2000" spc="-10" dirty="0">
                <a:solidFill>
                  <a:srgbClr val="333333"/>
                </a:solidFill>
              </a:rPr>
              <a:t>n</a:t>
            </a:r>
            <a:r>
              <a:rPr lang="en-US" sz="2000" spc="-15" dirty="0">
                <a:solidFill>
                  <a:srgbClr val="333333"/>
                </a:solidFill>
              </a:rPr>
              <a:t>go</a:t>
            </a:r>
            <a:r>
              <a:rPr lang="en-US" sz="2000" spc="-35" dirty="0">
                <a:solidFill>
                  <a:srgbClr val="333333"/>
                </a:solidFill>
              </a:rPr>
              <a:t> </a:t>
            </a:r>
            <a:r>
              <a:rPr lang="en-US" sz="2000" spc="-15" dirty="0">
                <a:solidFill>
                  <a:srgbClr val="333333"/>
                </a:solidFill>
              </a:rPr>
              <a:t>S</a:t>
            </a:r>
            <a:r>
              <a:rPr lang="en-US" sz="2000" spc="-5" dirty="0">
                <a:solidFill>
                  <a:srgbClr val="333333"/>
                </a:solidFill>
              </a:rPr>
              <a:t>t</a:t>
            </a:r>
            <a:r>
              <a:rPr lang="en-US" sz="2000" spc="-15" dirty="0">
                <a:solidFill>
                  <a:srgbClr val="333333"/>
                </a:solidFill>
              </a:rPr>
              <a:t>a</a:t>
            </a:r>
            <a:r>
              <a:rPr lang="en-US" sz="2000" spc="-20" dirty="0">
                <a:solidFill>
                  <a:srgbClr val="333333"/>
                </a:solidFill>
              </a:rPr>
              <a:t>r </a:t>
            </a:r>
            <a:r>
              <a:rPr lang="en-US" sz="2000" spc="-5" dirty="0" err="1">
                <a:solidFill>
                  <a:srgbClr val="333333"/>
                </a:solidFill>
              </a:rPr>
              <a:t>n</a:t>
            </a:r>
            <a:r>
              <a:rPr lang="en-US" sz="2000" spc="20" dirty="0" err="1">
                <a:solidFill>
                  <a:srgbClr val="333333"/>
                </a:solidFill>
              </a:rPr>
              <a:t>i</a:t>
            </a:r>
            <a:r>
              <a:rPr lang="en-US" sz="2000" spc="-15" dirty="0" err="1">
                <a:solidFill>
                  <a:srgbClr val="333333"/>
                </a:solidFill>
              </a:rPr>
              <a:t>kad</a:t>
            </a:r>
            <a:r>
              <a:rPr lang="sr-Latn-CS" sz="2000" spc="-15" dirty="0">
                <a:solidFill>
                  <a:srgbClr val="333333"/>
                </a:solidFill>
              </a:rPr>
              <a:t>a</a:t>
            </a:r>
            <a:r>
              <a:rPr lang="en-US" sz="2000" spc="5" dirty="0">
                <a:solidFill>
                  <a:srgbClr val="333333"/>
                </a:solidFill>
              </a:rPr>
              <a:t> </a:t>
            </a:r>
            <a:r>
              <a:rPr lang="en-US" sz="2000" spc="-10" dirty="0" err="1">
                <a:solidFill>
                  <a:srgbClr val="333333"/>
                </a:solidFill>
              </a:rPr>
              <a:t>n</a:t>
            </a:r>
            <a:r>
              <a:rPr lang="en-US" sz="2000" spc="20" dirty="0" err="1">
                <a:solidFill>
                  <a:srgbClr val="333333"/>
                </a:solidFill>
              </a:rPr>
              <a:t>i</a:t>
            </a:r>
            <a:r>
              <a:rPr lang="en-US" sz="2000" dirty="0" err="1">
                <a:solidFill>
                  <a:srgbClr val="333333"/>
                </a:solidFill>
              </a:rPr>
              <a:t>j</a:t>
            </a:r>
            <a:r>
              <a:rPr lang="en-US" sz="2000" spc="-15" dirty="0" err="1">
                <a:solidFill>
                  <a:srgbClr val="333333"/>
                </a:solidFill>
              </a:rPr>
              <a:t>e</a:t>
            </a:r>
            <a:r>
              <a:rPr lang="en-US" sz="2000" spc="-65" dirty="0">
                <a:solidFill>
                  <a:srgbClr val="333333"/>
                </a:solidFill>
              </a:rPr>
              <a:t> </a:t>
            </a:r>
            <a:r>
              <a:rPr lang="en-US" sz="2000" spc="-10" dirty="0" err="1">
                <a:solidFill>
                  <a:srgbClr val="333333"/>
                </a:solidFill>
              </a:rPr>
              <a:t>p</a:t>
            </a:r>
            <a:r>
              <a:rPr lang="en-US" sz="2000" spc="-15" dirty="0" err="1">
                <a:solidFill>
                  <a:srgbClr val="333333"/>
                </a:solidFill>
              </a:rPr>
              <a:t>s</a:t>
            </a:r>
            <a:r>
              <a:rPr lang="en-US" sz="2000" spc="15" dirty="0" err="1">
                <a:solidFill>
                  <a:srgbClr val="333333"/>
                </a:solidFill>
              </a:rPr>
              <a:t>i</a:t>
            </a:r>
            <a:r>
              <a:rPr lang="en-US" sz="2000" spc="-5" dirty="0" err="1">
                <a:solidFill>
                  <a:srgbClr val="333333"/>
                </a:solidFill>
              </a:rPr>
              <a:t>h</a:t>
            </a:r>
            <a:r>
              <a:rPr lang="en-US" sz="2000" spc="20" dirty="0" err="1">
                <a:solidFill>
                  <a:srgbClr val="333333"/>
                </a:solidFill>
              </a:rPr>
              <a:t>i</a:t>
            </a:r>
            <a:r>
              <a:rPr lang="en-US" sz="2000" dirty="0" err="1">
                <a:solidFill>
                  <a:srgbClr val="333333"/>
                </a:solidFill>
              </a:rPr>
              <a:t>j</a:t>
            </a:r>
            <a:r>
              <a:rPr lang="en-US" sz="2000" spc="-15" dirty="0" err="1">
                <a:solidFill>
                  <a:srgbClr val="333333"/>
                </a:solidFill>
              </a:rPr>
              <a:t>a</a:t>
            </a:r>
            <a:r>
              <a:rPr lang="en-US" sz="2000" dirty="0" err="1">
                <a:solidFill>
                  <a:srgbClr val="333333"/>
                </a:solidFill>
              </a:rPr>
              <a:t>t</a:t>
            </a:r>
            <a:r>
              <a:rPr lang="en-US" sz="2000" spc="-20" dirty="0" err="1">
                <a:solidFill>
                  <a:srgbClr val="333333"/>
                </a:solidFill>
              </a:rPr>
              <a:t>r</a:t>
            </a:r>
            <a:r>
              <a:rPr lang="en-US" sz="2000" spc="-5" dirty="0" err="1">
                <a:solidFill>
                  <a:srgbClr val="333333"/>
                </a:solidFill>
              </a:rPr>
              <a:t>i</a:t>
            </a:r>
            <a:r>
              <a:rPr lang="en-US" sz="2000" dirty="0" err="1">
                <a:solidFill>
                  <a:srgbClr val="333333"/>
                </a:solidFill>
              </a:rPr>
              <a:t>j</a:t>
            </a:r>
            <a:r>
              <a:rPr lang="en-US" sz="2000" spc="-15" dirty="0" err="1">
                <a:solidFill>
                  <a:srgbClr val="333333"/>
                </a:solidFill>
              </a:rPr>
              <a:t>s</a:t>
            </a:r>
            <a:r>
              <a:rPr lang="en-US" sz="2000" spc="-25" dirty="0" err="1">
                <a:solidFill>
                  <a:srgbClr val="333333"/>
                </a:solidFill>
              </a:rPr>
              <a:t>k</a:t>
            </a:r>
            <a:r>
              <a:rPr lang="en-US" sz="2000" spc="-10" dirty="0" err="1">
                <a:solidFill>
                  <a:srgbClr val="333333"/>
                </a:solidFill>
              </a:rPr>
              <a:t>i</a:t>
            </a:r>
            <a:r>
              <a:rPr lang="sr-Latn-CS" sz="2000" spc="-10" dirty="0">
                <a:solidFill>
                  <a:srgbClr val="333333"/>
                </a:solidFill>
              </a:rPr>
              <a:t> lečen</a:t>
            </a:r>
            <a:endParaRPr lang="en-US" sz="2000" dirty="0"/>
          </a:p>
        </p:txBody>
      </p:sp>
      <p:pic>
        <p:nvPicPr>
          <p:cNvPr id="7"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Prvi zaključak</a:t>
            </a:r>
            <a:endParaRPr sz="3600">
              <a:latin typeface="+mn-lt"/>
              <a:ea typeface="+mn-ea"/>
              <a:cs typeface="+mn-cs"/>
            </a:endParaRPr>
          </a:p>
        </p:txBody>
      </p:sp>
      <p:sp>
        <p:nvSpPr>
          <p:cNvPr id="6" name="Content Placeholder 5"/>
          <p:cNvSpPr>
            <a:spLocks noGrp="1"/>
          </p:cNvSpPr>
          <p:nvPr>
            <p:ph idx="1"/>
          </p:nvPr>
        </p:nvSpPr>
        <p:spPr/>
        <p:txBody>
          <a:bodyPr/>
          <a:lstStyle/>
          <a:p>
            <a:pPr marL="342900" marR="175260" lvl="0" indent="-342900" defTabSz="914400">
              <a:buClr>
                <a:srgbClr val="333333"/>
              </a:buClr>
              <a:buFont typeface="WingDings"/>
              <a:buChar char=""/>
              <a:tabLst>
                <a:tab pos="277495" algn="l"/>
              </a:tabLst>
            </a:pPr>
            <a:r>
              <a:rPr lang="en-US" sz="2400" spc="-15">
                <a:solidFill>
                  <a:srgbClr val="333333"/>
                </a:solidFill>
              </a:rPr>
              <a:t>To</a:t>
            </a:r>
            <a:r>
              <a:rPr lang="en-US" sz="2400" spc="5">
                <a:solidFill>
                  <a:srgbClr val="333333"/>
                </a:solidFill>
              </a:rPr>
              <a:t> </a:t>
            </a:r>
            <a:r>
              <a:rPr lang="en-US" sz="2400" spc="-15" dirty="0" err="1">
                <a:solidFill>
                  <a:srgbClr val="333333"/>
                </a:solidFill>
              </a:rPr>
              <a:t>što</a:t>
            </a:r>
            <a:r>
              <a:rPr lang="en-US" sz="2400" spc="10" dirty="0">
                <a:solidFill>
                  <a:srgbClr val="333333"/>
                </a:solidFill>
              </a:rPr>
              <a:t> </a:t>
            </a:r>
            <a:r>
              <a:rPr lang="en-US" sz="2400" spc="15" dirty="0" err="1">
                <a:solidFill>
                  <a:srgbClr val="333333"/>
                </a:solidFill>
              </a:rPr>
              <a:t>i</a:t>
            </a:r>
            <a:r>
              <a:rPr lang="en-US" sz="2400" spc="-15" dirty="0" err="1">
                <a:solidFill>
                  <a:srgbClr val="333333"/>
                </a:solidFill>
              </a:rPr>
              <a:t>ma</a:t>
            </a:r>
            <a:r>
              <a:rPr lang="x-none" sz="2400" spc="-15">
                <a:solidFill>
                  <a:srgbClr val="333333"/>
                </a:solidFill>
              </a:rPr>
              <a:t>te</a:t>
            </a:r>
            <a:r>
              <a:rPr lang="en-US" sz="2400" spc="-5" dirty="0">
                <a:solidFill>
                  <a:srgbClr val="333333"/>
                </a:solidFill>
              </a:rPr>
              <a:t> </a:t>
            </a:r>
            <a:r>
              <a:rPr lang="en-US" sz="2400" spc="-20" dirty="0" err="1">
                <a:solidFill>
                  <a:srgbClr val="333333"/>
                </a:solidFill>
              </a:rPr>
              <a:t>me</a:t>
            </a:r>
            <a:r>
              <a:rPr lang="en-US" sz="2400" spc="-10" dirty="0" err="1">
                <a:solidFill>
                  <a:srgbClr val="333333"/>
                </a:solidFill>
              </a:rPr>
              <a:t>n</a:t>
            </a:r>
            <a:r>
              <a:rPr lang="en-US" sz="2400" spc="-5" dirty="0" err="1">
                <a:solidFill>
                  <a:srgbClr val="333333"/>
                </a:solidFill>
              </a:rPr>
              <a:t>t</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0" dirty="0" err="1">
                <a:solidFill>
                  <a:srgbClr val="333333"/>
                </a:solidFill>
              </a:rPr>
              <a:t>i</a:t>
            </a:r>
            <a:r>
              <a:rPr lang="en-US" sz="2400" spc="-55"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25" dirty="0" err="1">
                <a:solidFill>
                  <a:srgbClr val="333333"/>
                </a:solidFill>
              </a:rPr>
              <a:t>e</a:t>
            </a:r>
            <a:r>
              <a:rPr lang="en-US" sz="2400" spc="-15" dirty="0" err="1">
                <a:solidFill>
                  <a:srgbClr val="333333"/>
                </a:solidFill>
              </a:rPr>
              <a:t>m</a:t>
            </a:r>
            <a:r>
              <a:rPr lang="en-US" sz="2400" spc="-25" dirty="0" err="1">
                <a:solidFill>
                  <a:srgbClr val="333333"/>
                </a:solidFill>
              </a:rPr>
              <a:t>e</a:t>
            </a:r>
            <a:r>
              <a:rPr lang="en-US" sz="2400" spc="-10" dirty="0" err="1">
                <a:solidFill>
                  <a:srgbClr val="333333"/>
                </a:solidFill>
              </a:rPr>
              <a:t>ćaj</a:t>
            </a:r>
            <a:r>
              <a:rPr lang="sr-Latn-CS" sz="2400" spc="-10" dirty="0">
                <a:solidFill>
                  <a:srgbClr val="333333"/>
                </a:solidFill>
              </a:rPr>
              <a:t>,</a:t>
            </a:r>
            <a:r>
              <a:rPr lang="en-US" sz="2400" spc="70" dirty="0">
                <a:solidFill>
                  <a:srgbClr val="333333"/>
                </a:solidFill>
              </a:rPr>
              <a:t> </a:t>
            </a:r>
            <a:r>
              <a:rPr lang="en-US" sz="2400" spc="-5" dirty="0">
                <a:solidFill>
                  <a:srgbClr val="333333"/>
                </a:solidFill>
              </a:rPr>
              <a:t>n</a:t>
            </a:r>
            <a:r>
              <a:rPr lang="en-US" sz="2400" spc="-15" dirty="0">
                <a:solidFill>
                  <a:srgbClr val="333333"/>
                </a:solidFill>
              </a:rPr>
              <a:t>e </a:t>
            </a:r>
            <a:r>
              <a:rPr lang="en-US" sz="2400" spc="-10" dirty="0" err="1">
                <a:solidFill>
                  <a:srgbClr val="333333"/>
                </a:solidFill>
              </a:rPr>
              <a:t>z</a:t>
            </a:r>
            <a:r>
              <a:rPr lang="en-US" sz="2400" spc="-5" dirty="0" err="1">
                <a:solidFill>
                  <a:srgbClr val="333333"/>
                </a:solidFill>
              </a:rPr>
              <a:t>n</a:t>
            </a:r>
            <a:r>
              <a:rPr lang="en-US" sz="2400" spc="-10" dirty="0" err="1">
                <a:solidFill>
                  <a:srgbClr val="333333"/>
                </a:solidFill>
              </a:rPr>
              <a:t>ači</a:t>
            </a:r>
            <a:r>
              <a:rPr lang="en-US" sz="2400" spc="-30" dirty="0">
                <a:solidFill>
                  <a:srgbClr val="333333"/>
                </a:solidFill>
              </a:rPr>
              <a:t> </a:t>
            </a:r>
            <a:r>
              <a:rPr lang="en-US" sz="2400" spc="-10" dirty="0">
                <a:solidFill>
                  <a:srgbClr val="333333"/>
                </a:solidFill>
              </a:rPr>
              <a:t>d</a:t>
            </a:r>
            <a:r>
              <a:rPr lang="en-US" sz="2400" spc="-15" dirty="0">
                <a:solidFill>
                  <a:srgbClr val="333333"/>
                </a:solidFill>
              </a:rPr>
              <a:t>a</a:t>
            </a:r>
            <a:r>
              <a:rPr lang="en-US" sz="2400" spc="15" dirty="0">
                <a:solidFill>
                  <a:srgbClr val="333333"/>
                </a:solidFill>
              </a:rPr>
              <a:t> </a:t>
            </a:r>
            <a:r>
              <a:rPr lang="en-US" sz="2400" spc="-10" dirty="0">
                <a:solidFill>
                  <a:srgbClr val="333333"/>
                </a:solidFill>
              </a:rPr>
              <a:t>s</a:t>
            </a:r>
            <a:r>
              <a:rPr lang="x-none" sz="2400" spc="-10">
                <a:solidFill>
                  <a:srgbClr val="333333"/>
                </a:solidFill>
              </a:rPr>
              <a:t>te</a:t>
            </a:r>
            <a:r>
              <a:rPr lang="en-US" sz="2400" spc="-10" dirty="0">
                <a:solidFill>
                  <a:srgbClr val="333333"/>
                </a:solidFill>
              </a:rPr>
              <a:t> </a:t>
            </a:r>
            <a:r>
              <a:rPr lang="en-US" sz="2400" spc="-5" dirty="0" err="1">
                <a:solidFill>
                  <a:srgbClr val="333333"/>
                </a:solidFill>
              </a:rPr>
              <a:t>n</a:t>
            </a:r>
            <a:r>
              <a:rPr lang="en-US" sz="2400" spc="-25" dirty="0" err="1">
                <a:solidFill>
                  <a:srgbClr val="333333"/>
                </a:solidFill>
              </a:rPr>
              <a:t>e</a:t>
            </a:r>
            <a:r>
              <a:rPr lang="en-US" sz="2400" spc="-15" dirty="0" err="1">
                <a:solidFill>
                  <a:srgbClr val="333333"/>
                </a:solidFill>
              </a:rPr>
              <a:t>spos</a:t>
            </a:r>
            <a:r>
              <a:rPr lang="en-US" sz="2400" spc="-30" dirty="0" err="1">
                <a:solidFill>
                  <a:srgbClr val="333333"/>
                </a:solidFill>
              </a:rPr>
              <a:t>o</a:t>
            </a:r>
            <a:r>
              <a:rPr lang="en-US" sz="2400" spc="-10" dirty="0" err="1">
                <a:solidFill>
                  <a:srgbClr val="333333"/>
                </a:solidFill>
              </a:rPr>
              <a:t>b</a:t>
            </a:r>
            <a:r>
              <a:rPr lang="x-none" sz="2400" spc="-15">
                <a:solidFill>
                  <a:srgbClr val="333333"/>
                </a:solidFill>
              </a:rPr>
              <a:t>ni</a:t>
            </a:r>
            <a:r>
              <a:rPr lang="en-US" sz="2400" spc="-10" dirty="0">
                <a:solidFill>
                  <a:srgbClr val="333333"/>
                </a:solidFill>
              </a:rPr>
              <a:t> d</a:t>
            </a:r>
            <a:r>
              <a:rPr lang="en-US" sz="2400" spc="-15" dirty="0">
                <a:solidFill>
                  <a:srgbClr val="333333"/>
                </a:solidFill>
              </a:rPr>
              <a:t>a</a:t>
            </a:r>
            <a:r>
              <a:rPr lang="en-US" sz="2400" spc="-5" dirty="0">
                <a:solidFill>
                  <a:srgbClr val="333333"/>
                </a:solidFill>
              </a:rPr>
              <a:t> </a:t>
            </a:r>
            <a:r>
              <a:rPr lang="en-US" sz="2400" spc="-20" dirty="0" err="1">
                <a:solidFill>
                  <a:srgbClr val="333333"/>
                </a:solidFill>
              </a:rPr>
              <a:t>r</a:t>
            </a:r>
            <a:r>
              <a:rPr lang="en-US" sz="2400" spc="-15" dirty="0" err="1">
                <a:solidFill>
                  <a:srgbClr val="333333"/>
                </a:solidFill>
              </a:rPr>
              <a:t>a</a:t>
            </a:r>
            <a:r>
              <a:rPr lang="en-US" sz="2400" spc="-5" dirty="0" err="1">
                <a:solidFill>
                  <a:srgbClr val="333333"/>
                </a:solidFill>
              </a:rPr>
              <a:t>d</a:t>
            </a:r>
            <a:r>
              <a:rPr lang="en-US" sz="2400" spc="15" dirty="0" err="1">
                <a:solidFill>
                  <a:srgbClr val="333333"/>
                </a:solidFill>
              </a:rPr>
              <a:t>i</a:t>
            </a:r>
            <a:r>
              <a:rPr lang="x-none" sz="2400" spc="-15">
                <a:solidFill>
                  <a:srgbClr val="333333"/>
                </a:solidFill>
              </a:rPr>
              <a:t>te</a:t>
            </a:r>
            <a:r>
              <a:rPr lang="en-US" sz="2400" spc="-15" dirty="0">
                <a:solidFill>
                  <a:srgbClr val="333333"/>
                </a:solidFill>
              </a:rPr>
              <a:t> </a:t>
            </a:r>
            <a:r>
              <a:rPr lang="en-US" sz="2400" spc="-5" dirty="0" err="1">
                <a:solidFill>
                  <a:srgbClr val="333333"/>
                </a:solidFill>
              </a:rPr>
              <a:t>zn</a:t>
            </a:r>
            <a:r>
              <a:rPr lang="en-US" sz="2400" spc="-15" dirty="0" err="1">
                <a:solidFill>
                  <a:srgbClr val="333333"/>
                </a:solidFill>
              </a:rPr>
              <a:t>ač</a:t>
            </a:r>
            <a:r>
              <a:rPr lang="en-US" sz="2400" spc="-10" dirty="0" err="1">
                <a:solidFill>
                  <a:srgbClr val="333333"/>
                </a:solidFill>
              </a:rPr>
              <a:t>a</a:t>
            </a:r>
            <a:r>
              <a:rPr lang="en-US" sz="2400" spc="-5" dirty="0" err="1">
                <a:solidFill>
                  <a:srgbClr val="333333"/>
                </a:solidFill>
              </a:rPr>
              <a:t>jn</a:t>
            </a:r>
            <a:r>
              <a:rPr lang="en-US" sz="2400" spc="-15" dirty="0" err="1">
                <a:solidFill>
                  <a:srgbClr val="333333"/>
                </a:solidFill>
              </a:rPr>
              <a:t>e</a:t>
            </a:r>
            <a:r>
              <a:rPr lang="en-US" sz="2400" spc="-45" dirty="0">
                <a:solidFill>
                  <a:srgbClr val="333333"/>
                </a:solidFill>
              </a:rPr>
              <a:t> </a:t>
            </a:r>
            <a:r>
              <a:rPr lang="en-US" sz="2400" spc="-10" dirty="0" err="1">
                <a:solidFill>
                  <a:srgbClr val="333333"/>
                </a:solidFill>
              </a:rPr>
              <a:t>i</a:t>
            </a:r>
            <a:r>
              <a:rPr lang="en-US" sz="2400" spc="-5" dirty="0">
                <a:solidFill>
                  <a:srgbClr val="333333"/>
                </a:solidFill>
              </a:rPr>
              <a:t> </a:t>
            </a:r>
            <a:r>
              <a:rPr lang="en-US" sz="2400" spc="-15" dirty="0" err="1">
                <a:solidFill>
                  <a:srgbClr val="333333"/>
                </a:solidFill>
              </a:rPr>
              <a:t>v</a:t>
            </a:r>
            <a:r>
              <a:rPr lang="en-US" sz="2400" spc="-25" dirty="0" err="1">
                <a:solidFill>
                  <a:srgbClr val="333333"/>
                </a:solidFill>
              </a:rPr>
              <a:t>re</a:t>
            </a:r>
            <a:r>
              <a:rPr lang="en-US" sz="2400" spc="-10" dirty="0" err="1">
                <a:solidFill>
                  <a:srgbClr val="333333"/>
                </a:solidFill>
              </a:rPr>
              <a:t>d</a:t>
            </a:r>
            <a:r>
              <a:rPr lang="en-US" sz="2400" spc="-5" dirty="0" err="1">
                <a:solidFill>
                  <a:srgbClr val="333333"/>
                </a:solidFill>
              </a:rPr>
              <a:t>n</a:t>
            </a:r>
            <a:r>
              <a:rPr lang="en-US" sz="2400" spc="-15" dirty="0" err="1">
                <a:solidFill>
                  <a:srgbClr val="333333"/>
                </a:solidFill>
              </a:rPr>
              <a:t>e</a:t>
            </a:r>
            <a:r>
              <a:rPr lang="en-US" sz="2400" spc="5" dirty="0">
                <a:solidFill>
                  <a:srgbClr val="333333"/>
                </a:solidFill>
              </a:rPr>
              <a:t> </a:t>
            </a:r>
            <a:r>
              <a:rPr lang="en-US" sz="2400" spc="-10" dirty="0" err="1">
                <a:solidFill>
                  <a:srgbClr val="333333"/>
                </a:solidFill>
              </a:rPr>
              <a:t>stva</a:t>
            </a:r>
            <a:r>
              <a:rPr lang="en-US" sz="2400" spc="-20" dirty="0" err="1">
                <a:solidFill>
                  <a:srgbClr val="333333"/>
                </a:solidFill>
              </a:rPr>
              <a:t>r</a:t>
            </a:r>
            <a:r>
              <a:rPr lang="en-US" sz="2400" spc="5" dirty="0" err="1">
                <a:solidFill>
                  <a:srgbClr val="333333"/>
                </a:solidFill>
              </a:rPr>
              <a:t>i</a:t>
            </a:r>
            <a:r>
              <a:rPr lang="en-US" sz="2400" spc="-10" dirty="0">
                <a:solidFill>
                  <a:srgbClr val="333333"/>
                </a:solidFill>
              </a:rPr>
              <a:t>.</a:t>
            </a:r>
            <a:endParaRPr lang="en-US" sz="2400" dirty="0">
              <a:solidFill>
                <a:srgbClr val="333333"/>
              </a:solidFill>
            </a:endParaRPr>
          </a:p>
          <a:p>
            <a:pPr marL="342900" lvl="0" indent="-342900" defTabSz="914400">
              <a:buClr>
                <a:srgbClr val="333333"/>
              </a:buClr>
              <a:buFont typeface="WingDings"/>
              <a:buChar char=""/>
              <a:tabLst>
                <a:tab pos="277495" algn="l"/>
              </a:tabLst>
            </a:pPr>
            <a:r>
              <a:rPr lang="en-US" sz="2400" spc="-15" dirty="0" err="1">
                <a:solidFill>
                  <a:srgbClr val="333333"/>
                </a:solidFill>
              </a:rPr>
              <a:t>Čak</a:t>
            </a:r>
            <a:r>
              <a:rPr lang="en-US" sz="2400" spc="10" dirty="0">
                <a:solidFill>
                  <a:srgbClr val="333333"/>
                </a:solidFill>
              </a:rPr>
              <a:t> </a:t>
            </a:r>
            <a:r>
              <a:rPr lang="en-US" sz="2400" spc="-10" dirty="0" err="1">
                <a:solidFill>
                  <a:srgbClr val="333333"/>
                </a:solidFill>
              </a:rPr>
              <a:t>i</a:t>
            </a:r>
            <a:r>
              <a:rPr lang="en-US" sz="2400" spc="-5" dirty="0">
                <a:solidFill>
                  <a:srgbClr val="333333"/>
                </a:solidFill>
              </a:rPr>
              <a:t> </a:t>
            </a:r>
            <a:r>
              <a:rPr lang="en-US" sz="2400" spc="-5" dirty="0" err="1">
                <a:solidFill>
                  <a:srgbClr val="333333"/>
                </a:solidFill>
              </a:rPr>
              <a:t>z</a:t>
            </a:r>
            <a:r>
              <a:rPr lang="en-US" sz="2400" spc="-10" dirty="0" err="1">
                <a:solidFill>
                  <a:srgbClr val="333333"/>
                </a:solidFill>
              </a:rPr>
              <a:t>d</a:t>
            </a:r>
            <a:r>
              <a:rPr lang="en-US" sz="2400" spc="-25" dirty="0" err="1">
                <a:solidFill>
                  <a:srgbClr val="333333"/>
                </a:solidFill>
              </a:rPr>
              <a:t>r</a:t>
            </a:r>
            <a:r>
              <a:rPr lang="en-US" sz="2400" spc="-10" dirty="0" err="1">
                <a:solidFill>
                  <a:srgbClr val="333333"/>
                </a:solidFill>
              </a:rPr>
              <a:t>avi</a:t>
            </a:r>
            <a:r>
              <a:rPr lang="en-US" sz="2400" spc="20" dirty="0">
                <a:solidFill>
                  <a:srgbClr val="333333"/>
                </a:solidFill>
              </a:rPr>
              <a:t> </a:t>
            </a:r>
            <a:r>
              <a:rPr lang="en-US" sz="2400" spc="15" dirty="0" err="1">
                <a:solidFill>
                  <a:srgbClr val="333333"/>
                </a:solidFill>
              </a:rPr>
              <a:t>l</a:t>
            </a:r>
            <a:r>
              <a:rPr lang="en-US" sz="2400" spc="-5" dirty="0" err="1">
                <a:solidFill>
                  <a:srgbClr val="333333"/>
                </a:solidFill>
              </a:rPr>
              <a:t>ju</a:t>
            </a:r>
            <a:r>
              <a:rPr lang="en-US" sz="2400" spc="-10" dirty="0" err="1">
                <a:solidFill>
                  <a:srgbClr val="333333"/>
                </a:solidFill>
              </a:rPr>
              <a:t>di</a:t>
            </a:r>
            <a:r>
              <a:rPr lang="en-US" sz="2400" spc="-55" dirty="0">
                <a:solidFill>
                  <a:srgbClr val="333333"/>
                </a:solidFill>
              </a:rPr>
              <a:t> </a:t>
            </a:r>
            <a:r>
              <a:rPr lang="en-US" sz="2400" spc="-15" dirty="0" err="1">
                <a:solidFill>
                  <a:srgbClr val="333333"/>
                </a:solidFill>
              </a:rPr>
              <a:t>mogu</a:t>
            </a:r>
            <a:r>
              <a:rPr lang="en-US" sz="2400" spc="30" dirty="0">
                <a:solidFill>
                  <a:srgbClr val="333333"/>
                </a:solidFill>
              </a:rPr>
              <a:t> </a:t>
            </a:r>
            <a:r>
              <a:rPr lang="x-none" sz="2400" spc="-5">
                <a:solidFill>
                  <a:srgbClr val="333333"/>
                </a:solidFill>
              </a:rPr>
              <a:t>stvoriti</a:t>
            </a:r>
            <a:r>
              <a:rPr lang="en-US" sz="2400" spc="-30" dirty="0">
                <a:solidFill>
                  <a:srgbClr val="333333"/>
                </a:solidFill>
              </a:rPr>
              <a:t> </a:t>
            </a:r>
            <a:r>
              <a:rPr lang="x-none" sz="2400" spc="-30">
                <a:solidFill>
                  <a:srgbClr val="333333"/>
                </a:solidFill>
              </a:rPr>
              <a:t>slike</a:t>
            </a:r>
            <a:r>
              <a:rPr lang="en-US" sz="2400" spc="-30" dirty="0">
                <a:solidFill>
                  <a:srgbClr val="333333"/>
                </a:solidFill>
              </a:rPr>
              <a:t> </a:t>
            </a:r>
            <a:r>
              <a:rPr lang="en-US" sz="2400" spc="-15" dirty="0" err="1">
                <a:solidFill>
                  <a:srgbClr val="333333"/>
                </a:solidFill>
              </a:rPr>
              <a:t>k</a:t>
            </a:r>
            <a:r>
              <a:rPr lang="en-US" sz="2400" spc="-25" dirty="0" err="1">
                <a:solidFill>
                  <a:srgbClr val="333333"/>
                </a:solidFill>
              </a:rPr>
              <a:t>o</a:t>
            </a:r>
            <a:r>
              <a:rPr lang="en-US" sz="2400" spc="-5" dirty="0" err="1">
                <a:solidFill>
                  <a:srgbClr val="333333"/>
                </a:solidFill>
              </a:rPr>
              <a:t>j</a:t>
            </a:r>
            <a:r>
              <a:rPr lang="x-none" sz="2400" spc="-5">
                <a:solidFill>
                  <a:srgbClr val="333333"/>
                </a:solidFill>
              </a:rPr>
              <a:t>e</a:t>
            </a:r>
            <a:r>
              <a:rPr lang="en-US" sz="2400" spc="15" dirty="0">
                <a:solidFill>
                  <a:srgbClr val="333333"/>
                </a:solidFill>
              </a:rPr>
              <a:t> </a:t>
            </a:r>
            <a:r>
              <a:rPr lang="x-none" sz="2400" spc="15">
                <a:solidFill>
                  <a:srgbClr val="333333"/>
                </a:solidFill>
              </a:rPr>
              <a:t>bi </a:t>
            </a:r>
            <a:r>
              <a:rPr lang="en-US" sz="2400" spc="-15" dirty="0">
                <a:solidFill>
                  <a:srgbClr val="333333"/>
                </a:solidFill>
              </a:rPr>
              <a:t>se</a:t>
            </a:r>
            <a:r>
              <a:rPr lang="en-US" sz="2400" dirty="0">
                <a:solidFill>
                  <a:srgbClr val="333333"/>
                </a:solidFill>
              </a:rPr>
              <a:t> </a:t>
            </a:r>
            <a:r>
              <a:rPr lang="x-none" sz="2400">
                <a:solidFill>
                  <a:srgbClr val="333333"/>
                </a:solidFill>
              </a:rPr>
              <a:t>mogle </a:t>
            </a:r>
            <a:r>
              <a:rPr lang="en-US" sz="2400" spc="-15" dirty="0" err="1">
                <a:solidFill>
                  <a:srgbClr val="333333"/>
                </a:solidFill>
              </a:rPr>
              <a:t>sma</a:t>
            </a:r>
            <a:r>
              <a:rPr lang="en-US" sz="2400" dirty="0" err="1">
                <a:solidFill>
                  <a:srgbClr val="333333"/>
                </a:solidFill>
              </a:rPr>
              <a:t>t</a:t>
            </a:r>
            <a:r>
              <a:rPr lang="en-US" sz="2400" spc="-25" dirty="0" err="1">
                <a:solidFill>
                  <a:srgbClr val="333333"/>
                </a:solidFill>
              </a:rPr>
              <a:t>r</a:t>
            </a:r>
            <a:r>
              <a:rPr lang="en-US" sz="2400" spc="-15" dirty="0" err="1">
                <a:solidFill>
                  <a:srgbClr val="333333"/>
                </a:solidFill>
              </a:rPr>
              <a:t>a</a:t>
            </a:r>
            <a:r>
              <a:rPr lang="x-none" sz="2400">
                <a:solidFill>
                  <a:srgbClr val="333333"/>
                </a:solidFill>
              </a:rPr>
              <a:t>ti</a:t>
            </a:r>
            <a:r>
              <a:rPr lang="en-US" sz="2400">
                <a:solidFill>
                  <a:srgbClr val="333333"/>
                </a:solidFill>
              </a:rPr>
              <a:t> </a:t>
            </a:r>
            <a:r>
              <a:rPr lang="en-US" sz="2400" spc="-15">
                <a:solidFill>
                  <a:srgbClr val="333333"/>
                </a:solidFill>
              </a:rPr>
              <a:t>“</a:t>
            </a:r>
            <a:r>
              <a:rPr lang="en-US" sz="2400" spc="15">
                <a:solidFill>
                  <a:srgbClr val="333333"/>
                </a:solidFill>
              </a:rPr>
              <a:t>l</a:t>
            </a:r>
            <a:r>
              <a:rPr lang="en-US" sz="2400" spc="-5">
                <a:solidFill>
                  <a:srgbClr val="333333"/>
                </a:solidFill>
              </a:rPr>
              <a:t>u</a:t>
            </a:r>
            <a:r>
              <a:rPr lang="en-US" sz="2400" spc="-10">
                <a:solidFill>
                  <a:srgbClr val="333333"/>
                </a:solidFill>
              </a:rPr>
              <a:t>d</a:t>
            </a:r>
            <a:r>
              <a:rPr lang="x-none" sz="2400" spc="-10">
                <a:solidFill>
                  <a:srgbClr val="333333"/>
                </a:solidFill>
              </a:rPr>
              <a:t>ačk</a:t>
            </a:r>
            <a:r>
              <a:rPr lang="en-US" sz="2400" spc="15">
                <a:solidFill>
                  <a:srgbClr val="333333"/>
                </a:solidFill>
              </a:rPr>
              <a:t>i</a:t>
            </a:r>
            <a:r>
              <a:rPr lang="en-US" sz="2400" spc="-5">
                <a:solidFill>
                  <a:srgbClr val="333333"/>
                </a:solidFill>
              </a:rPr>
              <a:t>m</a:t>
            </a:r>
            <a:r>
              <a:rPr lang="en-US" sz="2400" spc="-10">
                <a:solidFill>
                  <a:srgbClr val="333333"/>
                </a:solidFill>
              </a:rPr>
              <a:t>”.</a:t>
            </a:r>
            <a:endParaRPr lang="en-US" sz="2400" dirty="0">
              <a:solidFill>
                <a:srgbClr val="333333"/>
              </a:solidFill>
            </a:endParaRPr>
          </a:p>
          <a:p>
            <a:pPr marL="342900" marR="1333500" lvl="0" indent="-342900" defTabSz="914400">
              <a:buClr>
                <a:srgbClr val="333333"/>
              </a:buClr>
              <a:buFont typeface="WingDings"/>
              <a:buChar char=""/>
              <a:tabLst>
                <a:tab pos="277495" algn="l"/>
              </a:tabLst>
            </a:pPr>
            <a:r>
              <a:rPr lang="en-US" sz="2400" spc="-15" dirty="0" err="1">
                <a:solidFill>
                  <a:srgbClr val="333333"/>
                </a:solidFill>
              </a:rPr>
              <a:t>Me</a:t>
            </a:r>
            <a:r>
              <a:rPr lang="en-US" sz="2400" spc="-10" dirty="0" err="1">
                <a:solidFill>
                  <a:srgbClr val="333333"/>
                </a:solidFill>
              </a:rPr>
              <a:t>n</a:t>
            </a:r>
            <a:r>
              <a:rPr lang="en-US" sz="2400" spc="-5" dirty="0" err="1">
                <a:solidFill>
                  <a:srgbClr val="333333"/>
                </a:solidFill>
              </a:rPr>
              <a:t>t</a:t>
            </a:r>
            <a:r>
              <a:rPr lang="en-US" sz="2400" spc="-15" dirty="0" err="1">
                <a:solidFill>
                  <a:srgbClr val="333333"/>
                </a:solidFill>
              </a:rPr>
              <a:t>a</a:t>
            </a:r>
            <a:r>
              <a:rPr lang="en-US" sz="2400" spc="15" dirty="0" err="1">
                <a:solidFill>
                  <a:srgbClr val="333333"/>
                </a:solidFill>
              </a:rPr>
              <a:t>l</a:t>
            </a:r>
            <a:r>
              <a:rPr lang="en-US" sz="2400" spc="-5" dirty="0" err="1">
                <a:solidFill>
                  <a:srgbClr val="333333"/>
                </a:solidFill>
              </a:rPr>
              <a:t>n</a:t>
            </a:r>
            <a:r>
              <a:rPr lang="en-US" sz="2400" spc="-10" dirty="0" err="1">
                <a:solidFill>
                  <a:srgbClr val="333333"/>
                </a:solidFill>
              </a:rPr>
              <a:t>i</a:t>
            </a:r>
            <a:r>
              <a:rPr lang="en-US" sz="2400" spc="-3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me</a:t>
            </a:r>
            <a:r>
              <a:rPr lang="en-US" sz="2400" spc="-30" dirty="0" err="1">
                <a:solidFill>
                  <a:srgbClr val="333333"/>
                </a:solidFill>
              </a:rPr>
              <a:t>ć</a:t>
            </a:r>
            <a:r>
              <a:rPr lang="en-US" sz="2400" spc="-10" dirty="0" err="1">
                <a:solidFill>
                  <a:srgbClr val="333333"/>
                </a:solidFill>
              </a:rPr>
              <a:t>aj</a:t>
            </a:r>
            <a:r>
              <a:rPr lang="en-US" sz="2400" spc="45" dirty="0">
                <a:solidFill>
                  <a:srgbClr val="333333"/>
                </a:solidFill>
              </a:rPr>
              <a:t> </a:t>
            </a:r>
            <a:r>
              <a:rPr lang="en-US" sz="2400" spc="-15" dirty="0" err="1">
                <a:solidFill>
                  <a:srgbClr val="333333"/>
                </a:solidFill>
              </a:rPr>
              <a:t>može</a:t>
            </a:r>
            <a:r>
              <a:rPr lang="x-none" sz="2400" spc="-15">
                <a:solidFill>
                  <a:srgbClr val="333333"/>
                </a:solidFill>
              </a:rPr>
              <a:t> da </a:t>
            </a:r>
            <a:r>
              <a:rPr lang="en-US" sz="2400" spc="15" dirty="0" err="1">
                <a:solidFill>
                  <a:srgbClr val="333333"/>
                </a:solidFill>
              </a:rPr>
              <a:t>i</a:t>
            </a:r>
            <a:r>
              <a:rPr lang="en-US" sz="2400" spc="-5" dirty="0" err="1">
                <a:solidFill>
                  <a:srgbClr val="333333"/>
                </a:solidFill>
              </a:rPr>
              <a:t>n</a:t>
            </a:r>
            <a:r>
              <a:rPr lang="en-US" sz="2400" spc="-15" dirty="0" err="1">
                <a:solidFill>
                  <a:srgbClr val="333333"/>
                </a:solidFill>
              </a:rPr>
              <a:t>sp</a:t>
            </a:r>
            <a:r>
              <a:rPr lang="en-US" sz="2400" spc="15" dirty="0" err="1">
                <a:solidFill>
                  <a:srgbClr val="333333"/>
                </a:solidFill>
              </a:rPr>
              <a:t>i</a:t>
            </a:r>
            <a:r>
              <a:rPr lang="en-US" sz="2400" spc="-20" dirty="0" err="1">
                <a:solidFill>
                  <a:srgbClr val="333333"/>
                </a:solidFill>
              </a:rPr>
              <a:t>r</a:t>
            </a:r>
            <a:r>
              <a:rPr lang="en-US" sz="2400" spc="15" dirty="0" err="1">
                <a:solidFill>
                  <a:srgbClr val="333333"/>
                </a:solidFill>
              </a:rPr>
              <a:t>i</a:t>
            </a:r>
            <a:r>
              <a:rPr lang="x-none" sz="2400" spc="-10">
                <a:solidFill>
                  <a:srgbClr val="333333"/>
                </a:solidFill>
              </a:rPr>
              <a:t>še kao što</a:t>
            </a:r>
            <a:r>
              <a:rPr lang="sr-Latn-CS" sz="2400" spc="-10" dirty="0">
                <a:solidFill>
                  <a:srgbClr val="333333"/>
                </a:solidFill>
              </a:rPr>
              <a:t> </a:t>
            </a:r>
            <a:r>
              <a:rPr lang="x-none" sz="2400" spc="-10">
                <a:solidFill>
                  <a:srgbClr val="333333"/>
                </a:solidFill>
              </a:rPr>
              <a:t>može </a:t>
            </a:r>
            <a:r>
              <a:rPr lang="en-US" sz="2400" spc="-10" dirty="0" err="1">
                <a:solidFill>
                  <a:srgbClr val="333333"/>
                </a:solidFill>
              </a:rPr>
              <a:t>i</a:t>
            </a:r>
            <a:r>
              <a:rPr lang="en-US" sz="2400" spc="25" dirty="0">
                <a:solidFill>
                  <a:srgbClr val="333333"/>
                </a:solidFill>
              </a:rPr>
              <a:t> </a:t>
            </a:r>
            <a:r>
              <a:rPr lang="x-none" sz="2400" spc="25">
                <a:solidFill>
                  <a:srgbClr val="333333"/>
                </a:solidFill>
              </a:rPr>
              <a:t>da </a:t>
            </a:r>
            <a:r>
              <a:rPr lang="sr-Latn-CS" sz="2400" spc="5" dirty="0">
                <a:solidFill>
                  <a:srgbClr val="333333"/>
                </a:solidFill>
              </a:rPr>
              <a:t>priguši</a:t>
            </a:r>
            <a:r>
              <a:rPr lang="en-US" sz="2400" spc="-10" dirty="0">
                <a:solidFill>
                  <a:srgbClr val="333333"/>
                </a:solidFill>
              </a:rPr>
              <a:t> </a:t>
            </a:r>
            <a:r>
              <a:rPr lang="en-US" sz="2400" spc="-10" dirty="0" err="1">
                <a:solidFill>
                  <a:srgbClr val="333333"/>
                </a:solidFill>
              </a:rPr>
              <a:t>k</a:t>
            </a:r>
            <a:r>
              <a:rPr lang="en-US" sz="2400" spc="-25" dirty="0" err="1">
                <a:solidFill>
                  <a:srgbClr val="333333"/>
                </a:solidFill>
              </a:rPr>
              <a:t>re</a:t>
            </a:r>
            <a:r>
              <a:rPr lang="en-US" sz="2400" spc="-15" dirty="0" err="1">
                <a:solidFill>
                  <a:srgbClr val="333333"/>
                </a:solidFill>
              </a:rPr>
              <a:t>a</a:t>
            </a:r>
            <a:r>
              <a:rPr lang="en-US" sz="2400" dirty="0" err="1">
                <a:solidFill>
                  <a:srgbClr val="333333"/>
                </a:solidFill>
              </a:rPr>
              <a:t>t</a:t>
            </a:r>
            <a:r>
              <a:rPr lang="en-US" sz="2400" spc="15" dirty="0" err="1">
                <a:solidFill>
                  <a:srgbClr val="333333"/>
                </a:solidFill>
              </a:rPr>
              <a:t>i</a:t>
            </a:r>
            <a:r>
              <a:rPr lang="en-US" sz="2400" spc="-15" dirty="0" err="1">
                <a:solidFill>
                  <a:srgbClr val="333333"/>
                </a:solidFill>
              </a:rPr>
              <a:t>v</a:t>
            </a:r>
            <a:r>
              <a:rPr lang="en-US" sz="2400" spc="-5" dirty="0" err="1">
                <a:solidFill>
                  <a:srgbClr val="333333"/>
                </a:solidFill>
              </a:rPr>
              <a:t>n</a:t>
            </a:r>
            <a:r>
              <a:rPr lang="en-US" sz="2400" spc="-25" dirty="0" err="1">
                <a:solidFill>
                  <a:srgbClr val="333333"/>
                </a:solidFill>
              </a:rPr>
              <a:t>o</a:t>
            </a:r>
            <a:r>
              <a:rPr lang="en-US" sz="2400" spc="-15" dirty="0" err="1">
                <a:solidFill>
                  <a:srgbClr val="333333"/>
                </a:solidFill>
              </a:rPr>
              <a:t>st</a:t>
            </a:r>
            <a:r>
              <a:rPr lang="en-US" sz="2400" spc="-10" dirty="0">
                <a:solidFill>
                  <a:srgbClr val="333333"/>
                </a:solidFill>
              </a:rPr>
              <a:t>.</a:t>
            </a:r>
            <a:endParaRPr lang="en-US" sz="2400" dirty="0">
              <a:solidFill>
                <a:srgbClr val="333333"/>
              </a:solidFill>
            </a:endParaRPr>
          </a:p>
          <a:p>
            <a:pPr marL="342900" marR="6350" lvl="0" indent="-342900" defTabSz="914400">
              <a:buClr>
                <a:srgbClr val="333333"/>
              </a:buClr>
              <a:buFont typeface="WingDings"/>
              <a:buChar char=""/>
              <a:tabLst>
                <a:tab pos="277495" algn="l"/>
              </a:tabLst>
            </a:pPr>
            <a:r>
              <a:rPr lang="en-US" sz="2400" spc="-20" dirty="0" err="1">
                <a:solidFill>
                  <a:srgbClr val="333333"/>
                </a:solidFill>
              </a:rPr>
              <a:t>G</a:t>
            </a:r>
            <a:r>
              <a:rPr lang="en-US" sz="2400" spc="-30" dirty="0" err="1">
                <a:solidFill>
                  <a:srgbClr val="333333"/>
                </a:solidFill>
              </a:rPr>
              <a:t>e</a:t>
            </a:r>
            <a:r>
              <a:rPr lang="en-US" sz="2400" spc="-5"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15" dirty="0">
                <a:solidFill>
                  <a:srgbClr val="333333"/>
                </a:solidFill>
              </a:rPr>
              <a:t> </a:t>
            </a:r>
            <a:r>
              <a:rPr lang="en-US" sz="2400" spc="-25" dirty="0" err="1">
                <a:solidFill>
                  <a:srgbClr val="333333"/>
                </a:solidFill>
              </a:rPr>
              <a:t>k</a:t>
            </a:r>
            <a:r>
              <a:rPr lang="en-US" sz="2400" spc="-15" dirty="0" err="1">
                <a:solidFill>
                  <a:srgbClr val="333333"/>
                </a:solidFill>
              </a:rPr>
              <a:t>ao</a:t>
            </a:r>
            <a:r>
              <a:rPr lang="en-US" sz="2400" spc="5" dirty="0">
                <a:solidFill>
                  <a:srgbClr val="333333"/>
                </a:solidFill>
              </a:rPr>
              <a:t> </a:t>
            </a:r>
            <a:r>
              <a:rPr lang="en-US" sz="2400" spc="-15" dirty="0" err="1">
                <a:solidFill>
                  <a:srgbClr val="333333"/>
                </a:solidFill>
              </a:rPr>
              <a:t>što</a:t>
            </a:r>
            <a:r>
              <a:rPr lang="en-US" sz="2400" spc="5" dirty="0">
                <a:solidFill>
                  <a:srgbClr val="333333"/>
                </a:solidFill>
              </a:rPr>
              <a:t> </a:t>
            </a:r>
            <a:r>
              <a:rPr lang="en-US" sz="2400" spc="-5" dirty="0">
                <a:solidFill>
                  <a:srgbClr val="333333"/>
                </a:solidFill>
              </a:rPr>
              <a:t>j</a:t>
            </a:r>
            <a:r>
              <a:rPr lang="en-US" sz="2400" spc="-15" dirty="0">
                <a:solidFill>
                  <a:srgbClr val="333333"/>
                </a:solidFill>
              </a:rPr>
              <a:t>e</a:t>
            </a:r>
            <a:r>
              <a:rPr lang="en-US" sz="2400" spc="-5" dirty="0">
                <a:solidFill>
                  <a:srgbClr val="333333"/>
                </a:solidFill>
              </a:rPr>
              <a:t> </a:t>
            </a:r>
            <a:r>
              <a:rPr lang="en-US" sz="2400" spc="-15" dirty="0">
                <a:solidFill>
                  <a:srgbClr val="333333"/>
                </a:solidFill>
              </a:rPr>
              <a:t>V</a:t>
            </a:r>
            <a:r>
              <a:rPr lang="en-US" sz="2400" spc="-10" dirty="0">
                <a:solidFill>
                  <a:srgbClr val="333333"/>
                </a:solidFill>
              </a:rPr>
              <a:t>a</a:t>
            </a:r>
            <a:r>
              <a:rPr lang="en-US" sz="2400" spc="-15" dirty="0">
                <a:solidFill>
                  <a:srgbClr val="333333"/>
                </a:solidFill>
              </a:rPr>
              <a:t>n</a:t>
            </a:r>
            <a:r>
              <a:rPr lang="en-US" sz="2400" spc="5" dirty="0">
                <a:solidFill>
                  <a:srgbClr val="333333"/>
                </a:solidFill>
              </a:rPr>
              <a:t> </a:t>
            </a:r>
            <a:r>
              <a:rPr lang="en-US" sz="2400" spc="-35" dirty="0">
                <a:solidFill>
                  <a:srgbClr val="333333"/>
                </a:solidFill>
              </a:rPr>
              <a:t>G</a:t>
            </a:r>
            <a:r>
              <a:rPr lang="en-US" sz="2400" spc="-25" dirty="0">
                <a:solidFill>
                  <a:srgbClr val="333333"/>
                </a:solidFill>
              </a:rPr>
              <a:t>o</a:t>
            </a:r>
            <a:r>
              <a:rPr lang="en-US" sz="2400" spc="-10" dirty="0">
                <a:solidFill>
                  <a:srgbClr val="333333"/>
                </a:solidFill>
              </a:rPr>
              <a:t>g,</a:t>
            </a:r>
            <a:r>
              <a:rPr lang="en-US" sz="2400" spc="20" dirty="0">
                <a:solidFill>
                  <a:srgbClr val="333333"/>
                </a:solidFill>
              </a:rPr>
              <a:t> </a:t>
            </a:r>
            <a:r>
              <a:rPr lang="en-US" sz="2400" spc="-15" dirty="0" err="1">
                <a:solidFill>
                  <a:srgbClr val="333333"/>
                </a:solidFill>
              </a:rPr>
              <a:t>č</a:t>
            </a:r>
            <a:r>
              <a:rPr lang="en-US" sz="2400" spc="5" dirty="0" err="1">
                <a:solidFill>
                  <a:srgbClr val="333333"/>
                </a:solidFill>
              </a:rPr>
              <a:t>i</a:t>
            </a:r>
            <a:r>
              <a:rPr lang="en-US" sz="2400" spc="-5" dirty="0" err="1">
                <a:solidFill>
                  <a:srgbClr val="333333"/>
                </a:solidFill>
              </a:rPr>
              <a:t>j</a:t>
            </a:r>
            <a:r>
              <a:rPr lang="en-US" sz="2400" spc="-15" dirty="0" err="1">
                <a:solidFill>
                  <a:srgbClr val="333333"/>
                </a:solidFill>
              </a:rPr>
              <a:t>a</a:t>
            </a:r>
            <a:r>
              <a:rPr lang="en-US" sz="2400" spc="-30" dirty="0">
                <a:solidFill>
                  <a:srgbClr val="333333"/>
                </a:solidFill>
              </a:rPr>
              <a:t> </a:t>
            </a:r>
            <a:r>
              <a:rPr lang="en-US" sz="2400" spc="-15" dirty="0" err="1">
                <a:solidFill>
                  <a:srgbClr val="333333"/>
                </a:solidFill>
              </a:rPr>
              <a:t>k</a:t>
            </a:r>
            <a:r>
              <a:rPr lang="en-US" sz="2400" spc="-25" dirty="0" err="1">
                <a:solidFill>
                  <a:srgbClr val="333333"/>
                </a:solidFill>
              </a:rPr>
              <a:t>r</a:t>
            </a:r>
            <a:r>
              <a:rPr lang="en-US" sz="2400" spc="-30" dirty="0" err="1">
                <a:solidFill>
                  <a:srgbClr val="333333"/>
                </a:solidFill>
              </a:rPr>
              <a:t>e</a:t>
            </a:r>
            <a:r>
              <a:rPr lang="en-US" sz="2400" spc="-15" dirty="0" err="1">
                <a:solidFill>
                  <a:srgbClr val="333333"/>
                </a:solidFill>
              </a:rPr>
              <a:t>a</a:t>
            </a:r>
            <a:r>
              <a:rPr lang="en-US" sz="2400" spc="-5" dirty="0" err="1">
                <a:solidFill>
                  <a:srgbClr val="333333"/>
                </a:solidFill>
              </a:rPr>
              <a:t>t</a:t>
            </a:r>
            <a:r>
              <a:rPr lang="en-US" sz="2400" spc="15" dirty="0" err="1">
                <a:solidFill>
                  <a:srgbClr val="333333"/>
                </a:solidFill>
              </a:rPr>
              <a:t>i</a:t>
            </a:r>
            <a:r>
              <a:rPr lang="en-US" sz="2400" spc="-15" dirty="0" err="1">
                <a:solidFill>
                  <a:srgbClr val="333333"/>
                </a:solidFill>
              </a:rPr>
              <a:t>v</a:t>
            </a:r>
            <a:r>
              <a:rPr lang="en-US" sz="2400" spc="-10" dirty="0" err="1">
                <a:solidFill>
                  <a:srgbClr val="333333"/>
                </a:solidFill>
              </a:rPr>
              <a:t>n</a:t>
            </a:r>
            <a:r>
              <a:rPr lang="en-US" sz="2400" spc="-25" dirty="0" err="1">
                <a:solidFill>
                  <a:srgbClr val="333333"/>
                </a:solidFill>
              </a:rPr>
              <a:t>o</a:t>
            </a:r>
            <a:r>
              <a:rPr lang="en-US" sz="2400" spc="-10" dirty="0" err="1">
                <a:solidFill>
                  <a:srgbClr val="333333"/>
                </a:solidFill>
              </a:rPr>
              <a:t>st</a:t>
            </a:r>
            <a:r>
              <a:rPr lang="en-US" sz="2400" spc="15" dirty="0">
                <a:solidFill>
                  <a:srgbClr val="333333"/>
                </a:solidFill>
              </a:rPr>
              <a:t> </a:t>
            </a:r>
            <a:r>
              <a:rPr lang="en-US" sz="2400" spc="-5"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70" dirty="0">
                <a:solidFill>
                  <a:srgbClr val="333333"/>
                </a:solidFill>
              </a:rPr>
              <a:t> </a:t>
            </a:r>
            <a:r>
              <a:rPr lang="en-US" sz="2400" spc="-10" dirty="0" err="1">
                <a:solidFill>
                  <a:srgbClr val="333333"/>
                </a:solidFill>
              </a:rPr>
              <a:t>p</a:t>
            </a:r>
            <a:r>
              <a:rPr lang="en-US" sz="2400" spc="-20" dirty="0" err="1">
                <a:solidFill>
                  <a:srgbClr val="333333"/>
                </a:solidFill>
              </a:rPr>
              <a:t>r</a:t>
            </a:r>
            <a:r>
              <a:rPr lang="en-US" sz="2400" spc="-30" dirty="0" err="1">
                <a:solidFill>
                  <a:srgbClr val="333333"/>
                </a:solidFill>
              </a:rPr>
              <a:t>e</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z</a:t>
            </a:r>
            <a:r>
              <a:rPr lang="en-US" sz="2400" spc="-5" dirty="0" err="1">
                <a:solidFill>
                  <a:srgbClr val="333333"/>
                </a:solidFill>
              </a:rPr>
              <a:t>n</a:t>
            </a:r>
            <a:r>
              <a:rPr lang="en-US" sz="2400" spc="-15" dirty="0" err="1">
                <a:solidFill>
                  <a:srgbClr val="333333"/>
                </a:solidFill>
              </a:rPr>
              <a:t>a</a:t>
            </a:r>
            <a:r>
              <a:rPr lang="en-US" sz="2400" spc="-5" dirty="0" err="1">
                <a:solidFill>
                  <a:srgbClr val="333333"/>
                </a:solidFill>
              </a:rPr>
              <a:t>t</a:t>
            </a:r>
            <a:r>
              <a:rPr lang="en-US" sz="2400" spc="-15" dirty="0" err="1">
                <a:solidFill>
                  <a:srgbClr val="333333"/>
                </a:solidFill>
              </a:rPr>
              <a:t>a</a:t>
            </a:r>
            <a:r>
              <a:rPr lang="en-US" sz="2400" spc="-10" dirty="0">
                <a:solidFill>
                  <a:srgbClr val="333333"/>
                </a:solidFill>
              </a:rPr>
              <a:t> </a:t>
            </a:r>
            <a:r>
              <a:rPr lang="en-US" sz="2400" spc="-5" dirty="0" err="1">
                <a:solidFill>
                  <a:srgbClr val="333333"/>
                </a:solidFill>
              </a:rPr>
              <a:t>z</a:t>
            </a:r>
            <a:r>
              <a:rPr lang="en-US" sz="2400" spc="-15" dirty="0" err="1">
                <a:solidFill>
                  <a:srgbClr val="333333"/>
                </a:solidFill>
              </a:rPr>
              <a:t>a</a:t>
            </a:r>
            <a:r>
              <a:rPr lang="en-US" sz="2400" spc="-5" dirty="0">
                <a:solidFill>
                  <a:srgbClr val="333333"/>
                </a:solidFill>
              </a:rPr>
              <a:t> </a:t>
            </a:r>
            <a:r>
              <a:rPr lang="en-US" sz="2400" spc="-15" dirty="0" err="1">
                <a:solidFill>
                  <a:srgbClr val="333333"/>
                </a:solidFill>
              </a:rPr>
              <a:t>v</a:t>
            </a:r>
            <a:r>
              <a:rPr lang="en-US" sz="2400" spc="-30" dirty="0" err="1">
                <a:solidFill>
                  <a:srgbClr val="333333"/>
                </a:solidFill>
              </a:rPr>
              <a:t>r</a:t>
            </a:r>
            <a:r>
              <a:rPr lang="en-US" sz="2400" spc="-25" dirty="0" err="1">
                <a:solidFill>
                  <a:srgbClr val="333333"/>
                </a:solidFill>
              </a:rPr>
              <a:t>e</a:t>
            </a:r>
            <a:r>
              <a:rPr lang="en-US" sz="2400" spc="-20" dirty="0" err="1">
                <a:solidFill>
                  <a:srgbClr val="333333"/>
                </a:solidFill>
              </a:rPr>
              <a:t>me</a:t>
            </a:r>
            <a:r>
              <a:rPr lang="en-US" sz="2400" spc="10" dirty="0">
                <a:solidFill>
                  <a:srgbClr val="333333"/>
                </a:solidFill>
              </a:rPr>
              <a:t> </a:t>
            </a:r>
            <a:r>
              <a:rPr lang="en-US" sz="2400" spc="-5" dirty="0" err="1">
                <a:solidFill>
                  <a:srgbClr val="333333"/>
                </a:solidFill>
              </a:rPr>
              <a:t>nj</a:t>
            </a:r>
            <a:r>
              <a:rPr lang="en-US" sz="2400" spc="-25" dirty="0" err="1">
                <a:solidFill>
                  <a:srgbClr val="333333"/>
                </a:solidFill>
              </a:rPr>
              <a:t>e</a:t>
            </a:r>
            <a:r>
              <a:rPr lang="en-US" sz="2400" spc="-10" dirty="0" err="1">
                <a:solidFill>
                  <a:srgbClr val="333333"/>
                </a:solidFill>
              </a:rPr>
              <a:t>g</a:t>
            </a:r>
            <a:r>
              <a:rPr lang="en-US" sz="2400" spc="-25" dirty="0" err="1">
                <a:solidFill>
                  <a:srgbClr val="333333"/>
                </a:solidFill>
              </a:rPr>
              <a:t>o</a:t>
            </a:r>
            <a:r>
              <a:rPr lang="en-US" sz="2400" spc="-15" dirty="0" err="1">
                <a:solidFill>
                  <a:srgbClr val="333333"/>
                </a:solidFill>
              </a:rPr>
              <a:t>v</a:t>
            </a:r>
            <a:r>
              <a:rPr lang="en-US" sz="2400" spc="-25" dirty="0" err="1">
                <a:solidFill>
                  <a:srgbClr val="333333"/>
                </a:solidFill>
              </a:rPr>
              <a:t>o</a:t>
            </a:r>
            <a:r>
              <a:rPr lang="en-US" sz="2400" spc="-15" dirty="0" err="1">
                <a:solidFill>
                  <a:srgbClr val="333333"/>
                </a:solidFill>
              </a:rPr>
              <a:t>g</a:t>
            </a:r>
            <a:r>
              <a:rPr lang="en-US" sz="2400" spc="20" dirty="0">
                <a:solidFill>
                  <a:srgbClr val="333333"/>
                </a:solidFill>
              </a:rPr>
              <a:t> </a:t>
            </a:r>
            <a:r>
              <a:rPr lang="en-US" sz="2400" spc="-5" dirty="0" err="1">
                <a:solidFill>
                  <a:srgbClr val="333333"/>
                </a:solidFill>
              </a:rPr>
              <a:t>ž</a:t>
            </a:r>
            <a:r>
              <a:rPr lang="en-US" sz="2400" spc="15" dirty="0" err="1">
                <a:solidFill>
                  <a:srgbClr val="333333"/>
                </a:solidFill>
              </a:rPr>
              <a:t>i</a:t>
            </a:r>
            <a:r>
              <a:rPr lang="en-US" sz="2400" spc="-15" dirty="0" err="1">
                <a:solidFill>
                  <a:srgbClr val="333333"/>
                </a:solidFill>
              </a:rPr>
              <a:t>v</a:t>
            </a:r>
            <a:r>
              <a:rPr lang="en-US" sz="2400" spc="-25" dirty="0" err="1">
                <a:solidFill>
                  <a:srgbClr val="333333"/>
                </a:solidFill>
              </a:rPr>
              <a:t>o</a:t>
            </a:r>
            <a:r>
              <a:rPr lang="en-US" sz="2400" spc="-10" dirty="0" err="1">
                <a:solidFill>
                  <a:srgbClr val="333333"/>
                </a:solidFill>
              </a:rPr>
              <a:t>ta</a:t>
            </a:r>
            <a:r>
              <a:rPr lang="sr-Latn-CS" sz="2400" spc="-10" dirty="0">
                <a:solidFill>
                  <a:srgbClr val="333333"/>
                </a:solidFill>
              </a:rPr>
              <a:t>,</a:t>
            </a:r>
            <a:r>
              <a:rPr lang="en-US" sz="2400" spc="-5" dirty="0">
                <a:solidFill>
                  <a:srgbClr val="333333"/>
                </a:solidFill>
              </a:rPr>
              <a:t> j</a:t>
            </a:r>
            <a:r>
              <a:rPr lang="en-US" sz="2400" spc="-15" dirty="0">
                <a:solidFill>
                  <a:srgbClr val="333333"/>
                </a:solidFill>
              </a:rPr>
              <a:t>e</a:t>
            </a:r>
            <a:r>
              <a:rPr lang="en-US" sz="2400" spc="-20" dirty="0">
                <a:solidFill>
                  <a:srgbClr val="333333"/>
                </a:solidFill>
              </a:rPr>
              <a:t> </a:t>
            </a:r>
            <a:r>
              <a:rPr lang="sr-Latn-CS" sz="2400" spc="-15" dirty="0">
                <a:solidFill>
                  <a:srgbClr val="333333"/>
                </a:solidFill>
              </a:rPr>
              <a:t>verovatno</a:t>
            </a:r>
            <a:r>
              <a:rPr lang="en-US" sz="2400" spc="20" dirty="0">
                <a:solidFill>
                  <a:srgbClr val="333333"/>
                </a:solidFill>
              </a:rPr>
              <a:t> </a:t>
            </a:r>
            <a:r>
              <a:rPr lang="en-US" sz="2400" spc="-10" dirty="0">
                <a:solidFill>
                  <a:srgbClr val="333333"/>
                </a:solidFill>
              </a:rPr>
              <a:t>p</a:t>
            </a:r>
            <a:r>
              <a:rPr lang="en-US" sz="2400" spc="-15" dirty="0">
                <a:solidFill>
                  <a:srgbClr val="333333"/>
                </a:solidFill>
              </a:rPr>
              <a:t>a</a:t>
            </a:r>
            <a:r>
              <a:rPr lang="en-US" sz="2400" spc="-5" dirty="0">
                <a:solidFill>
                  <a:srgbClr val="333333"/>
                </a:solidFill>
              </a:rPr>
              <a:t>t</a:t>
            </a:r>
            <a:r>
              <a:rPr lang="en-US" sz="2400" spc="15" dirty="0">
                <a:solidFill>
                  <a:srgbClr val="333333"/>
                </a:solidFill>
              </a:rPr>
              <a:t>i</a:t>
            </a:r>
            <a:r>
              <a:rPr lang="en-US" sz="2400" spc="-15" dirty="0">
                <a:solidFill>
                  <a:srgbClr val="333333"/>
                </a:solidFill>
              </a:rPr>
              <a:t>o</a:t>
            </a:r>
            <a:r>
              <a:rPr lang="en-US" sz="2400" spc="-40" dirty="0">
                <a:solidFill>
                  <a:srgbClr val="333333"/>
                </a:solidFill>
              </a:rPr>
              <a:t> </a:t>
            </a:r>
            <a:r>
              <a:rPr lang="en-US" sz="2400" spc="-25" dirty="0">
                <a:solidFill>
                  <a:srgbClr val="333333"/>
                </a:solidFill>
              </a:rPr>
              <a:t>o</a:t>
            </a:r>
            <a:r>
              <a:rPr lang="en-US" sz="2400" spc="-15" dirty="0">
                <a:solidFill>
                  <a:srgbClr val="333333"/>
                </a:solidFill>
              </a:rPr>
              <a:t>d</a:t>
            </a:r>
            <a:r>
              <a:rPr lang="en-US" sz="2400" spc="20" dirty="0">
                <a:solidFill>
                  <a:srgbClr val="333333"/>
                </a:solidFill>
              </a:rPr>
              <a:t> </a:t>
            </a:r>
            <a:r>
              <a:rPr lang="en-US" sz="2400" spc="-20" dirty="0" err="1">
                <a:solidFill>
                  <a:srgbClr val="333333"/>
                </a:solidFill>
              </a:rPr>
              <a:t>me</a:t>
            </a:r>
            <a:r>
              <a:rPr lang="en-US" sz="2400" spc="-10" dirty="0" err="1">
                <a:solidFill>
                  <a:srgbClr val="333333"/>
                </a:solidFill>
              </a:rPr>
              <a:t>nta</a:t>
            </a:r>
            <a:r>
              <a:rPr lang="en-US" sz="2400" spc="20" dirty="0" err="1">
                <a:solidFill>
                  <a:srgbClr val="333333"/>
                </a:solidFill>
              </a:rPr>
              <a:t>l</a:t>
            </a:r>
            <a:r>
              <a:rPr lang="en-US" sz="2400" spc="-5" dirty="0" err="1">
                <a:solidFill>
                  <a:srgbClr val="333333"/>
                </a:solidFill>
              </a:rPr>
              <a:t>n</a:t>
            </a:r>
            <a:r>
              <a:rPr lang="en-US" sz="2400" spc="-25" dirty="0" err="1">
                <a:solidFill>
                  <a:srgbClr val="333333"/>
                </a:solidFill>
              </a:rPr>
              <a:t>o</a:t>
            </a:r>
            <a:r>
              <a:rPr lang="en-US" sz="2400" spc="-15" dirty="0" err="1">
                <a:solidFill>
                  <a:srgbClr val="333333"/>
                </a:solidFill>
              </a:rPr>
              <a:t>g</a:t>
            </a:r>
            <a:r>
              <a:rPr lang="en-US" sz="2400" spc="-1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25" dirty="0" err="1">
                <a:solidFill>
                  <a:srgbClr val="333333"/>
                </a:solidFill>
              </a:rPr>
              <a:t>e</a:t>
            </a:r>
            <a:r>
              <a:rPr lang="en-US" sz="2400" spc="-15" dirty="0" err="1">
                <a:solidFill>
                  <a:srgbClr val="333333"/>
                </a:solidFill>
              </a:rPr>
              <a:t>m</a:t>
            </a:r>
            <a:r>
              <a:rPr lang="en-US" sz="2400" spc="-25" dirty="0" err="1">
                <a:solidFill>
                  <a:srgbClr val="333333"/>
                </a:solidFill>
              </a:rPr>
              <a:t>e</a:t>
            </a:r>
            <a:r>
              <a:rPr lang="en-US" sz="2400" spc="-15" dirty="0" err="1">
                <a:solidFill>
                  <a:srgbClr val="333333"/>
                </a:solidFill>
              </a:rPr>
              <a:t>ća</a:t>
            </a:r>
            <a:r>
              <a:rPr lang="en-US" sz="2400" dirty="0" err="1">
                <a:solidFill>
                  <a:srgbClr val="333333"/>
                </a:solidFill>
              </a:rPr>
              <a:t>j</a:t>
            </a:r>
            <a:r>
              <a:rPr lang="en-US" sz="2400" spc="-25" dirty="0" err="1">
                <a:solidFill>
                  <a:srgbClr val="333333"/>
                </a:solidFill>
              </a:rPr>
              <a:t>a</a:t>
            </a:r>
            <a:r>
              <a:rPr lang="en-US" sz="2400" spc="-10" dirty="0">
                <a:solidFill>
                  <a:srgbClr val="333333"/>
                </a:solidFill>
              </a:rPr>
              <a:t>.</a:t>
            </a:r>
            <a:endParaRPr lang="en-US" sz="2400" dirty="0">
              <a:solidFill>
                <a:srgbClr val="333333"/>
              </a:solidFill>
            </a:endParaRPr>
          </a:p>
          <a:p>
            <a:pPr marL="342900" marR="86360" lvl="0" indent="-342900" defTabSz="914400">
              <a:buClr>
                <a:srgbClr val="333333"/>
              </a:buClr>
              <a:buFont typeface="WingDings"/>
              <a:buChar char=""/>
              <a:tabLst>
                <a:tab pos="277495" algn="l"/>
              </a:tabLst>
            </a:pPr>
            <a:r>
              <a:rPr lang="en-US" sz="2400" spc="-15" dirty="0" err="1">
                <a:solidFill>
                  <a:srgbClr val="333333"/>
                </a:solidFill>
              </a:rPr>
              <a:t>N</a:t>
            </a:r>
            <a:r>
              <a:rPr lang="en-US" sz="2400" spc="-25" dirty="0" err="1">
                <a:solidFill>
                  <a:srgbClr val="333333"/>
                </a:solidFill>
              </a:rPr>
              <a:t>e</a:t>
            </a:r>
            <a:r>
              <a:rPr lang="en-US" sz="2400" spc="-10" dirty="0" err="1">
                <a:solidFill>
                  <a:srgbClr val="333333"/>
                </a:solidFill>
              </a:rPr>
              <a:t>ki</a:t>
            </a:r>
            <a:r>
              <a:rPr lang="en-US" sz="2400" spc="40" dirty="0">
                <a:solidFill>
                  <a:srgbClr val="333333"/>
                </a:solidFill>
              </a:rPr>
              <a:t> </a:t>
            </a:r>
            <a:r>
              <a:rPr lang="en-US" sz="2400" spc="-5" dirty="0" err="1">
                <a:solidFill>
                  <a:srgbClr val="333333"/>
                </a:solidFill>
              </a:rPr>
              <a:t>u</a:t>
            </a:r>
            <a:r>
              <a:rPr lang="en-US" sz="2400" spc="-15" dirty="0" err="1">
                <a:solidFill>
                  <a:srgbClr val="333333"/>
                </a:solidFill>
              </a:rPr>
              <a:t>m</a:t>
            </a:r>
            <a:r>
              <a:rPr lang="en-US" sz="2400" spc="-25" dirty="0" err="1">
                <a:solidFill>
                  <a:srgbClr val="333333"/>
                </a:solidFill>
              </a:rPr>
              <a:t>e</a:t>
            </a:r>
            <a:r>
              <a:rPr lang="en-US" sz="2400" spc="-5" dirty="0" err="1">
                <a:solidFill>
                  <a:srgbClr val="333333"/>
                </a:solidFill>
              </a:rPr>
              <a:t>tn</a:t>
            </a:r>
            <a:r>
              <a:rPr lang="en-US" sz="2400" spc="15" dirty="0" err="1">
                <a:solidFill>
                  <a:srgbClr val="333333"/>
                </a:solidFill>
              </a:rPr>
              <a:t>i</a:t>
            </a:r>
            <a:r>
              <a:rPr lang="en-US" sz="2400" spc="-10" dirty="0" err="1">
                <a:solidFill>
                  <a:srgbClr val="333333"/>
                </a:solidFill>
              </a:rPr>
              <a:t>ci</a:t>
            </a:r>
            <a:r>
              <a:rPr lang="en-US" sz="2400" spc="-60" dirty="0">
                <a:solidFill>
                  <a:srgbClr val="333333"/>
                </a:solidFill>
              </a:rPr>
              <a:t> </a:t>
            </a:r>
            <a:r>
              <a:rPr lang="en-US" sz="2400" spc="-15" dirty="0" err="1">
                <a:solidFill>
                  <a:srgbClr val="333333"/>
                </a:solidFill>
              </a:rPr>
              <a:t>k</a:t>
            </a:r>
            <a:r>
              <a:rPr lang="en-US" sz="2400" spc="-25" dirty="0" err="1">
                <a:solidFill>
                  <a:srgbClr val="333333"/>
                </a:solidFill>
              </a:rPr>
              <a:t>o</a:t>
            </a:r>
            <a:r>
              <a:rPr lang="en-US" sz="2400" spc="-5" dirty="0" err="1">
                <a:solidFill>
                  <a:srgbClr val="333333"/>
                </a:solidFill>
              </a:rPr>
              <a:t>j</a:t>
            </a:r>
            <a:r>
              <a:rPr lang="en-US" sz="2400" spc="-10" dirty="0" err="1">
                <a:solidFill>
                  <a:srgbClr val="333333"/>
                </a:solidFill>
              </a:rPr>
              <a:t>i</a:t>
            </a:r>
            <a:r>
              <a:rPr lang="en-US" sz="2400" spc="25" dirty="0">
                <a:solidFill>
                  <a:srgbClr val="333333"/>
                </a:solidFill>
              </a:rPr>
              <a:t> </a:t>
            </a:r>
            <a:r>
              <a:rPr lang="en-US" sz="2400" spc="-25" dirty="0" err="1">
                <a:solidFill>
                  <a:srgbClr val="333333"/>
                </a:solidFill>
              </a:rPr>
              <a:t>s</a:t>
            </a:r>
            <a:r>
              <a:rPr lang="en-US" sz="2400" spc="-15" dirty="0" err="1">
                <a:solidFill>
                  <a:srgbClr val="333333"/>
                </a:solidFill>
              </a:rPr>
              <a:t>u</a:t>
            </a:r>
            <a:r>
              <a:rPr lang="en-US" sz="2400" spc="5" dirty="0">
                <a:solidFill>
                  <a:srgbClr val="333333"/>
                </a:solidFill>
              </a:rPr>
              <a:t> </a:t>
            </a:r>
            <a:r>
              <a:rPr lang="en-US" sz="2400" spc="-15" dirty="0" err="1">
                <a:solidFill>
                  <a:srgbClr val="333333"/>
                </a:solidFill>
              </a:rPr>
              <a:t>p</a:t>
            </a:r>
            <a:r>
              <a:rPr lang="en-US" sz="2400" spc="-10" dirty="0" err="1">
                <a:solidFill>
                  <a:srgbClr val="333333"/>
                </a:solidFill>
              </a:rPr>
              <a:t>a</a:t>
            </a:r>
            <a:r>
              <a:rPr lang="en-US" sz="2400" spc="-5" dirty="0" err="1">
                <a:solidFill>
                  <a:srgbClr val="333333"/>
                </a:solidFill>
              </a:rPr>
              <a:t>t</a:t>
            </a:r>
            <a:r>
              <a:rPr lang="en-US" sz="2400" spc="15" dirty="0" err="1">
                <a:solidFill>
                  <a:srgbClr val="333333"/>
                </a:solidFill>
              </a:rPr>
              <a:t>il</a:t>
            </a:r>
            <a:r>
              <a:rPr lang="en-US" sz="2400" spc="-10" dirty="0" err="1">
                <a:solidFill>
                  <a:srgbClr val="333333"/>
                </a:solidFill>
              </a:rPr>
              <a:t>i</a:t>
            </a:r>
            <a:r>
              <a:rPr lang="en-US" sz="2400" spc="-55" dirty="0">
                <a:solidFill>
                  <a:srgbClr val="333333"/>
                </a:solidFill>
              </a:rPr>
              <a:t> </a:t>
            </a:r>
            <a:r>
              <a:rPr lang="en-US" sz="2400" spc="-25" dirty="0">
                <a:solidFill>
                  <a:srgbClr val="333333"/>
                </a:solidFill>
              </a:rPr>
              <a:t>o</a:t>
            </a:r>
            <a:r>
              <a:rPr lang="en-US" sz="2400" spc="-15" dirty="0">
                <a:solidFill>
                  <a:srgbClr val="333333"/>
                </a:solidFill>
              </a:rPr>
              <a:t>d</a:t>
            </a:r>
            <a:r>
              <a:rPr lang="en-US" sz="2400" spc="5" dirty="0">
                <a:solidFill>
                  <a:srgbClr val="333333"/>
                </a:solidFill>
              </a:rPr>
              <a:t> </a:t>
            </a:r>
            <a:r>
              <a:rPr lang="en-US" sz="2400" spc="-20" dirty="0" err="1">
                <a:solidFill>
                  <a:srgbClr val="333333"/>
                </a:solidFill>
              </a:rPr>
              <a:t>me</a:t>
            </a:r>
            <a:r>
              <a:rPr lang="en-US" sz="2400" spc="-10" dirty="0" err="1">
                <a:solidFill>
                  <a:srgbClr val="333333"/>
                </a:solidFill>
              </a:rPr>
              <a:t>n</a:t>
            </a:r>
            <a:r>
              <a:rPr lang="en-US" sz="2400" spc="-5" dirty="0" err="1">
                <a:solidFill>
                  <a:srgbClr val="333333"/>
                </a:solidFill>
              </a:rPr>
              <a:t>t</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5" dirty="0" err="1">
                <a:solidFill>
                  <a:srgbClr val="333333"/>
                </a:solidFill>
              </a:rPr>
              <a:t>i</a:t>
            </a:r>
            <a:r>
              <a:rPr lang="en-US" sz="2400" spc="-15" dirty="0" err="1">
                <a:solidFill>
                  <a:srgbClr val="333333"/>
                </a:solidFill>
              </a:rPr>
              <a:t>h</a:t>
            </a:r>
            <a:r>
              <a:rPr lang="en-US" sz="2400" spc="-45"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25" dirty="0" err="1">
                <a:solidFill>
                  <a:srgbClr val="333333"/>
                </a:solidFill>
              </a:rPr>
              <a:t>e</a:t>
            </a:r>
            <a:r>
              <a:rPr lang="en-US" sz="2400" spc="-15" dirty="0" err="1">
                <a:solidFill>
                  <a:srgbClr val="333333"/>
                </a:solidFill>
              </a:rPr>
              <a:t>m</a:t>
            </a:r>
            <a:r>
              <a:rPr lang="en-US" sz="2400" spc="-25" dirty="0" err="1">
                <a:solidFill>
                  <a:srgbClr val="333333"/>
                </a:solidFill>
              </a:rPr>
              <a:t>e</a:t>
            </a:r>
            <a:r>
              <a:rPr lang="en-US" sz="2400" spc="-15" dirty="0" err="1">
                <a:solidFill>
                  <a:srgbClr val="333333"/>
                </a:solidFill>
              </a:rPr>
              <a:t>ća</a:t>
            </a:r>
            <a:r>
              <a:rPr lang="en-US" sz="2400" dirty="0" err="1">
                <a:solidFill>
                  <a:srgbClr val="333333"/>
                </a:solidFill>
              </a:rPr>
              <a:t>j</a:t>
            </a:r>
            <a:r>
              <a:rPr lang="en-US" sz="2400" spc="-15" dirty="0" err="1">
                <a:solidFill>
                  <a:srgbClr val="333333"/>
                </a:solidFill>
              </a:rPr>
              <a:t>a</a:t>
            </a:r>
            <a:r>
              <a:rPr lang="en-US" sz="2400" spc="40" dirty="0">
                <a:solidFill>
                  <a:srgbClr val="333333"/>
                </a:solidFill>
              </a:rPr>
              <a:t> </a:t>
            </a:r>
            <a:r>
              <a:rPr lang="en-US" sz="2400" spc="-15" dirty="0" err="1">
                <a:solidFill>
                  <a:srgbClr val="333333"/>
                </a:solidFill>
              </a:rPr>
              <a:t>m</a:t>
            </a:r>
            <a:r>
              <a:rPr lang="en-US" sz="2400" spc="-25" dirty="0" err="1">
                <a:solidFill>
                  <a:srgbClr val="333333"/>
                </a:solidFill>
              </a:rPr>
              <a:t>o</a:t>
            </a:r>
            <a:r>
              <a:rPr lang="en-US" sz="2400" spc="-10" dirty="0" err="1">
                <a:solidFill>
                  <a:srgbClr val="333333"/>
                </a:solidFill>
              </a:rPr>
              <a:t>g</a:t>
            </a:r>
            <a:r>
              <a:rPr lang="en-US" sz="2400" spc="-15" dirty="0" err="1">
                <a:solidFill>
                  <a:srgbClr val="333333"/>
                </a:solidFill>
              </a:rPr>
              <a:t>u</a:t>
            </a:r>
            <a:r>
              <a:rPr lang="en-US" sz="2400" spc="-10" dirty="0">
                <a:solidFill>
                  <a:srgbClr val="333333"/>
                </a:solidFill>
              </a:rPr>
              <a:t> </a:t>
            </a:r>
            <a:r>
              <a:rPr lang="en-US" sz="2400" spc="-10" dirty="0" err="1">
                <a:solidFill>
                  <a:srgbClr val="333333"/>
                </a:solidFill>
              </a:rPr>
              <a:t>i</a:t>
            </a:r>
            <a:r>
              <a:rPr lang="en-US" sz="2400" spc="-5" dirty="0">
                <a:solidFill>
                  <a:srgbClr val="333333"/>
                </a:solidFill>
              </a:rPr>
              <a:t> </a:t>
            </a:r>
            <a:r>
              <a:rPr lang="en-US" sz="2400" spc="-10" dirty="0" err="1">
                <a:solidFill>
                  <a:srgbClr val="333333"/>
                </a:solidFill>
              </a:rPr>
              <a:t>d</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j</a:t>
            </a:r>
            <a:r>
              <a:rPr lang="en-US" sz="2400" spc="-15" dirty="0" err="1">
                <a:solidFill>
                  <a:srgbClr val="333333"/>
                </a:solidFill>
              </a:rPr>
              <a:t>e</a:t>
            </a:r>
            <a:r>
              <a:rPr lang="en-US" sz="2400" spc="-45" dirty="0">
                <a:solidFill>
                  <a:srgbClr val="333333"/>
                </a:solidFill>
              </a:rPr>
              <a:t> </a:t>
            </a:r>
            <a:r>
              <a:rPr lang="x-none" sz="2400" spc="-45">
                <a:solidFill>
                  <a:srgbClr val="333333"/>
                </a:solidFill>
              </a:rPr>
              <a:t>da </a:t>
            </a:r>
            <a:r>
              <a:rPr lang="en-US" sz="2400" spc="-5" dirty="0" err="1">
                <a:solidFill>
                  <a:srgbClr val="333333"/>
                </a:solidFill>
              </a:rPr>
              <a:t>ž</a:t>
            </a:r>
            <a:r>
              <a:rPr lang="en-US" sz="2400" spc="15" dirty="0" err="1">
                <a:solidFill>
                  <a:srgbClr val="333333"/>
                </a:solidFill>
              </a:rPr>
              <a:t>i</a:t>
            </a:r>
            <a:r>
              <a:rPr lang="en-US" sz="2400" spc="-10" dirty="0" err="1">
                <a:solidFill>
                  <a:srgbClr val="333333"/>
                </a:solidFill>
              </a:rPr>
              <a:t>v</a:t>
            </a:r>
            <a:r>
              <a:rPr lang="en-US" sz="2400" spc="-30" dirty="0" err="1">
                <a:solidFill>
                  <a:srgbClr val="333333"/>
                </a:solidFill>
              </a:rPr>
              <a:t>e</a:t>
            </a:r>
            <a:r>
              <a:rPr lang="en-US" sz="2400" dirty="0">
                <a:solidFill>
                  <a:srgbClr val="333333"/>
                </a:solidFill>
              </a:rPr>
              <a:t> </a:t>
            </a:r>
            <a:r>
              <a:rPr lang="en-US" sz="2400" spc="-15" dirty="0" err="1">
                <a:solidFill>
                  <a:srgbClr val="333333"/>
                </a:solidFill>
              </a:rPr>
              <a:t>k</a:t>
            </a:r>
            <a:r>
              <a:rPr lang="en-US" sz="2400" spc="-25" dirty="0" err="1">
                <a:solidFill>
                  <a:srgbClr val="333333"/>
                </a:solidFill>
              </a:rPr>
              <a:t>ro</a:t>
            </a:r>
            <a:r>
              <a:rPr lang="en-US" sz="2400" spc="-15" dirty="0" err="1">
                <a:solidFill>
                  <a:srgbClr val="333333"/>
                </a:solidFill>
              </a:rPr>
              <a:t>z</a:t>
            </a:r>
            <a:r>
              <a:rPr lang="en-US" sz="2400" spc="20" dirty="0">
                <a:solidFill>
                  <a:srgbClr val="333333"/>
                </a:solidFill>
              </a:rPr>
              <a:t> </a:t>
            </a:r>
            <a:r>
              <a:rPr lang="en-US" sz="2400" spc="-15" dirty="0" err="1">
                <a:solidFill>
                  <a:srgbClr val="333333"/>
                </a:solidFill>
              </a:rPr>
              <a:t>s</a:t>
            </a:r>
            <a:r>
              <a:rPr lang="en-US" sz="2400" spc="-25" dirty="0" err="1">
                <a:solidFill>
                  <a:srgbClr val="333333"/>
                </a:solidFill>
              </a:rPr>
              <a:t>vo</a:t>
            </a:r>
            <a:r>
              <a:rPr lang="en-US" sz="2400" spc="-5" dirty="0" err="1">
                <a:solidFill>
                  <a:srgbClr val="333333"/>
                </a:solidFill>
              </a:rPr>
              <a:t>j</a:t>
            </a:r>
            <a:r>
              <a:rPr lang="en-US" sz="2400" spc="-15" dirty="0" err="1">
                <a:solidFill>
                  <a:srgbClr val="333333"/>
                </a:solidFill>
              </a:rPr>
              <a:t>a</a:t>
            </a:r>
            <a:r>
              <a:rPr lang="en-US" sz="2400" spc="15" dirty="0">
                <a:solidFill>
                  <a:srgbClr val="333333"/>
                </a:solidFill>
              </a:rPr>
              <a:t> </a:t>
            </a:r>
            <a:r>
              <a:rPr lang="en-US" sz="2400" spc="-10" dirty="0" err="1">
                <a:solidFill>
                  <a:srgbClr val="333333"/>
                </a:solidFill>
              </a:rPr>
              <a:t>d</a:t>
            </a:r>
            <a:r>
              <a:rPr lang="en-US" sz="2400" spc="-30" dirty="0" err="1">
                <a:solidFill>
                  <a:srgbClr val="333333"/>
                </a:solidFill>
              </a:rPr>
              <a:t>e</a:t>
            </a:r>
            <a:r>
              <a:rPr lang="en-US" sz="2400" spc="15" dirty="0" err="1">
                <a:solidFill>
                  <a:srgbClr val="333333"/>
                </a:solidFill>
              </a:rPr>
              <a:t>l</a:t>
            </a:r>
            <a:r>
              <a:rPr lang="en-US" sz="2400" spc="-15" dirty="0" err="1">
                <a:solidFill>
                  <a:srgbClr val="333333"/>
                </a:solidFill>
              </a:rPr>
              <a:t>a</a:t>
            </a:r>
            <a:r>
              <a:rPr lang="en-US" sz="2400" spc="-10" dirty="0">
                <a:solidFill>
                  <a:srgbClr val="333333"/>
                </a:solidFill>
              </a:rPr>
              <a:t> </a:t>
            </a:r>
            <a:r>
              <a:rPr lang="en-US" sz="2400" dirty="0">
                <a:solidFill>
                  <a:srgbClr val="333333"/>
                </a:solidFill>
              </a:rPr>
              <a:t>(</a:t>
            </a:r>
            <a:r>
              <a:rPr lang="en-US" sz="2400" spc="-15" dirty="0" err="1">
                <a:solidFill>
                  <a:srgbClr val="333333"/>
                </a:solidFill>
              </a:rPr>
              <a:t>kao</a:t>
            </a:r>
            <a:r>
              <a:rPr lang="en-US" sz="2400" spc="5" dirty="0">
                <a:solidFill>
                  <a:srgbClr val="333333"/>
                </a:solidFill>
              </a:rPr>
              <a:t> </a:t>
            </a:r>
            <a:r>
              <a:rPr lang="en-US" sz="2400" spc="-30" dirty="0" err="1">
                <a:solidFill>
                  <a:srgbClr val="333333"/>
                </a:solidFill>
              </a:rPr>
              <a:t>E</a:t>
            </a:r>
            <a:r>
              <a:rPr lang="en-US" sz="2400" spc="-10" dirty="0" err="1">
                <a:solidFill>
                  <a:srgbClr val="333333"/>
                </a:solidFill>
              </a:rPr>
              <a:t>d</a:t>
            </a:r>
            <a:r>
              <a:rPr lang="en-US" sz="2400" spc="-15" dirty="0" err="1">
                <a:solidFill>
                  <a:srgbClr val="333333"/>
                </a:solidFill>
              </a:rPr>
              <a:t>va</a:t>
            </a:r>
            <a:r>
              <a:rPr lang="en-US" sz="2400" spc="-25" dirty="0" err="1">
                <a:solidFill>
                  <a:srgbClr val="333333"/>
                </a:solidFill>
              </a:rPr>
              <a:t>r</a:t>
            </a:r>
            <a:r>
              <a:rPr lang="en-US" sz="2400" spc="-15" dirty="0" err="1">
                <a:solidFill>
                  <a:srgbClr val="333333"/>
                </a:solidFill>
              </a:rPr>
              <a:t>d</a:t>
            </a:r>
            <a:r>
              <a:rPr lang="en-US" sz="2400" spc="45" dirty="0">
                <a:solidFill>
                  <a:srgbClr val="333333"/>
                </a:solidFill>
              </a:rPr>
              <a:t> </a:t>
            </a:r>
            <a:r>
              <a:rPr lang="en-US" sz="2400" spc="-20" dirty="0" err="1">
                <a:solidFill>
                  <a:srgbClr val="333333"/>
                </a:solidFill>
              </a:rPr>
              <a:t>M</a:t>
            </a:r>
            <a:r>
              <a:rPr lang="en-US" sz="2400" spc="-5" dirty="0" err="1">
                <a:solidFill>
                  <a:srgbClr val="333333"/>
                </a:solidFill>
              </a:rPr>
              <a:t>un</a:t>
            </a:r>
            <a:r>
              <a:rPr lang="x-none" sz="2400" spc="-15">
                <a:solidFill>
                  <a:srgbClr val="333333"/>
                </a:solidFill>
              </a:rPr>
              <a:t>k</a:t>
            </a:r>
            <a:r>
              <a:rPr lang="en-US" sz="2400" dirty="0">
                <a:solidFill>
                  <a:srgbClr val="333333"/>
                </a:solidFill>
              </a:rPr>
              <a:t>)</a:t>
            </a:r>
            <a:r>
              <a:rPr lang="en-US" sz="2400" spc="-1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Prvi zaključak</a:t>
            </a:r>
            <a:endParaRPr sz="3600">
              <a:latin typeface="+mn-lt"/>
              <a:ea typeface="+mn-ea"/>
              <a:cs typeface="+mn-cs"/>
            </a:endParaRPr>
          </a:p>
        </p:txBody>
      </p:sp>
      <p:sp>
        <p:nvSpPr>
          <p:cNvPr id="6" name="Content Placeholder 5"/>
          <p:cNvSpPr>
            <a:spLocks noGrp="1"/>
          </p:cNvSpPr>
          <p:nvPr>
            <p:ph idx="1"/>
          </p:nvPr>
        </p:nvSpPr>
        <p:spPr/>
        <p:txBody>
          <a:bodyPr/>
          <a:lstStyle/>
          <a:p>
            <a:pPr marL="342900" marR="68580" lvl="0" indent="-342900" defTabSz="914400">
              <a:buClr>
                <a:srgbClr val="333333"/>
              </a:buClr>
              <a:buFont typeface="WingDings"/>
              <a:buChar char=""/>
              <a:tabLst>
                <a:tab pos="356870" algn="l"/>
              </a:tabLst>
            </a:pPr>
            <a:r>
              <a:rPr lang="en-US" sz="2400" spc="-15"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15" dirty="0">
                <a:solidFill>
                  <a:srgbClr val="333333"/>
                </a:solidFill>
              </a:rPr>
              <a:t> </a:t>
            </a:r>
            <a:r>
              <a:rPr lang="x-none" sz="2400" spc="-15">
                <a:solidFill>
                  <a:srgbClr val="333333"/>
                </a:solidFill>
              </a:rPr>
              <a:t>m</a:t>
            </a:r>
            <a:r>
              <a:rPr lang="en-US" sz="2400" spc="-30" dirty="0" err="1">
                <a:solidFill>
                  <a:srgbClr val="333333"/>
                </a:solidFill>
              </a:rPr>
              <a:t>o</a:t>
            </a:r>
            <a:r>
              <a:rPr lang="en-US" sz="2400" spc="-10" dirty="0" err="1">
                <a:solidFill>
                  <a:srgbClr val="333333"/>
                </a:solidFill>
              </a:rPr>
              <a:t>g</a:t>
            </a:r>
            <a:r>
              <a:rPr lang="en-US" sz="2400" spc="-5" dirty="0" err="1">
                <a:solidFill>
                  <a:srgbClr val="333333"/>
                </a:solidFill>
              </a:rPr>
              <a:t>u</a:t>
            </a:r>
            <a:r>
              <a:rPr lang="en-US" sz="2400" spc="-15" dirty="0" err="1">
                <a:solidFill>
                  <a:srgbClr val="333333"/>
                </a:solidFill>
              </a:rPr>
              <a:t>će</a:t>
            </a:r>
            <a:r>
              <a:rPr lang="en-US" sz="2400" spc="-5" dirty="0">
                <a:solidFill>
                  <a:srgbClr val="333333"/>
                </a:solidFill>
              </a:rPr>
              <a:t> </a:t>
            </a:r>
            <a:r>
              <a:rPr lang="en-US" sz="2400" spc="-20" dirty="0" err="1">
                <a:solidFill>
                  <a:srgbClr val="333333"/>
                </a:solidFill>
              </a:rPr>
              <a:t>r</a:t>
            </a:r>
            <a:r>
              <a:rPr lang="en-US" sz="2400" spc="-30" dirty="0" err="1">
                <a:solidFill>
                  <a:srgbClr val="333333"/>
                </a:solidFill>
              </a:rPr>
              <a:t>e</a:t>
            </a:r>
            <a:r>
              <a:rPr lang="en-US" sz="2400" spc="-10" dirty="0" err="1">
                <a:solidFill>
                  <a:srgbClr val="333333"/>
                </a:solidFill>
              </a:rPr>
              <a:t>ći</a:t>
            </a:r>
            <a:r>
              <a:rPr lang="en-US" sz="2400" spc="15" dirty="0">
                <a:solidFill>
                  <a:srgbClr val="333333"/>
                </a:solidFill>
              </a:rPr>
              <a:t> </a:t>
            </a:r>
            <a:r>
              <a:rPr lang="en-US" sz="2400" spc="-15" dirty="0" err="1">
                <a:solidFill>
                  <a:srgbClr val="333333"/>
                </a:solidFill>
              </a:rPr>
              <a:t>na</a:t>
            </a:r>
            <a:r>
              <a:rPr lang="en-US" sz="2400" dirty="0">
                <a:solidFill>
                  <a:srgbClr val="333333"/>
                </a:solidFill>
              </a:rPr>
              <a:t> </a:t>
            </a:r>
            <a:r>
              <a:rPr lang="en-US" sz="2400" spc="-30" dirty="0" err="1">
                <a:solidFill>
                  <a:srgbClr val="333333"/>
                </a:solidFill>
              </a:rPr>
              <a:t>o</a:t>
            </a:r>
            <a:r>
              <a:rPr lang="en-US" sz="2400" spc="-15" dirty="0" err="1">
                <a:solidFill>
                  <a:srgbClr val="333333"/>
                </a:solidFill>
              </a:rPr>
              <a:t>sno</a:t>
            </a:r>
            <a:r>
              <a:rPr lang="en-US" sz="2400" spc="-25" dirty="0" err="1">
                <a:solidFill>
                  <a:srgbClr val="333333"/>
                </a:solidFill>
              </a:rPr>
              <a:t>v</a:t>
            </a:r>
            <a:r>
              <a:rPr lang="en-US" sz="2400" spc="-15" dirty="0" err="1">
                <a:solidFill>
                  <a:srgbClr val="333333"/>
                </a:solidFill>
              </a:rPr>
              <a:t>u</a:t>
            </a:r>
            <a:r>
              <a:rPr lang="en-US" sz="2400" spc="20" dirty="0">
                <a:solidFill>
                  <a:srgbClr val="333333"/>
                </a:solidFill>
              </a:rPr>
              <a:t> </a:t>
            </a:r>
            <a:r>
              <a:rPr lang="en-US" sz="2400" spc="-15" dirty="0" err="1">
                <a:solidFill>
                  <a:srgbClr val="333333"/>
                </a:solidFill>
              </a:rPr>
              <a:t>s</a:t>
            </a:r>
            <a:r>
              <a:rPr lang="en-US" sz="2400" spc="5" dirty="0" err="1">
                <a:solidFill>
                  <a:srgbClr val="333333"/>
                </a:solidFill>
              </a:rPr>
              <a:t>l</a:t>
            </a:r>
            <a:r>
              <a:rPr lang="en-US" sz="2400" spc="15" dirty="0" err="1">
                <a:solidFill>
                  <a:srgbClr val="333333"/>
                </a:solidFill>
              </a:rPr>
              <a:t>i</a:t>
            </a:r>
            <a:r>
              <a:rPr lang="en-US" sz="2400" spc="-15" dirty="0" err="1">
                <a:solidFill>
                  <a:srgbClr val="333333"/>
                </a:solidFill>
              </a:rPr>
              <a:t>ke</a:t>
            </a:r>
            <a:r>
              <a:rPr lang="en-US" sz="2400" spc="-50" dirty="0">
                <a:solidFill>
                  <a:srgbClr val="333333"/>
                </a:solidFill>
              </a:rPr>
              <a:t> </a:t>
            </a:r>
            <a:r>
              <a:rPr lang="en-US" sz="2400" spc="-10" dirty="0">
                <a:solidFill>
                  <a:srgbClr val="333333"/>
                </a:solidFill>
              </a:rPr>
              <a:t>d</a:t>
            </a:r>
            <a:r>
              <a:rPr lang="en-US" sz="2400" spc="-15" dirty="0">
                <a:solidFill>
                  <a:srgbClr val="333333"/>
                </a:solidFill>
              </a:rPr>
              <a:t>a</a:t>
            </a:r>
            <a:r>
              <a:rPr lang="en-US" sz="2400" spc="-5" dirty="0">
                <a:solidFill>
                  <a:srgbClr val="333333"/>
                </a:solidFill>
              </a:rPr>
              <a:t> </a:t>
            </a:r>
            <a:r>
              <a:rPr lang="en-US" sz="2400" spc="15" dirty="0">
                <a:solidFill>
                  <a:srgbClr val="333333"/>
                </a:solidFill>
              </a:rPr>
              <a:t>l</a:t>
            </a:r>
            <a:r>
              <a:rPr lang="en-US" sz="2400" spc="-10" dirty="0">
                <a:solidFill>
                  <a:srgbClr val="333333"/>
                </a:solidFill>
              </a:rPr>
              <a:t>i</a:t>
            </a:r>
            <a:r>
              <a:rPr lang="en-US" sz="2400" spc="-30" dirty="0">
                <a:solidFill>
                  <a:srgbClr val="333333"/>
                </a:solidFill>
              </a:rPr>
              <a:t> </a:t>
            </a:r>
            <a:r>
              <a:rPr lang="en-US" sz="2400" spc="-5" dirty="0">
                <a:solidFill>
                  <a:srgbClr val="333333"/>
                </a:solidFill>
              </a:rPr>
              <a:t>j</a:t>
            </a:r>
            <a:r>
              <a:rPr lang="en-US" sz="2400" spc="-15" dirty="0">
                <a:solidFill>
                  <a:srgbClr val="333333"/>
                </a:solidFill>
              </a:rPr>
              <a:t>e</a:t>
            </a:r>
            <a:r>
              <a:rPr lang="en-US" sz="2400" dirty="0">
                <a:solidFill>
                  <a:srgbClr val="333333"/>
                </a:solidFill>
              </a:rPr>
              <a:t> </a:t>
            </a:r>
            <a:r>
              <a:rPr lang="en-US" sz="2400" spc="-15" dirty="0" err="1">
                <a:solidFill>
                  <a:srgbClr val="333333"/>
                </a:solidFill>
              </a:rPr>
              <a:t>s</a:t>
            </a:r>
            <a:r>
              <a:rPr lang="en-US" sz="2400" spc="5" dirty="0" err="1">
                <a:solidFill>
                  <a:srgbClr val="333333"/>
                </a:solidFill>
              </a:rPr>
              <a:t>l</a:t>
            </a:r>
            <a:r>
              <a:rPr lang="en-US" sz="2400" spc="15" dirty="0" err="1">
                <a:solidFill>
                  <a:srgbClr val="333333"/>
                </a:solidFill>
              </a:rPr>
              <a:t>i</a:t>
            </a:r>
            <a:r>
              <a:rPr lang="en-US" sz="2400" spc="-15" dirty="0" err="1">
                <a:solidFill>
                  <a:srgbClr val="333333"/>
                </a:solidFill>
              </a:rPr>
              <a:t>kar</a:t>
            </a:r>
            <a:r>
              <a:rPr lang="en-US" sz="2400" spc="-45" dirty="0">
                <a:solidFill>
                  <a:srgbClr val="333333"/>
                </a:solidFill>
              </a:rPr>
              <a:t> </a:t>
            </a:r>
            <a:r>
              <a:rPr lang="en-US" sz="2400" spc="15" dirty="0" err="1">
                <a:solidFill>
                  <a:srgbClr val="333333"/>
                </a:solidFill>
              </a:rPr>
              <a:t>i</a:t>
            </a:r>
            <a:r>
              <a:rPr lang="en-US" sz="2400" spc="-20" dirty="0" err="1">
                <a:solidFill>
                  <a:srgbClr val="333333"/>
                </a:solidFill>
              </a:rPr>
              <a:t>m</a:t>
            </a:r>
            <a:r>
              <a:rPr lang="en-US" sz="2400" spc="-10" dirty="0" err="1">
                <a:solidFill>
                  <a:srgbClr val="333333"/>
                </a:solidFill>
              </a:rPr>
              <a:t>a</a:t>
            </a:r>
            <a:r>
              <a:rPr lang="en-US" sz="2400" spc="-15" dirty="0" err="1">
                <a:solidFill>
                  <a:srgbClr val="333333"/>
                </a:solidFill>
              </a:rPr>
              <a:t>o</a:t>
            </a:r>
            <a:r>
              <a:rPr lang="en-US" sz="2400" spc="-15" dirty="0">
                <a:solidFill>
                  <a:srgbClr val="333333"/>
                </a:solidFill>
              </a:rPr>
              <a:t> </a:t>
            </a:r>
            <a:r>
              <a:rPr lang="en-US" sz="2400" spc="-20" dirty="0" err="1">
                <a:solidFill>
                  <a:srgbClr val="333333"/>
                </a:solidFill>
              </a:rPr>
              <a:t>m</a:t>
            </a:r>
            <a:r>
              <a:rPr lang="en-US" sz="2400" spc="-25" dirty="0" err="1">
                <a:solidFill>
                  <a:srgbClr val="333333"/>
                </a:solidFill>
              </a:rPr>
              <a:t>e</a:t>
            </a:r>
            <a:r>
              <a:rPr lang="en-US" sz="2400" spc="-5" dirty="0" err="1">
                <a:solidFill>
                  <a:srgbClr val="333333"/>
                </a:solidFill>
              </a:rPr>
              <a:t>nt</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0" dirty="0" err="1">
                <a:solidFill>
                  <a:srgbClr val="333333"/>
                </a:solidFill>
              </a:rPr>
              <a:t>i</a:t>
            </a:r>
            <a:r>
              <a:rPr lang="en-US" sz="2400" spc="-1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me</a:t>
            </a:r>
            <a:r>
              <a:rPr lang="en-US" sz="2400" spc="-30" dirty="0" err="1">
                <a:solidFill>
                  <a:srgbClr val="333333"/>
                </a:solidFill>
              </a:rPr>
              <a:t>ć</a:t>
            </a:r>
            <a:r>
              <a:rPr lang="en-US" sz="2400" spc="-15" dirty="0" err="1">
                <a:solidFill>
                  <a:srgbClr val="333333"/>
                </a:solidFill>
              </a:rPr>
              <a:t>a</a:t>
            </a:r>
            <a:r>
              <a:rPr lang="en-US" sz="2400" dirty="0" err="1">
                <a:solidFill>
                  <a:srgbClr val="333333"/>
                </a:solidFill>
              </a:rPr>
              <a:t>j</a:t>
            </a:r>
            <a:r>
              <a:rPr lang="en-US" sz="2400" spc="-10" dirty="0">
                <a:solidFill>
                  <a:srgbClr val="333333"/>
                </a:solidFill>
              </a:rPr>
              <a:t>.</a:t>
            </a:r>
            <a:endParaRPr lang="en-US" sz="2400" dirty="0">
              <a:solidFill>
                <a:srgbClr val="333333"/>
              </a:solidFill>
            </a:endParaRPr>
          </a:p>
          <a:p>
            <a:pPr marL="342900" lvl="0" indent="-342900" defTabSz="914400">
              <a:buClr>
                <a:srgbClr val="333333"/>
              </a:buClr>
              <a:buFont typeface="WingDings"/>
              <a:buChar char=""/>
              <a:tabLst>
                <a:tab pos="356870" algn="l"/>
              </a:tabLst>
            </a:pPr>
            <a:r>
              <a:rPr lang="en-US" sz="2400" spc="-35" dirty="0" err="1">
                <a:solidFill>
                  <a:srgbClr val="333333"/>
                </a:solidFill>
              </a:rPr>
              <a:t>I</a:t>
            </a:r>
            <a:r>
              <a:rPr lang="en-US" sz="2400" spc="-25" dirty="0" err="1">
                <a:solidFill>
                  <a:srgbClr val="333333"/>
                </a:solidFill>
              </a:rPr>
              <a:t>s</a:t>
            </a:r>
            <a:r>
              <a:rPr lang="en-US" sz="2400" spc="-10" dirty="0" err="1">
                <a:solidFill>
                  <a:srgbClr val="333333"/>
                </a:solidFill>
              </a:rPr>
              <a:t>to</a:t>
            </a:r>
            <a:r>
              <a:rPr lang="en-US" sz="2400" spc="25" dirty="0">
                <a:solidFill>
                  <a:srgbClr val="333333"/>
                </a:solidFill>
              </a:rPr>
              <a:t> </a:t>
            </a:r>
            <a:r>
              <a:rPr lang="en-US" sz="2400" spc="-10" dirty="0" err="1">
                <a:solidFill>
                  <a:srgbClr val="333333"/>
                </a:solidFill>
              </a:rPr>
              <a:t>važi</a:t>
            </a:r>
            <a:r>
              <a:rPr lang="en-US" sz="2400" dirty="0">
                <a:solidFill>
                  <a:srgbClr val="333333"/>
                </a:solidFill>
              </a:rPr>
              <a:t> </a:t>
            </a:r>
            <a:r>
              <a:rPr lang="en-US" sz="2400" spc="-10" dirty="0" err="1">
                <a:solidFill>
                  <a:srgbClr val="333333"/>
                </a:solidFill>
              </a:rPr>
              <a:t>i</a:t>
            </a:r>
            <a:r>
              <a:rPr lang="en-US" sz="2400" spc="-5" dirty="0">
                <a:solidFill>
                  <a:srgbClr val="333333"/>
                </a:solidFill>
              </a:rPr>
              <a:t> </a:t>
            </a:r>
            <a:r>
              <a:rPr lang="en-US" sz="2400" spc="-10" dirty="0" err="1">
                <a:solidFill>
                  <a:srgbClr val="333333"/>
                </a:solidFill>
              </a:rPr>
              <a:t>z</a:t>
            </a:r>
            <a:r>
              <a:rPr lang="en-US" sz="2400" spc="-15" dirty="0" err="1">
                <a:solidFill>
                  <a:srgbClr val="333333"/>
                </a:solidFill>
              </a:rPr>
              <a:t>a</a:t>
            </a:r>
            <a:r>
              <a:rPr lang="en-US" sz="2400" spc="-5" dirty="0">
                <a:solidFill>
                  <a:srgbClr val="333333"/>
                </a:solidFill>
              </a:rPr>
              <a:t> </a:t>
            </a:r>
            <a:r>
              <a:rPr lang="en-US" sz="2400" spc="5" dirty="0" err="1">
                <a:solidFill>
                  <a:srgbClr val="333333"/>
                </a:solidFill>
              </a:rPr>
              <a:t>i</a:t>
            </a:r>
            <a:r>
              <a:rPr lang="en-US" sz="2400" spc="-10" dirty="0" err="1">
                <a:solidFill>
                  <a:srgbClr val="333333"/>
                </a:solidFill>
              </a:rPr>
              <a:t>z</a:t>
            </a:r>
            <a:r>
              <a:rPr lang="en-US" sz="2400" spc="-15" dirty="0" err="1">
                <a:solidFill>
                  <a:srgbClr val="333333"/>
                </a:solidFill>
              </a:rPr>
              <a:t>g</a:t>
            </a:r>
            <a:r>
              <a:rPr lang="en-US" sz="2400" spc="20" dirty="0" err="1">
                <a:solidFill>
                  <a:srgbClr val="333333"/>
                </a:solidFill>
              </a:rPr>
              <a:t>l</a:t>
            </a:r>
            <a:r>
              <a:rPr lang="en-US" sz="2400" spc="-30" dirty="0" err="1">
                <a:solidFill>
                  <a:srgbClr val="333333"/>
                </a:solidFill>
              </a:rPr>
              <a:t>e</a:t>
            </a:r>
            <a:r>
              <a:rPr lang="en-US" sz="2400" spc="10" dirty="0" err="1">
                <a:solidFill>
                  <a:srgbClr val="333333"/>
                </a:solidFill>
              </a:rPr>
              <a:t>d</a:t>
            </a:r>
            <a:r>
              <a:rPr lang="en-US" sz="2400" spc="-10" dirty="0">
                <a:solidFill>
                  <a:srgbClr val="333333"/>
                </a:solidFill>
              </a:rPr>
              <a:t>:</a:t>
            </a:r>
            <a:r>
              <a:rPr lang="en-US" sz="2400" spc="-50" dirty="0">
                <a:solidFill>
                  <a:srgbClr val="333333"/>
                </a:solidFill>
              </a:rPr>
              <a:t> </a:t>
            </a:r>
            <a:r>
              <a:rPr lang="en-US" sz="2400" spc="-15" dirty="0">
                <a:solidFill>
                  <a:srgbClr val="333333"/>
                </a:solidFill>
              </a:rPr>
              <a:t>Ne</a:t>
            </a:r>
            <a:r>
              <a:rPr lang="en-US" sz="2400" spc="20" dirty="0">
                <a:solidFill>
                  <a:srgbClr val="333333"/>
                </a:solidFill>
              </a:rPr>
              <a:t> </a:t>
            </a:r>
            <a:r>
              <a:rPr lang="en-US" sz="2400" spc="-20" dirty="0" err="1">
                <a:solidFill>
                  <a:srgbClr val="333333"/>
                </a:solidFill>
              </a:rPr>
              <a:t>m</a:t>
            </a:r>
            <a:r>
              <a:rPr lang="en-US" sz="2400" spc="-25" dirty="0" err="1">
                <a:solidFill>
                  <a:srgbClr val="333333"/>
                </a:solidFill>
              </a:rPr>
              <a:t>o</a:t>
            </a:r>
            <a:r>
              <a:rPr lang="en-US" sz="2400" spc="-10" dirty="0" err="1">
                <a:solidFill>
                  <a:srgbClr val="333333"/>
                </a:solidFill>
              </a:rPr>
              <a:t>ž</a:t>
            </a:r>
            <a:r>
              <a:rPr lang="en-US" sz="2400" spc="-30" dirty="0" err="1">
                <a:solidFill>
                  <a:srgbClr val="333333"/>
                </a:solidFill>
              </a:rPr>
              <a:t>e</a:t>
            </a:r>
            <a:r>
              <a:rPr lang="x-none" sz="2400" spc="-15">
                <a:solidFill>
                  <a:srgbClr val="333333"/>
                </a:solidFill>
              </a:rPr>
              <a:t>te </a:t>
            </a:r>
            <a:r>
              <a:rPr lang="en-US" sz="2400" spc="-10" dirty="0" err="1">
                <a:solidFill>
                  <a:srgbClr val="333333"/>
                </a:solidFill>
              </a:rPr>
              <a:t>z</a:t>
            </a:r>
            <a:r>
              <a:rPr lang="en-US" sz="2400" spc="-15" dirty="0" err="1">
                <a:solidFill>
                  <a:srgbClr val="333333"/>
                </a:solidFill>
              </a:rPr>
              <a:t>ak</a:t>
            </a:r>
            <a:r>
              <a:rPr lang="en-US" sz="2400" spc="5" dirty="0" err="1">
                <a:solidFill>
                  <a:srgbClr val="333333"/>
                </a:solidFill>
              </a:rPr>
              <a:t>l</a:t>
            </a:r>
            <a:r>
              <a:rPr lang="en-US" sz="2400" spc="-5" dirty="0" err="1">
                <a:solidFill>
                  <a:srgbClr val="333333"/>
                </a:solidFill>
              </a:rPr>
              <a:t>j</a:t>
            </a:r>
            <a:r>
              <a:rPr lang="en-US" sz="2400" spc="-10" dirty="0" err="1">
                <a:solidFill>
                  <a:srgbClr val="333333"/>
                </a:solidFill>
              </a:rPr>
              <a:t>u</a:t>
            </a:r>
            <a:r>
              <a:rPr lang="en-US" sz="2400" spc="-25" dirty="0" err="1">
                <a:solidFill>
                  <a:srgbClr val="333333"/>
                </a:solidFill>
              </a:rPr>
              <a:t>č</a:t>
            </a:r>
            <a:r>
              <a:rPr lang="en-US" sz="2400" spc="15" dirty="0" err="1">
                <a:solidFill>
                  <a:srgbClr val="333333"/>
                </a:solidFill>
              </a:rPr>
              <a:t>i</a:t>
            </a:r>
            <a:r>
              <a:rPr lang="en-US" sz="2400" spc="-10" dirty="0" err="1">
                <a:solidFill>
                  <a:srgbClr val="333333"/>
                </a:solidFill>
              </a:rPr>
              <a:t>ti</a:t>
            </a:r>
            <a:r>
              <a:rPr lang="en-US" sz="2400" spc="-75" dirty="0">
                <a:solidFill>
                  <a:srgbClr val="333333"/>
                </a:solidFill>
              </a:rPr>
              <a:t> </a:t>
            </a:r>
            <a:r>
              <a:rPr lang="en-US" sz="2400" spc="-15" dirty="0">
                <a:solidFill>
                  <a:srgbClr val="333333"/>
                </a:solidFill>
              </a:rPr>
              <a:t>da</a:t>
            </a:r>
            <a:r>
              <a:rPr lang="en-US" sz="2400" spc="15" dirty="0">
                <a:solidFill>
                  <a:srgbClr val="333333"/>
                </a:solidFill>
              </a:rPr>
              <a:t> l</a:t>
            </a:r>
            <a:r>
              <a:rPr lang="en-US" sz="2400" spc="-10" dirty="0">
                <a:solidFill>
                  <a:srgbClr val="333333"/>
                </a:solidFill>
              </a:rPr>
              <a:t>i</a:t>
            </a:r>
            <a:r>
              <a:rPr lang="en-US" sz="2400" spc="-30" dirty="0">
                <a:solidFill>
                  <a:srgbClr val="333333"/>
                </a:solidFill>
              </a:rPr>
              <a:t> </a:t>
            </a:r>
            <a:r>
              <a:rPr lang="en-US" sz="2400" spc="-5" dirty="0">
                <a:solidFill>
                  <a:srgbClr val="333333"/>
                </a:solidFill>
              </a:rPr>
              <a:t>j</a:t>
            </a:r>
            <a:r>
              <a:rPr lang="en-US" sz="2400" spc="-15" dirty="0">
                <a:solidFill>
                  <a:srgbClr val="333333"/>
                </a:solidFill>
              </a:rPr>
              <a:t>e</a:t>
            </a:r>
            <a:r>
              <a:rPr lang="en-US" sz="2400" spc="-20" dirty="0">
                <a:solidFill>
                  <a:srgbClr val="333333"/>
                </a:solidFill>
              </a:rPr>
              <a:t> </a:t>
            </a:r>
            <a:r>
              <a:rPr lang="en-US" sz="2400" spc="-10" dirty="0" err="1">
                <a:solidFill>
                  <a:srgbClr val="333333"/>
                </a:solidFill>
              </a:rPr>
              <a:t>n</a:t>
            </a:r>
            <a:r>
              <a:rPr lang="en-US" sz="2400" spc="-30" dirty="0" err="1">
                <a:solidFill>
                  <a:srgbClr val="333333"/>
                </a:solidFill>
              </a:rPr>
              <a:t>e</a:t>
            </a:r>
            <a:r>
              <a:rPr lang="en-US" sz="2400" spc="-15" dirty="0" err="1">
                <a:solidFill>
                  <a:srgbClr val="333333"/>
                </a:solidFill>
              </a:rPr>
              <a:t>ko</a:t>
            </a:r>
            <a:r>
              <a:rPr lang="en-US" sz="2400" spc="-15" dirty="0">
                <a:solidFill>
                  <a:srgbClr val="333333"/>
                </a:solidFill>
              </a:rPr>
              <a:t> </a:t>
            </a:r>
            <a:r>
              <a:rPr lang="en-US" sz="2400" spc="-15" dirty="0" err="1">
                <a:solidFill>
                  <a:srgbClr val="333333"/>
                </a:solidFill>
              </a:rPr>
              <a:t>men</a:t>
            </a:r>
            <a:r>
              <a:rPr lang="en-US" sz="2400" dirty="0" err="1">
                <a:solidFill>
                  <a:srgbClr val="333333"/>
                </a:solidFill>
              </a:rPr>
              <a:t>t</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5" dirty="0" err="1">
                <a:solidFill>
                  <a:srgbClr val="333333"/>
                </a:solidFill>
              </a:rPr>
              <a:t>o</a:t>
            </a:r>
            <a:r>
              <a:rPr lang="en-US" sz="2400" spc="-45" dirty="0">
                <a:solidFill>
                  <a:srgbClr val="333333"/>
                </a:solidFill>
              </a:rPr>
              <a:t> </a:t>
            </a:r>
            <a:r>
              <a:rPr lang="en-US" sz="2400" spc="-10" dirty="0" err="1">
                <a:solidFill>
                  <a:srgbClr val="333333"/>
                </a:solidFill>
              </a:rPr>
              <a:t>zd</a:t>
            </a:r>
            <a:r>
              <a:rPr lang="en-US" sz="2400" spc="-20" dirty="0" err="1">
                <a:solidFill>
                  <a:srgbClr val="333333"/>
                </a:solidFill>
              </a:rPr>
              <a:t>r</a:t>
            </a:r>
            <a:r>
              <a:rPr lang="en-US" sz="2400" spc="-15" dirty="0" err="1">
                <a:solidFill>
                  <a:srgbClr val="333333"/>
                </a:solidFill>
              </a:rPr>
              <a:t>av</a:t>
            </a:r>
            <a:r>
              <a:rPr lang="en-US" sz="2400" spc="10" dirty="0">
                <a:solidFill>
                  <a:srgbClr val="333333"/>
                </a:solidFill>
              </a:rPr>
              <a:t> </a:t>
            </a:r>
            <a:r>
              <a:rPr lang="en-US" sz="2400" spc="-15" dirty="0" err="1">
                <a:solidFill>
                  <a:srgbClr val="333333"/>
                </a:solidFill>
              </a:rPr>
              <a:t>samo</a:t>
            </a:r>
            <a:r>
              <a:rPr lang="en-US" sz="2400" spc="5" dirty="0">
                <a:solidFill>
                  <a:srgbClr val="333333"/>
                </a:solidFill>
              </a:rPr>
              <a:t> </a:t>
            </a:r>
            <a:r>
              <a:rPr lang="en-US" sz="2400" spc="-5" dirty="0" err="1">
                <a:solidFill>
                  <a:srgbClr val="333333"/>
                </a:solidFill>
              </a:rPr>
              <a:t>n</a:t>
            </a:r>
            <a:r>
              <a:rPr lang="en-US" sz="2400" spc="-15" dirty="0" err="1">
                <a:solidFill>
                  <a:srgbClr val="333333"/>
                </a:solidFill>
              </a:rPr>
              <a:t>a</a:t>
            </a:r>
            <a:r>
              <a:rPr lang="en-US" sz="2400" spc="-5" dirty="0">
                <a:solidFill>
                  <a:srgbClr val="333333"/>
                </a:solidFill>
              </a:rPr>
              <a:t> </a:t>
            </a:r>
            <a:r>
              <a:rPr lang="en-US" sz="2400" spc="-30" dirty="0" err="1">
                <a:solidFill>
                  <a:srgbClr val="333333"/>
                </a:solidFill>
              </a:rPr>
              <a:t>o</a:t>
            </a:r>
            <a:r>
              <a:rPr lang="en-US" sz="2400" spc="-15" dirty="0" err="1">
                <a:solidFill>
                  <a:srgbClr val="333333"/>
                </a:solidFill>
              </a:rPr>
              <a:t>sno</a:t>
            </a:r>
            <a:r>
              <a:rPr lang="en-US" sz="2400" spc="-25" dirty="0" err="1">
                <a:solidFill>
                  <a:srgbClr val="333333"/>
                </a:solidFill>
              </a:rPr>
              <a:t>v</a:t>
            </a:r>
            <a:r>
              <a:rPr lang="en-US" sz="2400" spc="-15" dirty="0" err="1">
                <a:solidFill>
                  <a:srgbClr val="333333"/>
                </a:solidFill>
              </a:rPr>
              <a:t>u</a:t>
            </a:r>
            <a:r>
              <a:rPr lang="en-US" sz="2400" spc="20" dirty="0">
                <a:solidFill>
                  <a:srgbClr val="333333"/>
                </a:solidFill>
              </a:rPr>
              <a:t> </a:t>
            </a:r>
            <a:r>
              <a:rPr lang="en-US" sz="2400" spc="15" dirty="0" err="1">
                <a:solidFill>
                  <a:srgbClr val="333333"/>
                </a:solidFill>
              </a:rPr>
              <a:t>i</a:t>
            </a:r>
            <a:r>
              <a:rPr lang="en-US" sz="2400" spc="-10" dirty="0" err="1">
                <a:solidFill>
                  <a:srgbClr val="333333"/>
                </a:solidFill>
              </a:rPr>
              <a:t>zg</a:t>
            </a:r>
            <a:r>
              <a:rPr lang="en-US" sz="2400" spc="15" dirty="0" err="1">
                <a:solidFill>
                  <a:srgbClr val="333333"/>
                </a:solidFill>
              </a:rPr>
              <a:t>l</a:t>
            </a:r>
            <a:r>
              <a:rPr lang="en-US" sz="2400" spc="-30" dirty="0" err="1">
                <a:solidFill>
                  <a:srgbClr val="333333"/>
                </a:solidFill>
              </a:rPr>
              <a:t>e</a:t>
            </a:r>
            <a:r>
              <a:rPr lang="en-US" sz="2400" spc="-10" dirty="0" err="1">
                <a:solidFill>
                  <a:srgbClr val="333333"/>
                </a:solidFill>
              </a:rPr>
              <a:t>d</a:t>
            </a:r>
            <a:r>
              <a:rPr lang="en-US" sz="2400" spc="25" dirty="0" err="1">
                <a:solidFill>
                  <a:srgbClr val="333333"/>
                </a:solidFill>
              </a:rPr>
              <a:t>a</a:t>
            </a:r>
            <a:r>
              <a:rPr lang="en-US" sz="2400" spc="-10" dirty="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4072276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Prvi zaključak</a:t>
            </a:r>
            <a:endParaRPr sz="3600">
              <a:latin typeface="+mn-lt"/>
              <a:ea typeface="+mn-ea"/>
              <a:cs typeface="+mn-cs"/>
            </a:endParaRPr>
          </a:p>
        </p:txBody>
      </p:sp>
      <p:sp>
        <p:nvSpPr>
          <p:cNvPr id="6" name="Content Placeholder 5"/>
          <p:cNvSpPr>
            <a:spLocks noGrp="1"/>
          </p:cNvSpPr>
          <p:nvPr>
            <p:ph idx="1"/>
          </p:nvPr>
        </p:nvSpPr>
        <p:spPr/>
        <p:txBody>
          <a:bodyPr/>
          <a:lstStyle/>
          <a:p>
            <a:pPr marL="342900" marR="68580" lvl="0" indent="-342900" defTabSz="914400">
              <a:buClr>
                <a:srgbClr val="333333"/>
              </a:buClr>
              <a:buFont typeface="WingDings"/>
              <a:buChar char=""/>
              <a:tabLst>
                <a:tab pos="356870" algn="l"/>
              </a:tabLst>
            </a:pPr>
            <a:r>
              <a:rPr lang="en-US" sz="2400" spc="-15"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15" dirty="0">
                <a:solidFill>
                  <a:srgbClr val="333333"/>
                </a:solidFill>
              </a:rPr>
              <a:t> </a:t>
            </a:r>
            <a:r>
              <a:rPr lang="x-none" sz="2400" spc="-15">
                <a:solidFill>
                  <a:srgbClr val="333333"/>
                </a:solidFill>
              </a:rPr>
              <a:t>m</a:t>
            </a:r>
            <a:r>
              <a:rPr lang="en-US" sz="2400" spc="-30" dirty="0" err="1">
                <a:solidFill>
                  <a:srgbClr val="333333"/>
                </a:solidFill>
              </a:rPr>
              <a:t>o</a:t>
            </a:r>
            <a:r>
              <a:rPr lang="en-US" sz="2400" spc="-10" dirty="0" err="1">
                <a:solidFill>
                  <a:srgbClr val="333333"/>
                </a:solidFill>
              </a:rPr>
              <a:t>g</a:t>
            </a:r>
            <a:r>
              <a:rPr lang="en-US" sz="2400" spc="-5" dirty="0" err="1">
                <a:solidFill>
                  <a:srgbClr val="333333"/>
                </a:solidFill>
              </a:rPr>
              <a:t>u</a:t>
            </a:r>
            <a:r>
              <a:rPr lang="en-US" sz="2400" spc="-15" dirty="0" err="1">
                <a:solidFill>
                  <a:srgbClr val="333333"/>
                </a:solidFill>
              </a:rPr>
              <a:t>će</a:t>
            </a:r>
            <a:r>
              <a:rPr lang="en-US" sz="2400" spc="-5" dirty="0">
                <a:solidFill>
                  <a:srgbClr val="333333"/>
                </a:solidFill>
              </a:rPr>
              <a:t> </a:t>
            </a:r>
            <a:r>
              <a:rPr lang="en-US" sz="2400" spc="-20" dirty="0" err="1">
                <a:solidFill>
                  <a:srgbClr val="333333"/>
                </a:solidFill>
              </a:rPr>
              <a:t>r</a:t>
            </a:r>
            <a:r>
              <a:rPr lang="en-US" sz="2400" spc="-30" dirty="0" err="1">
                <a:solidFill>
                  <a:srgbClr val="333333"/>
                </a:solidFill>
              </a:rPr>
              <a:t>e</a:t>
            </a:r>
            <a:r>
              <a:rPr lang="en-US" sz="2400" spc="-10" dirty="0" err="1">
                <a:solidFill>
                  <a:srgbClr val="333333"/>
                </a:solidFill>
              </a:rPr>
              <a:t>ći</a:t>
            </a:r>
            <a:r>
              <a:rPr lang="en-US" sz="2400" spc="15" dirty="0">
                <a:solidFill>
                  <a:srgbClr val="333333"/>
                </a:solidFill>
              </a:rPr>
              <a:t> </a:t>
            </a:r>
            <a:r>
              <a:rPr lang="en-US" sz="2400" spc="-15" dirty="0" err="1">
                <a:solidFill>
                  <a:srgbClr val="333333"/>
                </a:solidFill>
              </a:rPr>
              <a:t>na</a:t>
            </a:r>
            <a:r>
              <a:rPr lang="en-US" sz="2400" dirty="0">
                <a:solidFill>
                  <a:srgbClr val="333333"/>
                </a:solidFill>
              </a:rPr>
              <a:t> </a:t>
            </a:r>
            <a:r>
              <a:rPr lang="en-US" sz="2400" spc="-30" dirty="0" err="1">
                <a:solidFill>
                  <a:srgbClr val="333333"/>
                </a:solidFill>
              </a:rPr>
              <a:t>o</a:t>
            </a:r>
            <a:r>
              <a:rPr lang="en-US" sz="2400" spc="-15" dirty="0" err="1">
                <a:solidFill>
                  <a:srgbClr val="333333"/>
                </a:solidFill>
              </a:rPr>
              <a:t>sno</a:t>
            </a:r>
            <a:r>
              <a:rPr lang="en-US" sz="2400" spc="-25" dirty="0" err="1">
                <a:solidFill>
                  <a:srgbClr val="333333"/>
                </a:solidFill>
              </a:rPr>
              <a:t>v</a:t>
            </a:r>
            <a:r>
              <a:rPr lang="en-US" sz="2400" spc="-15" dirty="0" err="1">
                <a:solidFill>
                  <a:srgbClr val="333333"/>
                </a:solidFill>
              </a:rPr>
              <a:t>u</a:t>
            </a:r>
            <a:r>
              <a:rPr lang="en-US" sz="2400" spc="20" dirty="0">
                <a:solidFill>
                  <a:srgbClr val="333333"/>
                </a:solidFill>
              </a:rPr>
              <a:t> </a:t>
            </a:r>
            <a:r>
              <a:rPr lang="en-US" sz="2400" spc="-15" dirty="0" err="1">
                <a:solidFill>
                  <a:srgbClr val="333333"/>
                </a:solidFill>
              </a:rPr>
              <a:t>s</a:t>
            </a:r>
            <a:r>
              <a:rPr lang="en-US" sz="2400" spc="5" dirty="0" err="1">
                <a:solidFill>
                  <a:srgbClr val="333333"/>
                </a:solidFill>
              </a:rPr>
              <a:t>l</a:t>
            </a:r>
            <a:r>
              <a:rPr lang="en-US" sz="2400" spc="15" dirty="0" err="1">
                <a:solidFill>
                  <a:srgbClr val="333333"/>
                </a:solidFill>
              </a:rPr>
              <a:t>i</a:t>
            </a:r>
            <a:r>
              <a:rPr lang="en-US" sz="2400" spc="-15" dirty="0" err="1">
                <a:solidFill>
                  <a:srgbClr val="333333"/>
                </a:solidFill>
              </a:rPr>
              <a:t>ke</a:t>
            </a:r>
            <a:r>
              <a:rPr lang="en-US" sz="2400" spc="-50" dirty="0">
                <a:solidFill>
                  <a:srgbClr val="333333"/>
                </a:solidFill>
              </a:rPr>
              <a:t> </a:t>
            </a:r>
            <a:r>
              <a:rPr lang="en-US" sz="2400" spc="-10" dirty="0">
                <a:solidFill>
                  <a:srgbClr val="333333"/>
                </a:solidFill>
              </a:rPr>
              <a:t>d</a:t>
            </a:r>
            <a:r>
              <a:rPr lang="en-US" sz="2400" spc="-15" dirty="0">
                <a:solidFill>
                  <a:srgbClr val="333333"/>
                </a:solidFill>
              </a:rPr>
              <a:t>a</a:t>
            </a:r>
            <a:r>
              <a:rPr lang="en-US" sz="2400" spc="-5" dirty="0">
                <a:solidFill>
                  <a:srgbClr val="333333"/>
                </a:solidFill>
              </a:rPr>
              <a:t> </a:t>
            </a:r>
            <a:r>
              <a:rPr lang="en-US" sz="2400" spc="15" dirty="0">
                <a:solidFill>
                  <a:srgbClr val="333333"/>
                </a:solidFill>
              </a:rPr>
              <a:t>l</a:t>
            </a:r>
            <a:r>
              <a:rPr lang="en-US" sz="2400" spc="-10" dirty="0">
                <a:solidFill>
                  <a:srgbClr val="333333"/>
                </a:solidFill>
              </a:rPr>
              <a:t>i</a:t>
            </a:r>
            <a:r>
              <a:rPr lang="en-US" sz="2400" spc="-30" dirty="0">
                <a:solidFill>
                  <a:srgbClr val="333333"/>
                </a:solidFill>
              </a:rPr>
              <a:t> </a:t>
            </a:r>
            <a:r>
              <a:rPr lang="en-US" sz="2400" spc="-5" dirty="0">
                <a:solidFill>
                  <a:srgbClr val="333333"/>
                </a:solidFill>
              </a:rPr>
              <a:t>j</a:t>
            </a:r>
            <a:r>
              <a:rPr lang="en-US" sz="2400" spc="-15" dirty="0">
                <a:solidFill>
                  <a:srgbClr val="333333"/>
                </a:solidFill>
              </a:rPr>
              <a:t>e</a:t>
            </a:r>
            <a:r>
              <a:rPr lang="en-US" sz="2400" dirty="0">
                <a:solidFill>
                  <a:srgbClr val="333333"/>
                </a:solidFill>
              </a:rPr>
              <a:t> </a:t>
            </a:r>
            <a:r>
              <a:rPr lang="en-US" sz="2400" spc="-15" dirty="0" err="1">
                <a:solidFill>
                  <a:srgbClr val="333333"/>
                </a:solidFill>
              </a:rPr>
              <a:t>s</a:t>
            </a:r>
            <a:r>
              <a:rPr lang="en-US" sz="2400" spc="5" dirty="0" err="1">
                <a:solidFill>
                  <a:srgbClr val="333333"/>
                </a:solidFill>
              </a:rPr>
              <a:t>l</a:t>
            </a:r>
            <a:r>
              <a:rPr lang="en-US" sz="2400" spc="15" dirty="0" err="1">
                <a:solidFill>
                  <a:srgbClr val="333333"/>
                </a:solidFill>
              </a:rPr>
              <a:t>i</a:t>
            </a:r>
            <a:r>
              <a:rPr lang="en-US" sz="2400" spc="-15" dirty="0" err="1">
                <a:solidFill>
                  <a:srgbClr val="333333"/>
                </a:solidFill>
              </a:rPr>
              <a:t>kar</a:t>
            </a:r>
            <a:r>
              <a:rPr lang="en-US" sz="2400" spc="-45" dirty="0">
                <a:solidFill>
                  <a:srgbClr val="333333"/>
                </a:solidFill>
              </a:rPr>
              <a:t> </a:t>
            </a:r>
            <a:r>
              <a:rPr lang="en-US" sz="2400" spc="15" dirty="0" err="1">
                <a:solidFill>
                  <a:srgbClr val="333333"/>
                </a:solidFill>
              </a:rPr>
              <a:t>i</a:t>
            </a:r>
            <a:r>
              <a:rPr lang="en-US" sz="2400" spc="-20" dirty="0" err="1">
                <a:solidFill>
                  <a:srgbClr val="333333"/>
                </a:solidFill>
              </a:rPr>
              <a:t>m</a:t>
            </a:r>
            <a:r>
              <a:rPr lang="en-US" sz="2400" spc="-10" dirty="0" err="1">
                <a:solidFill>
                  <a:srgbClr val="333333"/>
                </a:solidFill>
              </a:rPr>
              <a:t>a</a:t>
            </a:r>
            <a:r>
              <a:rPr lang="en-US" sz="2400" spc="-15" dirty="0" err="1">
                <a:solidFill>
                  <a:srgbClr val="333333"/>
                </a:solidFill>
              </a:rPr>
              <a:t>o</a:t>
            </a:r>
            <a:r>
              <a:rPr lang="en-US" sz="2400" spc="-15" dirty="0">
                <a:solidFill>
                  <a:srgbClr val="333333"/>
                </a:solidFill>
              </a:rPr>
              <a:t> </a:t>
            </a:r>
            <a:r>
              <a:rPr lang="en-US" sz="2400" spc="-20" dirty="0" err="1">
                <a:solidFill>
                  <a:srgbClr val="333333"/>
                </a:solidFill>
              </a:rPr>
              <a:t>m</a:t>
            </a:r>
            <a:r>
              <a:rPr lang="en-US" sz="2400" spc="-25" dirty="0" err="1">
                <a:solidFill>
                  <a:srgbClr val="333333"/>
                </a:solidFill>
              </a:rPr>
              <a:t>e</a:t>
            </a:r>
            <a:r>
              <a:rPr lang="en-US" sz="2400" spc="-5" dirty="0" err="1">
                <a:solidFill>
                  <a:srgbClr val="333333"/>
                </a:solidFill>
              </a:rPr>
              <a:t>nt</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0" dirty="0" err="1">
                <a:solidFill>
                  <a:srgbClr val="333333"/>
                </a:solidFill>
              </a:rPr>
              <a:t>i</a:t>
            </a:r>
            <a:r>
              <a:rPr lang="en-US" sz="2400" spc="-1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me</a:t>
            </a:r>
            <a:r>
              <a:rPr lang="en-US" sz="2400" spc="-30" dirty="0" err="1">
                <a:solidFill>
                  <a:srgbClr val="333333"/>
                </a:solidFill>
              </a:rPr>
              <a:t>ć</a:t>
            </a:r>
            <a:r>
              <a:rPr lang="en-US" sz="2400" spc="-15" dirty="0" err="1">
                <a:solidFill>
                  <a:srgbClr val="333333"/>
                </a:solidFill>
              </a:rPr>
              <a:t>a</a:t>
            </a:r>
            <a:r>
              <a:rPr lang="en-US" sz="2400" dirty="0" err="1">
                <a:solidFill>
                  <a:srgbClr val="333333"/>
                </a:solidFill>
              </a:rPr>
              <a:t>j</a:t>
            </a:r>
            <a:r>
              <a:rPr lang="en-US" sz="2400" spc="-10" dirty="0">
                <a:solidFill>
                  <a:srgbClr val="333333"/>
                </a:solidFill>
              </a:rPr>
              <a:t>.</a:t>
            </a:r>
            <a:endParaRPr lang="en-US" sz="2400" dirty="0">
              <a:solidFill>
                <a:srgbClr val="333333"/>
              </a:solidFill>
            </a:endParaRPr>
          </a:p>
          <a:p>
            <a:pPr marL="342900" lvl="0" indent="-342900" defTabSz="914400">
              <a:buClr>
                <a:srgbClr val="333333"/>
              </a:buClr>
              <a:buFont typeface="WingDings"/>
              <a:buChar char=""/>
              <a:tabLst>
                <a:tab pos="356870" algn="l"/>
              </a:tabLst>
            </a:pPr>
            <a:r>
              <a:rPr lang="en-US" sz="2400" spc="-35" dirty="0" err="1">
                <a:solidFill>
                  <a:srgbClr val="333333"/>
                </a:solidFill>
              </a:rPr>
              <a:t>I</a:t>
            </a:r>
            <a:r>
              <a:rPr lang="en-US" sz="2400" spc="-25" dirty="0" err="1">
                <a:solidFill>
                  <a:srgbClr val="333333"/>
                </a:solidFill>
              </a:rPr>
              <a:t>s</a:t>
            </a:r>
            <a:r>
              <a:rPr lang="en-US" sz="2400" spc="-10" dirty="0" err="1">
                <a:solidFill>
                  <a:srgbClr val="333333"/>
                </a:solidFill>
              </a:rPr>
              <a:t>to</a:t>
            </a:r>
            <a:r>
              <a:rPr lang="en-US" sz="2400" spc="25" dirty="0">
                <a:solidFill>
                  <a:srgbClr val="333333"/>
                </a:solidFill>
              </a:rPr>
              <a:t> </a:t>
            </a:r>
            <a:r>
              <a:rPr lang="en-US" sz="2400" spc="-10" dirty="0" err="1">
                <a:solidFill>
                  <a:srgbClr val="333333"/>
                </a:solidFill>
              </a:rPr>
              <a:t>važi</a:t>
            </a:r>
            <a:r>
              <a:rPr lang="en-US" sz="2400" dirty="0">
                <a:solidFill>
                  <a:srgbClr val="333333"/>
                </a:solidFill>
              </a:rPr>
              <a:t> </a:t>
            </a:r>
            <a:r>
              <a:rPr lang="en-US" sz="2400" spc="-10" dirty="0" err="1">
                <a:solidFill>
                  <a:srgbClr val="333333"/>
                </a:solidFill>
              </a:rPr>
              <a:t>i</a:t>
            </a:r>
            <a:r>
              <a:rPr lang="en-US" sz="2400" spc="-5" dirty="0">
                <a:solidFill>
                  <a:srgbClr val="333333"/>
                </a:solidFill>
              </a:rPr>
              <a:t> </a:t>
            </a:r>
            <a:r>
              <a:rPr lang="en-US" sz="2400" spc="-10" dirty="0" err="1">
                <a:solidFill>
                  <a:srgbClr val="333333"/>
                </a:solidFill>
              </a:rPr>
              <a:t>z</a:t>
            </a:r>
            <a:r>
              <a:rPr lang="en-US" sz="2400" spc="-15" dirty="0" err="1">
                <a:solidFill>
                  <a:srgbClr val="333333"/>
                </a:solidFill>
              </a:rPr>
              <a:t>a</a:t>
            </a:r>
            <a:r>
              <a:rPr lang="en-US" sz="2400" spc="-5" dirty="0">
                <a:solidFill>
                  <a:srgbClr val="333333"/>
                </a:solidFill>
              </a:rPr>
              <a:t> </a:t>
            </a:r>
            <a:r>
              <a:rPr lang="en-US" sz="2400" spc="5" dirty="0" err="1">
                <a:solidFill>
                  <a:srgbClr val="333333"/>
                </a:solidFill>
              </a:rPr>
              <a:t>i</a:t>
            </a:r>
            <a:r>
              <a:rPr lang="en-US" sz="2400" spc="-10" dirty="0" err="1">
                <a:solidFill>
                  <a:srgbClr val="333333"/>
                </a:solidFill>
              </a:rPr>
              <a:t>z</a:t>
            </a:r>
            <a:r>
              <a:rPr lang="en-US" sz="2400" spc="-15" dirty="0" err="1">
                <a:solidFill>
                  <a:srgbClr val="333333"/>
                </a:solidFill>
              </a:rPr>
              <a:t>g</a:t>
            </a:r>
            <a:r>
              <a:rPr lang="en-US" sz="2400" spc="20" dirty="0" err="1">
                <a:solidFill>
                  <a:srgbClr val="333333"/>
                </a:solidFill>
              </a:rPr>
              <a:t>l</a:t>
            </a:r>
            <a:r>
              <a:rPr lang="en-US" sz="2400" spc="-30" dirty="0" err="1">
                <a:solidFill>
                  <a:srgbClr val="333333"/>
                </a:solidFill>
              </a:rPr>
              <a:t>e</a:t>
            </a:r>
            <a:r>
              <a:rPr lang="en-US" sz="2400" spc="10" dirty="0" err="1">
                <a:solidFill>
                  <a:srgbClr val="333333"/>
                </a:solidFill>
              </a:rPr>
              <a:t>d</a:t>
            </a:r>
            <a:r>
              <a:rPr lang="en-US" sz="2400" spc="-10" dirty="0">
                <a:solidFill>
                  <a:srgbClr val="333333"/>
                </a:solidFill>
              </a:rPr>
              <a:t>:</a:t>
            </a:r>
            <a:r>
              <a:rPr lang="en-US" sz="2400" spc="-50" dirty="0">
                <a:solidFill>
                  <a:srgbClr val="333333"/>
                </a:solidFill>
              </a:rPr>
              <a:t> </a:t>
            </a:r>
            <a:r>
              <a:rPr lang="en-US" sz="2400" spc="-15" dirty="0">
                <a:solidFill>
                  <a:srgbClr val="333333"/>
                </a:solidFill>
              </a:rPr>
              <a:t>Ne</a:t>
            </a:r>
            <a:r>
              <a:rPr lang="en-US" sz="2400" spc="20" dirty="0">
                <a:solidFill>
                  <a:srgbClr val="333333"/>
                </a:solidFill>
              </a:rPr>
              <a:t> </a:t>
            </a:r>
            <a:r>
              <a:rPr lang="en-US" sz="2400" spc="-20" dirty="0" err="1">
                <a:solidFill>
                  <a:srgbClr val="333333"/>
                </a:solidFill>
              </a:rPr>
              <a:t>m</a:t>
            </a:r>
            <a:r>
              <a:rPr lang="en-US" sz="2400" spc="-25" dirty="0" err="1">
                <a:solidFill>
                  <a:srgbClr val="333333"/>
                </a:solidFill>
              </a:rPr>
              <a:t>o</a:t>
            </a:r>
            <a:r>
              <a:rPr lang="en-US" sz="2400" spc="-10" dirty="0" err="1">
                <a:solidFill>
                  <a:srgbClr val="333333"/>
                </a:solidFill>
              </a:rPr>
              <a:t>ž</a:t>
            </a:r>
            <a:r>
              <a:rPr lang="en-US" sz="2400" spc="-30" dirty="0" err="1">
                <a:solidFill>
                  <a:srgbClr val="333333"/>
                </a:solidFill>
              </a:rPr>
              <a:t>e</a:t>
            </a:r>
            <a:r>
              <a:rPr lang="x-none" sz="2400" spc="-15">
                <a:solidFill>
                  <a:srgbClr val="333333"/>
                </a:solidFill>
              </a:rPr>
              <a:t>te </a:t>
            </a:r>
            <a:r>
              <a:rPr lang="en-US" sz="2400" spc="-10" dirty="0" err="1">
                <a:solidFill>
                  <a:srgbClr val="333333"/>
                </a:solidFill>
              </a:rPr>
              <a:t>z</a:t>
            </a:r>
            <a:r>
              <a:rPr lang="en-US" sz="2400" spc="-15" dirty="0" err="1">
                <a:solidFill>
                  <a:srgbClr val="333333"/>
                </a:solidFill>
              </a:rPr>
              <a:t>ak</a:t>
            </a:r>
            <a:r>
              <a:rPr lang="en-US" sz="2400" spc="5" dirty="0" err="1">
                <a:solidFill>
                  <a:srgbClr val="333333"/>
                </a:solidFill>
              </a:rPr>
              <a:t>l</a:t>
            </a:r>
            <a:r>
              <a:rPr lang="en-US" sz="2400" spc="-5" dirty="0" err="1">
                <a:solidFill>
                  <a:srgbClr val="333333"/>
                </a:solidFill>
              </a:rPr>
              <a:t>j</a:t>
            </a:r>
            <a:r>
              <a:rPr lang="en-US" sz="2400" spc="-10" dirty="0" err="1">
                <a:solidFill>
                  <a:srgbClr val="333333"/>
                </a:solidFill>
              </a:rPr>
              <a:t>u</a:t>
            </a:r>
            <a:r>
              <a:rPr lang="en-US" sz="2400" spc="-25" dirty="0" err="1">
                <a:solidFill>
                  <a:srgbClr val="333333"/>
                </a:solidFill>
              </a:rPr>
              <a:t>č</a:t>
            </a:r>
            <a:r>
              <a:rPr lang="en-US" sz="2400" spc="15" dirty="0" err="1">
                <a:solidFill>
                  <a:srgbClr val="333333"/>
                </a:solidFill>
              </a:rPr>
              <a:t>i</a:t>
            </a:r>
            <a:r>
              <a:rPr lang="en-US" sz="2400" spc="-10" dirty="0" err="1">
                <a:solidFill>
                  <a:srgbClr val="333333"/>
                </a:solidFill>
              </a:rPr>
              <a:t>ti</a:t>
            </a:r>
            <a:r>
              <a:rPr lang="en-US" sz="2400" spc="-75" dirty="0">
                <a:solidFill>
                  <a:srgbClr val="333333"/>
                </a:solidFill>
              </a:rPr>
              <a:t> </a:t>
            </a:r>
            <a:r>
              <a:rPr lang="en-US" sz="2400" spc="-15" dirty="0">
                <a:solidFill>
                  <a:srgbClr val="333333"/>
                </a:solidFill>
              </a:rPr>
              <a:t>da</a:t>
            </a:r>
            <a:r>
              <a:rPr lang="en-US" sz="2400" spc="15" dirty="0">
                <a:solidFill>
                  <a:srgbClr val="333333"/>
                </a:solidFill>
              </a:rPr>
              <a:t> l</a:t>
            </a:r>
            <a:r>
              <a:rPr lang="en-US" sz="2400" spc="-10" dirty="0">
                <a:solidFill>
                  <a:srgbClr val="333333"/>
                </a:solidFill>
              </a:rPr>
              <a:t>i</a:t>
            </a:r>
            <a:r>
              <a:rPr lang="en-US" sz="2400" spc="-30" dirty="0">
                <a:solidFill>
                  <a:srgbClr val="333333"/>
                </a:solidFill>
              </a:rPr>
              <a:t> </a:t>
            </a:r>
            <a:r>
              <a:rPr lang="en-US" sz="2400" spc="-5" dirty="0">
                <a:solidFill>
                  <a:srgbClr val="333333"/>
                </a:solidFill>
              </a:rPr>
              <a:t>j</a:t>
            </a:r>
            <a:r>
              <a:rPr lang="en-US" sz="2400" spc="-15" dirty="0">
                <a:solidFill>
                  <a:srgbClr val="333333"/>
                </a:solidFill>
              </a:rPr>
              <a:t>e</a:t>
            </a:r>
            <a:r>
              <a:rPr lang="en-US" sz="2400" spc="-20" dirty="0">
                <a:solidFill>
                  <a:srgbClr val="333333"/>
                </a:solidFill>
              </a:rPr>
              <a:t> </a:t>
            </a:r>
            <a:r>
              <a:rPr lang="en-US" sz="2400" spc="-10" dirty="0" err="1">
                <a:solidFill>
                  <a:srgbClr val="333333"/>
                </a:solidFill>
              </a:rPr>
              <a:t>n</a:t>
            </a:r>
            <a:r>
              <a:rPr lang="en-US" sz="2400" spc="-30" dirty="0" err="1">
                <a:solidFill>
                  <a:srgbClr val="333333"/>
                </a:solidFill>
              </a:rPr>
              <a:t>e</a:t>
            </a:r>
            <a:r>
              <a:rPr lang="en-US" sz="2400" spc="-15" dirty="0" err="1">
                <a:solidFill>
                  <a:srgbClr val="333333"/>
                </a:solidFill>
              </a:rPr>
              <a:t>ko</a:t>
            </a:r>
            <a:r>
              <a:rPr lang="en-US" sz="2400" spc="-15" dirty="0">
                <a:solidFill>
                  <a:srgbClr val="333333"/>
                </a:solidFill>
              </a:rPr>
              <a:t> </a:t>
            </a:r>
            <a:r>
              <a:rPr lang="en-US" sz="2400" spc="-15" dirty="0" err="1">
                <a:solidFill>
                  <a:srgbClr val="333333"/>
                </a:solidFill>
              </a:rPr>
              <a:t>men</a:t>
            </a:r>
            <a:r>
              <a:rPr lang="en-US" sz="2400" dirty="0" err="1">
                <a:solidFill>
                  <a:srgbClr val="333333"/>
                </a:solidFill>
              </a:rPr>
              <a:t>t</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5" dirty="0" err="1">
                <a:solidFill>
                  <a:srgbClr val="333333"/>
                </a:solidFill>
              </a:rPr>
              <a:t>o</a:t>
            </a:r>
            <a:r>
              <a:rPr lang="en-US" sz="2400" spc="-45" dirty="0">
                <a:solidFill>
                  <a:srgbClr val="333333"/>
                </a:solidFill>
              </a:rPr>
              <a:t> </a:t>
            </a:r>
            <a:r>
              <a:rPr lang="en-US" sz="2400" spc="-10" dirty="0" err="1">
                <a:solidFill>
                  <a:srgbClr val="333333"/>
                </a:solidFill>
              </a:rPr>
              <a:t>zd</a:t>
            </a:r>
            <a:r>
              <a:rPr lang="en-US" sz="2400" spc="-20" dirty="0" err="1">
                <a:solidFill>
                  <a:srgbClr val="333333"/>
                </a:solidFill>
              </a:rPr>
              <a:t>r</a:t>
            </a:r>
            <a:r>
              <a:rPr lang="en-US" sz="2400" spc="-15" dirty="0" err="1">
                <a:solidFill>
                  <a:srgbClr val="333333"/>
                </a:solidFill>
              </a:rPr>
              <a:t>av</a:t>
            </a:r>
            <a:r>
              <a:rPr lang="en-US" sz="2400" spc="10" dirty="0">
                <a:solidFill>
                  <a:srgbClr val="333333"/>
                </a:solidFill>
              </a:rPr>
              <a:t> </a:t>
            </a:r>
            <a:r>
              <a:rPr lang="en-US" sz="2400" spc="-15" dirty="0" err="1">
                <a:solidFill>
                  <a:srgbClr val="333333"/>
                </a:solidFill>
              </a:rPr>
              <a:t>samo</a:t>
            </a:r>
            <a:r>
              <a:rPr lang="en-US" sz="2400" spc="5" dirty="0">
                <a:solidFill>
                  <a:srgbClr val="333333"/>
                </a:solidFill>
              </a:rPr>
              <a:t> </a:t>
            </a:r>
            <a:r>
              <a:rPr lang="en-US" sz="2400" spc="-5" dirty="0" err="1">
                <a:solidFill>
                  <a:srgbClr val="333333"/>
                </a:solidFill>
              </a:rPr>
              <a:t>n</a:t>
            </a:r>
            <a:r>
              <a:rPr lang="en-US" sz="2400" spc="-15" dirty="0" err="1">
                <a:solidFill>
                  <a:srgbClr val="333333"/>
                </a:solidFill>
              </a:rPr>
              <a:t>a</a:t>
            </a:r>
            <a:r>
              <a:rPr lang="en-US" sz="2400" spc="-5" dirty="0">
                <a:solidFill>
                  <a:srgbClr val="333333"/>
                </a:solidFill>
              </a:rPr>
              <a:t> </a:t>
            </a:r>
            <a:r>
              <a:rPr lang="en-US" sz="2400" spc="-30" dirty="0" err="1">
                <a:solidFill>
                  <a:srgbClr val="333333"/>
                </a:solidFill>
              </a:rPr>
              <a:t>o</a:t>
            </a:r>
            <a:r>
              <a:rPr lang="en-US" sz="2400" spc="-15" dirty="0" err="1">
                <a:solidFill>
                  <a:srgbClr val="333333"/>
                </a:solidFill>
              </a:rPr>
              <a:t>sno</a:t>
            </a:r>
            <a:r>
              <a:rPr lang="en-US" sz="2400" spc="-25" dirty="0" err="1">
                <a:solidFill>
                  <a:srgbClr val="333333"/>
                </a:solidFill>
              </a:rPr>
              <a:t>v</a:t>
            </a:r>
            <a:r>
              <a:rPr lang="en-US" sz="2400" spc="-15" dirty="0" err="1">
                <a:solidFill>
                  <a:srgbClr val="333333"/>
                </a:solidFill>
              </a:rPr>
              <a:t>u</a:t>
            </a:r>
            <a:r>
              <a:rPr lang="en-US" sz="2400" spc="20" dirty="0">
                <a:solidFill>
                  <a:srgbClr val="333333"/>
                </a:solidFill>
              </a:rPr>
              <a:t> </a:t>
            </a:r>
            <a:r>
              <a:rPr lang="en-US" sz="2400" spc="15" dirty="0" err="1">
                <a:solidFill>
                  <a:srgbClr val="333333"/>
                </a:solidFill>
              </a:rPr>
              <a:t>i</a:t>
            </a:r>
            <a:r>
              <a:rPr lang="en-US" sz="2400" spc="-10" dirty="0" err="1">
                <a:solidFill>
                  <a:srgbClr val="333333"/>
                </a:solidFill>
              </a:rPr>
              <a:t>zg</a:t>
            </a:r>
            <a:r>
              <a:rPr lang="en-US" sz="2400" spc="15" dirty="0" err="1">
                <a:solidFill>
                  <a:srgbClr val="333333"/>
                </a:solidFill>
              </a:rPr>
              <a:t>l</a:t>
            </a:r>
            <a:r>
              <a:rPr lang="en-US" sz="2400" spc="-30" dirty="0" err="1">
                <a:solidFill>
                  <a:srgbClr val="333333"/>
                </a:solidFill>
              </a:rPr>
              <a:t>e</a:t>
            </a:r>
            <a:r>
              <a:rPr lang="en-US" sz="2400" spc="-10" dirty="0" err="1">
                <a:solidFill>
                  <a:srgbClr val="333333"/>
                </a:solidFill>
              </a:rPr>
              <a:t>d</a:t>
            </a:r>
            <a:r>
              <a:rPr lang="en-US" sz="2400" spc="25" dirty="0" err="1">
                <a:solidFill>
                  <a:srgbClr val="333333"/>
                </a:solidFill>
              </a:rPr>
              <a:t>a</a:t>
            </a:r>
            <a:r>
              <a:rPr lang="en-US" sz="2400" spc="-10" dirty="0">
                <a:solidFill>
                  <a:srgbClr val="333333"/>
                </a:solidFill>
              </a:rPr>
              <a:t>.</a:t>
            </a:r>
            <a:endParaRPr lang="en-US" sz="2400" dirty="0">
              <a:solidFill>
                <a:srgbClr val="333333"/>
              </a:solidFill>
            </a:endParaRPr>
          </a:p>
          <a:p>
            <a:pPr marL="342900" lvl="0" indent="-342900" defTabSz="914400">
              <a:buClr>
                <a:srgbClr val="004992"/>
              </a:buClr>
              <a:buFont typeface="WingDings"/>
              <a:buChar char=""/>
              <a:tabLst>
                <a:tab pos="356870" algn="l"/>
              </a:tabLst>
            </a:pPr>
            <a:r>
              <a:rPr lang="en-US" sz="2400" spc="-15" dirty="0" err="1">
                <a:solidFill>
                  <a:srgbClr val="004992"/>
                </a:solidFill>
              </a:rPr>
              <a:t>Tema</a:t>
            </a:r>
            <a:r>
              <a:rPr lang="en-US" sz="2400" spc="25" dirty="0">
                <a:solidFill>
                  <a:srgbClr val="004992"/>
                </a:solidFill>
              </a:rPr>
              <a:t> </a:t>
            </a:r>
            <a:r>
              <a:rPr lang="en-US" sz="2400" spc="-10" dirty="0" err="1">
                <a:solidFill>
                  <a:srgbClr val="004992"/>
                </a:solidFill>
              </a:rPr>
              <a:t>z</a:t>
            </a:r>
            <a:r>
              <a:rPr lang="en-US" sz="2400" spc="-15" dirty="0" err="1">
                <a:solidFill>
                  <a:srgbClr val="004992"/>
                </a:solidFill>
              </a:rPr>
              <a:t>a</a:t>
            </a:r>
            <a:r>
              <a:rPr lang="en-US" sz="2400" spc="-5" dirty="0">
                <a:solidFill>
                  <a:srgbClr val="004992"/>
                </a:solidFill>
              </a:rPr>
              <a:t> </a:t>
            </a:r>
            <a:r>
              <a:rPr lang="en-US" sz="2400" spc="-25" dirty="0" err="1">
                <a:solidFill>
                  <a:srgbClr val="004992"/>
                </a:solidFill>
              </a:rPr>
              <a:t>r</a:t>
            </a:r>
            <a:r>
              <a:rPr lang="en-US" sz="2400" spc="-15" dirty="0" err="1">
                <a:solidFill>
                  <a:srgbClr val="004992"/>
                </a:solidFill>
              </a:rPr>
              <a:t>a</a:t>
            </a:r>
            <a:r>
              <a:rPr lang="en-US" sz="2400" spc="-5" dirty="0" err="1">
                <a:solidFill>
                  <a:srgbClr val="004992"/>
                </a:solidFill>
              </a:rPr>
              <a:t>z</a:t>
            </a:r>
            <a:r>
              <a:rPr lang="x-none" sz="2400" spc="-5">
                <a:solidFill>
                  <a:srgbClr val="004992"/>
                </a:solidFill>
              </a:rPr>
              <a:t>m</a:t>
            </a:r>
            <a:r>
              <a:rPr lang="en-US" sz="2400" spc="15" dirty="0" err="1">
                <a:solidFill>
                  <a:srgbClr val="004992"/>
                </a:solidFill>
              </a:rPr>
              <a:t>i</a:t>
            </a:r>
            <a:r>
              <a:rPr lang="en-US" sz="2400" spc="-15" dirty="0" err="1">
                <a:solidFill>
                  <a:srgbClr val="004992"/>
                </a:solidFill>
              </a:rPr>
              <a:t>š</a:t>
            </a:r>
            <a:r>
              <a:rPr lang="en-US" sz="2400" spc="5" dirty="0" err="1">
                <a:solidFill>
                  <a:srgbClr val="004992"/>
                </a:solidFill>
              </a:rPr>
              <a:t>l</a:t>
            </a:r>
            <a:r>
              <a:rPr lang="en-US" sz="2400" spc="-5" dirty="0" err="1">
                <a:solidFill>
                  <a:srgbClr val="004992"/>
                </a:solidFill>
              </a:rPr>
              <a:t>j</a:t>
            </a:r>
            <a:r>
              <a:rPr lang="en-US" sz="2400" spc="-15" dirty="0" err="1">
                <a:solidFill>
                  <a:srgbClr val="004992"/>
                </a:solidFill>
              </a:rPr>
              <a:t>a</a:t>
            </a:r>
            <a:r>
              <a:rPr lang="en-US" sz="2400" spc="-5" dirty="0" err="1">
                <a:solidFill>
                  <a:srgbClr val="004992"/>
                </a:solidFill>
              </a:rPr>
              <a:t>nj</a:t>
            </a:r>
            <a:r>
              <a:rPr lang="en-US" sz="2400" dirty="0" err="1">
                <a:solidFill>
                  <a:srgbClr val="004992"/>
                </a:solidFill>
              </a:rPr>
              <a:t>e</a:t>
            </a:r>
            <a:r>
              <a:rPr lang="en-US" sz="2400" spc="-10" dirty="0">
                <a:solidFill>
                  <a:srgbClr val="004992"/>
                </a:solidFill>
              </a:rPr>
              <a:t>:</a:t>
            </a:r>
            <a:br>
              <a:rPr lang="en-US" sz="2400" spc="-10" dirty="0">
                <a:solidFill>
                  <a:srgbClr val="333333"/>
                </a:solidFill>
              </a:rPr>
            </a:br>
            <a:r>
              <a:rPr lang="en-US" sz="2400" spc="-20" dirty="0" err="1">
                <a:solidFill>
                  <a:srgbClr val="333333"/>
                </a:solidFill>
              </a:rPr>
              <a:t>M</a:t>
            </a:r>
            <a:r>
              <a:rPr lang="en-US" sz="2400" spc="-5" dirty="0" err="1">
                <a:solidFill>
                  <a:srgbClr val="333333"/>
                </a:solidFill>
              </a:rPr>
              <a:t>n</a:t>
            </a:r>
            <a:r>
              <a:rPr lang="en-US" sz="2400" spc="-25" dirty="0" err="1">
                <a:solidFill>
                  <a:srgbClr val="333333"/>
                </a:solidFill>
              </a:rPr>
              <a:t>o</a:t>
            </a:r>
            <a:r>
              <a:rPr lang="en-US" sz="2400" spc="-10" dirty="0" err="1">
                <a:solidFill>
                  <a:srgbClr val="333333"/>
                </a:solidFill>
              </a:rPr>
              <a:t>g</a:t>
            </a:r>
            <a:r>
              <a:rPr lang="en-US" sz="2400" spc="-15" dirty="0" err="1">
                <a:solidFill>
                  <a:srgbClr val="333333"/>
                </a:solidFill>
              </a:rPr>
              <a:t>a</a:t>
            </a:r>
            <a:r>
              <a:rPr lang="en-US" sz="2400" spc="15" dirty="0">
                <a:solidFill>
                  <a:srgbClr val="333333"/>
                </a:solidFill>
              </a:rPr>
              <a:t> </a:t>
            </a:r>
            <a:r>
              <a:rPr lang="en-US" sz="2400" spc="-5" dirty="0" err="1">
                <a:solidFill>
                  <a:srgbClr val="333333"/>
                </a:solidFill>
              </a:rPr>
              <a:t>u</a:t>
            </a:r>
            <a:r>
              <a:rPr lang="en-US" sz="2400" spc="-20" dirty="0" err="1">
                <a:solidFill>
                  <a:srgbClr val="333333"/>
                </a:solidFill>
              </a:rPr>
              <a:t>m</a:t>
            </a:r>
            <a:r>
              <a:rPr lang="en-US" sz="2400" spc="-30" dirty="0" err="1">
                <a:solidFill>
                  <a:srgbClr val="333333"/>
                </a:solidFill>
              </a:rPr>
              <a:t>e</a:t>
            </a:r>
            <a:r>
              <a:rPr lang="en-US" sz="2400" spc="-5" dirty="0" err="1">
                <a:solidFill>
                  <a:srgbClr val="333333"/>
                </a:solidFill>
              </a:rPr>
              <a:t>tn</a:t>
            </a:r>
            <a:r>
              <a:rPr lang="en-US" sz="2400" spc="15" dirty="0" err="1">
                <a:solidFill>
                  <a:srgbClr val="333333"/>
                </a:solidFill>
              </a:rPr>
              <a:t>i</a:t>
            </a:r>
            <a:r>
              <a:rPr lang="en-US" sz="2400" spc="-15" dirty="0" err="1">
                <a:solidFill>
                  <a:srgbClr val="333333"/>
                </a:solidFill>
              </a:rPr>
              <a:t>č</a:t>
            </a:r>
            <a:r>
              <a:rPr lang="en-US" sz="2400" spc="-25" dirty="0" err="1">
                <a:solidFill>
                  <a:srgbClr val="333333"/>
                </a:solidFill>
              </a:rPr>
              <a:t>k</a:t>
            </a:r>
            <a:r>
              <a:rPr lang="en-US" sz="2400" spc="-15" dirty="0" err="1">
                <a:solidFill>
                  <a:srgbClr val="333333"/>
                </a:solidFill>
              </a:rPr>
              <a:t>a</a:t>
            </a:r>
            <a:r>
              <a:rPr lang="en-US" sz="2400" spc="-30" dirty="0">
                <a:solidFill>
                  <a:srgbClr val="333333"/>
                </a:solidFill>
              </a:rPr>
              <a:t> </a:t>
            </a:r>
            <a:r>
              <a:rPr lang="en-US" sz="2400" spc="-10" dirty="0" err="1">
                <a:solidFill>
                  <a:srgbClr val="333333"/>
                </a:solidFill>
              </a:rPr>
              <a:t>d</a:t>
            </a:r>
            <a:r>
              <a:rPr lang="en-US" sz="2400" spc="-30" dirty="0" err="1">
                <a:solidFill>
                  <a:srgbClr val="333333"/>
                </a:solidFill>
              </a:rPr>
              <a:t>e</a:t>
            </a:r>
            <a:r>
              <a:rPr lang="en-US" sz="2400" spc="15" dirty="0" err="1">
                <a:solidFill>
                  <a:srgbClr val="333333"/>
                </a:solidFill>
              </a:rPr>
              <a:t>l</a:t>
            </a:r>
            <a:r>
              <a:rPr lang="en-US" sz="2400" spc="-15" dirty="0" err="1">
                <a:solidFill>
                  <a:srgbClr val="333333"/>
                </a:solidFill>
              </a:rPr>
              <a:t>a</a:t>
            </a:r>
            <a:r>
              <a:rPr lang="en-US" sz="2400" spc="-30" dirty="0">
                <a:solidFill>
                  <a:srgbClr val="333333"/>
                </a:solidFill>
              </a:rPr>
              <a:t> </a:t>
            </a:r>
            <a:r>
              <a:rPr lang="en-US" sz="2400" spc="-15" dirty="0" err="1">
                <a:solidFill>
                  <a:srgbClr val="333333"/>
                </a:solidFill>
              </a:rPr>
              <a:t>su</a:t>
            </a:r>
            <a:r>
              <a:rPr lang="en-US" sz="2400" spc="-5" dirty="0">
                <a:solidFill>
                  <a:srgbClr val="333333"/>
                </a:solidFill>
              </a:rPr>
              <a:t> </a:t>
            </a:r>
            <a:r>
              <a:rPr lang="en-US" sz="2400" spc="-5" dirty="0" err="1">
                <a:solidFill>
                  <a:srgbClr val="333333"/>
                </a:solidFill>
              </a:rPr>
              <a:t>u</a:t>
            </a:r>
            <a:r>
              <a:rPr lang="en-US" sz="2400" spc="-20" dirty="0" err="1">
                <a:solidFill>
                  <a:srgbClr val="333333"/>
                </a:solidFill>
              </a:rPr>
              <a:t>r</a:t>
            </a:r>
            <a:r>
              <a:rPr lang="en-US" sz="2400" spc="-15" dirty="0" err="1">
                <a:solidFill>
                  <a:srgbClr val="333333"/>
                </a:solidFill>
              </a:rPr>
              <a:t>a</a:t>
            </a:r>
            <a:r>
              <a:rPr lang="en-US" sz="2400" spc="-10" dirty="0" err="1">
                <a:solidFill>
                  <a:srgbClr val="333333"/>
                </a:solidFill>
              </a:rPr>
              <a:t>d</a:t>
            </a:r>
            <a:r>
              <a:rPr lang="en-US" sz="2400" spc="15" dirty="0" err="1">
                <a:solidFill>
                  <a:srgbClr val="333333"/>
                </a:solidFill>
              </a:rPr>
              <a:t>il</a:t>
            </a:r>
            <a:r>
              <a:rPr lang="en-US" sz="2400" spc="-10" dirty="0" err="1">
                <a:solidFill>
                  <a:srgbClr val="333333"/>
                </a:solidFill>
              </a:rPr>
              <a:t>i</a:t>
            </a:r>
            <a:r>
              <a:rPr lang="en-US" sz="2400" spc="-55" dirty="0">
                <a:solidFill>
                  <a:srgbClr val="333333"/>
                </a:solidFill>
              </a:rPr>
              <a:t> </a:t>
            </a:r>
            <a:r>
              <a:rPr lang="en-US" sz="2400" spc="-5" dirty="0" err="1">
                <a:solidFill>
                  <a:srgbClr val="333333"/>
                </a:solidFill>
              </a:rPr>
              <a:t>u</a:t>
            </a:r>
            <a:r>
              <a:rPr lang="en-US" sz="2400" spc="-20" dirty="0" err="1">
                <a:solidFill>
                  <a:srgbClr val="333333"/>
                </a:solidFill>
              </a:rPr>
              <a:t>m</a:t>
            </a:r>
            <a:r>
              <a:rPr lang="en-US" sz="2400" spc="-30" dirty="0" err="1">
                <a:solidFill>
                  <a:srgbClr val="333333"/>
                </a:solidFill>
              </a:rPr>
              <a:t>e</a:t>
            </a:r>
            <a:r>
              <a:rPr lang="en-US" sz="2400" spc="-5" dirty="0" err="1">
                <a:solidFill>
                  <a:srgbClr val="333333"/>
                </a:solidFill>
              </a:rPr>
              <a:t>tn</a:t>
            </a:r>
            <a:r>
              <a:rPr lang="en-US" sz="2400" spc="15" dirty="0" err="1">
                <a:solidFill>
                  <a:srgbClr val="333333"/>
                </a:solidFill>
              </a:rPr>
              <a:t>i</a:t>
            </a:r>
            <a:r>
              <a:rPr lang="en-US" sz="2400" spc="-10" dirty="0" err="1">
                <a:solidFill>
                  <a:srgbClr val="333333"/>
                </a:solidFill>
              </a:rPr>
              <a:t>ci</a:t>
            </a:r>
            <a:r>
              <a:rPr lang="en-US" sz="2400" spc="-35" dirty="0">
                <a:solidFill>
                  <a:srgbClr val="333333"/>
                </a:solidFill>
              </a:rPr>
              <a:t> </a:t>
            </a:r>
            <a:r>
              <a:rPr lang="en-US" sz="2400" spc="-15" dirty="0" err="1">
                <a:solidFill>
                  <a:srgbClr val="333333"/>
                </a:solidFill>
              </a:rPr>
              <a:t>k</a:t>
            </a:r>
            <a:r>
              <a:rPr lang="en-US" sz="2400" spc="-30" dirty="0" err="1">
                <a:solidFill>
                  <a:srgbClr val="333333"/>
                </a:solidFill>
              </a:rPr>
              <a:t>o</a:t>
            </a:r>
            <a:r>
              <a:rPr lang="en-US" sz="2400" spc="-5" dirty="0" err="1">
                <a:solidFill>
                  <a:srgbClr val="333333"/>
                </a:solidFill>
              </a:rPr>
              <a:t>j</a:t>
            </a:r>
            <a:r>
              <a:rPr lang="en-US" sz="2400" spc="-10" dirty="0" err="1">
                <a:solidFill>
                  <a:srgbClr val="333333"/>
                </a:solidFill>
              </a:rPr>
              <a:t>i</a:t>
            </a:r>
            <a:r>
              <a:rPr lang="en-US" sz="2400" spc="25" dirty="0">
                <a:solidFill>
                  <a:srgbClr val="333333"/>
                </a:solidFill>
              </a:rPr>
              <a:t> </a:t>
            </a:r>
            <a:r>
              <a:rPr lang="en-US" sz="2400" spc="-30" dirty="0" err="1">
                <a:solidFill>
                  <a:srgbClr val="333333"/>
                </a:solidFill>
              </a:rPr>
              <a:t>s</a:t>
            </a:r>
            <a:r>
              <a:rPr lang="en-US" sz="2400" spc="-15" dirty="0" err="1">
                <a:solidFill>
                  <a:srgbClr val="333333"/>
                </a:solidFill>
              </a:rPr>
              <a:t>u</a:t>
            </a:r>
            <a:r>
              <a:rPr lang="en-US" sz="2400" spc="5" dirty="0">
                <a:solidFill>
                  <a:srgbClr val="333333"/>
                </a:solidFill>
              </a:rPr>
              <a:t> </a:t>
            </a:r>
            <a:r>
              <a:rPr lang="en-US" sz="2400" spc="5" dirty="0" err="1">
                <a:solidFill>
                  <a:srgbClr val="333333"/>
                </a:solidFill>
              </a:rPr>
              <a:t>i</a:t>
            </a:r>
            <a:r>
              <a:rPr lang="en-US" sz="2400" spc="-20" dirty="0" err="1">
                <a:solidFill>
                  <a:srgbClr val="333333"/>
                </a:solidFill>
              </a:rPr>
              <a:t>m</a:t>
            </a:r>
            <a:r>
              <a:rPr lang="en-US" sz="2400" spc="-10" dirty="0" err="1">
                <a:solidFill>
                  <a:srgbClr val="333333"/>
                </a:solidFill>
              </a:rPr>
              <a:t>a</a:t>
            </a:r>
            <a:r>
              <a:rPr lang="en-US" sz="2400" spc="15" dirty="0" err="1">
                <a:solidFill>
                  <a:srgbClr val="333333"/>
                </a:solidFill>
              </a:rPr>
              <a:t>l</a:t>
            </a:r>
            <a:r>
              <a:rPr lang="en-US" sz="2400" spc="-10" dirty="0" err="1">
                <a:solidFill>
                  <a:srgbClr val="333333"/>
                </a:solidFill>
              </a:rPr>
              <a:t>i</a:t>
            </a:r>
            <a:r>
              <a:rPr lang="en-US" sz="2400" spc="-10" dirty="0">
                <a:solidFill>
                  <a:srgbClr val="333333"/>
                </a:solidFill>
              </a:rPr>
              <a:t> </a:t>
            </a:r>
            <a:r>
              <a:rPr lang="en-US" sz="2400" spc="-20" dirty="0" err="1">
                <a:solidFill>
                  <a:srgbClr val="333333"/>
                </a:solidFill>
              </a:rPr>
              <a:t>m</a:t>
            </a:r>
            <a:r>
              <a:rPr lang="en-US" sz="2400" spc="-25" dirty="0" err="1">
                <a:solidFill>
                  <a:srgbClr val="333333"/>
                </a:solidFill>
              </a:rPr>
              <a:t>e</a:t>
            </a:r>
            <a:r>
              <a:rPr lang="en-US" sz="2400" spc="-10" dirty="0" err="1">
                <a:solidFill>
                  <a:srgbClr val="333333"/>
                </a:solidFill>
              </a:rPr>
              <a:t>nta</a:t>
            </a:r>
            <a:r>
              <a:rPr lang="en-US" sz="2400" spc="15" dirty="0" err="1">
                <a:solidFill>
                  <a:srgbClr val="333333"/>
                </a:solidFill>
              </a:rPr>
              <a:t>l</a:t>
            </a:r>
            <a:r>
              <a:rPr lang="en-US" sz="2400" spc="-10" dirty="0" err="1">
                <a:solidFill>
                  <a:srgbClr val="333333"/>
                </a:solidFill>
              </a:rPr>
              <a:t>ni</a:t>
            </a:r>
            <a:r>
              <a:rPr lang="en-US" sz="2400" spc="-30" dirty="0">
                <a:solidFill>
                  <a:srgbClr val="333333"/>
                </a:solidFill>
              </a:rPr>
              <a:t> </a:t>
            </a:r>
            <a:r>
              <a:rPr lang="en-US" sz="2400" spc="-15" dirty="0" err="1">
                <a:solidFill>
                  <a:srgbClr val="333333"/>
                </a:solidFill>
              </a:rPr>
              <a:t>po</a:t>
            </a:r>
            <a:r>
              <a:rPr lang="en-US" sz="2400" spc="-30" dirty="0" err="1">
                <a:solidFill>
                  <a:srgbClr val="333333"/>
                </a:solidFill>
              </a:rPr>
              <a:t>re</a:t>
            </a:r>
            <a:r>
              <a:rPr lang="en-US" sz="2400" spc="-20" dirty="0" err="1">
                <a:solidFill>
                  <a:srgbClr val="333333"/>
                </a:solidFill>
              </a:rPr>
              <a:t>m</a:t>
            </a:r>
            <a:r>
              <a:rPr lang="en-US" sz="2400" spc="-25" dirty="0" err="1">
                <a:solidFill>
                  <a:srgbClr val="333333"/>
                </a:solidFill>
              </a:rPr>
              <a:t>eć</a:t>
            </a:r>
            <a:r>
              <a:rPr lang="en-US" sz="2400" spc="-15" dirty="0" err="1">
                <a:solidFill>
                  <a:srgbClr val="333333"/>
                </a:solidFill>
              </a:rPr>
              <a:t>a</a:t>
            </a:r>
            <a:r>
              <a:rPr lang="en-US" sz="2400" spc="15" dirty="0" err="1">
                <a:solidFill>
                  <a:srgbClr val="333333"/>
                </a:solidFill>
              </a:rPr>
              <a:t>j</a:t>
            </a:r>
            <a:r>
              <a:rPr lang="en-US" sz="2400" spc="-10" dirty="0">
                <a:solidFill>
                  <a:srgbClr val="333333"/>
                </a:solidFill>
              </a:rPr>
              <a:t>.</a:t>
            </a:r>
            <a:r>
              <a:rPr lang="en-US" sz="2400" spc="30" dirty="0">
                <a:solidFill>
                  <a:srgbClr val="333333"/>
                </a:solidFill>
              </a:rPr>
              <a:t> </a:t>
            </a:r>
            <a:r>
              <a:rPr lang="en-US" sz="2400" spc="-25" dirty="0">
                <a:solidFill>
                  <a:srgbClr val="004992"/>
                </a:solidFill>
              </a:rPr>
              <a:t>D</a:t>
            </a:r>
            <a:r>
              <a:rPr lang="en-US" sz="2400" spc="-15" dirty="0">
                <a:solidFill>
                  <a:srgbClr val="004992"/>
                </a:solidFill>
              </a:rPr>
              <a:t>a</a:t>
            </a:r>
            <a:r>
              <a:rPr lang="en-US" sz="2400" spc="-5" dirty="0">
                <a:solidFill>
                  <a:srgbClr val="004992"/>
                </a:solidFill>
              </a:rPr>
              <a:t> </a:t>
            </a:r>
            <a:r>
              <a:rPr lang="en-US" sz="2400" spc="5" dirty="0">
                <a:solidFill>
                  <a:srgbClr val="004992"/>
                </a:solidFill>
              </a:rPr>
              <a:t>l</a:t>
            </a:r>
            <a:r>
              <a:rPr lang="en-US" sz="2400" spc="-10" dirty="0">
                <a:solidFill>
                  <a:srgbClr val="004992"/>
                </a:solidFill>
              </a:rPr>
              <a:t>i</a:t>
            </a:r>
            <a:r>
              <a:rPr lang="en-US" sz="2400" spc="-30" dirty="0">
                <a:solidFill>
                  <a:srgbClr val="004992"/>
                </a:solidFill>
              </a:rPr>
              <a:t> </a:t>
            </a:r>
            <a:r>
              <a:rPr lang="en-US" sz="2400" spc="-25" dirty="0" err="1">
                <a:solidFill>
                  <a:srgbClr val="004992"/>
                </a:solidFill>
              </a:rPr>
              <a:t>o</a:t>
            </a:r>
            <a:r>
              <a:rPr lang="en-US" sz="2400" spc="-15" dirty="0" err="1">
                <a:solidFill>
                  <a:srgbClr val="004992"/>
                </a:solidFill>
              </a:rPr>
              <a:t>vo</a:t>
            </a:r>
            <a:r>
              <a:rPr lang="en-US" sz="2400" spc="20" dirty="0">
                <a:solidFill>
                  <a:srgbClr val="004992"/>
                </a:solidFill>
              </a:rPr>
              <a:t> </a:t>
            </a:r>
            <a:r>
              <a:rPr lang="en-US" sz="2400" spc="-25" dirty="0" err="1">
                <a:solidFill>
                  <a:srgbClr val="004992"/>
                </a:solidFill>
              </a:rPr>
              <a:t>s</a:t>
            </a:r>
            <a:r>
              <a:rPr lang="en-US" sz="2400" spc="-20" dirty="0" err="1">
                <a:solidFill>
                  <a:srgbClr val="004992"/>
                </a:solidFill>
              </a:rPr>
              <a:t>ma</a:t>
            </a:r>
            <a:r>
              <a:rPr lang="en-US" sz="2400" spc="-5" dirty="0" err="1">
                <a:solidFill>
                  <a:srgbClr val="004992"/>
                </a:solidFill>
              </a:rPr>
              <a:t>nj</a:t>
            </a:r>
            <a:r>
              <a:rPr lang="en-US" sz="2400" spc="-10" dirty="0" err="1">
                <a:solidFill>
                  <a:srgbClr val="004992"/>
                </a:solidFill>
              </a:rPr>
              <a:t>u</a:t>
            </a:r>
            <a:r>
              <a:rPr lang="en-US" sz="2400" spc="-5" dirty="0" err="1">
                <a:solidFill>
                  <a:srgbClr val="004992"/>
                </a:solidFill>
              </a:rPr>
              <a:t>j</a:t>
            </a:r>
            <a:r>
              <a:rPr lang="en-US" sz="2400" spc="-15" dirty="0" err="1">
                <a:solidFill>
                  <a:srgbClr val="004992"/>
                </a:solidFill>
              </a:rPr>
              <a:t>e</a:t>
            </a:r>
            <a:r>
              <a:rPr lang="en-US" sz="2400" spc="-20" dirty="0">
                <a:solidFill>
                  <a:srgbClr val="004992"/>
                </a:solidFill>
              </a:rPr>
              <a:t> </a:t>
            </a:r>
            <a:r>
              <a:rPr lang="en-US" sz="2400" spc="-15" dirty="0" err="1">
                <a:solidFill>
                  <a:srgbClr val="004992"/>
                </a:solidFill>
              </a:rPr>
              <a:t>v</a:t>
            </a:r>
            <a:r>
              <a:rPr lang="en-US" sz="2400" spc="-25" dirty="0" err="1">
                <a:solidFill>
                  <a:srgbClr val="004992"/>
                </a:solidFill>
              </a:rPr>
              <a:t>r</a:t>
            </a:r>
            <a:r>
              <a:rPr lang="en-US" sz="2400" spc="-30" dirty="0" err="1">
                <a:solidFill>
                  <a:srgbClr val="004992"/>
                </a:solidFill>
              </a:rPr>
              <a:t>e</a:t>
            </a:r>
            <a:r>
              <a:rPr lang="en-US" sz="2400" spc="-15" dirty="0" err="1">
                <a:solidFill>
                  <a:srgbClr val="004992"/>
                </a:solidFill>
              </a:rPr>
              <a:t>d</a:t>
            </a:r>
            <a:r>
              <a:rPr lang="en-US" sz="2400" spc="-5" dirty="0" err="1">
                <a:solidFill>
                  <a:srgbClr val="004992"/>
                </a:solidFill>
              </a:rPr>
              <a:t>n</a:t>
            </a:r>
            <a:r>
              <a:rPr lang="en-US" sz="2400" spc="-25" dirty="0" err="1">
                <a:solidFill>
                  <a:srgbClr val="004992"/>
                </a:solidFill>
              </a:rPr>
              <a:t>os</a:t>
            </a:r>
            <a:r>
              <a:rPr lang="en-US" sz="2400" spc="-10" dirty="0" err="1">
                <a:solidFill>
                  <a:srgbClr val="004992"/>
                </a:solidFill>
              </a:rPr>
              <a:t>t</a:t>
            </a:r>
            <a:r>
              <a:rPr lang="en-US" sz="2400" spc="-5" dirty="0">
                <a:solidFill>
                  <a:srgbClr val="004992"/>
                </a:solidFill>
              </a:rPr>
              <a:t> </a:t>
            </a:r>
            <a:r>
              <a:rPr lang="en-US" sz="2400" spc="-10" dirty="0" err="1">
                <a:solidFill>
                  <a:srgbClr val="004992"/>
                </a:solidFill>
              </a:rPr>
              <a:t>n</a:t>
            </a:r>
            <a:r>
              <a:rPr lang="en-US" sz="2400" spc="-5" dirty="0" err="1">
                <a:solidFill>
                  <a:srgbClr val="004992"/>
                </a:solidFill>
              </a:rPr>
              <a:t>j</a:t>
            </a:r>
            <a:r>
              <a:rPr lang="en-US" sz="2400" spc="15" dirty="0" err="1">
                <a:solidFill>
                  <a:srgbClr val="004992"/>
                </a:solidFill>
              </a:rPr>
              <a:t>i</a:t>
            </a:r>
            <a:r>
              <a:rPr lang="en-US" sz="2400" spc="-10" dirty="0" err="1">
                <a:solidFill>
                  <a:srgbClr val="004992"/>
                </a:solidFill>
              </a:rPr>
              <a:t>h</a:t>
            </a:r>
            <a:r>
              <a:rPr lang="en-US" sz="2400" spc="-25" dirty="0" err="1">
                <a:solidFill>
                  <a:srgbClr val="004992"/>
                </a:solidFill>
              </a:rPr>
              <a:t>o</a:t>
            </a:r>
            <a:r>
              <a:rPr lang="en-US" sz="2400" spc="-15" dirty="0" err="1">
                <a:solidFill>
                  <a:srgbClr val="004992"/>
                </a:solidFill>
              </a:rPr>
              <a:t>v</a:t>
            </a:r>
            <a:r>
              <a:rPr lang="en-US" sz="2400" spc="-35" dirty="0" err="1">
                <a:solidFill>
                  <a:srgbClr val="004992"/>
                </a:solidFill>
              </a:rPr>
              <a:t>o</a:t>
            </a:r>
            <a:r>
              <a:rPr lang="en-US" sz="2400" spc="-15" dirty="0" err="1">
                <a:solidFill>
                  <a:srgbClr val="004992"/>
                </a:solidFill>
              </a:rPr>
              <a:t>g</a:t>
            </a:r>
            <a:r>
              <a:rPr lang="en-US" sz="2400" spc="-15" dirty="0">
                <a:solidFill>
                  <a:srgbClr val="004992"/>
                </a:solidFill>
              </a:rPr>
              <a:t> </a:t>
            </a:r>
            <a:r>
              <a:rPr lang="en-US" sz="2400" spc="-10" dirty="0" err="1">
                <a:solidFill>
                  <a:srgbClr val="004992"/>
                </a:solidFill>
              </a:rPr>
              <a:t>d</a:t>
            </a:r>
            <a:r>
              <a:rPr lang="en-US" sz="2400" spc="-30" dirty="0" err="1">
                <a:solidFill>
                  <a:srgbClr val="004992"/>
                </a:solidFill>
              </a:rPr>
              <a:t>e</a:t>
            </a:r>
            <a:r>
              <a:rPr lang="en-US" sz="2400" spc="15" dirty="0" err="1">
                <a:solidFill>
                  <a:srgbClr val="004992"/>
                </a:solidFill>
              </a:rPr>
              <a:t>l</a:t>
            </a:r>
            <a:r>
              <a:rPr lang="en-US" sz="2400" spc="-5" dirty="0" err="1">
                <a:solidFill>
                  <a:srgbClr val="004992"/>
                </a:solidFill>
              </a:rPr>
              <a:t>a</a:t>
            </a:r>
            <a:r>
              <a:rPr lang="en-US" sz="2400" spc="-15" dirty="0">
                <a:solidFill>
                  <a:srgbClr val="004992"/>
                </a:solidFill>
              </a:rPr>
              <a:t>?</a:t>
            </a:r>
            <a:endParaRPr lang="de-DE" sz="2400" spc="-15" dirty="0">
              <a:solidFill>
                <a:srgbClr val="004992"/>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200504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Prvi zaključak</a:t>
            </a:r>
            <a:endParaRPr sz="3600">
              <a:latin typeface="+mn-lt"/>
              <a:ea typeface="+mn-ea"/>
              <a:cs typeface="+mn-cs"/>
            </a:endParaRPr>
          </a:p>
        </p:txBody>
      </p:sp>
      <p:sp>
        <p:nvSpPr>
          <p:cNvPr id="6" name="Content Placeholder 5"/>
          <p:cNvSpPr>
            <a:spLocks noGrp="1"/>
          </p:cNvSpPr>
          <p:nvPr>
            <p:ph idx="1"/>
          </p:nvPr>
        </p:nvSpPr>
        <p:spPr/>
        <p:txBody>
          <a:bodyPr/>
          <a:lstStyle/>
          <a:p>
            <a:pPr marL="342900" marR="68580" lvl="0" indent="-342900" defTabSz="914400">
              <a:buClr>
                <a:srgbClr val="333333"/>
              </a:buClr>
              <a:buFont typeface="WingDings"/>
              <a:buChar char=""/>
              <a:tabLst>
                <a:tab pos="356870" algn="l"/>
              </a:tabLst>
            </a:pPr>
            <a:r>
              <a:rPr lang="en-US" sz="2400" spc="-15"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15" dirty="0">
                <a:solidFill>
                  <a:srgbClr val="333333"/>
                </a:solidFill>
              </a:rPr>
              <a:t> </a:t>
            </a:r>
            <a:r>
              <a:rPr lang="x-none" sz="2400" spc="-15">
                <a:solidFill>
                  <a:srgbClr val="333333"/>
                </a:solidFill>
              </a:rPr>
              <a:t>m</a:t>
            </a:r>
            <a:r>
              <a:rPr lang="en-US" sz="2400" spc="-30" dirty="0" err="1">
                <a:solidFill>
                  <a:srgbClr val="333333"/>
                </a:solidFill>
              </a:rPr>
              <a:t>o</a:t>
            </a:r>
            <a:r>
              <a:rPr lang="en-US" sz="2400" spc="-10" dirty="0" err="1">
                <a:solidFill>
                  <a:srgbClr val="333333"/>
                </a:solidFill>
              </a:rPr>
              <a:t>g</a:t>
            </a:r>
            <a:r>
              <a:rPr lang="en-US" sz="2400" spc="-5" dirty="0" err="1">
                <a:solidFill>
                  <a:srgbClr val="333333"/>
                </a:solidFill>
              </a:rPr>
              <a:t>u</a:t>
            </a:r>
            <a:r>
              <a:rPr lang="en-US" sz="2400" spc="-15" dirty="0" err="1">
                <a:solidFill>
                  <a:srgbClr val="333333"/>
                </a:solidFill>
              </a:rPr>
              <a:t>će</a:t>
            </a:r>
            <a:r>
              <a:rPr lang="en-US" sz="2400" spc="-5" dirty="0">
                <a:solidFill>
                  <a:srgbClr val="333333"/>
                </a:solidFill>
              </a:rPr>
              <a:t> </a:t>
            </a:r>
            <a:r>
              <a:rPr lang="en-US" sz="2400" spc="-20" dirty="0" err="1">
                <a:solidFill>
                  <a:srgbClr val="333333"/>
                </a:solidFill>
              </a:rPr>
              <a:t>r</a:t>
            </a:r>
            <a:r>
              <a:rPr lang="en-US" sz="2400" spc="-30" dirty="0" err="1">
                <a:solidFill>
                  <a:srgbClr val="333333"/>
                </a:solidFill>
              </a:rPr>
              <a:t>e</a:t>
            </a:r>
            <a:r>
              <a:rPr lang="en-US" sz="2400" spc="-10" dirty="0" err="1">
                <a:solidFill>
                  <a:srgbClr val="333333"/>
                </a:solidFill>
              </a:rPr>
              <a:t>ći</a:t>
            </a:r>
            <a:r>
              <a:rPr lang="en-US" sz="2400" spc="15" dirty="0">
                <a:solidFill>
                  <a:srgbClr val="333333"/>
                </a:solidFill>
              </a:rPr>
              <a:t> </a:t>
            </a:r>
            <a:r>
              <a:rPr lang="en-US" sz="2400" spc="-15" dirty="0" err="1">
                <a:solidFill>
                  <a:srgbClr val="333333"/>
                </a:solidFill>
              </a:rPr>
              <a:t>na</a:t>
            </a:r>
            <a:r>
              <a:rPr lang="en-US" sz="2400" dirty="0">
                <a:solidFill>
                  <a:srgbClr val="333333"/>
                </a:solidFill>
              </a:rPr>
              <a:t> </a:t>
            </a:r>
            <a:r>
              <a:rPr lang="en-US" sz="2400" spc="-30" dirty="0" err="1">
                <a:solidFill>
                  <a:srgbClr val="333333"/>
                </a:solidFill>
              </a:rPr>
              <a:t>o</a:t>
            </a:r>
            <a:r>
              <a:rPr lang="en-US" sz="2400" spc="-15" dirty="0" err="1">
                <a:solidFill>
                  <a:srgbClr val="333333"/>
                </a:solidFill>
              </a:rPr>
              <a:t>sno</a:t>
            </a:r>
            <a:r>
              <a:rPr lang="en-US" sz="2400" spc="-25" dirty="0" err="1">
                <a:solidFill>
                  <a:srgbClr val="333333"/>
                </a:solidFill>
              </a:rPr>
              <a:t>v</a:t>
            </a:r>
            <a:r>
              <a:rPr lang="en-US" sz="2400" spc="-15" dirty="0" err="1">
                <a:solidFill>
                  <a:srgbClr val="333333"/>
                </a:solidFill>
              </a:rPr>
              <a:t>u</a:t>
            </a:r>
            <a:r>
              <a:rPr lang="en-US" sz="2400" spc="20" dirty="0">
                <a:solidFill>
                  <a:srgbClr val="333333"/>
                </a:solidFill>
              </a:rPr>
              <a:t> </a:t>
            </a:r>
            <a:r>
              <a:rPr lang="en-US" sz="2400" spc="-15" dirty="0" err="1">
                <a:solidFill>
                  <a:srgbClr val="333333"/>
                </a:solidFill>
              </a:rPr>
              <a:t>s</a:t>
            </a:r>
            <a:r>
              <a:rPr lang="en-US" sz="2400" spc="5" dirty="0" err="1">
                <a:solidFill>
                  <a:srgbClr val="333333"/>
                </a:solidFill>
              </a:rPr>
              <a:t>l</a:t>
            </a:r>
            <a:r>
              <a:rPr lang="en-US" sz="2400" spc="15" dirty="0" err="1">
                <a:solidFill>
                  <a:srgbClr val="333333"/>
                </a:solidFill>
              </a:rPr>
              <a:t>i</a:t>
            </a:r>
            <a:r>
              <a:rPr lang="en-US" sz="2400" spc="-15" dirty="0" err="1">
                <a:solidFill>
                  <a:srgbClr val="333333"/>
                </a:solidFill>
              </a:rPr>
              <a:t>ke</a:t>
            </a:r>
            <a:r>
              <a:rPr lang="en-US" sz="2400" spc="-50" dirty="0">
                <a:solidFill>
                  <a:srgbClr val="333333"/>
                </a:solidFill>
              </a:rPr>
              <a:t> </a:t>
            </a:r>
            <a:r>
              <a:rPr lang="en-US" sz="2400" spc="-10" dirty="0">
                <a:solidFill>
                  <a:srgbClr val="333333"/>
                </a:solidFill>
              </a:rPr>
              <a:t>d</a:t>
            </a:r>
            <a:r>
              <a:rPr lang="en-US" sz="2400" spc="-15" dirty="0">
                <a:solidFill>
                  <a:srgbClr val="333333"/>
                </a:solidFill>
              </a:rPr>
              <a:t>a</a:t>
            </a:r>
            <a:r>
              <a:rPr lang="en-US" sz="2400" spc="-5" dirty="0">
                <a:solidFill>
                  <a:srgbClr val="333333"/>
                </a:solidFill>
              </a:rPr>
              <a:t> </a:t>
            </a:r>
            <a:r>
              <a:rPr lang="en-US" sz="2400" spc="15" dirty="0">
                <a:solidFill>
                  <a:srgbClr val="333333"/>
                </a:solidFill>
              </a:rPr>
              <a:t>l</a:t>
            </a:r>
            <a:r>
              <a:rPr lang="en-US" sz="2400" spc="-10" dirty="0">
                <a:solidFill>
                  <a:srgbClr val="333333"/>
                </a:solidFill>
              </a:rPr>
              <a:t>i</a:t>
            </a:r>
            <a:r>
              <a:rPr lang="en-US" sz="2400" spc="-30" dirty="0">
                <a:solidFill>
                  <a:srgbClr val="333333"/>
                </a:solidFill>
              </a:rPr>
              <a:t> </a:t>
            </a:r>
            <a:r>
              <a:rPr lang="en-US" sz="2400" spc="-5" dirty="0">
                <a:solidFill>
                  <a:srgbClr val="333333"/>
                </a:solidFill>
              </a:rPr>
              <a:t>j</a:t>
            </a:r>
            <a:r>
              <a:rPr lang="en-US" sz="2400" spc="-15" dirty="0">
                <a:solidFill>
                  <a:srgbClr val="333333"/>
                </a:solidFill>
              </a:rPr>
              <a:t>e</a:t>
            </a:r>
            <a:r>
              <a:rPr lang="en-US" sz="2400" dirty="0">
                <a:solidFill>
                  <a:srgbClr val="333333"/>
                </a:solidFill>
              </a:rPr>
              <a:t> </a:t>
            </a:r>
            <a:r>
              <a:rPr lang="en-US" sz="2400" spc="-15" dirty="0" err="1">
                <a:solidFill>
                  <a:srgbClr val="333333"/>
                </a:solidFill>
              </a:rPr>
              <a:t>s</a:t>
            </a:r>
            <a:r>
              <a:rPr lang="en-US" sz="2400" spc="5" dirty="0" err="1">
                <a:solidFill>
                  <a:srgbClr val="333333"/>
                </a:solidFill>
              </a:rPr>
              <a:t>l</a:t>
            </a:r>
            <a:r>
              <a:rPr lang="en-US" sz="2400" spc="15" dirty="0" err="1">
                <a:solidFill>
                  <a:srgbClr val="333333"/>
                </a:solidFill>
              </a:rPr>
              <a:t>i</a:t>
            </a:r>
            <a:r>
              <a:rPr lang="en-US" sz="2400" spc="-15" dirty="0" err="1">
                <a:solidFill>
                  <a:srgbClr val="333333"/>
                </a:solidFill>
              </a:rPr>
              <a:t>kar</a:t>
            </a:r>
            <a:r>
              <a:rPr lang="en-US" sz="2400" spc="-45" dirty="0">
                <a:solidFill>
                  <a:srgbClr val="333333"/>
                </a:solidFill>
              </a:rPr>
              <a:t> </a:t>
            </a:r>
            <a:r>
              <a:rPr lang="en-US" sz="2400" spc="15" dirty="0" err="1">
                <a:solidFill>
                  <a:srgbClr val="333333"/>
                </a:solidFill>
              </a:rPr>
              <a:t>i</a:t>
            </a:r>
            <a:r>
              <a:rPr lang="en-US" sz="2400" spc="-20" dirty="0" err="1">
                <a:solidFill>
                  <a:srgbClr val="333333"/>
                </a:solidFill>
              </a:rPr>
              <a:t>m</a:t>
            </a:r>
            <a:r>
              <a:rPr lang="en-US" sz="2400" spc="-10" dirty="0" err="1">
                <a:solidFill>
                  <a:srgbClr val="333333"/>
                </a:solidFill>
              </a:rPr>
              <a:t>a</a:t>
            </a:r>
            <a:r>
              <a:rPr lang="en-US" sz="2400" spc="-15" dirty="0" err="1">
                <a:solidFill>
                  <a:srgbClr val="333333"/>
                </a:solidFill>
              </a:rPr>
              <a:t>o</a:t>
            </a:r>
            <a:r>
              <a:rPr lang="en-US" sz="2400" spc="-15" dirty="0">
                <a:solidFill>
                  <a:srgbClr val="333333"/>
                </a:solidFill>
              </a:rPr>
              <a:t> </a:t>
            </a:r>
            <a:r>
              <a:rPr lang="en-US" sz="2400" spc="-20" dirty="0" err="1">
                <a:solidFill>
                  <a:srgbClr val="333333"/>
                </a:solidFill>
              </a:rPr>
              <a:t>m</a:t>
            </a:r>
            <a:r>
              <a:rPr lang="en-US" sz="2400" spc="-25" dirty="0" err="1">
                <a:solidFill>
                  <a:srgbClr val="333333"/>
                </a:solidFill>
              </a:rPr>
              <a:t>e</a:t>
            </a:r>
            <a:r>
              <a:rPr lang="en-US" sz="2400" spc="-5" dirty="0" err="1">
                <a:solidFill>
                  <a:srgbClr val="333333"/>
                </a:solidFill>
              </a:rPr>
              <a:t>nt</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0" dirty="0" err="1">
                <a:solidFill>
                  <a:srgbClr val="333333"/>
                </a:solidFill>
              </a:rPr>
              <a:t>i</a:t>
            </a:r>
            <a:r>
              <a:rPr lang="en-US" sz="2400" spc="-1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me</a:t>
            </a:r>
            <a:r>
              <a:rPr lang="en-US" sz="2400" spc="-30" dirty="0" err="1">
                <a:solidFill>
                  <a:srgbClr val="333333"/>
                </a:solidFill>
              </a:rPr>
              <a:t>ć</a:t>
            </a:r>
            <a:r>
              <a:rPr lang="en-US" sz="2400" spc="-15" dirty="0" err="1">
                <a:solidFill>
                  <a:srgbClr val="333333"/>
                </a:solidFill>
              </a:rPr>
              <a:t>a</a:t>
            </a:r>
            <a:r>
              <a:rPr lang="en-US" sz="2400" dirty="0" err="1">
                <a:solidFill>
                  <a:srgbClr val="333333"/>
                </a:solidFill>
              </a:rPr>
              <a:t>j</a:t>
            </a:r>
            <a:r>
              <a:rPr lang="en-US" sz="2400" spc="-10" dirty="0">
                <a:solidFill>
                  <a:srgbClr val="333333"/>
                </a:solidFill>
              </a:rPr>
              <a:t>.</a:t>
            </a:r>
            <a:endParaRPr lang="en-US" sz="2400" dirty="0">
              <a:solidFill>
                <a:srgbClr val="333333"/>
              </a:solidFill>
            </a:endParaRPr>
          </a:p>
          <a:p>
            <a:pPr marL="342900" lvl="0" indent="-342900" defTabSz="914400">
              <a:buClr>
                <a:srgbClr val="333333"/>
              </a:buClr>
              <a:buFont typeface="WingDings"/>
              <a:buChar char=""/>
              <a:tabLst>
                <a:tab pos="356870" algn="l"/>
              </a:tabLst>
            </a:pPr>
            <a:r>
              <a:rPr lang="en-US" sz="2400" spc="-35" dirty="0" err="1">
                <a:solidFill>
                  <a:srgbClr val="333333"/>
                </a:solidFill>
              </a:rPr>
              <a:t>I</a:t>
            </a:r>
            <a:r>
              <a:rPr lang="en-US" sz="2400" spc="-25" dirty="0" err="1">
                <a:solidFill>
                  <a:srgbClr val="333333"/>
                </a:solidFill>
              </a:rPr>
              <a:t>s</a:t>
            </a:r>
            <a:r>
              <a:rPr lang="en-US" sz="2400" spc="-10" dirty="0" err="1">
                <a:solidFill>
                  <a:srgbClr val="333333"/>
                </a:solidFill>
              </a:rPr>
              <a:t>to</a:t>
            </a:r>
            <a:r>
              <a:rPr lang="en-US" sz="2400" spc="25" dirty="0">
                <a:solidFill>
                  <a:srgbClr val="333333"/>
                </a:solidFill>
              </a:rPr>
              <a:t> </a:t>
            </a:r>
            <a:r>
              <a:rPr lang="en-US" sz="2400" spc="-10" dirty="0" err="1">
                <a:solidFill>
                  <a:srgbClr val="333333"/>
                </a:solidFill>
              </a:rPr>
              <a:t>važi</a:t>
            </a:r>
            <a:r>
              <a:rPr lang="en-US" sz="2400" dirty="0">
                <a:solidFill>
                  <a:srgbClr val="333333"/>
                </a:solidFill>
              </a:rPr>
              <a:t> </a:t>
            </a:r>
            <a:r>
              <a:rPr lang="en-US" sz="2400" spc="-10" dirty="0" err="1">
                <a:solidFill>
                  <a:srgbClr val="333333"/>
                </a:solidFill>
              </a:rPr>
              <a:t>i</a:t>
            </a:r>
            <a:r>
              <a:rPr lang="en-US" sz="2400" spc="-5" dirty="0">
                <a:solidFill>
                  <a:srgbClr val="333333"/>
                </a:solidFill>
              </a:rPr>
              <a:t> </a:t>
            </a:r>
            <a:r>
              <a:rPr lang="en-US" sz="2400" spc="-10" dirty="0" err="1">
                <a:solidFill>
                  <a:srgbClr val="333333"/>
                </a:solidFill>
              </a:rPr>
              <a:t>z</a:t>
            </a:r>
            <a:r>
              <a:rPr lang="en-US" sz="2400" spc="-15" dirty="0" err="1">
                <a:solidFill>
                  <a:srgbClr val="333333"/>
                </a:solidFill>
              </a:rPr>
              <a:t>a</a:t>
            </a:r>
            <a:r>
              <a:rPr lang="en-US" sz="2400" spc="-5" dirty="0">
                <a:solidFill>
                  <a:srgbClr val="333333"/>
                </a:solidFill>
              </a:rPr>
              <a:t> </a:t>
            </a:r>
            <a:r>
              <a:rPr lang="en-US" sz="2400" spc="5" dirty="0" err="1">
                <a:solidFill>
                  <a:srgbClr val="333333"/>
                </a:solidFill>
              </a:rPr>
              <a:t>i</a:t>
            </a:r>
            <a:r>
              <a:rPr lang="en-US" sz="2400" spc="-10" dirty="0" err="1">
                <a:solidFill>
                  <a:srgbClr val="333333"/>
                </a:solidFill>
              </a:rPr>
              <a:t>z</a:t>
            </a:r>
            <a:r>
              <a:rPr lang="en-US" sz="2400" spc="-15" dirty="0" err="1">
                <a:solidFill>
                  <a:srgbClr val="333333"/>
                </a:solidFill>
              </a:rPr>
              <a:t>g</a:t>
            </a:r>
            <a:r>
              <a:rPr lang="en-US" sz="2400" spc="20" dirty="0" err="1">
                <a:solidFill>
                  <a:srgbClr val="333333"/>
                </a:solidFill>
              </a:rPr>
              <a:t>l</a:t>
            </a:r>
            <a:r>
              <a:rPr lang="en-US" sz="2400" spc="-30" dirty="0" err="1">
                <a:solidFill>
                  <a:srgbClr val="333333"/>
                </a:solidFill>
              </a:rPr>
              <a:t>e</a:t>
            </a:r>
            <a:r>
              <a:rPr lang="en-US" sz="2400" spc="10" dirty="0" err="1">
                <a:solidFill>
                  <a:srgbClr val="333333"/>
                </a:solidFill>
              </a:rPr>
              <a:t>d</a:t>
            </a:r>
            <a:r>
              <a:rPr lang="en-US" sz="2400" spc="-10" dirty="0">
                <a:solidFill>
                  <a:srgbClr val="333333"/>
                </a:solidFill>
              </a:rPr>
              <a:t>:</a:t>
            </a:r>
            <a:r>
              <a:rPr lang="en-US" sz="2400" spc="-50" dirty="0">
                <a:solidFill>
                  <a:srgbClr val="333333"/>
                </a:solidFill>
              </a:rPr>
              <a:t> </a:t>
            </a:r>
            <a:r>
              <a:rPr lang="en-US" sz="2400" spc="-15" dirty="0">
                <a:solidFill>
                  <a:srgbClr val="333333"/>
                </a:solidFill>
              </a:rPr>
              <a:t>Ne</a:t>
            </a:r>
            <a:r>
              <a:rPr lang="en-US" sz="2400" spc="20" dirty="0">
                <a:solidFill>
                  <a:srgbClr val="333333"/>
                </a:solidFill>
              </a:rPr>
              <a:t> </a:t>
            </a:r>
            <a:r>
              <a:rPr lang="en-US" sz="2400" spc="-20" dirty="0" err="1">
                <a:solidFill>
                  <a:srgbClr val="333333"/>
                </a:solidFill>
              </a:rPr>
              <a:t>m</a:t>
            </a:r>
            <a:r>
              <a:rPr lang="en-US" sz="2400" spc="-25" dirty="0" err="1">
                <a:solidFill>
                  <a:srgbClr val="333333"/>
                </a:solidFill>
              </a:rPr>
              <a:t>o</a:t>
            </a:r>
            <a:r>
              <a:rPr lang="en-US" sz="2400" spc="-10" dirty="0" err="1">
                <a:solidFill>
                  <a:srgbClr val="333333"/>
                </a:solidFill>
              </a:rPr>
              <a:t>ž</a:t>
            </a:r>
            <a:r>
              <a:rPr lang="en-US" sz="2400" spc="-30" dirty="0" err="1">
                <a:solidFill>
                  <a:srgbClr val="333333"/>
                </a:solidFill>
              </a:rPr>
              <a:t>e</a:t>
            </a:r>
            <a:r>
              <a:rPr lang="x-none" sz="2400" spc="-15">
                <a:solidFill>
                  <a:srgbClr val="333333"/>
                </a:solidFill>
              </a:rPr>
              <a:t>te </a:t>
            </a:r>
            <a:r>
              <a:rPr lang="en-US" sz="2400" spc="-10" dirty="0" err="1">
                <a:solidFill>
                  <a:srgbClr val="333333"/>
                </a:solidFill>
              </a:rPr>
              <a:t>z</a:t>
            </a:r>
            <a:r>
              <a:rPr lang="en-US" sz="2400" spc="-15" dirty="0" err="1">
                <a:solidFill>
                  <a:srgbClr val="333333"/>
                </a:solidFill>
              </a:rPr>
              <a:t>ak</a:t>
            </a:r>
            <a:r>
              <a:rPr lang="en-US" sz="2400" spc="5" dirty="0" err="1">
                <a:solidFill>
                  <a:srgbClr val="333333"/>
                </a:solidFill>
              </a:rPr>
              <a:t>l</a:t>
            </a:r>
            <a:r>
              <a:rPr lang="en-US" sz="2400" spc="-5" dirty="0" err="1">
                <a:solidFill>
                  <a:srgbClr val="333333"/>
                </a:solidFill>
              </a:rPr>
              <a:t>j</a:t>
            </a:r>
            <a:r>
              <a:rPr lang="en-US" sz="2400" spc="-10" dirty="0" err="1">
                <a:solidFill>
                  <a:srgbClr val="333333"/>
                </a:solidFill>
              </a:rPr>
              <a:t>u</a:t>
            </a:r>
            <a:r>
              <a:rPr lang="en-US" sz="2400" spc="-25" dirty="0" err="1">
                <a:solidFill>
                  <a:srgbClr val="333333"/>
                </a:solidFill>
              </a:rPr>
              <a:t>č</a:t>
            </a:r>
            <a:r>
              <a:rPr lang="en-US" sz="2400" spc="15" dirty="0" err="1">
                <a:solidFill>
                  <a:srgbClr val="333333"/>
                </a:solidFill>
              </a:rPr>
              <a:t>i</a:t>
            </a:r>
            <a:r>
              <a:rPr lang="en-US" sz="2400" spc="-10" dirty="0" err="1">
                <a:solidFill>
                  <a:srgbClr val="333333"/>
                </a:solidFill>
              </a:rPr>
              <a:t>ti</a:t>
            </a:r>
            <a:r>
              <a:rPr lang="en-US" sz="2400" spc="-75" dirty="0">
                <a:solidFill>
                  <a:srgbClr val="333333"/>
                </a:solidFill>
              </a:rPr>
              <a:t> </a:t>
            </a:r>
            <a:r>
              <a:rPr lang="en-US" sz="2400" spc="-15" dirty="0">
                <a:solidFill>
                  <a:srgbClr val="333333"/>
                </a:solidFill>
              </a:rPr>
              <a:t>da</a:t>
            </a:r>
            <a:r>
              <a:rPr lang="en-US" sz="2400" spc="15" dirty="0">
                <a:solidFill>
                  <a:srgbClr val="333333"/>
                </a:solidFill>
              </a:rPr>
              <a:t> l</a:t>
            </a:r>
            <a:r>
              <a:rPr lang="en-US" sz="2400" spc="-10" dirty="0">
                <a:solidFill>
                  <a:srgbClr val="333333"/>
                </a:solidFill>
              </a:rPr>
              <a:t>i</a:t>
            </a:r>
            <a:r>
              <a:rPr lang="en-US" sz="2400" spc="-30" dirty="0">
                <a:solidFill>
                  <a:srgbClr val="333333"/>
                </a:solidFill>
              </a:rPr>
              <a:t> </a:t>
            </a:r>
            <a:r>
              <a:rPr lang="en-US" sz="2400" spc="-5" dirty="0">
                <a:solidFill>
                  <a:srgbClr val="333333"/>
                </a:solidFill>
              </a:rPr>
              <a:t>j</a:t>
            </a:r>
            <a:r>
              <a:rPr lang="en-US" sz="2400" spc="-15" dirty="0">
                <a:solidFill>
                  <a:srgbClr val="333333"/>
                </a:solidFill>
              </a:rPr>
              <a:t>e</a:t>
            </a:r>
            <a:r>
              <a:rPr lang="en-US" sz="2400" spc="-20" dirty="0">
                <a:solidFill>
                  <a:srgbClr val="333333"/>
                </a:solidFill>
              </a:rPr>
              <a:t> </a:t>
            </a:r>
            <a:r>
              <a:rPr lang="en-US" sz="2400" spc="-10" dirty="0" err="1">
                <a:solidFill>
                  <a:srgbClr val="333333"/>
                </a:solidFill>
              </a:rPr>
              <a:t>n</a:t>
            </a:r>
            <a:r>
              <a:rPr lang="en-US" sz="2400" spc="-30" dirty="0" err="1">
                <a:solidFill>
                  <a:srgbClr val="333333"/>
                </a:solidFill>
              </a:rPr>
              <a:t>e</a:t>
            </a:r>
            <a:r>
              <a:rPr lang="en-US" sz="2400" spc="-15" dirty="0" err="1">
                <a:solidFill>
                  <a:srgbClr val="333333"/>
                </a:solidFill>
              </a:rPr>
              <a:t>ko</a:t>
            </a:r>
            <a:r>
              <a:rPr lang="en-US" sz="2400" spc="-15" dirty="0">
                <a:solidFill>
                  <a:srgbClr val="333333"/>
                </a:solidFill>
              </a:rPr>
              <a:t> </a:t>
            </a:r>
            <a:r>
              <a:rPr lang="en-US" sz="2400" spc="-15" dirty="0" err="1">
                <a:solidFill>
                  <a:srgbClr val="333333"/>
                </a:solidFill>
              </a:rPr>
              <a:t>men</a:t>
            </a:r>
            <a:r>
              <a:rPr lang="en-US" sz="2400" dirty="0" err="1">
                <a:solidFill>
                  <a:srgbClr val="333333"/>
                </a:solidFill>
              </a:rPr>
              <a:t>t</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5" dirty="0" err="1">
                <a:solidFill>
                  <a:srgbClr val="333333"/>
                </a:solidFill>
              </a:rPr>
              <a:t>o</a:t>
            </a:r>
            <a:r>
              <a:rPr lang="en-US" sz="2400" spc="-45" dirty="0">
                <a:solidFill>
                  <a:srgbClr val="333333"/>
                </a:solidFill>
              </a:rPr>
              <a:t> </a:t>
            </a:r>
            <a:r>
              <a:rPr lang="en-US" sz="2400" spc="-10" dirty="0" err="1">
                <a:solidFill>
                  <a:srgbClr val="333333"/>
                </a:solidFill>
              </a:rPr>
              <a:t>zd</a:t>
            </a:r>
            <a:r>
              <a:rPr lang="en-US" sz="2400" spc="-20" dirty="0" err="1">
                <a:solidFill>
                  <a:srgbClr val="333333"/>
                </a:solidFill>
              </a:rPr>
              <a:t>r</a:t>
            </a:r>
            <a:r>
              <a:rPr lang="en-US" sz="2400" spc="-15" dirty="0" err="1">
                <a:solidFill>
                  <a:srgbClr val="333333"/>
                </a:solidFill>
              </a:rPr>
              <a:t>av</a:t>
            </a:r>
            <a:r>
              <a:rPr lang="en-US" sz="2400" spc="10" dirty="0">
                <a:solidFill>
                  <a:srgbClr val="333333"/>
                </a:solidFill>
              </a:rPr>
              <a:t> </a:t>
            </a:r>
            <a:r>
              <a:rPr lang="en-US" sz="2400" spc="-15" dirty="0" err="1">
                <a:solidFill>
                  <a:srgbClr val="333333"/>
                </a:solidFill>
              </a:rPr>
              <a:t>samo</a:t>
            </a:r>
            <a:r>
              <a:rPr lang="en-US" sz="2400" spc="5" dirty="0">
                <a:solidFill>
                  <a:srgbClr val="333333"/>
                </a:solidFill>
              </a:rPr>
              <a:t> </a:t>
            </a:r>
            <a:r>
              <a:rPr lang="en-US" sz="2400" spc="-5" dirty="0" err="1">
                <a:solidFill>
                  <a:srgbClr val="333333"/>
                </a:solidFill>
              </a:rPr>
              <a:t>n</a:t>
            </a:r>
            <a:r>
              <a:rPr lang="en-US" sz="2400" spc="-15" dirty="0" err="1">
                <a:solidFill>
                  <a:srgbClr val="333333"/>
                </a:solidFill>
              </a:rPr>
              <a:t>a</a:t>
            </a:r>
            <a:r>
              <a:rPr lang="en-US" sz="2400" spc="-5" dirty="0">
                <a:solidFill>
                  <a:srgbClr val="333333"/>
                </a:solidFill>
              </a:rPr>
              <a:t> </a:t>
            </a:r>
            <a:r>
              <a:rPr lang="en-US" sz="2400" spc="-30" dirty="0" err="1">
                <a:solidFill>
                  <a:srgbClr val="333333"/>
                </a:solidFill>
              </a:rPr>
              <a:t>o</a:t>
            </a:r>
            <a:r>
              <a:rPr lang="en-US" sz="2400" spc="-15" dirty="0" err="1">
                <a:solidFill>
                  <a:srgbClr val="333333"/>
                </a:solidFill>
              </a:rPr>
              <a:t>sno</a:t>
            </a:r>
            <a:r>
              <a:rPr lang="en-US" sz="2400" spc="-25" dirty="0" err="1">
                <a:solidFill>
                  <a:srgbClr val="333333"/>
                </a:solidFill>
              </a:rPr>
              <a:t>v</a:t>
            </a:r>
            <a:r>
              <a:rPr lang="en-US" sz="2400" spc="-15" dirty="0" err="1">
                <a:solidFill>
                  <a:srgbClr val="333333"/>
                </a:solidFill>
              </a:rPr>
              <a:t>u</a:t>
            </a:r>
            <a:r>
              <a:rPr lang="en-US" sz="2400" spc="20" dirty="0">
                <a:solidFill>
                  <a:srgbClr val="333333"/>
                </a:solidFill>
              </a:rPr>
              <a:t> </a:t>
            </a:r>
            <a:r>
              <a:rPr lang="en-US" sz="2400" spc="15" dirty="0" err="1">
                <a:solidFill>
                  <a:srgbClr val="333333"/>
                </a:solidFill>
              </a:rPr>
              <a:t>i</a:t>
            </a:r>
            <a:r>
              <a:rPr lang="en-US" sz="2400" spc="-10" dirty="0" err="1">
                <a:solidFill>
                  <a:srgbClr val="333333"/>
                </a:solidFill>
              </a:rPr>
              <a:t>zg</a:t>
            </a:r>
            <a:r>
              <a:rPr lang="en-US" sz="2400" spc="15" dirty="0" err="1">
                <a:solidFill>
                  <a:srgbClr val="333333"/>
                </a:solidFill>
              </a:rPr>
              <a:t>l</a:t>
            </a:r>
            <a:r>
              <a:rPr lang="en-US" sz="2400" spc="-30" dirty="0" err="1">
                <a:solidFill>
                  <a:srgbClr val="333333"/>
                </a:solidFill>
              </a:rPr>
              <a:t>e</a:t>
            </a:r>
            <a:r>
              <a:rPr lang="en-US" sz="2400" spc="-10" dirty="0" err="1">
                <a:solidFill>
                  <a:srgbClr val="333333"/>
                </a:solidFill>
              </a:rPr>
              <a:t>d</a:t>
            </a:r>
            <a:r>
              <a:rPr lang="en-US" sz="2400" spc="25" dirty="0" err="1">
                <a:solidFill>
                  <a:srgbClr val="333333"/>
                </a:solidFill>
              </a:rPr>
              <a:t>a</a:t>
            </a:r>
            <a:r>
              <a:rPr lang="en-US" sz="2400" spc="-10" dirty="0">
                <a:solidFill>
                  <a:srgbClr val="333333"/>
                </a:solidFill>
              </a:rPr>
              <a:t>.</a:t>
            </a:r>
            <a:endParaRPr lang="en-US" sz="2400" dirty="0">
              <a:solidFill>
                <a:srgbClr val="333333"/>
              </a:solidFill>
            </a:endParaRPr>
          </a:p>
          <a:p>
            <a:pPr marL="342900" lvl="0" indent="-342900" defTabSz="914400">
              <a:buClr>
                <a:srgbClr val="004992"/>
              </a:buClr>
              <a:buFont typeface="WingDings"/>
              <a:buChar char=""/>
              <a:tabLst>
                <a:tab pos="356870" algn="l"/>
              </a:tabLst>
            </a:pPr>
            <a:r>
              <a:rPr lang="en-US" sz="2400" spc="-15" dirty="0" err="1">
                <a:solidFill>
                  <a:srgbClr val="004992"/>
                </a:solidFill>
              </a:rPr>
              <a:t>Tema</a:t>
            </a:r>
            <a:r>
              <a:rPr lang="en-US" sz="2400" spc="25" dirty="0">
                <a:solidFill>
                  <a:srgbClr val="004992"/>
                </a:solidFill>
              </a:rPr>
              <a:t> </a:t>
            </a:r>
            <a:r>
              <a:rPr lang="en-US" sz="2400" spc="-10" dirty="0" err="1">
                <a:solidFill>
                  <a:srgbClr val="004992"/>
                </a:solidFill>
              </a:rPr>
              <a:t>z</a:t>
            </a:r>
            <a:r>
              <a:rPr lang="en-US" sz="2400" spc="-15" dirty="0" err="1">
                <a:solidFill>
                  <a:srgbClr val="004992"/>
                </a:solidFill>
              </a:rPr>
              <a:t>a</a:t>
            </a:r>
            <a:r>
              <a:rPr lang="en-US" sz="2400" spc="-5" dirty="0">
                <a:solidFill>
                  <a:srgbClr val="004992"/>
                </a:solidFill>
              </a:rPr>
              <a:t> </a:t>
            </a:r>
            <a:r>
              <a:rPr lang="en-US" sz="2400" spc="-25" dirty="0" err="1">
                <a:solidFill>
                  <a:srgbClr val="004992"/>
                </a:solidFill>
              </a:rPr>
              <a:t>r</a:t>
            </a:r>
            <a:r>
              <a:rPr lang="en-US" sz="2400" spc="-15" dirty="0" err="1">
                <a:solidFill>
                  <a:srgbClr val="004992"/>
                </a:solidFill>
              </a:rPr>
              <a:t>a</a:t>
            </a:r>
            <a:r>
              <a:rPr lang="en-US" sz="2400" spc="-5" dirty="0" err="1">
                <a:solidFill>
                  <a:srgbClr val="004992"/>
                </a:solidFill>
              </a:rPr>
              <a:t>z</a:t>
            </a:r>
            <a:r>
              <a:rPr lang="x-none" sz="2400" spc="-5">
                <a:solidFill>
                  <a:srgbClr val="004992"/>
                </a:solidFill>
              </a:rPr>
              <a:t>m</a:t>
            </a:r>
            <a:r>
              <a:rPr lang="en-US" sz="2400" spc="15" dirty="0" err="1">
                <a:solidFill>
                  <a:srgbClr val="004992"/>
                </a:solidFill>
              </a:rPr>
              <a:t>i</a:t>
            </a:r>
            <a:r>
              <a:rPr lang="en-US" sz="2400" spc="-15" dirty="0" err="1">
                <a:solidFill>
                  <a:srgbClr val="004992"/>
                </a:solidFill>
              </a:rPr>
              <a:t>š</a:t>
            </a:r>
            <a:r>
              <a:rPr lang="en-US" sz="2400" spc="5" dirty="0" err="1">
                <a:solidFill>
                  <a:srgbClr val="004992"/>
                </a:solidFill>
              </a:rPr>
              <a:t>l</a:t>
            </a:r>
            <a:r>
              <a:rPr lang="en-US" sz="2400" spc="-5" dirty="0" err="1">
                <a:solidFill>
                  <a:srgbClr val="004992"/>
                </a:solidFill>
              </a:rPr>
              <a:t>j</a:t>
            </a:r>
            <a:r>
              <a:rPr lang="en-US" sz="2400" spc="-15" dirty="0" err="1">
                <a:solidFill>
                  <a:srgbClr val="004992"/>
                </a:solidFill>
              </a:rPr>
              <a:t>a</a:t>
            </a:r>
            <a:r>
              <a:rPr lang="en-US" sz="2400" spc="-5" dirty="0" err="1">
                <a:solidFill>
                  <a:srgbClr val="004992"/>
                </a:solidFill>
              </a:rPr>
              <a:t>nj</a:t>
            </a:r>
            <a:r>
              <a:rPr lang="en-US" sz="2400" dirty="0" err="1">
                <a:solidFill>
                  <a:srgbClr val="004992"/>
                </a:solidFill>
              </a:rPr>
              <a:t>e</a:t>
            </a:r>
            <a:r>
              <a:rPr lang="en-US" sz="2400" spc="-10" dirty="0">
                <a:solidFill>
                  <a:srgbClr val="004992"/>
                </a:solidFill>
              </a:rPr>
              <a:t>:</a:t>
            </a:r>
            <a:br>
              <a:rPr lang="en-US" sz="2400" spc="-10" dirty="0">
                <a:solidFill>
                  <a:srgbClr val="333333"/>
                </a:solidFill>
              </a:rPr>
            </a:br>
            <a:r>
              <a:rPr lang="en-US" sz="2400" spc="-20" dirty="0" err="1">
                <a:solidFill>
                  <a:srgbClr val="333333"/>
                </a:solidFill>
              </a:rPr>
              <a:t>M</a:t>
            </a:r>
            <a:r>
              <a:rPr lang="en-US" sz="2400" spc="-5" dirty="0" err="1">
                <a:solidFill>
                  <a:srgbClr val="333333"/>
                </a:solidFill>
              </a:rPr>
              <a:t>n</a:t>
            </a:r>
            <a:r>
              <a:rPr lang="en-US" sz="2400" spc="-25" dirty="0" err="1">
                <a:solidFill>
                  <a:srgbClr val="333333"/>
                </a:solidFill>
              </a:rPr>
              <a:t>o</a:t>
            </a:r>
            <a:r>
              <a:rPr lang="en-US" sz="2400" spc="-10" dirty="0" err="1">
                <a:solidFill>
                  <a:srgbClr val="333333"/>
                </a:solidFill>
              </a:rPr>
              <a:t>g</a:t>
            </a:r>
            <a:r>
              <a:rPr lang="en-US" sz="2400" spc="-15" dirty="0" err="1">
                <a:solidFill>
                  <a:srgbClr val="333333"/>
                </a:solidFill>
              </a:rPr>
              <a:t>a</a:t>
            </a:r>
            <a:r>
              <a:rPr lang="en-US" sz="2400" spc="15" dirty="0">
                <a:solidFill>
                  <a:srgbClr val="333333"/>
                </a:solidFill>
              </a:rPr>
              <a:t> </a:t>
            </a:r>
            <a:r>
              <a:rPr lang="en-US" sz="2400" spc="-5" dirty="0" err="1">
                <a:solidFill>
                  <a:srgbClr val="333333"/>
                </a:solidFill>
              </a:rPr>
              <a:t>u</a:t>
            </a:r>
            <a:r>
              <a:rPr lang="en-US" sz="2400" spc="-20" dirty="0" err="1">
                <a:solidFill>
                  <a:srgbClr val="333333"/>
                </a:solidFill>
              </a:rPr>
              <a:t>m</a:t>
            </a:r>
            <a:r>
              <a:rPr lang="en-US" sz="2400" spc="-30" dirty="0" err="1">
                <a:solidFill>
                  <a:srgbClr val="333333"/>
                </a:solidFill>
              </a:rPr>
              <a:t>e</a:t>
            </a:r>
            <a:r>
              <a:rPr lang="en-US" sz="2400" spc="-5" dirty="0" err="1">
                <a:solidFill>
                  <a:srgbClr val="333333"/>
                </a:solidFill>
              </a:rPr>
              <a:t>tn</a:t>
            </a:r>
            <a:r>
              <a:rPr lang="en-US" sz="2400" spc="15" dirty="0" err="1">
                <a:solidFill>
                  <a:srgbClr val="333333"/>
                </a:solidFill>
              </a:rPr>
              <a:t>i</a:t>
            </a:r>
            <a:r>
              <a:rPr lang="en-US" sz="2400" spc="-15" dirty="0" err="1">
                <a:solidFill>
                  <a:srgbClr val="333333"/>
                </a:solidFill>
              </a:rPr>
              <a:t>č</a:t>
            </a:r>
            <a:r>
              <a:rPr lang="en-US" sz="2400" spc="-25" dirty="0" err="1">
                <a:solidFill>
                  <a:srgbClr val="333333"/>
                </a:solidFill>
              </a:rPr>
              <a:t>k</a:t>
            </a:r>
            <a:r>
              <a:rPr lang="en-US" sz="2400" spc="-15" dirty="0" err="1">
                <a:solidFill>
                  <a:srgbClr val="333333"/>
                </a:solidFill>
              </a:rPr>
              <a:t>a</a:t>
            </a:r>
            <a:r>
              <a:rPr lang="en-US" sz="2400" spc="-30" dirty="0">
                <a:solidFill>
                  <a:srgbClr val="333333"/>
                </a:solidFill>
              </a:rPr>
              <a:t> </a:t>
            </a:r>
            <a:r>
              <a:rPr lang="en-US" sz="2400" spc="-10" dirty="0" err="1">
                <a:solidFill>
                  <a:srgbClr val="333333"/>
                </a:solidFill>
              </a:rPr>
              <a:t>d</a:t>
            </a:r>
            <a:r>
              <a:rPr lang="en-US" sz="2400" spc="-30" dirty="0" err="1">
                <a:solidFill>
                  <a:srgbClr val="333333"/>
                </a:solidFill>
              </a:rPr>
              <a:t>e</a:t>
            </a:r>
            <a:r>
              <a:rPr lang="en-US" sz="2400" spc="15" dirty="0" err="1">
                <a:solidFill>
                  <a:srgbClr val="333333"/>
                </a:solidFill>
              </a:rPr>
              <a:t>l</a:t>
            </a:r>
            <a:r>
              <a:rPr lang="en-US" sz="2400" spc="-15" dirty="0" err="1">
                <a:solidFill>
                  <a:srgbClr val="333333"/>
                </a:solidFill>
              </a:rPr>
              <a:t>a</a:t>
            </a:r>
            <a:r>
              <a:rPr lang="en-US" sz="2400" spc="-30" dirty="0">
                <a:solidFill>
                  <a:srgbClr val="333333"/>
                </a:solidFill>
              </a:rPr>
              <a:t> </a:t>
            </a:r>
            <a:r>
              <a:rPr lang="en-US" sz="2400" spc="-15" dirty="0" err="1">
                <a:solidFill>
                  <a:srgbClr val="333333"/>
                </a:solidFill>
              </a:rPr>
              <a:t>su</a:t>
            </a:r>
            <a:r>
              <a:rPr lang="en-US" sz="2400" spc="-5" dirty="0">
                <a:solidFill>
                  <a:srgbClr val="333333"/>
                </a:solidFill>
              </a:rPr>
              <a:t> </a:t>
            </a:r>
            <a:r>
              <a:rPr lang="en-US" sz="2400" spc="-5" dirty="0" err="1">
                <a:solidFill>
                  <a:srgbClr val="333333"/>
                </a:solidFill>
              </a:rPr>
              <a:t>u</a:t>
            </a:r>
            <a:r>
              <a:rPr lang="en-US" sz="2400" spc="-20" dirty="0" err="1">
                <a:solidFill>
                  <a:srgbClr val="333333"/>
                </a:solidFill>
              </a:rPr>
              <a:t>r</a:t>
            </a:r>
            <a:r>
              <a:rPr lang="en-US" sz="2400" spc="-15" dirty="0" err="1">
                <a:solidFill>
                  <a:srgbClr val="333333"/>
                </a:solidFill>
              </a:rPr>
              <a:t>a</a:t>
            </a:r>
            <a:r>
              <a:rPr lang="en-US" sz="2400" spc="-10" dirty="0" err="1">
                <a:solidFill>
                  <a:srgbClr val="333333"/>
                </a:solidFill>
              </a:rPr>
              <a:t>d</a:t>
            </a:r>
            <a:r>
              <a:rPr lang="en-US" sz="2400" spc="15" dirty="0" err="1">
                <a:solidFill>
                  <a:srgbClr val="333333"/>
                </a:solidFill>
              </a:rPr>
              <a:t>il</a:t>
            </a:r>
            <a:r>
              <a:rPr lang="en-US" sz="2400" spc="-10" dirty="0" err="1">
                <a:solidFill>
                  <a:srgbClr val="333333"/>
                </a:solidFill>
              </a:rPr>
              <a:t>i</a:t>
            </a:r>
            <a:r>
              <a:rPr lang="en-US" sz="2400" spc="-55" dirty="0">
                <a:solidFill>
                  <a:srgbClr val="333333"/>
                </a:solidFill>
              </a:rPr>
              <a:t> </a:t>
            </a:r>
            <a:r>
              <a:rPr lang="en-US" sz="2400" spc="-5" dirty="0" err="1">
                <a:solidFill>
                  <a:srgbClr val="333333"/>
                </a:solidFill>
              </a:rPr>
              <a:t>u</a:t>
            </a:r>
            <a:r>
              <a:rPr lang="en-US" sz="2400" spc="-20" dirty="0" err="1">
                <a:solidFill>
                  <a:srgbClr val="333333"/>
                </a:solidFill>
              </a:rPr>
              <a:t>m</a:t>
            </a:r>
            <a:r>
              <a:rPr lang="en-US" sz="2400" spc="-30" dirty="0" err="1">
                <a:solidFill>
                  <a:srgbClr val="333333"/>
                </a:solidFill>
              </a:rPr>
              <a:t>e</a:t>
            </a:r>
            <a:r>
              <a:rPr lang="en-US" sz="2400" spc="-5" dirty="0" err="1">
                <a:solidFill>
                  <a:srgbClr val="333333"/>
                </a:solidFill>
              </a:rPr>
              <a:t>tn</a:t>
            </a:r>
            <a:r>
              <a:rPr lang="en-US" sz="2400" spc="15" dirty="0" err="1">
                <a:solidFill>
                  <a:srgbClr val="333333"/>
                </a:solidFill>
              </a:rPr>
              <a:t>i</a:t>
            </a:r>
            <a:r>
              <a:rPr lang="en-US" sz="2400" spc="-10" dirty="0" err="1">
                <a:solidFill>
                  <a:srgbClr val="333333"/>
                </a:solidFill>
              </a:rPr>
              <a:t>ci</a:t>
            </a:r>
            <a:r>
              <a:rPr lang="en-US" sz="2400" spc="-35" dirty="0">
                <a:solidFill>
                  <a:srgbClr val="333333"/>
                </a:solidFill>
              </a:rPr>
              <a:t> </a:t>
            </a:r>
            <a:r>
              <a:rPr lang="en-US" sz="2400" spc="-15" dirty="0" err="1">
                <a:solidFill>
                  <a:srgbClr val="333333"/>
                </a:solidFill>
              </a:rPr>
              <a:t>k</a:t>
            </a:r>
            <a:r>
              <a:rPr lang="en-US" sz="2400" spc="-30" dirty="0" err="1">
                <a:solidFill>
                  <a:srgbClr val="333333"/>
                </a:solidFill>
              </a:rPr>
              <a:t>o</a:t>
            </a:r>
            <a:r>
              <a:rPr lang="en-US" sz="2400" spc="-5" dirty="0" err="1">
                <a:solidFill>
                  <a:srgbClr val="333333"/>
                </a:solidFill>
              </a:rPr>
              <a:t>j</a:t>
            </a:r>
            <a:r>
              <a:rPr lang="en-US" sz="2400" spc="-10" dirty="0" err="1">
                <a:solidFill>
                  <a:srgbClr val="333333"/>
                </a:solidFill>
              </a:rPr>
              <a:t>i</a:t>
            </a:r>
            <a:r>
              <a:rPr lang="en-US" sz="2400" spc="25" dirty="0">
                <a:solidFill>
                  <a:srgbClr val="333333"/>
                </a:solidFill>
              </a:rPr>
              <a:t> </a:t>
            </a:r>
            <a:r>
              <a:rPr lang="en-US" sz="2400" spc="-30" dirty="0" err="1">
                <a:solidFill>
                  <a:srgbClr val="333333"/>
                </a:solidFill>
              </a:rPr>
              <a:t>s</a:t>
            </a:r>
            <a:r>
              <a:rPr lang="en-US" sz="2400" spc="-15" dirty="0" err="1">
                <a:solidFill>
                  <a:srgbClr val="333333"/>
                </a:solidFill>
              </a:rPr>
              <a:t>u</a:t>
            </a:r>
            <a:r>
              <a:rPr lang="en-US" sz="2400" spc="5" dirty="0">
                <a:solidFill>
                  <a:srgbClr val="333333"/>
                </a:solidFill>
              </a:rPr>
              <a:t> </a:t>
            </a:r>
            <a:r>
              <a:rPr lang="en-US" sz="2400" spc="5" dirty="0" err="1">
                <a:solidFill>
                  <a:srgbClr val="333333"/>
                </a:solidFill>
              </a:rPr>
              <a:t>i</a:t>
            </a:r>
            <a:r>
              <a:rPr lang="en-US" sz="2400" spc="-20" dirty="0" err="1">
                <a:solidFill>
                  <a:srgbClr val="333333"/>
                </a:solidFill>
              </a:rPr>
              <a:t>m</a:t>
            </a:r>
            <a:r>
              <a:rPr lang="en-US" sz="2400" spc="-10" dirty="0" err="1">
                <a:solidFill>
                  <a:srgbClr val="333333"/>
                </a:solidFill>
              </a:rPr>
              <a:t>a</a:t>
            </a:r>
            <a:r>
              <a:rPr lang="en-US" sz="2400" spc="15" dirty="0" err="1">
                <a:solidFill>
                  <a:srgbClr val="333333"/>
                </a:solidFill>
              </a:rPr>
              <a:t>l</a:t>
            </a:r>
            <a:r>
              <a:rPr lang="en-US" sz="2400" spc="-10" dirty="0" err="1">
                <a:solidFill>
                  <a:srgbClr val="333333"/>
                </a:solidFill>
              </a:rPr>
              <a:t>i</a:t>
            </a:r>
            <a:r>
              <a:rPr lang="en-US" sz="2400" spc="-10" dirty="0">
                <a:solidFill>
                  <a:srgbClr val="333333"/>
                </a:solidFill>
              </a:rPr>
              <a:t> </a:t>
            </a:r>
            <a:r>
              <a:rPr lang="en-US" sz="2400" spc="-20" dirty="0" err="1">
                <a:solidFill>
                  <a:srgbClr val="333333"/>
                </a:solidFill>
              </a:rPr>
              <a:t>m</a:t>
            </a:r>
            <a:r>
              <a:rPr lang="en-US" sz="2400" spc="-25" dirty="0" err="1">
                <a:solidFill>
                  <a:srgbClr val="333333"/>
                </a:solidFill>
              </a:rPr>
              <a:t>e</a:t>
            </a:r>
            <a:r>
              <a:rPr lang="en-US" sz="2400" spc="-10" dirty="0" err="1">
                <a:solidFill>
                  <a:srgbClr val="333333"/>
                </a:solidFill>
              </a:rPr>
              <a:t>nta</a:t>
            </a:r>
            <a:r>
              <a:rPr lang="en-US" sz="2400" spc="15" dirty="0" err="1">
                <a:solidFill>
                  <a:srgbClr val="333333"/>
                </a:solidFill>
              </a:rPr>
              <a:t>l</a:t>
            </a:r>
            <a:r>
              <a:rPr lang="en-US" sz="2400" spc="-10" dirty="0" err="1">
                <a:solidFill>
                  <a:srgbClr val="333333"/>
                </a:solidFill>
              </a:rPr>
              <a:t>ni</a:t>
            </a:r>
            <a:r>
              <a:rPr lang="en-US" sz="2400" spc="-30" dirty="0">
                <a:solidFill>
                  <a:srgbClr val="333333"/>
                </a:solidFill>
              </a:rPr>
              <a:t> </a:t>
            </a:r>
            <a:r>
              <a:rPr lang="en-US" sz="2400" spc="-15" dirty="0" err="1">
                <a:solidFill>
                  <a:srgbClr val="333333"/>
                </a:solidFill>
              </a:rPr>
              <a:t>po</a:t>
            </a:r>
            <a:r>
              <a:rPr lang="en-US" sz="2400" spc="-30" dirty="0" err="1">
                <a:solidFill>
                  <a:srgbClr val="333333"/>
                </a:solidFill>
              </a:rPr>
              <a:t>re</a:t>
            </a:r>
            <a:r>
              <a:rPr lang="en-US" sz="2400" spc="-20" dirty="0" err="1">
                <a:solidFill>
                  <a:srgbClr val="333333"/>
                </a:solidFill>
              </a:rPr>
              <a:t>m</a:t>
            </a:r>
            <a:r>
              <a:rPr lang="en-US" sz="2400" spc="-25" dirty="0" err="1">
                <a:solidFill>
                  <a:srgbClr val="333333"/>
                </a:solidFill>
              </a:rPr>
              <a:t>eć</a:t>
            </a:r>
            <a:r>
              <a:rPr lang="en-US" sz="2400" spc="-15" dirty="0" err="1">
                <a:solidFill>
                  <a:srgbClr val="333333"/>
                </a:solidFill>
              </a:rPr>
              <a:t>a</a:t>
            </a:r>
            <a:r>
              <a:rPr lang="en-US" sz="2400" spc="15" dirty="0" err="1">
                <a:solidFill>
                  <a:srgbClr val="333333"/>
                </a:solidFill>
              </a:rPr>
              <a:t>j</a:t>
            </a:r>
            <a:r>
              <a:rPr lang="en-US" sz="2400" spc="-10" dirty="0">
                <a:solidFill>
                  <a:srgbClr val="333333"/>
                </a:solidFill>
              </a:rPr>
              <a:t>.</a:t>
            </a:r>
            <a:r>
              <a:rPr lang="en-US" sz="2400" spc="30" dirty="0">
                <a:solidFill>
                  <a:srgbClr val="333333"/>
                </a:solidFill>
              </a:rPr>
              <a:t> </a:t>
            </a:r>
            <a:r>
              <a:rPr lang="en-US" sz="2400" spc="-25" dirty="0">
                <a:solidFill>
                  <a:srgbClr val="004992"/>
                </a:solidFill>
              </a:rPr>
              <a:t>D</a:t>
            </a:r>
            <a:r>
              <a:rPr lang="en-US" sz="2400" spc="-15" dirty="0">
                <a:solidFill>
                  <a:srgbClr val="004992"/>
                </a:solidFill>
              </a:rPr>
              <a:t>a</a:t>
            </a:r>
            <a:r>
              <a:rPr lang="en-US" sz="2400" spc="-5" dirty="0">
                <a:solidFill>
                  <a:srgbClr val="004992"/>
                </a:solidFill>
              </a:rPr>
              <a:t> </a:t>
            </a:r>
            <a:r>
              <a:rPr lang="en-US" sz="2400" spc="5" dirty="0">
                <a:solidFill>
                  <a:srgbClr val="004992"/>
                </a:solidFill>
              </a:rPr>
              <a:t>l</a:t>
            </a:r>
            <a:r>
              <a:rPr lang="en-US" sz="2400" spc="-10" dirty="0">
                <a:solidFill>
                  <a:srgbClr val="004992"/>
                </a:solidFill>
              </a:rPr>
              <a:t>i</a:t>
            </a:r>
            <a:r>
              <a:rPr lang="en-US" sz="2400" spc="-30" dirty="0">
                <a:solidFill>
                  <a:srgbClr val="004992"/>
                </a:solidFill>
              </a:rPr>
              <a:t> </a:t>
            </a:r>
            <a:r>
              <a:rPr lang="en-US" sz="2400" spc="-25" dirty="0" err="1">
                <a:solidFill>
                  <a:srgbClr val="004992"/>
                </a:solidFill>
              </a:rPr>
              <a:t>o</a:t>
            </a:r>
            <a:r>
              <a:rPr lang="en-US" sz="2400" spc="-15" dirty="0" err="1">
                <a:solidFill>
                  <a:srgbClr val="004992"/>
                </a:solidFill>
              </a:rPr>
              <a:t>vo</a:t>
            </a:r>
            <a:r>
              <a:rPr lang="en-US" sz="2400" spc="20" dirty="0">
                <a:solidFill>
                  <a:srgbClr val="004992"/>
                </a:solidFill>
              </a:rPr>
              <a:t> </a:t>
            </a:r>
            <a:r>
              <a:rPr lang="en-US" sz="2400" spc="-25" dirty="0" err="1">
                <a:solidFill>
                  <a:srgbClr val="004992"/>
                </a:solidFill>
              </a:rPr>
              <a:t>s</a:t>
            </a:r>
            <a:r>
              <a:rPr lang="en-US" sz="2400" spc="-20" dirty="0" err="1">
                <a:solidFill>
                  <a:srgbClr val="004992"/>
                </a:solidFill>
              </a:rPr>
              <a:t>ma</a:t>
            </a:r>
            <a:r>
              <a:rPr lang="en-US" sz="2400" spc="-5" dirty="0" err="1">
                <a:solidFill>
                  <a:srgbClr val="004992"/>
                </a:solidFill>
              </a:rPr>
              <a:t>nj</a:t>
            </a:r>
            <a:r>
              <a:rPr lang="en-US" sz="2400" spc="-10" dirty="0" err="1">
                <a:solidFill>
                  <a:srgbClr val="004992"/>
                </a:solidFill>
              </a:rPr>
              <a:t>u</a:t>
            </a:r>
            <a:r>
              <a:rPr lang="en-US" sz="2400" spc="-5" dirty="0" err="1">
                <a:solidFill>
                  <a:srgbClr val="004992"/>
                </a:solidFill>
              </a:rPr>
              <a:t>j</a:t>
            </a:r>
            <a:r>
              <a:rPr lang="en-US" sz="2400" spc="-15" dirty="0" err="1">
                <a:solidFill>
                  <a:srgbClr val="004992"/>
                </a:solidFill>
              </a:rPr>
              <a:t>e</a:t>
            </a:r>
            <a:r>
              <a:rPr lang="en-US" sz="2400" spc="-20" dirty="0">
                <a:solidFill>
                  <a:srgbClr val="004992"/>
                </a:solidFill>
              </a:rPr>
              <a:t> </a:t>
            </a:r>
            <a:r>
              <a:rPr lang="en-US" sz="2400" spc="-15" dirty="0" err="1">
                <a:solidFill>
                  <a:srgbClr val="004992"/>
                </a:solidFill>
              </a:rPr>
              <a:t>v</a:t>
            </a:r>
            <a:r>
              <a:rPr lang="en-US" sz="2400" spc="-25" dirty="0" err="1">
                <a:solidFill>
                  <a:srgbClr val="004992"/>
                </a:solidFill>
              </a:rPr>
              <a:t>r</a:t>
            </a:r>
            <a:r>
              <a:rPr lang="en-US" sz="2400" spc="-30" dirty="0" err="1">
                <a:solidFill>
                  <a:srgbClr val="004992"/>
                </a:solidFill>
              </a:rPr>
              <a:t>e</a:t>
            </a:r>
            <a:r>
              <a:rPr lang="en-US" sz="2400" spc="-15" dirty="0" err="1">
                <a:solidFill>
                  <a:srgbClr val="004992"/>
                </a:solidFill>
              </a:rPr>
              <a:t>d</a:t>
            </a:r>
            <a:r>
              <a:rPr lang="en-US" sz="2400" spc="-5" dirty="0" err="1">
                <a:solidFill>
                  <a:srgbClr val="004992"/>
                </a:solidFill>
              </a:rPr>
              <a:t>n</a:t>
            </a:r>
            <a:r>
              <a:rPr lang="en-US" sz="2400" spc="-25" dirty="0" err="1">
                <a:solidFill>
                  <a:srgbClr val="004992"/>
                </a:solidFill>
              </a:rPr>
              <a:t>os</a:t>
            </a:r>
            <a:r>
              <a:rPr lang="en-US" sz="2400" spc="-10" dirty="0" err="1">
                <a:solidFill>
                  <a:srgbClr val="004992"/>
                </a:solidFill>
              </a:rPr>
              <a:t>t</a:t>
            </a:r>
            <a:r>
              <a:rPr lang="en-US" sz="2400" spc="-5" dirty="0">
                <a:solidFill>
                  <a:srgbClr val="004992"/>
                </a:solidFill>
              </a:rPr>
              <a:t> </a:t>
            </a:r>
            <a:r>
              <a:rPr lang="en-US" sz="2400" spc="-10" dirty="0" err="1">
                <a:solidFill>
                  <a:srgbClr val="004992"/>
                </a:solidFill>
              </a:rPr>
              <a:t>n</a:t>
            </a:r>
            <a:r>
              <a:rPr lang="en-US" sz="2400" spc="-5" dirty="0" err="1">
                <a:solidFill>
                  <a:srgbClr val="004992"/>
                </a:solidFill>
              </a:rPr>
              <a:t>j</a:t>
            </a:r>
            <a:r>
              <a:rPr lang="en-US" sz="2400" spc="15" dirty="0" err="1">
                <a:solidFill>
                  <a:srgbClr val="004992"/>
                </a:solidFill>
              </a:rPr>
              <a:t>i</a:t>
            </a:r>
            <a:r>
              <a:rPr lang="en-US" sz="2400" spc="-10" dirty="0" err="1">
                <a:solidFill>
                  <a:srgbClr val="004992"/>
                </a:solidFill>
              </a:rPr>
              <a:t>h</a:t>
            </a:r>
            <a:r>
              <a:rPr lang="en-US" sz="2400" spc="-25" dirty="0" err="1">
                <a:solidFill>
                  <a:srgbClr val="004992"/>
                </a:solidFill>
              </a:rPr>
              <a:t>o</a:t>
            </a:r>
            <a:r>
              <a:rPr lang="en-US" sz="2400" spc="-15" dirty="0" err="1">
                <a:solidFill>
                  <a:srgbClr val="004992"/>
                </a:solidFill>
              </a:rPr>
              <a:t>v</a:t>
            </a:r>
            <a:r>
              <a:rPr lang="en-US" sz="2400" spc="-35" dirty="0" err="1">
                <a:solidFill>
                  <a:srgbClr val="004992"/>
                </a:solidFill>
              </a:rPr>
              <a:t>o</a:t>
            </a:r>
            <a:r>
              <a:rPr lang="en-US" sz="2400" spc="-15" dirty="0" err="1">
                <a:solidFill>
                  <a:srgbClr val="004992"/>
                </a:solidFill>
              </a:rPr>
              <a:t>g</a:t>
            </a:r>
            <a:r>
              <a:rPr lang="en-US" sz="2400" spc="-15" dirty="0">
                <a:solidFill>
                  <a:srgbClr val="004992"/>
                </a:solidFill>
              </a:rPr>
              <a:t> </a:t>
            </a:r>
            <a:r>
              <a:rPr lang="en-US" sz="2400" spc="-10" dirty="0" err="1">
                <a:solidFill>
                  <a:srgbClr val="004992"/>
                </a:solidFill>
              </a:rPr>
              <a:t>d</a:t>
            </a:r>
            <a:r>
              <a:rPr lang="en-US" sz="2400" spc="-30" dirty="0" err="1">
                <a:solidFill>
                  <a:srgbClr val="004992"/>
                </a:solidFill>
              </a:rPr>
              <a:t>e</a:t>
            </a:r>
            <a:r>
              <a:rPr lang="en-US" sz="2400" spc="15" dirty="0" err="1">
                <a:solidFill>
                  <a:srgbClr val="004992"/>
                </a:solidFill>
              </a:rPr>
              <a:t>l</a:t>
            </a:r>
            <a:r>
              <a:rPr lang="en-US" sz="2400" spc="-5" dirty="0" err="1">
                <a:solidFill>
                  <a:srgbClr val="004992"/>
                </a:solidFill>
              </a:rPr>
              <a:t>a</a:t>
            </a:r>
            <a:r>
              <a:rPr lang="en-US" sz="2400" spc="-15" dirty="0">
                <a:solidFill>
                  <a:srgbClr val="004992"/>
                </a:solidFill>
              </a:rPr>
              <a:t>?</a:t>
            </a:r>
            <a:endParaRPr lang="de-DE" sz="2400" spc="-15" dirty="0">
              <a:solidFill>
                <a:srgbClr val="004992"/>
              </a:solidFill>
            </a:endParaRPr>
          </a:p>
          <a:p>
            <a:pPr lvl="0" algn="ctr" defTabSz="914400"/>
            <a:r>
              <a:rPr lang="en-US" sz="2400" b="1" u="sng" spc="-25" dirty="0" err="1">
                <a:solidFill>
                  <a:srgbClr val="004992"/>
                </a:solidFill>
              </a:rPr>
              <a:t>N</a:t>
            </a:r>
            <a:r>
              <a:rPr lang="en-US" sz="2400" b="1" u="sng" spc="-20" dirty="0" err="1">
                <a:solidFill>
                  <a:srgbClr val="004992"/>
                </a:solidFill>
              </a:rPr>
              <a:t>i</a:t>
            </a:r>
            <a:r>
              <a:rPr lang="en-US" sz="2400" b="1" u="sng" spc="-10" dirty="0" err="1">
                <a:solidFill>
                  <a:srgbClr val="004992"/>
                </a:solidFill>
              </a:rPr>
              <a:t>k</a:t>
            </a:r>
            <a:r>
              <a:rPr lang="en-US" sz="2400" b="1" u="sng" spc="-25" dirty="0" err="1">
                <a:solidFill>
                  <a:srgbClr val="004992"/>
                </a:solidFill>
              </a:rPr>
              <a:t>a</a:t>
            </a:r>
            <a:r>
              <a:rPr lang="en-US" sz="2400" b="1" u="sng" spc="-10" dirty="0" err="1">
                <a:solidFill>
                  <a:srgbClr val="004992"/>
                </a:solidFill>
              </a:rPr>
              <a:t>k</a:t>
            </a:r>
            <a:r>
              <a:rPr lang="en-US" sz="2400" b="1" u="sng" spc="-15" dirty="0" err="1">
                <a:solidFill>
                  <a:srgbClr val="004992"/>
                </a:solidFill>
              </a:rPr>
              <a:t>o</a:t>
            </a:r>
            <a:r>
              <a:rPr lang="en-US" sz="2400" b="1" u="sng" spc="-10" dirty="0">
                <a:solidFill>
                  <a:srgbClr val="004992"/>
                </a:solidFill>
              </a:rPr>
              <a:t>!</a:t>
            </a:r>
            <a:endParaRPr lang="en-US" sz="2400" dirty="0">
              <a:solidFill>
                <a:srgbClr val="004992"/>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3527201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Da li </a:t>
            </a:r>
            <a:r>
              <a:rPr lang="it-IT" sz="3600">
                <a:latin typeface="+mn-lt"/>
                <a:ea typeface="+mn-ea"/>
                <a:cs typeface="+mn-cs"/>
              </a:rPr>
              <a:t>je “normalno” </a:t>
            </a:r>
            <a:r>
              <a:rPr lang="it-IT" sz="3600" dirty="0">
                <a:latin typeface="+mn-lt"/>
                <a:ea typeface="+mn-ea"/>
                <a:cs typeface="+mn-cs"/>
              </a:rPr>
              <a:t>imati mentalne probleme?</a:t>
            </a:r>
            <a:endParaRPr lang="en-US" sz="3600" dirty="0">
              <a:latin typeface="+mn-lt"/>
              <a:ea typeface="+mn-ea"/>
              <a:cs typeface="+mn-cs"/>
            </a:endParaRPr>
          </a:p>
        </p:txBody>
      </p:sp>
      <p:sp>
        <p:nvSpPr>
          <p:cNvPr id="7" name="Content Placeholder 4"/>
          <p:cNvSpPr txBox="1">
            <a:spLocks/>
          </p:cNvSpPr>
          <p:nvPr/>
        </p:nvSpPr>
        <p:spPr bwMode="gray">
          <a:xfrm>
            <a:off x="408955" y="2204864"/>
            <a:ext cx="1134000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defTabSz="914400"/>
            <a:r>
              <a:rPr lang="en-US" sz="2400" spc="-100" dirty="0" err="1">
                <a:solidFill>
                  <a:srgbClr val="004992"/>
                </a:solidFill>
              </a:rPr>
              <a:t>K</a:t>
            </a:r>
            <a:r>
              <a:rPr lang="en-US" sz="2400" spc="-10" dirty="0" err="1">
                <a:solidFill>
                  <a:srgbClr val="004992"/>
                </a:solidFill>
              </a:rPr>
              <a:t>o</a:t>
            </a:r>
            <a:r>
              <a:rPr lang="en-US" sz="2400" spc="-15" dirty="0" err="1">
                <a:solidFill>
                  <a:srgbClr val="004992"/>
                </a:solidFill>
              </a:rPr>
              <a:t>li</a:t>
            </a:r>
            <a:r>
              <a:rPr lang="en-US" sz="2400" spc="-45" dirty="0" err="1">
                <a:solidFill>
                  <a:srgbClr val="004992"/>
                </a:solidFill>
              </a:rPr>
              <a:t>k</a:t>
            </a:r>
            <a:r>
              <a:rPr lang="en-US" sz="2400" spc="-15" dirty="0" err="1">
                <a:solidFill>
                  <a:srgbClr val="004992"/>
                </a:solidFill>
              </a:rPr>
              <a:t>o</a:t>
            </a:r>
            <a:r>
              <a:rPr lang="en-US" sz="2400" spc="55" dirty="0">
                <a:solidFill>
                  <a:srgbClr val="004992"/>
                </a:solidFill>
              </a:rPr>
              <a:t> </a:t>
            </a:r>
            <a:r>
              <a:rPr lang="en-US" sz="2400" spc="-15" dirty="0" err="1">
                <a:solidFill>
                  <a:srgbClr val="004992"/>
                </a:solidFill>
              </a:rPr>
              <a:t>lj</a:t>
            </a:r>
            <a:r>
              <a:rPr lang="en-US" sz="2400" spc="-30" dirty="0" err="1">
                <a:solidFill>
                  <a:srgbClr val="004992"/>
                </a:solidFill>
              </a:rPr>
              <a:t>u</a:t>
            </a:r>
            <a:r>
              <a:rPr lang="en-US" sz="2400" spc="-10" dirty="0" err="1">
                <a:solidFill>
                  <a:srgbClr val="004992"/>
                </a:solidFill>
              </a:rPr>
              <a:t>d</a:t>
            </a:r>
            <a:r>
              <a:rPr lang="en-US" sz="2400" dirty="0" err="1">
                <a:solidFill>
                  <a:srgbClr val="004992"/>
                </a:solidFill>
              </a:rPr>
              <a:t>i</a:t>
            </a:r>
            <a:r>
              <a:rPr lang="en-US" sz="2400" spc="55" dirty="0">
                <a:solidFill>
                  <a:srgbClr val="004992"/>
                </a:solidFill>
              </a:rPr>
              <a:t> </a:t>
            </a:r>
            <a:r>
              <a:rPr lang="en-US" sz="2400" spc="-15" dirty="0" err="1">
                <a:solidFill>
                  <a:srgbClr val="004992"/>
                </a:solidFill>
              </a:rPr>
              <a:t>i</a:t>
            </a:r>
            <a:r>
              <a:rPr lang="en-US" sz="2400" spc="-35" dirty="0" err="1">
                <a:solidFill>
                  <a:srgbClr val="004992"/>
                </a:solidFill>
              </a:rPr>
              <a:t>m</a:t>
            </a:r>
            <a:r>
              <a:rPr lang="en-US" sz="2400" spc="-15" dirty="0" err="1">
                <a:solidFill>
                  <a:srgbClr val="004992"/>
                </a:solidFill>
              </a:rPr>
              <a:t>a</a:t>
            </a:r>
            <a:r>
              <a:rPr lang="en-US" sz="2400" spc="20" dirty="0">
                <a:solidFill>
                  <a:srgbClr val="004992"/>
                </a:solidFill>
              </a:rPr>
              <a:t> </a:t>
            </a:r>
            <a:r>
              <a:rPr lang="en-US" sz="2400" spc="-10" dirty="0" err="1">
                <a:solidFill>
                  <a:srgbClr val="004992"/>
                </a:solidFill>
              </a:rPr>
              <a:t>m</a:t>
            </a:r>
            <a:r>
              <a:rPr lang="en-US" sz="2400" spc="5" dirty="0" err="1">
                <a:solidFill>
                  <a:srgbClr val="004992"/>
                </a:solidFill>
              </a:rPr>
              <a:t>e</a:t>
            </a:r>
            <a:r>
              <a:rPr lang="en-US" sz="2400" spc="-10" dirty="0" err="1">
                <a:solidFill>
                  <a:srgbClr val="004992"/>
                </a:solidFill>
              </a:rPr>
              <a:t>nt</a:t>
            </a:r>
            <a:r>
              <a:rPr lang="en-US" sz="2400" dirty="0" err="1">
                <a:solidFill>
                  <a:srgbClr val="004992"/>
                </a:solidFill>
              </a:rPr>
              <a:t>a</a:t>
            </a:r>
            <a:r>
              <a:rPr lang="en-US" sz="2400" spc="-15" dirty="0" err="1">
                <a:solidFill>
                  <a:srgbClr val="004992"/>
                </a:solidFill>
              </a:rPr>
              <a:t>l</a:t>
            </a:r>
            <a:r>
              <a:rPr lang="en-US" sz="2400" spc="-10" dirty="0" err="1">
                <a:solidFill>
                  <a:srgbClr val="004992"/>
                </a:solidFill>
              </a:rPr>
              <a:t>n</a:t>
            </a:r>
            <a:r>
              <a:rPr lang="en-US" sz="2400" dirty="0" err="1">
                <a:solidFill>
                  <a:srgbClr val="004992"/>
                </a:solidFill>
              </a:rPr>
              <a:t>e</a:t>
            </a:r>
            <a:r>
              <a:rPr lang="en-US" sz="2400" spc="45" dirty="0">
                <a:solidFill>
                  <a:srgbClr val="004992"/>
                </a:solidFill>
              </a:rPr>
              <a:t> </a:t>
            </a:r>
            <a:r>
              <a:rPr lang="en-US" sz="2400" spc="-10" dirty="0" err="1">
                <a:solidFill>
                  <a:srgbClr val="004992"/>
                </a:solidFill>
              </a:rPr>
              <a:t>p</a:t>
            </a:r>
            <a:r>
              <a:rPr lang="en-US" sz="2400" dirty="0" err="1">
                <a:solidFill>
                  <a:srgbClr val="004992"/>
                </a:solidFill>
              </a:rPr>
              <a:t>or</a:t>
            </a:r>
            <a:r>
              <a:rPr lang="en-US" sz="2400" spc="10" dirty="0" err="1">
                <a:solidFill>
                  <a:srgbClr val="004992"/>
                </a:solidFill>
              </a:rPr>
              <a:t>e</a:t>
            </a:r>
            <a:r>
              <a:rPr lang="en-US" sz="2400" spc="-10" dirty="0" err="1">
                <a:solidFill>
                  <a:srgbClr val="004992"/>
                </a:solidFill>
              </a:rPr>
              <a:t>m</a:t>
            </a:r>
            <a:r>
              <a:rPr lang="en-US" sz="2400" spc="5" dirty="0" err="1">
                <a:solidFill>
                  <a:srgbClr val="004992"/>
                </a:solidFill>
              </a:rPr>
              <a:t>e</a:t>
            </a:r>
            <a:r>
              <a:rPr lang="en-US" sz="2400" dirty="0" err="1">
                <a:solidFill>
                  <a:srgbClr val="004992"/>
                </a:solidFill>
              </a:rPr>
              <a:t>ća</a:t>
            </a:r>
            <a:r>
              <a:rPr lang="en-US" sz="2400" spc="-15" dirty="0" err="1">
                <a:solidFill>
                  <a:srgbClr val="004992"/>
                </a:solidFill>
              </a:rPr>
              <a:t>j</a:t>
            </a:r>
            <a:r>
              <a:rPr lang="en-US" sz="2400" dirty="0" err="1">
                <a:solidFill>
                  <a:srgbClr val="004992"/>
                </a:solidFill>
              </a:rPr>
              <a:t>e</a:t>
            </a:r>
            <a:r>
              <a:rPr lang="en-US" sz="2400" dirty="0">
                <a:solidFill>
                  <a:srgbClr val="004992"/>
                </a:solidFill>
              </a:rPr>
              <a:t>?</a:t>
            </a:r>
          </a:p>
          <a:p>
            <a:pPr defTabSz="914400"/>
            <a:r>
              <a:rPr lang="en-US" sz="2400" dirty="0" err="1">
                <a:solidFill>
                  <a:srgbClr val="333333"/>
                </a:solidFill>
              </a:rPr>
              <a:t>Šta</a:t>
            </a:r>
            <a:r>
              <a:rPr lang="en-US" sz="2400" dirty="0">
                <a:solidFill>
                  <a:srgbClr val="333333"/>
                </a:solidFill>
              </a:rPr>
              <a:t> </a:t>
            </a:r>
            <a:r>
              <a:rPr lang="en-US" sz="2400" dirty="0" err="1">
                <a:solidFill>
                  <a:srgbClr val="333333"/>
                </a:solidFill>
              </a:rPr>
              <a:t>mislite</a:t>
            </a:r>
            <a:r>
              <a:rPr lang="en-US" sz="2400" dirty="0">
                <a:solidFill>
                  <a:srgbClr val="333333"/>
                </a:solidFill>
              </a:rPr>
              <a:t>?</a:t>
            </a:r>
          </a:p>
        </p:txBody>
      </p:sp>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Da li </a:t>
            </a:r>
            <a:r>
              <a:rPr lang="it-IT" sz="3600">
                <a:latin typeface="+mn-lt"/>
                <a:ea typeface="+mn-ea"/>
                <a:cs typeface="+mn-cs"/>
              </a:rPr>
              <a:t>je “normalno” </a:t>
            </a:r>
            <a:r>
              <a:rPr lang="it-IT" sz="3600" dirty="0">
                <a:latin typeface="+mn-lt"/>
                <a:ea typeface="+mn-ea"/>
                <a:cs typeface="+mn-cs"/>
              </a:rPr>
              <a:t>imati mentalne probleme?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a:r>
              <a:rPr lang="en-US" sz="2400" spc="-100" dirty="0" err="1">
                <a:solidFill>
                  <a:srgbClr val="004992"/>
                </a:solidFill>
              </a:rPr>
              <a:t>K</a:t>
            </a:r>
            <a:r>
              <a:rPr lang="en-US" sz="2400" spc="-10" dirty="0" err="1">
                <a:solidFill>
                  <a:srgbClr val="004992"/>
                </a:solidFill>
              </a:rPr>
              <a:t>o</a:t>
            </a:r>
            <a:r>
              <a:rPr lang="en-US" sz="2400" spc="-15" dirty="0" err="1">
                <a:solidFill>
                  <a:srgbClr val="004992"/>
                </a:solidFill>
              </a:rPr>
              <a:t>li</a:t>
            </a:r>
            <a:r>
              <a:rPr lang="en-US" sz="2400" spc="-45" dirty="0" err="1">
                <a:solidFill>
                  <a:srgbClr val="004992"/>
                </a:solidFill>
              </a:rPr>
              <a:t>k</a:t>
            </a:r>
            <a:r>
              <a:rPr lang="en-US" sz="2400" spc="-15" dirty="0" err="1">
                <a:solidFill>
                  <a:srgbClr val="004992"/>
                </a:solidFill>
              </a:rPr>
              <a:t>o</a:t>
            </a:r>
            <a:r>
              <a:rPr lang="en-US" sz="2400" spc="55" dirty="0">
                <a:solidFill>
                  <a:srgbClr val="004992"/>
                </a:solidFill>
              </a:rPr>
              <a:t> </a:t>
            </a:r>
            <a:r>
              <a:rPr lang="en-US" sz="2400" spc="-15" dirty="0" err="1">
                <a:solidFill>
                  <a:srgbClr val="004992"/>
                </a:solidFill>
              </a:rPr>
              <a:t>lj</a:t>
            </a:r>
            <a:r>
              <a:rPr lang="en-US" sz="2400" spc="-30" dirty="0" err="1">
                <a:solidFill>
                  <a:srgbClr val="004992"/>
                </a:solidFill>
              </a:rPr>
              <a:t>u</a:t>
            </a:r>
            <a:r>
              <a:rPr lang="en-US" sz="2400" spc="-10" dirty="0" err="1">
                <a:solidFill>
                  <a:srgbClr val="004992"/>
                </a:solidFill>
              </a:rPr>
              <a:t>d</a:t>
            </a:r>
            <a:r>
              <a:rPr lang="en-US" sz="2400" dirty="0" err="1">
                <a:solidFill>
                  <a:srgbClr val="004992"/>
                </a:solidFill>
              </a:rPr>
              <a:t>i</a:t>
            </a:r>
            <a:r>
              <a:rPr lang="en-US" sz="2400" spc="55" dirty="0">
                <a:solidFill>
                  <a:srgbClr val="004992"/>
                </a:solidFill>
              </a:rPr>
              <a:t> </a:t>
            </a:r>
            <a:r>
              <a:rPr lang="en-US" sz="2400" spc="-15" dirty="0" err="1">
                <a:solidFill>
                  <a:srgbClr val="004992"/>
                </a:solidFill>
              </a:rPr>
              <a:t>i</a:t>
            </a:r>
            <a:r>
              <a:rPr lang="en-US" sz="2400" spc="-35" dirty="0" err="1">
                <a:solidFill>
                  <a:srgbClr val="004992"/>
                </a:solidFill>
              </a:rPr>
              <a:t>m</a:t>
            </a:r>
            <a:r>
              <a:rPr lang="en-US" sz="2400" spc="-15" dirty="0" err="1">
                <a:solidFill>
                  <a:srgbClr val="004992"/>
                </a:solidFill>
              </a:rPr>
              <a:t>a</a:t>
            </a:r>
            <a:r>
              <a:rPr lang="en-US" sz="2400" spc="20" dirty="0">
                <a:solidFill>
                  <a:srgbClr val="004992"/>
                </a:solidFill>
              </a:rPr>
              <a:t> </a:t>
            </a:r>
            <a:r>
              <a:rPr lang="en-US" sz="2400" spc="-10" dirty="0" err="1">
                <a:solidFill>
                  <a:srgbClr val="004992"/>
                </a:solidFill>
              </a:rPr>
              <a:t>m</a:t>
            </a:r>
            <a:r>
              <a:rPr lang="en-US" sz="2400" spc="5" dirty="0" err="1">
                <a:solidFill>
                  <a:srgbClr val="004992"/>
                </a:solidFill>
              </a:rPr>
              <a:t>e</a:t>
            </a:r>
            <a:r>
              <a:rPr lang="en-US" sz="2400" spc="-10" dirty="0" err="1">
                <a:solidFill>
                  <a:srgbClr val="004992"/>
                </a:solidFill>
              </a:rPr>
              <a:t>nt</a:t>
            </a:r>
            <a:r>
              <a:rPr lang="en-US" sz="2400" dirty="0" err="1">
                <a:solidFill>
                  <a:srgbClr val="004992"/>
                </a:solidFill>
              </a:rPr>
              <a:t>a</a:t>
            </a:r>
            <a:r>
              <a:rPr lang="en-US" sz="2400" spc="-15" dirty="0" err="1">
                <a:solidFill>
                  <a:srgbClr val="004992"/>
                </a:solidFill>
              </a:rPr>
              <a:t>l</a:t>
            </a:r>
            <a:r>
              <a:rPr lang="en-US" sz="2400" spc="-10" dirty="0" err="1">
                <a:solidFill>
                  <a:srgbClr val="004992"/>
                </a:solidFill>
              </a:rPr>
              <a:t>n</a:t>
            </a:r>
            <a:r>
              <a:rPr lang="en-US" sz="2400" dirty="0" err="1">
                <a:solidFill>
                  <a:srgbClr val="004992"/>
                </a:solidFill>
              </a:rPr>
              <a:t>e</a:t>
            </a:r>
            <a:r>
              <a:rPr lang="en-US" sz="2400" spc="45" dirty="0">
                <a:solidFill>
                  <a:srgbClr val="004992"/>
                </a:solidFill>
              </a:rPr>
              <a:t> </a:t>
            </a:r>
            <a:r>
              <a:rPr lang="en-US" sz="2400" spc="-10" dirty="0" err="1">
                <a:solidFill>
                  <a:srgbClr val="004992"/>
                </a:solidFill>
              </a:rPr>
              <a:t>p</a:t>
            </a:r>
            <a:r>
              <a:rPr lang="en-US" sz="2400" dirty="0" err="1">
                <a:solidFill>
                  <a:srgbClr val="004992"/>
                </a:solidFill>
              </a:rPr>
              <a:t>or</a:t>
            </a:r>
            <a:r>
              <a:rPr lang="en-US" sz="2400" spc="10" dirty="0" err="1">
                <a:solidFill>
                  <a:srgbClr val="004992"/>
                </a:solidFill>
              </a:rPr>
              <a:t>e</a:t>
            </a:r>
            <a:r>
              <a:rPr lang="en-US" sz="2400" spc="-10" dirty="0" err="1">
                <a:solidFill>
                  <a:srgbClr val="004992"/>
                </a:solidFill>
              </a:rPr>
              <a:t>m</a:t>
            </a:r>
            <a:r>
              <a:rPr lang="en-US" sz="2400" spc="5" dirty="0" err="1">
                <a:solidFill>
                  <a:srgbClr val="004992"/>
                </a:solidFill>
              </a:rPr>
              <a:t>e</a:t>
            </a:r>
            <a:r>
              <a:rPr lang="en-US" sz="2400" dirty="0" err="1">
                <a:solidFill>
                  <a:srgbClr val="004992"/>
                </a:solidFill>
              </a:rPr>
              <a:t>ća</a:t>
            </a:r>
            <a:r>
              <a:rPr lang="en-US" sz="2400" spc="-15" dirty="0" err="1">
                <a:solidFill>
                  <a:srgbClr val="004992"/>
                </a:solidFill>
              </a:rPr>
              <a:t>j</a:t>
            </a:r>
            <a:r>
              <a:rPr lang="en-US" sz="2400" dirty="0" err="1">
                <a:solidFill>
                  <a:srgbClr val="004992"/>
                </a:solidFill>
              </a:rPr>
              <a:t>e</a:t>
            </a:r>
            <a:r>
              <a:rPr lang="en-US" sz="2400" dirty="0">
                <a:solidFill>
                  <a:srgbClr val="004992"/>
                </a:solidFill>
              </a:rPr>
              <a:t> </a:t>
            </a:r>
            <a:r>
              <a:rPr lang="en-US" sz="2400" spc="-10" dirty="0">
                <a:solidFill>
                  <a:srgbClr val="004992"/>
                </a:solidFill>
              </a:rPr>
              <a:t>(</a:t>
            </a:r>
            <a:r>
              <a:rPr lang="en-US" sz="2400" dirty="0" err="1">
                <a:solidFill>
                  <a:srgbClr val="004992"/>
                </a:solidFill>
              </a:rPr>
              <a:t>N</a:t>
            </a:r>
            <a:r>
              <a:rPr lang="en-US" sz="2400" spc="5" dirty="0" err="1">
                <a:solidFill>
                  <a:srgbClr val="004992"/>
                </a:solidFill>
              </a:rPr>
              <a:t>e</a:t>
            </a:r>
            <a:r>
              <a:rPr lang="en-US" sz="2400" dirty="0" err="1">
                <a:solidFill>
                  <a:srgbClr val="004992"/>
                </a:solidFill>
              </a:rPr>
              <a:t>ma</a:t>
            </a:r>
            <a:r>
              <a:rPr lang="en-US" sz="2400" spc="-10" dirty="0" err="1">
                <a:solidFill>
                  <a:srgbClr val="004992"/>
                </a:solidFill>
              </a:rPr>
              <a:t>č</a:t>
            </a:r>
            <a:r>
              <a:rPr lang="en-US" sz="2400" dirty="0" err="1">
                <a:solidFill>
                  <a:srgbClr val="004992"/>
                </a:solidFill>
              </a:rPr>
              <a:t>k</a:t>
            </a:r>
            <a:r>
              <a:rPr lang="en-US" sz="2400" spc="-10" dirty="0" err="1">
                <a:solidFill>
                  <a:srgbClr val="004992"/>
                </a:solidFill>
              </a:rPr>
              <a:t>a</a:t>
            </a:r>
            <a:r>
              <a:rPr lang="en-US" sz="2400" dirty="0">
                <a:solidFill>
                  <a:srgbClr val="004992"/>
                </a:solidFill>
              </a:rPr>
              <a:t>)</a:t>
            </a:r>
          </a:p>
        </p:txBody>
      </p:sp>
      <p:graphicFrame>
        <p:nvGraphicFramePr>
          <p:cNvPr id="9" name="Inhaltsplatzhalter 3"/>
          <p:cNvGraphicFramePr>
            <a:graphicFrameLocks/>
          </p:cNvGraphicFramePr>
          <p:nvPr>
            <p:extLst>
              <p:ext uri="{D42A27DB-BD31-4B8C-83A1-F6EECF244321}">
                <p14:modId xmlns:p14="http://schemas.microsoft.com/office/powerpoint/2010/main" val="470611685"/>
              </p:ext>
            </p:extLst>
          </p:nvPr>
        </p:nvGraphicFramePr>
        <p:xfrm>
          <a:off x="408955" y="2743200"/>
          <a:ext cx="11376000" cy="2249424"/>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dirty="0" err="1">
                          <a:solidFill>
                            <a:srgbClr val="333333"/>
                          </a:solidFill>
                          <a:latin typeface="Calibri Light"/>
                          <a:ea typeface="Verdana" pitchFamily="34" charset="0"/>
                          <a:cs typeface="Verdana" pitchFamily="34" charset="0"/>
                        </a:rPr>
                        <a:t>Procenat</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ljudi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koji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su</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prošle</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godine</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imali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mentalni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poremećaj</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27.7%</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dirty="0" err="1">
                          <a:solidFill>
                            <a:srgbClr val="333333"/>
                          </a:solidFill>
                          <a:latin typeface="Calibri Light"/>
                          <a:ea typeface="Verdana" pitchFamily="34" charset="0"/>
                          <a:cs typeface="Verdana" pitchFamily="34" charset="0"/>
                        </a:rPr>
                        <a:t>Poremećaji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anksioznosti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najčešći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mentalni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poremećaji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npr</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socijalna</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fobija</a:t>
                      </a:r>
                      <a:r>
                        <a:rPr lang="en-US" sz="1800" b="0" i="0" u="none" dirty="0">
                          <a:solidFill>
                            <a:srgbClr val="333333"/>
                          </a:solidFill>
                          <a:latin typeface="Calibri Light"/>
                          <a:ea typeface="Verdana" pitchFamily="34" charset="0"/>
                          <a:cs typeface="Verdana" pitchFamily="34" charset="0"/>
                        </a:rPr>
                        <a:t>)</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15.3%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Calibri Light"/>
                          <a:ea typeface="Verdana" pitchFamily="34" charset="0"/>
                          <a:cs typeface="Verdana" pitchFamily="34" charset="0"/>
                        </a:rPr>
                        <a:t>Poremećaji raspoloženja (npr. depresija)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9.3%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Calibri Light"/>
                          <a:ea typeface="Verdana" pitchFamily="34" charset="0"/>
                          <a:cs typeface="Verdana" pitchFamily="34" charset="0"/>
                        </a:rPr>
                        <a:t>Psihoza (sve forme psihoza, npr. shizofrenija)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2.6%</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i="0" u="none">
                          <a:solidFill>
                            <a:srgbClr val="333333"/>
                          </a:solidFill>
                          <a:latin typeface="Calibri Light"/>
                          <a:ea typeface="Verdana" pitchFamily="34" charset="0"/>
                          <a:cs typeface="Verdana" pitchFamily="34" charset="0"/>
                        </a:rPr>
                        <a:t>Učestalost (u procentima) podgrupe koja je bila dijagnostikovana sa više mentalnih poremećaja u ovom periodu</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0" name="Caption_2"/>
          <p:cNvSpPr/>
          <p:nvPr/>
        </p:nvSpPr>
        <p:spPr>
          <a:xfrm>
            <a:off x="408955" y="5204936"/>
            <a:ext cx="11376000" cy="738664"/>
          </a:xfrm>
          <a:prstGeom prst="rect">
            <a:avLst/>
          </a:prstGeom>
        </p:spPr>
        <p:txBody>
          <a:bodyPr lIns="0" tIns="0" rIns="0" bIns="0">
            <a:spAutoFit/>
          </a:bodyPr>
          <a:lstStyle/>
          <a:p>
            <a:pPr lvl="0" eaLnBrk="0" hangingPunct="0">
              <a:buClr>
                <a:srgbClr val="006699"/>
              </a:buClr>
              <a:tabLst>
                <a:tab pos="84138" algn="l"/>
              </a:tabLst>
            </a:pPr>
            <a:r>
              <a:rPr lang="en-US" sz="2400">
                <a:solidFill>
                  <a:srgbClr val="333333"/>
                </a:solidFill>
                <a:latin typeface="+mj-lt"/>
                <a:ea typeface="+mn-ea"/>
                <a:cs typeface="+mn-cs"/>
              </a:rPr>
              <a:t>Ako uzmemo u obzir ljude koji pate od individualnih simptoma mentalnih poremećaja bez potpune kliničke slike, broj je znatno veći.</a:t>
            </a:r>
            <a:endParaRPr lang="en-US" sz="2400" dirty="0">
              <a:latin typeface="+mj-lt"/>
              <a:ea typeface="+mn-ea"/>
              <a:cs typeface="+mn-cs"/>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7" name="Slide Number Placeholder 6"/>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Da li </a:t>
            </a:r>
            <a:r>
              <a:rPr lang="it-IT" sz="3600">
                <a:latin typeface="+mn-lt"/>
                <a:ea typeface="+mn-ea"/>
                <a:cs typeface="+mn-cs"/>
              </a:rPr>
              <a:t>je “normalno” </a:t>
            </a:r>
            <a:r>
              <a:rPr lang="it-IT" sz="3600" dirty="0">
                <a:latin typeface="+mn-lt"/>
                <a:ea typeface="+mn-ea"/>
                <a:cs typeface="+mn-cs"/>
              </a:rPr>
              <a:t>imati mentalne probleme?</a:t>
            </a:r>
            <a:endParaRPr lang="en-US" sz="3600" dirty="0">
              <a:latin typeface="+mn-lt"/>
              <a:ea typeface="+mn-ea"/>
              <a:cs typeface="+mn-cs"/>
            </a:endParaRPr>
          </a:p>
        </p:txBody>
      </p:sp>
      <p:sp>
        <p:nvSpPr>
          <p:cNvPr id="7" name="Content Placeholder 6"/>
          <p:cNvSpPr>
            <a:spLocks noGrp="1"/>
          </p:cNvSpPr>
          <p:nvPr>
            <p:ph idx="1"/>
          </p:nvPr>
        </p:nvSpPr>
        <p:spPr/>
        <p:txBody>
          <a:bodyPr/>
          <a:lstStyle/>
          <a:p>
            <a:pPr lvl="0" defTabSz="914400"/>
            <a:r>
              <a:rPr lang="en-US" sz="2400" spc="-100">
                <a:solidFill>
                  <a:srgbClr val="004992"/>
                </a:solidFill>
              </a:rPr>
              <a:t>K</a:t>
            </a:r>
            <a:r>
              <a:rPr lang="en-US" sz="2400" spc="-10">
                <a:solidFill>
                  <a:srgbClr val="004992"/>
                </a:solidFill>
              </a:rPr>
              <a:t>o</a:t>
            </a:r>
            <a:r>
              <a:rPr lang="en-US" sz="2400" spc="-15">
                <a:solidFill>
                  <a:srgbClr val="004992"/>
                </a:solidFill>
              </a:rPr>
              <a:t>li</a:t>
            </a:r>
            <a:r>
              <a:rPr lang="en-US" sz="2400" spc="-45">
                <a:solidFill>
                  <a:srgbClr val="004992"/>
                </a:solidFill>
              </a:rPr>
              <a:t>k</a:t>
            </a:r>
            <a:r>
              <a:rPr lang="en-US" sz="2400" spc="-15">
                <a:solidFill>
                  <a:srgbClr val="004992"/>
                </a:solidFill>
              </a:rPr>
              <a:t>o</a:t>
            </a:r>
            <a:r>
              <a:rPr lang="en-US" sz="2400" spc="55" dirty="0">
                <a:solidFill>
                  <a:srgbClr val="004992"/>
                </a:solidFill>
              </a:rPr>
              <a:t> </a:t>
            </a:r>
            <a:r>
              <a:rPr lang="en-US" sz="2400" spc="-15" dirty="0" err="1">
                <a:solidFill>
                  <a:srgbClr val="004992"/>
                </a:solidFill>
              </a:rPr>
              <a:t>lj</a:t>
            </a:r>
            <a:r>
              <a:rPr lang="en-US" sz="2400" spc="-30" dirty="0" err="1">
                <a:solidFill>
                  <a:srgbClr val="004992"/>
                </a:solidFill>
              </a:rPr>
              <a:t>u</a:t>
            </a:r>
            <a:r>
              <a:rPr lang="en-US" sz="2400" spc="-10" dirty="0" err="1">
                <a:solidFill>
                  <a:srgbClr val="004992"/>
                </a:solidFill>
              </a:rPr>
              <a:t>d</a:t>
            </a:r>
            <a:r>
              <a:rPr lang="en-US" sz="2400" dirty="0" err="1">
                <a:solidFill>
                  <a:srgbClr val="004992"/>
                </a:solidFill>
              </a:rPr>
              <a:t>i</a:t>
            </a:r>
            <a:r>
              <a:rPr lang="en-US" sz="2400" spc="55" dirty="0">
                <a:solidFill>
                  <a:srgbClr val="004992"/>
                </a:solidFill>
              </a:rPr>
              <a:t> </a:t>
            </a:r>
            <a:r>
              <a:rPr lang="en-US" sz="2400" spc="-20" dirty="0">
                <a:solidFill>
                  <a:srgbClr val="004992"/>
                </a:solidFill>
              </a:rPr>
              <a:t>u</a:t>
            </a:r>
            <a:r>
              <a:rPr lang="en-US" sz="2400" spc="10" dirty="0">
                <a:solidFill>
                  <a:srgbClr val="004992"/>
                </a:solidFill>
              </a:rPr>
              <a:t> </a:t>
            </a:r>
            <a:r>
              <a:rPr lang="en-US" sz="2400" spc="-100" dirty="0" err="1">
                <a:solidFill>
                  <a:srgbClr val="004992"/>
                </a:solidFill>
              </a:rPr>
              <a:t>K</a:t>
            </a:r>
            <a:r>
              <a:rPr lang="en-US" sz="2400" spc="-15" dirty="0" err="1">
                <a:solidFill>
                  <a:srgbClr val="004992"/>
                </a:solidFill>
              </a:rPr>
              <a:t>a</a:t>
            </a:r>
            <a:r>
              <a:rPr lang="en-US" sz="2400" spc="-30" dirty="0" err="1">
                <a:solidFill>
                  <a:srgbClr val="004992"/>
                </a:solidFill>
              </a:rPr>
              <a:t>n</a:t>
            </a:r>
            <a:r>
              <a:rPr lang="en-US" sz="2400" spc="-15" dirty="0" err="1">
                <a:solidFill>
                  <a:srgbClr val="004992"/>
                </a:solidFill>
              </a:rPr>
              <a:t>a</a:t>
            </a:r>
            <a:r>
              <a:rPr lang="en-US" sz="2400" spc="-25" dirty="0" err="1">
                <a:solidFill>
                  <a:srgbClr val="004992"/>
                </a:solidFill>
              </a:rPr>
              <a:t>d</a:t>
            </a:r>
            <a:r>
              <a:rPr lang="en-US" sz="2400" dirty="0" err="1">
                <a:solidFill>
                  <a:srgbClr val="004992"/>
                </a:solidFill>
              </a:rPr>
              <a:t>i</a:t>
            </a:r>
            <a:r>
              <a:rPr lang="en-US" sz="2400" spc="35" dirty="0">
                <a:solidFill>
                  <a:srgbClr val="004992"/>
                </a:solidFill>
              </a:rPr>
              <a:t> </a:t>
            </a:r>
            <a:r>
              <a:rPr lang="en-US" sz="2400" spc="-15" dirty="0" err="1">
                <a:solidFill>
                  <a:srgbClr val="004992"/>
                </a:solidFill>
              </a:rPr>
              <a:t>i</a:t>
            </a:r>
            <a:r>
              <a:rPr lang="en-US" sz="2400" spc="-20" dirty="0" err="1">
                <a:solidFill>
                  <a:srgbClr val="004992"/>
                </a:solidFill>
              </a:rPr>
              <a:t>ma</a:t>
            </a:r>
            <a:r>
              <a:rPr lang="en-US" sz="2400" spc="10" dirty="0">
                <a:solidFill>
                  <a:srgbClr val="004992"/>
                </a:solidFill>
              </a:rPr>
              <a:t> </a:t>
            </a:r>
            <a:r>
              <a:rPr lang="en-US" sz="2400" spc="-35" dirty="0" err="1">
                <a:solidFill>
                  <a:srgbClr val="004992"/>
                </a:solidFill>
              </a:rPr>
              <a:t>m</a:t>
            </a:r>
            <a:r>
              <a:rPr lang="en-US" sz="2400" spc="-10" dirty="0" err="1">
                <a:solidFill>
                  <a:srgbClr val="004992"/>
                </a:solidFill>
              </a:rPr>
              <a:t>e</a:t>
            </a:r>
            <a:r>
              <a:rPr lang="en-US" sz="2400" spc="-30" dirty="0" err="1">
                <a:solidFill>
                  <a:srgbClr val="004992"/>
                </a:solidFill>
              </a:rPr>
              <a:t>n</a:t>
            </a:r>
            <a:r>
              <a:rPr lang="en-US" sz="2400" spc="-10" dirty="0" err="1">
                <a:solidFill>
                  <a:srgbClr val="004992"/>
                </a:solidFill>
              </a:rPr>
              <a:t>t</a:t>
            </a:r>
            <a:r>
              <a:rPr lang="en-US" sz="2400" dirty="0" err="1">
                <a:solidFill>
                  <a:srgbClr val="004992"/>
                </a:solidFill>
              </a:rPr>
              <a:t>a</a:t>
            </a:r>
            <a:r>
              <a:rPr lang="en-US" sz="2400" spc="-15" dirty="0" err="1">
                <a:solidFill>
                  <a:srgbClr val="004992"/>
                </a:solidFill>
              </a:rPr>
              <a:t>l</a:t>
            </a:r>
            <a:r>
              <a:rPr lang="en-US" sz="2400" spc="-30" dirty="0" err="1">
                <a:solidFill>
                  <a:srgbClr val="004992"/>
                </a:solidFill>
              </a:rPr>
              <a:t>n</a:t>
            </a:r>
            <a:r>
              <a:rPr lang="en-US" sz="2400" dirty="0" err="1">
                <a:solidFill>
                  <a:srgbClr val="004992"/>
                </a:solidFill>
              </a:rPr>
              <a:t>i</a:t>
            </a:r>
            <a:r>
              <a:rPr lang="en-US" sz="2400" spc="60" dirty="0">
                <a:solidFill>
                  <a:srgbClr val="004992"/>
                </a:solidFill>
              </a:rPr>
              <a:t> </a:t>
            </a:r>
            <a:r>
              <a:rPr lang="en-US" sz="2400" spc="-10" dirty="0" err="1">
                <a:solidFill>
                  <a:srgbClr val="004992"/>
                </a:solidFill>
              </a:rPr>
              <a:t>po</a:t>
            </a:r>
            <a:r>
              <a:rPr lang="en-US" sz="2400" spc="-15" dirty="0" err="1">
                <a:solidFill>
                  <a:srgbClr val="004992"/>
                </a:solidFill>
              </a:rPr>
              <a:t>r</a:t>
            </a:r>
            <a:r>
              <a:rPr lang="en-US" sz="2400" dirty="0" err="1">
                <a:solidFill>
                  <a:srgbClr val="004992"/>
                </a:solidFill>
              </a:rPr>
              <a:t>e</a:t>
            </a:r>
            <a:r>
              <a:rPr lang="en-US" sz="2400" spc="-35" dirty="0" err="1">
                <a:solidFill>
                  <a:srgbClr val="004992"/>
                </a:solidFill>
              </a:rPr>
              <a:t>m</a:t>
            </a:r>
            <a:r>
              <a:rPr lang="en-US" sz="2400" spc="-10" dirty="0" err="1">
                <a:solidFill>
                  <a:srgbClr val="004992"/>
                </a:solidFill>
              </a:rPr>
              <a:t>e</a:t>
            </a:r>
            <a:r>
              <a:rPr lang="x-none" sz="2400" spc="-15">
                <a:solidFill>
                  <a:srgbClr val="004992"/>
                </a:solidFill>
              </a:rPr>
              <a:t>ć</a:t>
            </a:r>
            <a:r>
              <a:rPr lang="en-US" sz="2400" spc="-15" dirty="0" err="1">
                <a:solidFill>
                  <a:srgbClr val="004992"/>
                </a:solidFill>
              </a:rPr>
              <a:t>aj</a:t>
            </a:r>
            <a:r>
              <a:rPr lang="en-US" sz="2400" dirty="0">
                <a:solidFill>
                  <a:srgbClr val="004992"/>
                </a:solidFill>
              </a:rPr>
              <a:t>?</a:t>
            </a:r>
            <a:endParaRPr lang="en-US" sz="2400" dirty="0"/>
          </a:p>
        </p:txBody>
      </p:sp>
      <p:graphicFrame>
        <p:nvGraphicFramePr>
          <p:cNvPr id="9" name="Inhaltsplatzhalter 3"/>
          <p:cNvGraphicFramePr>
            <a:graphicFrameLocks/>
          </p:cNvGraphicFramePr>
          <p:nvPr>
            <p:extLst>
              <p:ext uri="{D42A27DB-BD31-4B8C-83A1-F6EECF244321}">
                <p14:modId xmlns:p14="http://schemas.microsoft.com/office/powerpoint/2010/main" val="2598198171"/>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dirty="0" err="1">
                          <a:solidFill>
                            <a:srgbClr val="333333"/>
                          </a:solidFill>
                          <a:latin typeface="Calibri Light"/>
                          <a:ea typeface="Verdana" pitchFamily="34" charset="0"/>
                          <a:cs typeface="Verdana" pitchFamily="34" charset="0"/>
                        </a:rPr>
                        <a:t>Procenat</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ljudi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koji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su</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imali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mentalni</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poremećaj</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tokom</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prošle</a:t>
                      </a:r>
                      <a:r>
                        <a:rPr lang="en-US" sz="1800" b="0" i="0" u="none" dirty="0">
                          <a:solidFill>
                            <a:srgbClr val="333333"/>
                          </a:solidFill>
                          <a:latin typeface="Calibri Light"/>
                          <a:ea typeface="Verdana" pitchFamily="34" charset="0"/>
                          <a:cs typeface="Verdana" pitchFamily="34" charset="0"/>
                        </a:rPr>
                        <a:t> </a:t>
                      </a:r>
                      <a:r>
                        <a:rPr lang="en-US" sz="1800" b="0" i="0" u="none" dirty="0" err="1">
                          <a:solidFill>
                            <a:srgbClr val="333333"/>
                          </a:solidFill>
                          <a:latin typeface="Calibri Light"/>
                          <a:ea typeface="Verdana" pitchFamily="34" charset="0"/>
                          <a:cs typeface="Verdana" pitchFamily="34" charset="0"/>
                        </a:rPr>
                        <a:t>godine</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20%</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Calibri Light"/>
                          <a:ea typeface="Verdana" pitchFamily="34" charset="0"/>
                          <a:cs typeface="Verdana" pitchFamily="34" charset="0"/>
                        </a:rPr>
                        <a:t>Depresija (najčešći mentalni poremećaj)</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8%</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Calibri Light"/>
                          <a:ea typeface="Verdana" pitchFamily="34" charset="0"/>
                          <a:cs typeface="Verdana" pitchFamily="34" charset="0"/>
                        </a:rPr>
                        <a:t>Shizofrenija/psihoza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10"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en-US" sz="2400" dirty="0" err="1">
                <a:solidFill>
                  <a:srgbClr val="333333"/>
                </a:solidFill>
                <a:latin typeface="+mj-lt"/>
                <a:ea typeface="+mn-ea"/>
                <a:cs typeface="+mn-cs"/>
              </a:rPr>
              <a:t>Ako</a:t>
            </a:r>
            <a:r>
              <a:rPr lang="en-US" sz="2400" dirty="0">
                <a:solidFill>
                  <a:srgbClr val="333333"/>
                </a:solidFill>
                <a:latin typeface="+mj-lt"/>
                <a:ea typeface="+mn-ea"/>
                <a:cs typeface="+mn-cs"/>
              </a:rPr>
              <a:t> </a:t>
            </a:r>
            <a:r>
              <a:rPr lang="en-US" sz="2400" dirty="0" err="1">
                <a:solidFill>
                  <a:srgbClr val="333333"/>
                </a:solidFill>
                <a:latin typeface="+mj-lt"/>
                <a:ea typeface="+mn-ea"/>
                <a:cs typeface="+mn-cs"/>
              </a:rPr>
              <a:t>uzmemo</a:t>
            </a:r>
            <a:r>
              <a:rPr lang="en-US" sz="2400" dirty="0">
                <a:solidFill>
                  <a:srgbClr val="333333"/>
                </a:solidFill>
                <a:latin typeface="+mj-lt"/>
                <a:ea typeface="+mn-ea"/>
                <a:cs typeface="+mn-cs"/>
              </a:rPr>
              <a:t> u </a:t>
            </a:r>
            <a:r>
              <a:rPr lang="en-US" sz="2400" dirty="0" err="1">
                <a:solidFill>
                  <a:srgbClr val="333333"/>
                </a:solidFill>
                <a:latin typeface="+mj-lt"/>
                <a:ea typeface="+mn-ea"/>
                <a:cs typeface="+mn-cs"/>
              </a:rPr>
              <a:t>obzir</a:t>
            </a:r>
            <a:r>
              <a:rPr lang="en-US" sz="2400" dirty="0">
                <a:solidFill>
                  <a:srgbClr val="333333"/>
                </a:solidFill>
                <a:latin typeface="+mj-lt"/>
                <a:ea typeface="+mn-ea"/>
                <a:cs typeface="+mn-cs"/>
              </a:rPr>
              <a:t> </a:t>
            </a:r>
            <a:r>
              <a:rPr lang="en-US" sz="2400" dirty="0" err="1">
                <a:solidFill>
                  <a:srgbClr val="333333"/>
                </a:solidFill>
                <a:latin typeface="+mj-lt"/>
                <a:ea typeface="+mn-ea"/>
                <a:cs typeface="+mn-cs"/>
              </a:rPr>
              <a:t>ljude</a:t>
            </a:r>
            <a:r>
              <a:rPr lang="en-US" sz="2400" dirty="0">
                <a:solidFill>
                  <a:srgbClr val="333333"/>
                </a:solidFill>
                <a:latin typeface="+mj-lt"/>
                <a:ea typeface="+mn-ea"/>
                <a:cs typeface="+mn-cs"/>
              </a:rPr>
              <a:t> </a:t>
            </a:r>
            <a:r>
              <a:rPr lang="en-US" sz="2400" dirty="0" err="1">
                <a:solidFill>
                  <a:srgbClr val="333333"/>
                </a:solidFill>
                <a:latin typeface="+mj-lt"/>
                <a:ea typeface="+mn-ea"/>
                <a:cs typeface="+mn-cs"/>
              </a:rPr>
              <a:t>koji</a:t>
            </a:r>
            <a:r>
              <a:rPr lang="en-US" sz="2400" dirty="0">
                <a:solidFill>
                  <a:srgbClr val="333333"/>
                </a:solidFill>
                <a:latin typeface="+mj-lt"/>
                <a:ea typeface="+mn-ea"/>
                <a:cs typeface="+mn-cs"/>
              </a:rPr>
              <a:t> pate od </a:t>
            </a:r>
            <a:r>
              <a:rPr lang="en-US" sz="2400" dirty="0" err="1">
                <a:solidFill>
                  <a:srgbClr val="333333"/>
                </a:solidFill>
                <a:latin typeface="+mj-lt"/>
                <a:ea typeface="+mn-ea"/>
                <a:cs typeface="+mn-cs"/>
              </a:rPr>
              <a:t>individualnih</a:t>
            </a:r>
            <a:r>
              <a:rPr lang="en-US" sz="2400" dirty="0">
                <a:solidFill>
                  <a:srgbClr val="333333"/>
                </a:solidFill>
                <a:latin typeface="+mj-lt"/>
                <a:ea typeface="+mn-ea"/>
                <a:cs typeface="+mn-cs"/>
              </a:rPr>
              <a:t> </a:t>
            </a:r>
            <a:r>
              <a:rPr lang="en-US" sz="2400" dirty="0" err="1">
                <a:solidFill>
                  <a:srgbClr val="333333"/>
                </a:solidFill>
                <a:latin typeface="+mj-lt"/>
                <a:ea typeface="+mn-ea"/>
                <a:cs typeface="+mn-cs"/>
              </a:rPr>
              <a:t>simptoma</a:t>
            </a:r>
            <a:r>
              <a:rPr lang="en-US" sz="2400" dirty="0">
                <a:solidFill>
                  <a:srgbClr val="333333"/>
                </a:solidFill>
                <a:latin typeface="+mj-lt"/>
                <a:ea typeface="+mn-ea"/>
                <a:cs typeface="+mn-cs"/>
              </a:rPr>
              <a:t> </a:t>
            </a:r>
            <a:r>
              <a:rPr lang="en-US" sz="2400" dirty="0" err="1">
                <a:solidFill>
                  <a:srgbClr val="333333"/>
                </a:solidFill>
                <a:latin typeface="+mj-lt"/>
                <a:ea typeface="+mn-ea"/>
                <a:cs typeface="+mn-cs"/>
              </a:rPr>
              <a:t>mentalnih</a:t>
            </a:r>
            <a:r>
              <a:rPr lang="en-US" sz="2400" dirty="0">
                <a:solidFill>
                  <a:srgbClr val="333333"/>
                </a:solidFill>
                <a:latin typeface="+mj-lt"/>
                <a:ea typeface="+mn-ea"/>
                <a:cs typeface="+mn-cs"/>
              </a:rPr>
              <a:t> </a:t>
            </a:r>
            <a:r>
              <a:rPr lang="en-US" sz="2400" dirty="0" err="1">
                <a:solidFill>
                  <a:srgbClr val="333333"/>
                </a:solidFill>
                <a:latin typeface="+mj-lt"/>
                <a:ea typeface="+mn-ea"/>
                <a:cs typeface="+mn-cs"/>
              </a:rPr>
              <a:t>poremećaja</a:t>
            </a:r>
            <a:r>
              <a:rPr lang="en-US" sz="2400" dirty="0">
                <a:solidFill>
                  <a:srgbClr val="333333"/>
                </a:solidFill>
                <a:latin typeface="+mj-lt"/>
                <a:ea typeface="+mn-ea"/>
                <a:cs typeface="+mn-cs"/>
              </a:rPr>
              <a:t> bez </a:t>
            </a:r>
            <a:r>
              <a:rPr lang="en-US" sz="2400" dirty="0" err="1">
                <a:solidFill>
                  <a:srgbClr val="333333"/>
                </a:solidFill>
                <a:latin typeface="+mj-lt"/>
                <a:ea typeface="+mn-ea"/>
                <a:cs typeface="+mn-cs"/>
              </a:rPr>
              <a:t>potpune</a:t>
            </a:r>
            <a:r>
              <a:rPr lang="en-US" sz="2400" dirty="0">
                <a:solidFill>
                  <a:srgbClr val="333333"/>
                </a:solidFill>
                <a:latin typeface="+mj-lt"/>
                <a:ea typeface="+mn-ea"/>
                <a:cs typeface="+mn-cs"/>
              </a:rPr>
              <a:t> </a:t>
            </a:r>
            <a:r>
              <a:rPr lang="en-US" sz="2400" dirty="0" err="1">
                <a:solidFill>
                  <a:srgbClr val="333333"/>
                </a:solidFill>
                <a:latin typeface="+mj-lt"/>
                <a:ea typeface="+mn-ea"/>
                <a:cs typeface="+mn-cs"/>
              </a:rPr>
              <a:t>kliničke</a:t>
            </a:r>
            <a:r>
              <a:rPr lang="en-US" sz="2400" dirty="0">
                <a:solidFill>
                  <a:srgbClr val="333333"/>
                </a:solidFill>
                <a:latin typeface="+mj-lt"/>
                <a:ea typeface="+mn-ea"/>
                <a:cs typeface="+mn-cs"/>
              </a:rPr>
              <a:t> </a:t>
            </a:r>
            <a:r>
              <a:rPr lang="en-US" sz="2400" dirty="0" err="1">
                <a:solidFill>
                  <a:srgbClr val="333333"/>
                </a:solidFill>
                <a:latin typeface="+mj-lt"/>
                <a:ea typeface="+mn-ea"/>
                <a:cs typeface="+mn-cs"/>
              </a:rPr>
              <a:t>slike</a:t>
            </a:r>
            <a:r>
              <a:rPr lang="en-US" sz="2400" dirty="0">
                <a:solidFill>
                  <a:srgbClr val="333333"/>
                </a:solidFill>
                <a:latin typeface="+mj-lt"/>
                <a:ea typeface="+mn-ea"/>
                <a:cs typeface="+mn-cs"/>
              </a:rPr>
              <a:t>, </a:t>
            </a:r>
            <a:r>
              <a:rPr lang="en-US" sz="2400" dirty="0" err="1">
                <a:solidFill>
                  <a:srgbClr val="333333"/>
                </a:solidFill>
                <a:latin typeface="+mj-lt"/>
                <a:ea typeface="+mn-ea"/>
                <a:cs typeface="+mn-cs"/>
              </a:rPr>
              <a:t>broj</a:t>
            </a:r>
            <a:r>
              <a:rPr lang="en-US" sz="2400" dirty="0">
                <a:solidFill>
                  <a:srgbClr val="333333"/>
                </a:solidFill>
                <a:latin typeface="+mj-lt"/>
                <a:ea typeface="+mn-ea"/>
                <a:cs typeface="+mn-cs"/>
              </a:rPr>
              <a:t> je </a:t>
            </a:r>
            <a:r>
              <a:rPr lang="en-US" sz="2400" dirty="0" err="1">
                <a:solidFill>
                  <a:srgbClr val="333333"/>
                </a:solidFill>
                <a:latin typeface="+mj-lt"/>
                <a:ea typeface="+mn-ea"/>
                <a:cs typeface="+mn-cs"/>
              </a:rPr>
              <a:t>znatno</a:t>
            </a:r>
            <a:r>
              <a:rPr lang="en-US" sz="2400" dirty="0">
                <a:solidFill>
                  <a:srgbClr val="333333"/>
                </a:solidFill>
                <a:latin typeface="+mj-lt"/>
                <a:ea typeface="+mn-ea"/>
                <a:cs typeface="+mn-cs"/>
              </a:rPr>
              <a:t> </a:t>
            </a:r>
            <a:r>
              <a:rPr lang="en-US" sz="2400" dirty="0" err="1">
                <a:solidFill>
                  <a:srgbClr val="333333"/>
                </a:solidFill>
                <a:latin typeface="+mj-lt"/>
                <a:ea typeface="+mn-ea"/>
                <a:cs typeface="+mn-cs"/>
              </a:rPr>
              <a:t>veći</a:t>
            </a:r>
            <a:r>
              <a:rPr lang="en-US" sz="2400" dirty="0">
                <a:solidFill>
                  <a:srgbClr val="333333"/>
                </a:solidFill>
                <a:latin typeface="+mj-lt"/>
                <a:ea typeface="+mn-ea"/>
                <a:cs typeface="+mn-cs"/>
              </a:rPr>
              <a:t>.</a:t>
            </a:r>
            <a:endParaRPr lang="en-US" sz="2400" dirty="0">
              <a:latin typeface="+mj-lt"/>
              <a:ea typeface="+mn-ea"/>
              <a:cs typeface="+mn-cs"/>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uverenja nisu retka...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endParaRPr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marR="323850" lvl="0" indent="-342900" defTabSz="914400">
              <a:buClr>
                <a:srgbClr val="333333"/>
              </a:buClr>
              <a:buFont typeface="WingDings"/>
              <a:buChar char=""/>
              <a:tabLst>
                <a:tab pos="5643880" algn="l"/>
              </a:tabLst>
            </a:pPr>
            <a:r>
              <a:rPr lang="en-US" sz="2400" spc="-10" dirty="0" err="1">
                <a:solidFill>
                  <a:srgbClr val="333333"/>
                </a:solidFill>
              </a:rPr>
              <a:t>S</a:t>
            </a:r>
            <a:r>
              <a:rPr lang="en-US" sz="2400" spc="-15" dirty="0" err="1">
                <a:solidFill>
                  <a:srgbClr val="333333"/>
                </a:solidFill>
              </a:rPr>
              <a:t>i</a:t>
            </a:r>
            <a:r>
              <a:rPr lang="en-US" sz="2400" spc="-10" dirty="0" err="1">
                <a:solidFill>
                  <a:srgbClr val="333333"/>
                </a:solidFill>
              </a:rPr>
              <a:t>mpt</a:t>
            </a:r>
            <a:r>
              <a:rPr lang="en-US" sz="2400" dirty="0" err="1">
                <a:solidFill>
                  <a:srgbClr val="333333"/>
                </a:solidFill>
              </a:rPr>
              <a:t>omi</a:t>
            </a:r>
            <a:r>
              <a:rPr lang="en-US" sz="2400" spc="75" dirty="0">
                <a:solidFill>
                  <a:srgbClr val="333333"/>
                </a:solidFill>
              </a:rPr>
              <a:t> </a:t>
            </a:r>
            <a:r>
              <a:rPr lang="en-US" sz="2400" spc="-10" dirty="0" err="1">
                <a:solidFill>
                  <a:srgbClr val="333333"/>
                </a:solidFill>
              </a:rPr>
              <a:t>p</a:t>
            </a:r>
            <a:r>
              <a:rPr lang="en-US" sz="2400" dirty="0" err="1">
                <a:solidFill>
                  <a:srgbClr val="333333"/>
                </a:solidFill>
              </a:rPr>
              <a:t>s</a:t>
            </a:r>
            <a:r>
              <a:rPr lang="en-US" sz="2400" spc="-20" dirty="0" err="1">
                <a:solidFill>
                  <a:srgbClr val="333333"/>
                </a:solidFill>
              </a:rPr>
              <a:t>i</a:t>
            </a:r>
            <a:r>
              <a:rPr lang="en-US" sz="2400" spc="-10" dirty="0" err="1">
                <a:solidFill>
                  <a:srgbClr val="333333"/>
                </a:solidFill>
              </a:rPr>
              <a:t>h</a:t>
            </a:r>
            <a:r>
              <a:rPr lang="en-US" sz="2400" dirty="0" err="1">
                <a:solidFill>
                  <a:srgbClr val="333333"/>
                </a:solidFill>
              </a:rPr>
              <a:t>o</a:t>
            </a:r>
            <a:r>
              <a:rPr lang="en-US" sz="2400" spc="-10" dirty="0" err="1">
                <a:solidFill>
                  <a:srgbClr val="333333"/>
                </a:solidFill>
              </a:rPr>
              <a:t>z</a:t>
            </a:r>
            <a:r>
              <a:rPr lang="en-US" sz="2400" dirty="0" err="1">
                <a:solidFill>
                  <a:srgbClr val="333333"/>
                </a:solidFill>
              </a:rPr>
              <a:t>e</a:t>
            </a:r>
            <a:r>
              <a:rPr lang="en-US" sz="2400" spc="35" dirty="0">
                <a:solidFill>
                  <a:srgbClr val="333333"/>
                </a:solidFill>
              </a:rPr>
              <a:t> </a:t>
            </a:r>
            <a:r>
              <a:rPr lang="en-US" sz="2400" spc="-10" dirty="0">
                <a:solidFill>
                  <a:srgbClr val="333333"/>
                </a:solidFill>
              </a:rPr>
              <a:t>(</a:t>
            </a:r>
            <a:r>
              <a:rPr lang="en-US" sz="2400" spc="-10" dirty="0" err="1">
                <a:solidFill>
                  <a:srgbClr val="333333"/>
                </a:solidFill>
              </a:rPr>
              <a:t>np</a:t>
            </a:r>
            <a:r>
              <a:rPr lang="en-US" sz="2400" spc="-330" dirty="0" err="1">
                <a:solidFill>
                  <a:srgbClr val="333333"/>
                </a:solidFill>
              </a:rPr>
              <a:t>r</a:t>
            </a:r>
            <a:r>
              <a:rPr lang="en-US" sz="2400" dirty="0">
                <a:solidFill>
                  <a:srgbClr val="333333"/>
                </a:solidFill>
              </a:rPr>
              <a:t>.</a:t>
            </a:r>
            <a:r>
              <a:rPr lang="en-US" sz="2400" spc="30" dirty="0">
                <a:solidFill>
                  <a:srgbClr val="333333"/>
                </a:solidFill>
              </a:rPr>
              <a:t> </a:t>
            </a:r>
            <a:r>
              <a:rPr lang="sr-Latn-CS" sz="2400" spc="30" dirty="0">
                <a:solidFill>
                  <a:srgbClr val="333333"/>
                </a:solidFill>
              </a:rPr>
              <a:t>p</a:t>
            </a:r>
            <a:r>
              <a:rPr lang="en-US" sz="2400" dirty="0" err="1">
                <a:solidFill>
                  <a:srgbClr val="333333"/>
                </a:solidFill>
              </a:rPr>
              <a:t>a</a:t>
            </a:r>
            <a:r>
              <a:rPr lang="en-US" sz="2400" spc="-45" dirty="0" err="1">
                <a:solidFill>
                  <a:srgbClr val="333333"/>
                </a:solidFill>
              </a:rPr>
              <a:t>r</a:t>
            </a:r>
            <a:r>
              <a:rPr lang="en-US" sz="2400" dirty="0" err="1">
                <a:solidFill>
                  <a:srgbClr val="333333"/>
                </a:solidFill>
              </a:rPr>
              <a:t>a</a:t>
            </a:r>
            <a:r>
              <a:rPr lang="en-US" sz="2400" spc="-15" dirty="0" err="1">
                <a:solidFill>
                  <a:srgbClr val="333333"/>
                </a:solidFill>
              </a:rPr>
              <a:t>n</a:t>
            </a:r>
            <a:r>
              <a:rPr lang="en-US" sz="2400" dirty="0" err="1">
                <a:solidFill>
                  <a:srgbClr val="333333"/>
                </a:solidFill>
              </a:rPr>
              <a:t>oj</a:t>
            </a:r>
            <a:r>
              <a:rPr lang="en-US" sz="2400" spc="-5" dirty="0" err="1">
                <a:solidFill>
                  <a:srgbClr val="333333"/>
                </a:solidFill>
              </a:rPr>
              <a:t>a</a:t>
            </a:r>
            <a:r>
              <a:rPr lang="en-US" sz="2400" dirty="0">
                <a:solidFill>
                  <a:srgbClr val="333333"/>
                </a:solidFill>
              </a:rPr>
              <a:t>)</a:t>
            </a:r>
            <a:r>
              <a:rPr lang="sr-Latn-CS" sz="2400" dirty="0">
                <a:solidFill>
                  <a:srgbClr val="333333"/>
                </a:solidFill>
              </a:rPr>
              <a:t> </a:t>
            </a:r>
            <a:r>
              <a:rPr lang="en-US" sz="2400" dirty="0" err="1">
                <a:solidFill>
                  <a:srgbClr val="333333"/>
                </a:solidFill>
              </a:rPr>
              <a:t>su</a:t>
            </a:r>
            <a:r>
              <a:rPr lang="en-US" sz="2400" spc="5" dirty="0">
                <a:solidFill>
                  <a:srgbClr val="333333"/>
                </a:solidFill>
              </a:rPr>
              <a:t> </a:t>
            </a:r>
            <a:r>
              <a:rPr lang="en-US" sz="2400" spc="-10" dirty="0" err="1">
                <a:solidFill>
                  <a:srgbClr val="333333"/>
                </a:solidFill>
              </a:rPr>
              <a:t>dug</a:t>
            </a:r>
            <a:r>
              <a:rPr lang="en-US" sz="2400" dirty="0" err="1">
                <a:solidFill>
                  <a:srgbClr val="333333"/>
                </a:solidFill>
              </a:rPr>
              <a:t>o</a:t>
            </a:r>
            <a:r>
              <a:rPr lang="en-US" sz="2400" dirty="0">
                <a:solidFill>
                  <a:srgbClr val="333333"/>
                </a:solidFill>
              </a:rPr>
              <a:t> </a:t>
            </a:r>
            <a:r>
              <a:rPr lang="en-US" sz="2400" spc="-20" dirty="0" err="1">
                <a:solidFill>
                  <a:srgbClr val="333333"/>
                </a:solidFill>
              </a:rPr>
              <a:t>smat</a:t>
            </a:r>
            <a:r>
              <a:rPr lang="en-US" sz="2400" spc="-55" dirty="0" err="1">
                <a:solidFill>
                  <a:srgbClr val="333333"/>
                </a:solidFill>
              </a:rPr>
              <a:t>r</a:t>
            </a:r>
            <a:r>
              <a:rPr lang="en-US" sz="2400" spc="-15" dirty="0" err="1">
                <a:solidFill>
                  <a:srgbClr val="333333"/>
                </a:solidFill>
              </a:rPr>
              <a:t>ani</a:t>
            </a:r>
            <a:r>
              <a:rPr lang="en-US" sz="2400" spc="50" dirty="0">
                <a:solidFill>
                  <a:srgbClr val="333333"/>
                </a:solidFill>
              </a:rPr>
              <a:t> </a:t>
            </a:r>
            <a:r>
              <a:rPr lang="en-US" sz="2400" spc="-10" dirty="0" err="1">
                <a:solidFill>
                  <a:srgbClr val="333333"/>
                </a:solidFill>
              </a:rPr>
              <a:t>r</a:t>
            </a:r>
            <a:r>
              <a:rPr lang="en-US" sz="2400" spc="-5" dirty="0" err="1">
                <a:solidFill>
                  <a:srgbClr val="333333"/>
                </a:solidFill>
              </a:rPr>
              <a:t>e</a:t>
            </a:r>
            <a:r>
              <a:rPr lang="en-US" sz="2400" spc="-10" dirty="0" err="1">
                <a:solidFill>
                  <a:srgbClr val="333333"/>
                </a:solidFill>
              </a:rPr>
              <a:t>t</a:t>
            </a:r>
            <a:r>
              <a:rPr lang="en-US" sz="2400" spc="-25" dirty="0" err="1">
                <a:solidFill>
                  <a:srgbClr val="333333"/>
                </a:solidFill>
              </a:rPr>
              <a:t>k</a:t>
            </a:r>
            <a:r>
              <a:rPr lang="en-US" sz="2400" spc="-15" dirty="0" err="1">
                <a:solidFill>
                  <a:srgbClr val="333333"/>
                </a:solidFill>
              </a:rPr>
              <a:t>i</a:t>
            </a:r>
            <a:r>
              <a:rPr lang="en-US" sz="2400" spc="-25" dirty="0" err="1">
                <a:solidFill>
                  <a:srgbClr val="333333"/>
                </a:solidFill>
              </a:rPr>
              <a:t>m</a:t>
            </a:r>
            <a:r>
              <a:rPr lang="en-US" sz="2400" spc="35" dirty="0">
                <a:solidFill>
                  <a:srgbClr val="333333"/>
                </a:solidFill>
              </a:rPr>
              <a:t> </a:t>
            </a:r>
            <a:r>
              <a:rPr lang="en-US" sz="2400" spc="-15" dirty="0" err="1">
                <a:solidFill>
                  <a:srgbClr val="333333"/>
                </a:solidFill>
              </a:rPr>
              <a:t>isk</a:t>
            </a:r>
            <a:r>
              <a:rPr lang="en-US" sz="2400" spc="-30" dirty="0" err="1">
                <a:solidFill>
                  <a:srgbClr val="333333"/>
                </a:solidFill>
              </a:rPr>
              <a:t>u</a:t>
            </a:r>
            <a:r>
              <a:rPr lang="en-US" sz="2400" spc="-15" dirty="0" err="1">
                <a:solidFill>
                  <a:srgbClr val="333333"/>
                </a:solidFill>
              </a:rPr>
              <a:t>st</a:t>
            </a:r>
            <a:r>
              <a:rPr lang="en-US" sz="2400" spc="-50" dirty="0" err="1">
                <a:solidFill>
                  <a:srgbClr val="333333"/>
                </a:solidFill>
              </a:rPr>
              <a:t>v</a:t>
            </a:r>
            <a:r>
              <a:rPr lang="en-US" sz="2400" spc="-10" dirty="0" err="1">
                <a:solidFill>
                  <a:srgbClr val="333333"/>
                </a:solidFill>
              </a:rPr>
              <a:t>o</a:t>
            </a:r>
            <a:r>
              <a:rPr lang="en-US" sz="2400" spc="-25" dirty="0" err="1">
                <a:solidFill>
                  <a:srgbClr val="333333"/>
                </a:solidFill>
              </a:rPr>
              <a:t>m</a:t>
            </a:r>
            <a:r>
              <a:rPr lang="en-US" sz="2400" spc="85" dirty="0">
                <a:solidFill>
                  <a:srgbClr val="333333"/>
                </a:solidFill>
              </a:rPr>
              <a:t> </a:t>
            </a:r>
            <a:r>
              <a:rPr lang="sr-Latn-CS" sz="2400" spc="85" dirty="0">
                <a:solidFill>
                  <a:srgbClr val="333333"/>
                </a:solidFill>
              </a:rPr>
              <a:t>i</a:t>
            </a:r>
            <a:r>
              <a:rPr lang="en-US" sz="2400" dirty="0">
                <a:solidFill>
                  <a:srgbClr val="333333"/>
                </a:solidFill>
              </a:rPr>
              <a:t> </a:t>
            </a:r>
            <a:r>
              <a:rPr lang="en-US" sz="2400" spc="5" dirty="0" err="1">
                <a:solidFill>
                  <a:srgbClr val="333333"/>
                </a:solidFill>
              </a:rPr>
              <a:t>z</a:t>
            </a:r>
            <a:r>
              <a:rPr lang="en-US" sz="2400" dirty="0" err="1">
                <a:solidFill>
                  <a:srgbClr val="333333"/>
                </a:solidFill>
              </a:rPr>
              <a:t>n</a:t>
            </a:r>
            <a:r>
              <a:rPr lang="en-US" sz="2400" spc="-10" dirty="0" err="1">
                <a:solidFill>
                  <a:srgbClr val="333333"/>
                </a:solidFill>
              </a:rPr>
              <a:t>a</a:t>
            </a:r>
            <a:r>
              <a:rPr lang="en-US" sz="2400" dirty="0" err="1">
                <a:solidFill>
                  <a:srgbClr val="333333"/>
                </a:solidFill>
              </a:rPr>
              <a:t>k</a:t>
            </a:r>
            <a:r>
              <a:rPr lang="en-US" sz="2400" spc="-10" dirty="0">
                <a:solidFill>
                  <a:srgbClr val="333333"/>
                </a:solidFill>
              </a:rPr>
              <a:t> </a:t>
            </a:r>
            <a:r>
              <a:rPr lang="en-US" sz="2400" dirty="0" err="1">
                <a:solidFill>
                  <a:srgbClr val="333333"/>
                </a:solidFill>
              </a:rPr>
              <a:t>o</a:t>
            </a:r>
            <a:r>
              <a:rPr lang="en-US" sz="2400" spc="5" dirty="0" err="1">
                <a:solidFill>
                  <a:srgbClr val="333333"/>
                </a:solidFill>
              </a:rPr>
              <a:t>z</a:t>
            </a:r>
            <a:r>
              <a:rPr lang="en-US" sz="2400" dirty="0" err="1">
                <a:solidFill>
                  <a:srgbClr val="333333"/>
                </a:solidFill>
              </a:rPr>
              <a:t>b</a:t>
            </a:r>
            <a:r>
              <a:rPr lang="en-US" sz="2400" spc="-20" dirty="0" err="1">
                <a:solidFill>
                  <a:srgbClr val="333333"/>
                </a:solidFill>
              </a:rPr>
              <a:t>i</a:t>
            </a:r>
            <a:r>
              <a:rPr lang="en-US" sz="2400" spc="-10" dirty="0" err="1">
                <a:solidFill>
                  <a:srgbClr val="333333"/>
                </a:solidFill>
              </a:rPr>
              <a:t>lj</a:t>
            </a:r>
            <a:r>
              <a:rPr lang="en-US" sz="2400" dirty="0" err="1">
                <a:solidFill>
                  <a:srgbClr val="333333"/>
                </a:solidFill>
              </a:rPr>
              <a:t>nog</a:t>
            </a:r>
            <a:r>
              <a:rPr lang="en-US" sz="2400" spc="60" dirty="0">
                <a:solidFill>
                  <a:srgbClr val="333333"/>
                </a:solidFill>
              </a:rPr>
              <a:t> </a:t>
            </a:r>
            <a:r>
              <a:rPr lang="en-US" sz="2400" dirty="0" err="1">
                <a:solidFill>
                  <a:srgbClr val="333333"/>
                </a:solidFill>
              </a:rPr>
              <a:t>men</a:t>
            </a:r>
            <a:r>
              <a:rPr lang="en-US" sz="2400" spc="-15" dirty="0" err="1">
                <a:solidFill>
                  <a:srgbClr val="333333"/>
                </a:solidFill>
              </a:rPr>
              <a:t>t</a:t>
            </a:r>
            <a:r>
              <a:rPr lang="en-US" sz="2400" dirty="0" err="1">
                <a:solidFill>
                  <a:srgbClr val="333333"/>
                </a:solidFill>
              </a:rPr>
              <a:t>a</a:t>
            </a:r>
            <a:r>
              <a:rPr lang="en-US" sz="2400" spc="-15" dirty="0" err="1">
                <a:solidFill>
                  <a:srgbClr val="333333"/>
                </a:solidFill>
              </a:rPr>
              <a:t>l</a:t>
            </a:r>
            <a:r>
              <a:rPr lang="en-US" sz="2400" dirty="0" err="1">
                <a:solidFill>
                  <a:srgbClr val="333333"/>
                </a:solidFill>
              </a:rPr>
              <a:t>nog</a:t>
            </a:r>
            <a:r>
              <a:rPr lang="en-US" sz="2400" spc="60" dirty="0">
                <a:solidFill>
                  <a:srgbClr val="333333"/>
                </a:solidFill>
              </a:rPr>
              <a:t> </a:t>
            </a:r>
            <a:r>
              <a:rPr lang="en-US" sz="2400" dirty="0" err="1">
                <a:solidFill>
                  <a:srgbClr val="333333"/>
                </a:solidFill>
              </a:rPr>
              <a:t>po</a:t>
            </a:r>
            <a:r>
              <a:rPr lang="en-US" sz="2400" spc="5" dirty="0" err="1">
                <a:solidFill>
                  <a:srgbClr val="333333"/>
                </a:solidFill>
              </a:rPr>
              <a:t>re</a:t>
            </a:r>
            <a:r>
              <a:rPr lang="en-US" sz="2400" dirty="0" err="1">
                <a:solidFill>
                  <a:srgbClr val="333333"/>
                </a:solidFill>
              </a:rPr>
              <a:t>meća</a:t>
            </a:r>
            <a:r>
              <a:rPr lang="en-US" sz="2400" spc="-10" dirty="0" err="1">
                <a:solidFill>
                  <a:srgbClr val="333333"/>
                </a:solidFill>
              </a:rPr>
              <a:t>j</a:t>
            </a:r>
            <a:r>
              <a:rPr lang="en-US" sz="2400" spc="-35" dirty="0" err="1">
                <a:solidFill>
                  <a:srgbClr val="333333"/>
                </a:solidFill>
              </a:rPr>
              <a:t>a</a:t>
            </a:r>
            <a:r>
              <a:rPr lang="en-US" sz="2400" dirty="0">
                <a:solidFill>
                  <a:srgbClr val="333333"/>
                </a:solidFill>
              </a:rPr>
              <a:t>.</a:t>
            </a:r>
          </a:p>
          <a:p>
            <a:pPr marL="342900" marR="6350" lvl="0" indent="-342900" defTabSz="914400">
              <a:buClr>
                <a:srgbClr val="333333"/>
              </a:buClr>
              <a:buFont typeface="WingDings"/>
              <a:buChar char=""/>
            </a:pPr>
            <a:r>
              <a:rPr lang="en-US" sz="2400" spc="10" dirty="0" err="1">
                <a:solidFill>
                  <a:srgbClr val="333333"/>
                </a:solidFill>
              </a:rPr>
              <a:t>Z</a:t>
            </a:r>
            <a:r>
              <a:rPr lang="en-US" sz="2400" spc="-15" dirty="0" err="1">
                <a:solidFill>
                  <a:srgbClr val="333333"/>
                </a:solidFill>
              </a:rPr>
              <a:t>na</a:t>
            </a:r>
            <a:r>
              <a:rPr lang="en-US" sz="2400" spc="-35" dirty="0" err="1">
                <a:solidFill>
                  <a:srgbClr val="333333"/>
                </a:solidFill>
              </a:rPr>
              <a:t>m</a:t>
            </a:r>
            <a:r>
              <a:rPr lang="en-US" sz="2400" spc="-15" dirty="0" err="1">
                <a:solidFill>
                  <a:srgbClr val="333333"/>
                </a:solidFill>
              </a:rPr>
              <a:t>o</a:t>
            </a:r>
            <a:r>
              <a:rPr lang="en-US" sz="2400" spc="20" dirty="0">
                <a:solidFill>
                  <a:srgbClr val="333333"/>
                </a:solidFill>
              </a:rPr>
              <a:t> </a:t>
            </a:r>
            <a:r>
              <a:rPr lang="en-US" sz="2400" spc="-15" dirty="0">
                <a:solidFill>
                  <a:srgbClr val="333333"/>
                </a:solidFill>
              </a:rPr>
              <a:t>da</a:t>
            </a:r>
            <a:r>
              <a:rPr lang="en-US" sz="2400" spc="10" dirty="0">
                <a:solidFill>
                  <a:srgbClr val="333333"/>
                </a:solidFill>
              </a:rPr>
              <a:t> </a:t>
            </a:r>
            <a:r>
              <a:rPr lang="en-US" sz="2400" spc="-15" dirty="0" err="1">
                <a:solidFill>
                  <a:srgbClr val="333333"/>
                </a:solidFill>
              </a:rPr>
              <a:t>su</a:t>
            </a:r>
            <a:r>
              <a:rPr lang="en-US" sz="2400" spc="10" dirty="0">
                <a:solidFill>
                  <a:srgbClr val="333333"/>
                </a:solidFill>
              </a:rPr>
              <a:t> </a:t>
            </a:r>
            <a:r>
              <a:rPr lang="en-US" sz="2400" spc="-10" dirty="0">
                <a:solidFill>
                  <a:srgbClr val="333333"/>
                </a:solidFill>
              </a:rPr>
              <a:t>(</a:t>
            </a:r>
            <a:r>
              <a:rPr lang="sr-Latn-CS" sz="2400" spc="-10" dirty="0">
                <a:solidFill>
                  <a:srgbClr val="333333"/>
                </a:solidFill>
              </a:rPr>
              <a:t>blaga</a:t>
            </a:r>
            <a:r>
              <a:rPr lang="en-US" sz="2400" dirty="0">
                <a:solidFill>
                  <a:srgbClr val="333333"/>
                </a:solidFill>
              </a:rPr>
              <a:t>)</a:t>
            </a:r>
            <a:r>
              <a:rPr lang="x-none" sz="2400">
                <a:solidFill>
                  <a:srgbClr val="333333"/>
                </a:solidFill>
              </a:rPr>
              <a:t> psihozi nalik</a:t>
            </a:r>
            <a:r>
              <a:rPr lang="en-US" sz="2400" spc="30" dirty="0">
                <a:solidFill>
                  <a:srgbClr val="333333"/>
                </a:solidFill>
              </a:rPr>
              <a:t> </a:t>
            </a:r>
            <a:r>
              <a:rPr lang="en-US" sz="2400" spc="-10" dirty="0" err="1">
                <a:solidFill>
                  <a:srgbClr val="333333"/>
                </a:solidFill>
              </a:rPr>
              <a:t>i</a:t>
            </a:r>
            <a:r>
              <a:rPr lang="en-US" sz="2400" dirty="0" err="1">
                <a:solidFill>
                  <a:srgbClr val="333333"/>
                </a:solidFill>
              </a:rPr>
              <a:t>s</a:t>
            </a:r>
            <a:r>
              <a:rPr lang="en-US" sz="2400" spc="-10" dirty="0" err="1">
                <a:solidFill>
                  <a:srgbClr val="333333"/>
                </a:solidFill>
              </a:rPr>
              <a:t>ku</a:t>
            </a:r>
            <a:r>
              <a:rPr lang="en-US" sz="2400" dirty="0" err="1">
                <a:solidFill>
                  <a:srgbClr val="333333"/>
                </a:solidFill>
              </a:rPr>
              <a:t>s</a:t>
            </a:r>
            <a:r>
              <a:rPr lang="en-US" sz="2400" spc="-15" dirty="0" err="1">
                <a:solidFill>
                  <a:srgbClr val="333333"/>
                </a:solidFill>
              </a:rPr>
              <a:t>t</a:t>
            </a:r>
            <a:r>
              <a:rPr lang="en-US" sz="2400" spc="-55" dirty="0" err="1">
                <a:solidFill>
                  <a:srgbClr val="333333"/>
                </a:solidFill>
              </a:rPr>
              <a:t>v</a:t>
            </a:r>
            <a:r>
              <a:rPr lang="en-US" sz="2400" dirty="0" err="1">
                <a:solidFill>
                  <a:srgbClr val="333333"/>
                </a:solidFill>
              </a:rPr>
              <a:t>a</a:t>
            </a:r>
            <a:r>
              <a:rPr lang="en-US" sz="2400" spc="60" dirty="0">
                <a:solidFill>
                  <a:srgbClr val="333333"/>
                </a:solidFill>
              </a:rPr>
              <a:t> </a:t>
            </a:r>
            <a:r>
              <a:rPr lang="x-none" sz="2400" spc="60">
                <a:solidFill>
                  <a:srgbClr val="333333"/>
                </a:solidFill>
              </a:rPr>
              <a:t>ra</a:t>
            </a:r>
            <a:r>
              <a:rPr lang="en-US" sz="2400" dirty="0">
                <a:solidFill>
                  <a:srgbClr val="333333"/>
                </a:solidFill>
              </a:rPr>
              <a:t>š</a:t>
            </a:r>
            <a:r>
              <a:rPr lang="x-none" sz="2400" spc="5">
                <a:solidFill>
                  <a:srgbClr val="333333"/>
                </a:solidFill>
              </a:rPr>
              <a:t>irena među ljudima</a:t>
            </a:r>
            <a:r>
              <a:rPr lang="en-US" sz="2400" dirty="0">
                <a:solidFill>
                  <a:srgbClr val="333333"/>
                </a:solidFill>
              </a:rPr>
              <a:t>.</a:t>
            </a:r>
            <a:r>
              <a:rPr lang="en-US" sz="2400" spc="55" dirty="0">
                <a:solidFill>
                  <a:srgbClr val="333333"/>
                </a:solidFill>
              </a:rPr>
              <a:t> </a:t>
            </a:r>
            <a:r>
              <a:rPr lang="x-none" sz="2400" spc="-20">
                <a:solidFill>
                  <a:srgbClr val="333333"/>
                </a:solidFill>
              </a:rPr>
              <a:t>O</a:t>
            </a:r>
            <a:r>
              <a:rPr lang="en-US" sz="2400" spc="-55" dirty="0" err="1">
                <a:solidFill>
                  <a:srgbClr val="333333"/>
                </a:solidFill>
              </a:rPr>
              <a:t>v</a:t>
            </a:r>
            <a:r>
              <a:rPr lang="en-US" sz="2400" dirty="0" err="1">
                <a:solidFill>
                  <a:srgbClr val="333333"/>
                </a:solidFill>
              </a:rPr>
              <a:t>a</a:t>
            </a:r>
            <a:r>
              <a:rPr lang="en-US" sz="2400" spc="15" dirty="0">
                <a:solidFill>
                  <a:srgbClr val="333333"/>
                </a:solidFill>
              </a:rPr>
              <a:t> </a:t>
            </a:r>
            <a:r>
              <a:rPr lang="en-US" sz="2400" spc="-10" dirty="0" err="1">
                <a:solidFill>
                  <a:srgbClr val="333333"/>
                </a:solidFill>
              </a:rPr>
              <a:t>i</a:t>
            </a:r>
            <a:r>
              <a:rPr lang="en-US" sz="2400" dirty="0" err="1">
                <a:solidFill>
                  <a:srgbClr val="333333"/>
                </a:solidFill>
              </a:rPr>
              <a:t>sk</a:t>
            </a:r>
            <a:r>
              <a:rPr lang="en-US" sz="2400" spc="-15" dirty="0" err="1">
                <a:solidFill>
                  <a:srgbClr val="333333"/>
                </a:solidFill>
              </a:rPr>
              <a:t>u</a:t>
            </a:r>
            <a:r>
              <a:rPr lang="en-US" sz="2400" dirty="0" err="1">
                <a:solidFill>
                  <a:srgbClr val="333333"/>
                </a:solidFill>
              </a:rPr>
              <a:t>s</a:t>
            </a:r>
            <a:r>
              <a:rPr lang="en-US" sz="2400" spc="-10" dirty="0" err="1">
                <a:solidFill>
                  <a:srgbClr val="333333"/>
                </a:solidFill>
              </a:rPr>
              <a:t>t</a:t>
            </a:r>
            <a:r>
              <a:rPr lang="en-US" sz="2400" spc="-55" dirty="0" err="1">
                <a:solidFill>
                  <a:srgbClr val="333333"/>
                </a:solidFill>
              </a:rPr>
              <a:t>v</a:t>
            </a:r>
            <a:r>
              <a:rPr lang="en-US" sz="2400" dirty="0" err="1">
                <a:solidFill>
                  <a:srgbClr val="333333"/>
                </a:solidFill>
              </a:rPr>
              <a:t>a</a:t>
            </a:r>
            <a:r>
              <a:rPr lang="en-US" sz="2400" spc="60" dirty="0">
                <a:solidFill>
                  <a:srgbClr val="333333"/>
                </a:solidFill>
              </a:rPr>
              <a:t> </a:t>
            </a:r>
            <a:r>
              <a:rPr lang="en-US" sz="2400" dirty="0">
                <a:solidFill>
                  <a:srgbClr val="333333"/>
                </a:solidFill>
              </a:rPr>
              <a:t>ne</a:t>
            </a:r>
            <a:r>
              <a:rPr lang="en-US" sz="2400" spc="20" dirty="0">
                <a:solidFill>
                  <a:srgbClr val="333333"/>
                </a:solidFill>
              </a:rPr>
              <a:t> </a:t>
            </a:r>
            <a:r>
              <a:rPr lang="en-US" sz="2400" dirty="0" err="1">
                <a:solidFill>
                  <a:srgbClr val="333333"/>
                </a:solidFill>
              </a:rPr>
              <a:t>d</a:t>
            </a:r>
            <a:r>
              <a:rPr lang="en-US" sz="2400" spc="-25" dirty="0" err="1">
                <a:solidFill>
                  <a:srgbClr val="333333"/>
                </a:solidFill>
              </a:rPr>
              <a:t>o</a:t>
            </a:r>
            <a:r>
              <a:rPr lang="en-US" sz="2400" spc="-30" dirty="0" err="1">
                <a:solidFill>
                  <a:srgbClr val="333333"/>
                </a:solidFill>
              </a:rPr>
              <a:t>v</a:t>
            </a:r>
            <a:r>
              <a:rPr lang="en-US" sz="2400" dirty="0" err="1">
                <a:solidFill>
                  <a:srgbClr val="333333"/>
                </a:solidFill>
              </a:rPr>
              <a:t>ode</a:t>
            </a:r>
            <a:r>
              <a:rPr lang="en-US" sz="2400" spc="20" dirty="0">
                <a:solidFill>
                  <a:srgbClr val="333333"/>
                </a:solidFill>
              </a:rPr>
              <a:t> </a:t>
            </a:r>
            <a:r>
              <a:rPr lang="en-US" sz="2400" dirty="0">
                <a:solidFill>
                  <a:srgbClr val="333333"/>
                </a:solidFill>
              </a:rPr>
              <a:t>do</a:t>
            </a:r>
            <a:r>
              <a:rPr lang="en-US" sz="2400" spc="15" dirty="0">
                <a:solidFill>
                  <a:srgbClr val="333333"/>
                </a:solidFill>
              </a:rPr>
              <a:t> </a:t>
            </a:r>
            <a:r>
              <a:rPr lang="en-US" sz="2400" spc="15" dirty="0" err="1">
                <a:solidFill>
                  <a:srgbClr val="333333"/>
                </a:solidFill>
              </a:rPr>
              <a:t>istih</a:t>
            </a:r>
            <a:r>
              <a:rPr lang="en-US" sz="2400" spc="15" dirty="0">
                <a:solidFill>
                  <a:srgbClr val="333333"/>
                </a:solidFill>
              </a:rPr>
              <a:t> </a:t>
            </a:r>
            <a:r>
              <a:rPr lang="sr-Latn-CS" sz="2400" spc="15" dirty="0">
                <a:solidFill>
                  <a:srgbClr val="333333"/>
                </a:solidFill>
              </a:rPr>
              <a:t>problema</a:t>
            </a:r>
            <a:r>
              <a:rPr lang="en-US" sz="2400" spc="15" dirty="0">
                <a:solidFill>
                  <a:srgbClr val="333333"/>
                </a:solidFill>
              </a:rPr>
              <a:t> </a:t>
            </a:r>
            <a:r>
              <a:rPr lang="en-US" sz="2400" dirty="0">
                <a:solidFill>
                  <a:srgbClr val="333333"/>
                </a:solidFill>
              </a:rPr>
              <a:t>u </a:t>
            </a:r>
            <a:r>
              <a:rPr lang="en-US" sz="2400" dirty="0" err="1">
                <a:solidFill>
                  <a:srgbClr val="333333"/>
                </a:solidFill>
              </a:rPr>
              <a:t>s</a:t>
            </a:r>
            <a:r>
              <a:rPr lang="en-US" sz="2400" spc="-55" dirty="0" err="1">
                <a:solidFill>
                  <a:srgbClr val="333333"/>
                </a:solidFill>
              </a:rPr>
              <a:t>v</a:t>
            </a:r>
            <a:r>
              <a:rPr lang="en-US" sz="2400" dirty="0" err="1">
                <a:solidFill>
                  <a:srgbClr val="333333"/>
                </a:solidFill>
              </a:rPr>
              <a:t>a</a:t>
            </a:r>
            <a:r>
              <a:rPr lang="en-US" sz="2400" spc="-30" dirty="0" err="1">
                <a:solidFill>
                  <a:srgbClr val="333333"/>
                </a:solidFill>
              </a:rPr>
              <a:t>k</a:t>
            </a:r>
            <a:r>
              <a:rPr lang="en-US" sz="2400" spc="5" dirty="0" err="1">
                <a:solidFill>
                  <a:srgbClr val="333333"/>
                </a:solidFill>
              </a:rPr>
              <a:t>o</a:t>
            </a:r>
            <a:r>
              <a:rPr lang="en-US" sz="2400" dirty="0" err="1">
                <a:solidFill>
                  <a:srgbClr val="333333"/>
                </a:solidFill>
              </a:rPr>
              <a:t>d</a:t>
            </a:r>
            <a:r>
              <a:rPr lang="en-US" sz="2400" spc="-10" dirty="0" err="1">
                <a:solidFill>
                  <a:srgbClr val="333333"/>
                </a:solidFill>
              </a:rPr>
              <a:t>n</a:t>
            </a:r>
            <a:r>
              <a:rPr lang="en-US" sz="2400" spc="5" dirty="0" err="1">
                <a:solidFill>
                  <a:srgbClr val="333333"/>
                </a:solidFill>
              </a:rPr>
              <a:t>e</a:t>
            </a:r>
            <a:r>
              <a:rPr lang="en-US" sz="2400" dirty="0" err="1">
                <a:solidFill>
                  <a:srgbClr val="333333"/>
                </a:solidFill>
              </a:rPr>
              <a:t>v</a:t>
            </a:r>
            <a:r>
              <a:rPr lang="en-US" sz="2400" spc="-10" dirty="0" err="1">
                <a:solidFill>
                  <a:srgbClr val="333333"/>
                </a:solidFill>
              </a:rPr>
              <a:t>n</a:t>
            </a:r>
            <a:r>
              <a:rPr lang="en-US" sz="2400" spc="5" dirty="0" err="1">
                <a:solidFill>
                  <a:srgbClr val="333333"/>
                </a:solidFill>
              </a:rPr>
              <a:t>o</a:t>
            </a:r>
            <a:r>
              <a:rPr lang="en-US" sz="2400" dirty="0" err="1">
                <a:solidFill>
                  <a:srgbClr val="333333"/>
                </a:solidFill>
              </a:rPr>
              <a:t>m</a:t>
            </a:r>
            <a:r>
              <a:rPr lang="en-US" sz="2400" spc="60" dirty="0">
                <a:solidFill>
                  <a:srgbClr val="333333"/>
                </a:solidFill>
              </a:rPr>
              <a:t> </a:t>
            </a:r>
            <a:r>
              <a:rPr lang="en-US" sz="2400" spc="10" dirty="0" err="1">
                <a:solidFill>
                  <a:srgbClr val="333333"/>
                </a:solidFill>
              </a:rPr>
              <a:t>ž</a:t>
            </a:r>
            <a:r>
              <a:rPr lang="en-US" sz="2400" spc="-10" dirty="0" err="1">
                <a:solidFill>
                  <a:srgbClr val="333333"/>
                </a:solidFill>
              </a:rPr>
              <a:t>i</a:t>
            </a:r>
            <a:r>
              <a:rPr lang="en-US" sz="2400" spc="-30" dirty="0" err="1">
                <a:solidFill>
                  <a:srgbClr val="333333"/>
                </a:solidFill>
              </a:rPr>
              <a:t>v</a:t>
            </a:r>
            <a:r>
              <a:rPr lang="en-US" sz="2400" spc="5" dirty="0" err="1">
                <a:solidFill>
                  <a:srgbClr val="333333"/>
                </a:solidFill>
              </a:rPr>
              <a:t>o</a:t>
            </a:r>
            <a:r>
              <a:rPr lang="en-US" sz="2400" dirty="0" err="1">
                <a:solidFill>
                  <a:srgbClr val="333333"/>
                </a:solidFill>
              </a:rPr>
              <a:t>t</a:t>
            </a:r>
            <a:r>
              <a:rPr lang="en-US" sz="2400" spc="-15" dirty="0" err="1">
                <a:solidFill>
                  <a:srgbClr val="333333"/>
                </a:solidFill>
              </a:rPr>
              <a:t>u</a:t>
            </a:r>
            <a:r>
              <a:rPr lang="x-none" sz="2400" spc="-35">
                <a:solidFill>
                  <a:srgbClr val="333333"/>
                </a:solidFill>
              </a:rPr>
              <a:t> kao kod </a:t>
            </a:r>
            <a:r>
              <a:rPr lang="x-none" sz="2400" spc="10">
                <a:solidFill>
                  <a:srgbClr val="333333"/>
                </a:solidFill>
              </a:rPr>
              <a:t>osoba sa </a:t>
            </a:r>
            <a:r>
              <a:rPr lang="en-US" sz="2400" dirty="0" err="1">
                <a:solidFill>
                  <a:srgbClr val="333333"/>
                </a:solidFill>
              </a:rPr>
              <a:t>d</a:t>
            </a:r>
            <a:r>
              <a:rPr lang="en-US" sz="2400" spc="-15" dirty="0" err="1">
                <a:solidFill>
                  <a:srgbClr val="333333"/>
                </a:solidFill>
              </a:rPr>
              <a:t>i</a:t>
            </a:r>
            <a:r>
              <a:rPr lang="en-US" sz="2400" spc="-10" dirty="0" err="1">
                <a:solidFill>
                  <a:srgbClr val="333333"/>
                </a:solidFill>
              </a:rPr>
              <a:t>j</a:t>
            </a:r>
            <a:r>
              <a:rPr lang="en-US" sz="2400" dirty="0" err="1">
                <a:solidFill>
                  <a:srgbClr val="333333"/>
                </a:solidFill>
              </a:rPr>
              <a:t>ag</a:t>
            </a:r>
            <a:r>
              <a:rPr lang="en-US" sz="2400" spc="-10" dirty="0" err="1">
                <a:solidFill>
                  <a:srgbClr val="333333"/>
                </a:solidFill>
              </a:rPr>
              <a:t>n</a:t>
            </a:r>
            <a:r>
              <a:rPr lang="en-US" sz="2400" spc="5" dirty="0" err="1">
                <a:solidFill>
                  <a:srgbClr val="333333"/>
                </a:solidFill>
              </a:rPr>
              <a:t>o</a:t>
            </a:r>
            <a:r>
              <a:rPr lang="en-US" sz="2400" spc="-10" dirty="0" err="1">
                <a:solidFill>
                  <a:srgbClr val="333333"/>
                </a:solidFill>
              </a:rPr>
              <a:t>z</a:t>
            </a:r>
            <a:r>
              <a:rPr lang="x-none" sz="2400">
                <a:solidFill>
                  <a:srgbClr val="333333"/>
                </a:solidFill>
              </a:rPr>
              <a:t>om</a:t>
            </a:r>
            <a:r>
              <a:rPr lang="en-US" sz="2400" dirty="0">
                <a:solidFill>
                  <a:srgbClr val="333333"/>
                </a:solidFill>
              </a:rPr>
              <a:t> </a:t>
            </a:r>
            <a:r>
              <a:rPr lang="en-US" sz="2400" dirty="0" err="1">
                <a:solidFill>
                  <a:srgbClr val="333333"/>
                </a:solidFill>
              </a:rPr>
              <a:t>p</a:t>
            </a:r>
            <a:r>
              <a:rPr lang="en-US" sz="2400" spc="-10" dirty="0" err="1">
                <a:solidFill>
                  <a:srgbClr val="333333"/>
                </a:solidFill>
              </a:rPr>
              <a:t>si</a:t>
            </a:r>
            <a:r>
              <a:rPr lang="en-US" sz="2400" dirty="0" err="1">
                <a:solidFill>
                  <a:srgbClr val="333333"/>
                </a:solidFill>
              </a:rPr>
              <a:t>ho</a:t>
            </a:r>
            <a:r>
              <a:rPr lang="en-US" sz="2400" spc="-10" dirty="0" err="1">
                <a:solidFill>
                  <a:srgbClr val="333333"/>
                </a:solidFill>
              </a:rPr>
              <a:t>z</a:t>
            </a:r>
            <a:r>
              <a:rPr lang="en-US" sz="2400" dirty="0" err="1">
                <a:solidFill>
                  <a:srgbClr val="333333"/>
                </a:solidFill>
              </a:rPr>
              <a:t>e</a:t>
            </a:r>
            <a:r>
              <a:rPr lang="en-US" sz="2400" dirty="0">
                <a:solidFill>
                  <a:srgbClr val="333333"/>
                </a:solidFill>
              </a:rPr>
              <a:t>.</a:t>
            </a: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uverenja nisu retka...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marR="6350" lvl="0" defTabSz="914400"/>
            <a:r>
              <a:rPr lang="en-US" sz="2400">
                <a:solidFill>
                  <a:srgbClr val="333333"/>
                </a:solidFill>
              </a:rPr>
              <a:t>Šta</a:t>
            </a:r>
            <a:r>
              <a:rPr lang="en-US" sz="2400" spc="-10" dirty="0">
                <a:solidFill>
                  <a:srgbClr val="333333"/>
                </a:solidFill>
              </a:rPr>
              <a:t> </a:t>
            </a:r>
            <a:r>
              <a:rPr lang="en-US" sz="2400" dirty="0" err="1">
                <a:solidFill>
                  <a:srgbClr val="333333"/>
                </a:solidFill>
              </a:rPr>
              <a:t>m</a:t>
            </a:r>
            <a:r>
              <a:rPr lang="en-US" sz="2400" spc="10" dirty="0" err="1">
                <a:solidFill>
                  <a:srgbClr val="333333"/>
                </a:solidFill>
              </a:rPr>
              <a:t>i</a:t>
            </a:r>
            <a:r>
              <a:rPr lang="en-US" sz="2400" dirty="0" err="1">
                <a:solidFill>
                  <a:srgbClr val="333333"/>
                </a:solidFill>
              </a:rPr>
              <a:t>s</a:t>
            </a:r>
            <a:r>
              <a:rPr lang="en-US" sz="2400" spc="5" dirty="0" err="1">
                <a:solidFill>
                  <a:srgbClr val="333333"/>
                </a:solidFill>
              </a:rPr>
              <a:t>li</a:t>
            </a:r>
            <a:r>
              <a:rPr lang="en-US" sz="2400" dirty="0" err="1">
                <a:solidFill>
                  <a:srgbClr val="333333"/>
                </a:solidFill>
              </a:rPr>
              <a:t>š</a:t>
            </a:r>
            <a:r>
              <a:rPr lang="en-US" sz="2400" dirty="0">
                <a:solidFill>
                  <a:srgbClr val="333333"/>
                </a:solidFill>
              </a:rPr>
              <a:t>?</a:t>
            </a:r>
            <a:r>
              <a:rPr lang="en-US" sz="2400" spc="-10" dirty="0">
                <a:solidFill>
                  <a:srgbClr val="333333"/>
                </a:solidFill>
              </a:rPr>
              <a:t> </a:t>
            </a:r>
            <a:r>
              <a:rPr lang="en-US" sz="2400" spc="-75" dirty="0" err="1">
                <a:solidFill>
                  <a:srgbClr val="333333"/>
                </a:solidFill>
              </a:rPr>
              <a:t>K</a:t>
            </a:r>
            <a:r>
              <a:rPr lang="en-US" sz="2400" spc="5" dirty="0" err="1">
                <a:solidFill>
                  <a:srgbClr val="333333"/>
                </a:solidFill>
              </a:rPr>
              <a:t>oli</a:t>
            </a:r>
            <a:r>
              <a:rPr lang="en-US" sz="2400" spc="-35" dirty="0" err="1">
                <a:solidFill>
                  <a:srgbClr val="333333"/>
                </a:solidFill>
              </a:rPr>
              <a:t>k</a:t>
            </a:r>
            <a:r>
              <a:rPr lang="en-US" sz="2400" dirty="0" err="1">
                <a:solidFill>
                  <a:srgbClr val="333333"/>
                </a:solidFill>
              </a:rPr>
              <a:t>o</a:t>
            </a:r>
            <a:r>
              <a:rPr lang="en-US" sz="2400" dirty="0">
                <a:solidFill>
                  <a:srgbClr val="333333"/>
                </a:solidFill>
              </a:rPr>
              <a:t> </a:t>
            </a:r>
            <a:r>
              <a:rPr lang="en-US" sz="2400" dirty="0" err="1">
                <a:solidFill>
                  <a:srgbClr val="333333"/>
                </a:solidFill>
              </a:rPr>
              <a:t>su</a:t>
            </a:r>
            <a:r>
              <a:rPr lang="en-US" sz="2400" dirty="0">
                <a:solidFill>
                  <a:srgbClr val="333333"/>
                </a:solidFill>
              </a:rPr>
              <a:t> </a:t>
            </a:r>
            <a:r>
              <a:rPr lang="en-US" sz="2400" dirty="0" err="1">
                <a:solidFill>
                  <a:srgbClr val="333333"/>
                </a:solidFill>
              </a:rPr>
              <a:t>čes</a:t>
            </a:r>
            <a:r>
              <a:rPr lang="en-US" sz="2400" spc="10" dirty="0" err="1">
                <a:solidFill>
                  <a:srgbClr val="333333"/>
                </a:solidFill>
              </a:rPr>
              <a:t>t</a:t>
            </a:r>
            <a:r>
              <a:rPr lang="sr-Latn-CS" sz="2400" spc="10" dirty="0">
                <a:solidFill>
                  <a:srgbClr val="333333"/>
                </a:solidFill>
              </a:rPr>
              <a:t>i</a:t>
            </a:r>
            <a:r>
              <a:rPr lang="en-US" sz="2400" dirty="0">
                <a:solidFill>
                  <a:srgbClr val="333333"/>
                </a:solidFill>
              </a:rPr>
              <a:t> </a:t>
            </a:r>
            <a:r>
              <a:rPr lang="en-US" sz="2400" spc="-15" dirty="0" err="1">
                <a:solidFill>
                  <a:srgbClr val="333333"/>
                </a:solidFill>
              </a:rPr>
              <a:t>n</a:t>
            </a:r>
            <a:r>
              <a:rPr lang="en-US" sz="2400" spc="-30" dirty="0" err="1">
                <a:solidFill>
                  <a:srgbClr val="333333"/>
                </a:solidFill>
              </a:rPr>
              <a:t>a</a:t>
            </a:r>
            <a:r>
              <a:rPr lang="en-US" sz="2400" spc="-35" dirty="0" err="1">
                <a:solidFill>
                  <a:srgbClr val="333333"/>
                </a:solidFill>
              </a:rPr>
              <a:t>v</a:t>
            </a:r>
            <a:r>
              <a:rPr lang="en-US" sz="2400" spc="5" dirty="0" err="1">
                <a:solidFill>
                  <a:srgbClr val="333333"/>
                </a:solidFill>
              </a:rPr>
              <a:t>ede</a:t>
            </a:r>
            <a:r>
              <a:rPr lang="en-US" sz="2400" spc="-15" dirty="0" err="1">
                <a:solidFill>
                  <a:srgbClr val="333333"/>
                </a:solidFill>
              </a:rPr>
              <a:t>n</a:t>
            </a:r>
            <a:r>
              <a:rPr lang="en-US" sz="2400" dirty="0" err="1">
                <a:solidFill>
                  <a:srgbClr val="333333"/>
                </a:solidFill>
              </a:rPr>
              <a:t>i</a:t>
            </a:r>
            <a:r>
              <a:rPr lang="en-US" sz="2400" spc="20" dirty="0">
                <a:solidFill>
                  <a:srgbClr val="333333"/>
                </a:solidFill>
              </a:rPr>
              <a:t> </a:t>
            </a:r>
            <a:r>
              <a:rPr lang="en-US" sz="2400" dirty="0" err="1">
                <a:solidFill>
                  <a:srgbClr val="333333"/>
                </a:solidFill>
              </a:rPr>
              <a:t>s</a:t>
            </a:r>
            <a:r>
              <a:rPr lang="en-US" sz="2400" spc="5" dirty="0" err="1">
                <a:solidFill>
                  <a:srgbClr val="333333"/>
                </a:solidFill>
              </a:rPr>
              <a:t>i</a:t>
            </a:r>
            <a:r>
              <a:rPr lang="en-US" sz="2400" dirty="0" err="1">
                <a:solidFill>
                  <a:srgbClr val="333333"/>
                </a:solidFill>
              </a:rPr>
              <a:t>m</a:t>
            </a:r>
            <a:r>
              <a:rPr lang="en-US" sz="2400" spc="5" dirty="0" err="1">
                <a:solidFill>
                  <a:srgbClr val="333333"/>
                </a:solidFill>
              </a:rPr>
              <a:t>pto</a:t>
            </a:r>
            <a:r>
              <a:rPr lang="en-US" sz="2400" dirty="0" err="1">
                <a:solidFill>
                  <a:srgbClr val="333333"/>
                </a:solidFill>
              </a:rPr>
              <a:t>m</a:t>
            </a:r>
            <a:r>
              <a:rPr lang="en-US" sz="2400" spc="5" dirty="0" err="1">
                <a:solidFill>
                  <a:srgbClr val="333333"/>
                </a:solidFill>
              </a:rPr>
              <a:t>i</a:t>
            </a:r>
            <a:r>
              <a:rPr lang="en-US" sz="2400" dirty="0">
                <a:solidFill>
                  <a:srgbClr val="333333"/>
                </a:solidFill>
              </a:rPr>
              <a:t>/</a:t>
            </a:r>
            <a:r>
              <a:rPr lang="en-US" sz="2400" spc="5" dirty="0" err="1">
                <a:solidFill>
                  <a:srgbClr val="333333"/>
                </a:solidFill>
              </a:rPr>
              <a:t>i</a:t>
            </a:r>
            <a:r>
              <a:rPr lang="en-US" sz="2400" dirty="0" err="1">
                <a:solidFill>
                  <a:srgbClr val="333333"/>
                </a:solidFill>
              </a:rPr>
              <a:t>s</a:t>
            </a:r>
            <a:r>
              <a:rPr lang="en-US" sz="2400" spc="-15" dirty="0" err="1">
                <a:solidFill>
                  <a:srgbClr val="333333"/>
                </a:solidFill>
              </a:rPr>
              <a:t>ku</a:t>
            </a:r>
            <a:r>
              <a:rPr lang="en-US" sz="2400" dirty="0" err="1">
                <a:solidFill>
                  <a:srgbClr val="333333"/>
                </a:solidFill>
              </a:rPr>
              <a:t>s</a:t>
            </a:r>
            <a:r>
              <a:rPr lang="en-US" sz="2400" spc="5" dirty="0" err="1">
                <a:solidFill>
                  <a:srgbClr val="333333"/>
                </a:solidFill>
              </a:rPr>
              <a:t>t</a:t>
            </a:r>
            <a:r>
              <a:rPr lang="en-US" sz="2400" spc="-35" dirty="0" err="1">
                <a:solidFill>
                  <a:srgbClr val="333333"/>
                </a:solidFill>
              </a:rPr>
              <a:t>v</a:t>
            </a:r>
            <a:r>
              <a:rPr lang="en-US" sz="2400" dirty="0" err="1">
                <a:solidFill>
                  <a:srgbClr val="333333"/>
                </a:solidFill>
              </a:rPr>
              <a:t>a</a:t>
            </a:r>
            <a:r>
              <a:rPr lang="en-US" sz="2400" spc="-40" dirty="0">
                <a:solidFill>
                  <a:srgbClr val="333333"/>
                </a:solidFill>
              </a:rPr>
              <a:t> </a:t>
            </a:r>
            <a:r>
              <a:rPr lang="en-US" sz="2400" dirty="0">
                <a:solidFill>
                  <a:srgbClr val="333333"/>
                </a:solidFill>
              </a:rPr>
              <a:t>u </a:t>
            </a:r>
            <a:r>
              <a:rPr lang="en-US" sz="2400" spc="5" dirty="0" err="1">
                <a:solidFill>
                  <a:srgbClr val="333333"/>
                </a:solidFill>
              </a:rPr>
              <a:t>op</a:t>
            </a:r>
            <a:r>
              <a:rPr lang="en-US" sz="2400" dirty="0" err="1">
                <a:solidFill>
                  <a:srgbClr val="333333"/>
                </a:solidFill>
              </a:rPr>
              <a:t>š</a:t>
            </a:r>
            <a:r>
              <a:rPr lang="en-US" sz="2400" spc="5" dirty="0" err="1">
                <a:solidFill>
                  <a:srgbClr val="333333"/>
                </a:solidFill>
              </a:rPr>
              <a:t>to</a:t>
            </a:r>
            <a:r>
              <a:rPr lang="en-US" sz="2400" dirty="0" err="1">
                <a:solidFill>
                  <a:srgbClr val="333333"/>
                </a:solidFill>
              </a:rPr>
              <a:t>j</a:t>
            </a:r>
            <a:r>
              <a:rPr lang="en-US" sz="2400" dirty="0">
                <a:solidFill>
                  <a:srgbClr val="333333"/>
                </a:solidFill>
              </a:rPr>
              <a:t> </a:t>
            </a:r>
            <a:r>
              <a:rPr lang="en-US" sz="2400" spc="5" dirty="0" err="1">
                <a:solidFill>
                  <a:srgbClr val="333333"/>
                </a:solidFill>
              </a:rPr>
              <a:t>p</a:t>
            </a:r>
            <a:r>
              <a:rPr lang="en-US" sz="2400" spc="-5" dirty="0" err="1">
                <a:solidFill>
                  <a:srgbClr val="333333"/>
                </a:solidFill>
              </a:rPr>
              <a:t>o</a:t>
            </a:r>
            <a:r>
              <a:rPr lang="en-US" sz="2400" spc="5" dirty="0" err="1">
                <a:solidFill>
                  <a:srgbClr val="333333"/>
                </a:solidFill>
              </a:rPr>
              <a:t>p</a:t>
            </a:r>
            <a:r>
              <a:rPr lang="en-US" sz="2400" spc="-25" dirty="0" err="1">
                <a:solidFill>
                  <a:srgbClr val="333333"/>
                </a:solidFill>
              </a:rPr>
              <a:t>u</a:t>
            </a:r>
            <a:r>
              <a:rPr lang="en-US" sz="2400" spc="5" dirty="0" err="1">
                <a:solidFill>
                  <a:srgbClr val="333333"/>
                </a:solidFill>
              </a:rPr>
              <a:t>l</a:t>
            </a:r>
            <a:r>
              <a:rPr lang="en-US" sz="2400" spc="-10" dirty="0" err="1">
                <a:solidFill>
                  <a:srgbClr val="333333"/>
                </a:solidFill>
              </a:rPr>
              <a:t>ac</a:t>
            </a:r>
            <a:r>
              <a:rPr lang="en-US" sz="2400" dirty="0" err="1">
                <a:solidFill>
                  <a:srgbClr val="333333"/>
                </a:solidFill>
              </a:rPr>
              <a:t>ij</a:t>
            </a:r>
            <a:r>
              <a:rPr lang="en-US" sz="2400" spc="10" dirty="0" err="1">
                <a:solidFill>
                  <a:srgbClr val="333333"/>
                </a:solidFill>
              </a:rPr>
              <a:t>i</a:t>
            </a:r>
            <a:r>
              <a:rPr lang="en-US" sz="2400" dirty="0">
                <a:solidFill>
                  <a:srgbClr val="333333"/>
                </a:solidFill>
              </a:rPr>
              <a:t>?</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967114530"/>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cs typeface="Arial" charset="0"/>
                        </a:rPr>
                        <a:t>Izjave koje su bile ponuđene opštoj populaciji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rPr>
                        <a:t>Potvrđen</a:t>
                      </a:r>
                      <a:r>
                        <a:rPr kumimoji="0" lang="en-US" sz="1800" b="0" i="0" u="none" strike="noStrike" cap="none" normalizeH="0" baseline="0" dirty="0">
                          <a:ln>
                            <a:noFill/>
                          </a:ln>
                          <a:solidFill>
                            <a:srgbClr val="333333"/>
                          </a:solidFill>
                          <a:effectLst/>
                          <a:latin typeface="Calibri Light"/>
                        </a:rPr>
                        <a:t> </a:t>
                      </a:r>
                      <a:r>
                        <a:rPr kumimoji="0" lang="vi-VN" sz="1800" b="0" i="0" u="none" strike="noStrike" cap="none" normalizeH="0" baseline="0" dirty="0">
                          <a:ln>
                            <a:noFill/>
                          </a:ln>
                          <a:solidFill>
                            <a:srgbClr val="333333"/>
                          </a:solidFill>
                          <a:effectLst/>
                          <a:latin typeface="Calibri Light"/>
                        </a:rPr>
                        <a:t>odgovor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ste ikada mislli da ljudi mogu da komuniciraju telepatski?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ikad imali osećaj da ljudi mogu da vam čitaju misli?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Osećaj da su stvari nerealne oko vas i da je sve deo eksperimenta?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imali osećaj da su stvari u časopisima ili na TV-u objavljenje baš zbog vas?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Jeste li imali osećaj da vas proganjaju na bilo koji način?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povremeno, kada nema nikoga u blizini, čujete glasove?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2612865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uverenja nisu retka...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marR="6350" lvl="0" defTabSz="914400"/>
            <a:r>
              <a:rPr lang="en-US" sz="2400">
                <a:solidFill>
                  <a:srgbClr val="333333"/>
                </a:solidFill>
              </a:rPr>
              <a:t>Šta</a:t>
            </a:r>
            <a:r>
              <a:rPr lang="en-US" sz="2400" spc="-10" dirty="0">
                <a:solidFill>
                  <a:srgbClr val="333333"/>
                </a:solidFill>
              </a:rPr>
              <a:t> </a:t>
            </a:r>
            <a:r>
              <a:rPr lang="en-US" sz="2400" dirty="0" err="1">
                <a:solidFill>
                  <a:srgbClr val="333333"/>
                </a:solidFill>
              </a:rPr>
              <a:t>m</a:t>
            </a:r>
            <a:r>
              <a:rPr lang="en-US" sz="2400" spc="10" dirty="0" err="1">
                <a:solidFill>
                  <a:srgbClr val="333333"/>
                </a:solidFill>
              </a:rPr>
              <a:t>i</a:t>
            </a:r>
            <a:r>
              <a:rPr lang="en-US" sz="2400" dirty="0" err="1">
                <a:solidFill>
                  <a:srgbClr val="333333"/>
                </a:solidFill>
              </a:rPr>
              <a:t>s</a:t>
            </a:r>
            <a:r>
              <a:rPr lang="en-US" sz="2400" spc="5" dirty="0" err="1">
                <a:solidFill>
                  <a:srgbClr val="333333"/>
                </a:solidFill>
              </a:rPr>
              <a:t>li</a:t>
            </a:r>
            <a:r>
              <a:rPr lang="en-US" sz="2400" dirty="0" err="1">
                <a:solidFill>
                  <a:srgbClr val="333333"/>
                </a:solidFill>
              </a:rPr>
              <a:t>š</a:t>
            </a:r>
            <a:r>
              <a:rPr lang="en-US" sz="2400" dirty="0">
                <a:solidFill>
                  <a:srgbClr val="333333"/>
                </a:solidFill>
              </a:rPr>
              <a:t>?</a:t>
            </a:r>
            <a:r>
              <a:rPr lang="en-US" sz="2400" spc="-10" dirty="0">
                <a:solidFill>
                  <a:srgbClr val="333333"/>
                </a:solidFill>
              </a:rPr>
              <a:t> </a:t>
            </a:r>
            <a:r>
              <a:rPr lang="en-US" sz="2400" spc="-75" dirty="0" err="1">
                <a:solidFill>
                  <a:srgbClr val="333333"/>
                </a:solidFill>
              </a:rPr>
              <a:t>K</a:t>
            </a:r>
            <a:r>
              <a:rPr lang="en-US" sz="2400" spc="5" dirty="0" err="1">
                <a:solidFill>
                  <a:srgbClr val="333333"/>
                </a:solidFill>
              </a:rPr>
              <a:t>oli</a:t>
            </a:r>
            <a:r>
              <a:rPr lang="en-US" sz="2400" spc="-35" dirty="0" err="1">
                <a:solidFill>
                  <a:srgbClr val="333333"/>
                </a:solidFill>
              </a:rPr>
              <a:t>k</a:t>
            </a:r>
            <a:r>
              <a:rPr lang="en-US" sz="2400" dirty="0" err="1">
                <a:solidFill>
                  <a:srgbClr val="333333"/>
                </a:solidFill>
              </a:rPr>
              <a:t>o</a:t>
            </a:r>
            <a:r>
              <a:rPr lang="en-US" sz="2400" dirty="0">
                <a:solidFill>
                  <a:srgbClr val="333333"/>
                </a:solidFill>
              </a:rPr>
              <a:t> </a:t>
            </a:r>
            <a:r>
              <a:rPr lang="en-US" sz="2400" dirty="0" err="1">
                <a:solidFill>
                  <a:srgbClr val="333333"/>
                </a:solidFill>
              </a:rPr>
              <a:t>su</a:t>
            </a:r>
            <a:r>
              <a:rPr lang="en-US" sz="2400" dirty="0">
                <a:solidFill>
                  <a:srgbClr val="333333"/>
                </a:solidFill>
              </a:rPr>
              <a:t> </a:t>
            </a:r>
            <a:r>
              <a:rPr lang="en-US" sz="2400" dirty="0" err="1">
                <a:solidFill>
                  <a:srgbClr val="333333"/>
                </a:solidFill>
              </a:rPr>
              <a:t>čes</a:t>
            </a:r>
            <a:r>
              <a:rPr lang="en-US" sz="2400" spc="10" dirty="0" err="1">
                <a:solidFill>
                  <a:srgbClr val="333333"/>
                </a:solidFill>
              </a:rPr>
              <a:t>t</a:t>
            </a:r>
            <a:r>
              <a:rPr lang="sr-Latn-CS" sz="2400" spc="10" dirty="0">
                <a:solidFill>
                  <a:srgbClr val="333333"/>
                </a:solidFill>
              </a:rPr>
              <a:t>i</a:t>
            </a:r>
            <a:r>
              <a:rPr lang="en-US" sz="2400" dirty="0">
                <a:solidFill>
                  <a:srgbClr val="333333"/>
                </a:solidFill>
              </a:rPr>
              <a:t> </a:t>
            </a:r>
            <a:r>
              <a:rPr lang="en-US" sz="2400" spc="-15" dirty="0" err="1">
                <a:solidFill>
                  <a:srgbClr val="333333"/>
                </a:solidFill>
              </a:rPr>
              <a:t>n</a:t>
            </a:r>
            <a:r>
              <a:rPr lang="en-US" sz="2400" spc="-30" dirty="0" err="1">
                <a:solidFill>
                  <a:srgbClr val="333333"/>
                </a:solidFill>
              </a:rPr>
              <a:t>a</a:t>
            </a:r>
            <a:r>
              <a:rPr lang="en-US" sz="2400" spc="-35" dirty="0" err="1">
                <a:solidFill>
                  <a:srgbClr val="333333"/>
                </a:solidFill>
              </a:rPr>
              <a:t>v</a:t>
            </a:r>
            <a:r>
              <a:rPr lang="en-US" sz="2400" spc="5" dirty="0" err="1">
                <a:solidFill>
                  <a:srgbClr val="333333"/>
                </a:solidFill>
              </a:rPr>
              <a:t>ede</a:t>
            </a:r>
            <a:r>
              <a:rPr lang="en-US" sz="2400" spc="-15" dirty="0" err="1">
                <a:solidFill>
                  <a:srgbClr val="333333"/>
                </a:solidFill>
              </a:rPr>
              <a:t>n</a:t>
            </a:r>
            <a:r>
              <a:rPr lang="en-US" sz="2400" dirty="0" err="1">
                <a:solidFill>
                  <a:srgbClr val="333333"/>
                </a:solidFill>
              </a:rPr>
              <a:t>i</a:t>
            </a:r>
            <a:r>
              <a:rPr lang="en-US" sz="2400" spc="20" dirty="0">
                <a:solidFill>
                  <a:srgbClr val="333333"/>
                </a:solidFill>
              </a:rPr>
              <a:t> </a:t>
            </a:r>
            <a:r>
              <a:rPr lang="en-US" sz="2400" dirty="0" err="1">
                <a:solidFill>
                  <a:srgbClr val="333333"/>
                </a:solidFill>
              </a:rPr>
              <a:t>s</a:t>
            </a:r>
            <a:r>
              <a:rPr lang="en-US" sz="2400" spc="5" dirty="0" err="1">
                <a:solidFill>
                  <a:srgbClr val="333333"/>
                </a:solidFill>
              </a:rPr>
              <a:t>i</a:t>
            </a:r>
            <a:r>
              <a:rPr lang="en-US" sz="2400" dirty="0" err="1">
                <a:solidFill>
                  <a:srgbClr val="333333"/>
                </a:solidFill>
              </a:rPr>
              <a:t>m</a:t>
            </a:r>
            <a:r>
              <a:rPr lang="en-US" sz="2400" spc="5" dirty="0" err="1">
                <a:solidFill>
                  <a:srgbClr val="333333"/>
                </a:solidFill>
              </a:rPr>
              <a:t>pto</a:t>
            </a:r>
            <a:r>
              <a:rPr lang="en-US" sz="2400" dirty="0" err="1">
                <a:solidFill>
                  <a:srgbClr val="333333"/>
                </a:solidFill>
              </a:rPr>
              <a:t>m</a:t>
            </a:r>
            <a:r>
              <a:rPr lang="en-US" sz="2400" spc="5" dirty="0" err="1">
                <a:solidFill>
                  <a:srgbClr val="333333"/>
                </a:solidFill>
              </a:rPr>
              <a:t>i</a:t>
            </a:r>
            <a:r>
              <a:rPr lang="en-US" sz="2400" dirty="0">
                <a:solidFill>
                  <a:srgbClr val="333333"/>
                </a:solidFill>
              </a:rPr>
              <a:t>/</a:t>
            </a:r>
            <a:r>
              <a:rPr lang="en-US" sz="2400" spc="5" dirty="0" err="1">
                <a:solidFill>
                  <a:srgbClr val="333333"/>
                </a:solidFill>
              </a:rPr>
              <a:t>i</a:t>
            </a:r>
            <a:r>
              <a:rPr lang="en-US" sz="2400" dirty="0" err="1">
                <a:solidFill>
                  <a:srgbClr val="333333"/>
                </a:solidFill>
              </a:rPr>
              <a:t>s</a:t>
            </a:r>
            <a:r>
              <a:rPr lang="en-US" sz="2400" spc="-15" dirty="0" err="1">
                <a:solidFill>
                  <a:srgbClr val="333333"/>
                </a:solidFill>
              </a:rPr>
              <a:t>ku</a:t>
            </a:r>
            <a:r>
              <a:rPr lang="en-US" sz="2400" dirty="0" err="1">
                <a:solidFill>
                  <a:srgbClr val="333333"/>
                </a:solidFill>
              </a:rPr>
              <a:t>s</a:t>
            </a:r>
            <a:r>
              <a:rPr lang="en-US" sz="2400" spc="5" dirty="0" err="1">
                <a:solidFill>
                  <a:srgbClr val="333333"/>
                </a:solidFill>
              </a:rPr>
              <a:t>t</a:t>
            </a:r>
            <a:r>
              <a:rPr lang="en-US" sz="2400" spc="-35" dirty="0" err="1">
                <a:solidFill>
                  <a:srgbClr val="333333"/>
                </a:solidFill>
              </a:rPr>
              <a:t>v</a:t>
            </a:r>
            <a:r>
              <a:rPr lang="en-US" sz="2400" dirty="0" err="1">
                <a:solidFill>
                  <a:srgbClr val="333333"/>
                </a:solidFill>
              </a:rPr>
              <a:t>a</a:t>
            </a:r>
            <a:r>
              <a:rPr lang="en-US" sz="2400" spc="-40" dirty="0">
                <a:solidFill>
                  <a:srgbClr val="333333"/>
                </a:solidFill>
              </a:rPr>
              <a:t> </a:t>
            </a:r>
            <a:r>
              <a:rPr lang="en-US" sz="2400" dirty="0">
                <a:solidFill>
                  <a:srgbClr val="333333"/>
                </a:solidFill>
              </a:rPr>
              <a:t>u </a:t>
            </a:r>
            <a:r>
              <a:rPr lang="en-US" sz="2400" spc="5" dirty="0" err="1">
                <a:solidFill>
                  <a:srgbClr val="333333"/>
                </a:solidFill>
              </a:rPr>
              <a:t>op</a:t>
            </a:r>
            <a:r>
              <a:rPr lang="en-US" sz="2400" dirty="0" err="1">
                <a:solidFill>
                  <a:srgbClr val="333333"/>
                </a:solidFill>
              </a:rPr>
              <a:t>š</a:t>
            </a:r>
            <a:r>
              <a:rPr lang="en-US" sz="2400" spc="5" dirty="0" err="1">
                <a:solidFill>
                  <a:srgbClr val="333333"/>
                </a:solidFill>
              </a:rPr>
              <a:t>to</a:t>
            </a:r>
            <a:r>
              <a:rPr lang="en-US" sz="2400" dirty="0" err="1">
                <a:solidFill>
                  <a:srgbClr val="333333"/>
                </a:solidFill>
              </a:rPr>
              <a:t>j</a:t>
            </a:r>
            <a:r>
              <a:rPr lang="en-US" sz="2400" dirty="0">
                <a:solidFill>
                  <a:srgbClr val="333333"/>
                </a:solidFill>
              </a:rPr>
              <a:t> </a:t>
            </a:r>
            <a:r>
              <a:rPr lang="en-US" sz="2400" spc="5" dirty="0" err="1">
                <a:solidFill>
                  <a:srgbClr val="333333"/>
                </a:solidFill>
              </a:rPr>
              <a:t>p</a:t>
            </a:r>
            <a:r>
              <a:rPr lang="en-US" sz="2400" spc="-5" dirty="0" err="1">
                <a:solidFill>
                  <a:srgbClr val="333333"/>
                </a:solidFill>
              </a:rPr>
              <a:t>o</a:t>
            </a:r>
            <a:r>
              <a:rPr lang="en-US" sz="2400" spc="5" dirty="0" err="1">
                <a:solidFill>
                  <a:srgbClr val="333333"/>
                </a:solidFill>
              </a:rPr>
              <a:t>p</a:t>
            </a:r>
            <a:r>
              <a:rPr lang="en-US" sz="2400" spc="-25" dirty="0" err="1">
                <a:solidFill>
                  <a:srgbClr val="333333"/>
                </a:solidFill>
              </a:rPr>
              <a:t>u</a:t>
            </a:r>
            <a:r>
              <a:rPr lang="en-US" sz="2400" spc="5" dirty="0" err="1">
                <a:solidFill>
                  <a:srgbClr val="333333"/>
                </a:solidFill>
              </a:rPr>
              <a:t>l</a:t>
            </a:r>
            <a:r>
              <a:rPr lang="en-US" sz="2400" spc="-10" dirty="0" err="1">
                <a:solidFill>
                  <a:srgbClr val="333333"/>
                </a:solidFill>
              </a:rPr>
              <a:t>ac</a:t>
            </a:r>
            <a:r>
              <a:rPr lang="en-US" sz="2400" dirty="0" err="1">
                <a:solidFill>
                  <a:srgbClr val="333333"/>
                </a:solidFill>
              </a:rPr>
              <a:t>ij</a:t>
            </a:r>
            <a:r>
              <a:rPr lang="en-US" sz="2400" spc="10" dirty="0" err="1">
                <a:solidFill>
                  <a:srgbClr val="333333"/>
                </a:solidFill>
              </a:rPr>
              <a:t>i</a:t>
            </a:r>
            <a:r>
              <a:rPr lang="en-US" sz="2400" dirty="0">
                <a:solidFill>
                  <a:srgbClr val="333333"/>
                </a:solidFill>
              </a:rPr>
              <a:t>?</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2587878696"/>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cs typeface="Arial" charset="0"/>
                        </a:rPr>
                        <a:t>Izjave koje su bile ponuđene opštoj populaciji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rPr>
                        <a:t>Potvrđen</a:t>
                      </a:r>
                      <a:r>
                        <a:rPr kumimoji="0" lang="en-US" sz="1800" b="0" i="0" u="none" strike="noStrike" cap="none" normalizeH="0" baseline="0" dirty="0">
                          <a:ln>
                            <a:noFill/>
                          </a:ln>
                          <a:solidFill>
                            <a:srgbClr val="333333"/>
                          </a:solidFill>
                          <a:effectLst/>
                          <a:latin typeface="Calibri Light"/>
                        </a:rPr>
                        <a:t> </a:t>
                      </a:r>
                      <a:r>
                        <a:rPr kumimoji="0" lang="vi-VN" sz="1800" b="0" i="0" u="none" strike="noStrike" cap="none" normalizeH="0" baseline="0" dirty="0">
                          <a:ln>
                            <a:noFill/>
                          </a:ln>
                          <a:solidFill>
                            <a:srgbClr val="333333"/>
                          </a:solidFill>
                          <a:effectLst/>
                          <a:latin typeface="Calibri Light"/>
                        </a:rPr>
                        <a:t>odgovor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ste ikada mislli da ljudi mogu da komuniciraju telepatski?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ikad imali osećaj da ljudi mogu da vam čitaju misli?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Osećaj da su stvari nerealne oko vas i da je sve deo eksperimenta?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imali osećaj da su stvari u časopisima ili na TV-u objavljenje baš zbog vas?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Jeste li imali osećaj da vas proganjaju na bilo koji način?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povremeno, kada nema nikoga u blizini, čujete glasove?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1834633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uverenja nisu retka...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marR="6350" lvl="0" defTabSz="914400"/>
            <a:r>
              <a:rPr lang="en-US" sz="2400">
                <a:solidFill>
                  <a:srgbClr val="333333"/>
                </a:solidFill>
              </a:rPr>
              <a:t>Šta</a:t>
            </a:r>
            <a:r>
              <a:rPr lang="en-US" sz="2400" spc="-10" dirty="0">
                <a:solidFill>
                  <a:srgbClr val="333333"/>
                </a:solidFill>
              </a:rPr>
              <a:t> </a:t>
            </a:r>
            <a:r>
              <a:rPr lang="en-US" sz="2400" dirty="0" err="1">
                <a:solidFill>
                  <a:srgbClr val="333333"/>
                </a:solidFill>
              </a:rPr>
              <a:t>m</a:t>
            </a:r>
            <a:r>
              <a:rPr lang="en-US" sz="2400" spc="10" dirty="0" err="1">
                <a:solidFill>
                  <a:srgbClr val="333333"/>
                </a:solidFill>
              </a:rPr>
              <a:t>i</a:t>
            </a:r>
            <a:r>
              <a:rPr lang="en-US" sz="2400" dirty="0" err="1">
                <a:solidFill>
                  <a:srgbClr val="333333"/>
                </a:solidFill>
              </a:rPr>
              <a:t>s</a:t>
            </a:r>
            <a:r>
              <a:rPr lang="en-US" sz="2400" spc="5" dirty="0" err="1">
                <a:solidFill>
                  <a:srgbClr val="333333"/>
                </a:solidFill>
              </a:rPr>
              <a:t>li</a:t>
            </a:r>
            <a:r>
              <a:rPr lang="en-US" sz="2400" dirty="0" err="1">
                <a:solidFill>
                  <a:srgbClr val="333333"/>
                </a:solidFill>
              </a:rPr>
              <a:t>š</a:t>
            </a:r>
            <a:r>
              <a:rPr lang="en-US" sz="2400" dirty="0">
                <a:solidFill>
                  <a:srgbClr val="333333"/>
                </a:solidFill>
              </a:rPr>
              <a:t>?</a:t>
            </a:r>
            <a:r>
              <a:rPr lang="en-US" sz="2400" spc="-10" dirty="0">
                <a:solidFill>
                  <a:srgbClr val="333333"/>
                </a:solidFill>
              </a:rPr>
              <a:t> </a:t>
            </a:r>
            <a:r>
              <a:rPr lang="en-US" sz="2400" spc="-75" dirty="0" err="1">
                <a:solidFill>
                  <a:srgbClr val="333333"/>
                </a:solidFill>
              </a:rPr>
              <a:t>K</a:t>
            </a:r>
            <a:r>
              <a:rPr lang="en-US" sz="2400" spc="5" dirty="0" err="1">
                <a:solidFill>
                  <a:srgbClr val="333333"/>
                </a:solidFill>
              </a:rPr>
              <a:t>oli</a:t>
            </a:r>
            <a:r>
              <a:rPr lang="en-US" sz="2400" spc="-35" dirty="0" err="1">
                <a:solidFill>
                  <a:srgbClr val="333333"/>
                </a:solidFill>
              </a:rPr>
              <a:t>k</a:t>
            </a:r>
            <a:r>
              <a:rPr lang="en-US" sz="2400" dirty="0" err="1">
                <a:solidFill>
                  <a:srgbClr val="333333"/>
                </a:solidFill>
              </a:rPr>
              <a:t>o</a:t>
            </a:r>
            <a:r>
              <a:rPr lang="en-US" sz="2400" dirty="0">
                <a:solidFill>
                  <a:srgbClr val="333333"/>
                </a:solidFill>
              </a:rPr>
              <a:t> </a:t>
            </a:r>
            <a:r>
              <a:rPr lang="en-US" sz="2400" dirty="0" err="1">
                <a:solidFill>
                  <a:srgbClr val="333333"/>
                </a:solidFill>
              </a:rPr>
              <a:t>su</a:t>
            </a:r>
            <a:r>
              <a:rPr lang="en-US" sz="2400" dirty="0">
                <a:solidFill>
                  <a:srgbClr val="333333"/>
                </a:solidFill>
              </a:rPr>
              <a:t> </a:t>
            </a:r>
            <a:r>
              <a:rPr lang="en-US" sz="2400" dirty="0" err="1">
                <a:solidFill>
                  <a:srgbClr val="333333"/>
                </a:solidFill>
              </a:rPr>
              <a:t>čes</a:t>
            </a:r>
            <a:r>
              <a:rPr lang="en-US" sz="2400" spc="10" dirty="0" err="1">
                <a:solidFill>
                  <a:srgbClr val="333333"/>
                </a:solidFill>
              </a:rPr>
              <a:t>t</a:t>
            </a:r>
            <a:r>
              <a:rPr lang="sr-Latn-CS" sz="2400" spc="10" dirty="0">
                <a:solidFill>
                  <a:srgbClr val="333333"/>
                </a:solidFill>
              </a:rPr>
              <a:t>i</a:t>
            </a:r>
            <a:r>
              <a:rPr lang="en-US" sz="2400" dirty="0">
                <a:solidFill>
                  <a:srgbClr val="333333"/>
                </a:solidFill>
              </a:rPr>
              <a:t> </a:t>
            </a:r>
            <a:r>
              <a:rPr lang="en-US" sz="2400" spc="-15" dirty="0" err="1">
                <a:solidFill>
                  <a:srgbClr val="333333"/>
                </a:solidFill>
              </a:rPr>
              <a:t>n</a:t>
            </a:r>
            <a:r>
              <a:rPr lang="en-US" sz="2400" spc="-30" dirty="0" err="1">
                <a:solidFill>
                  <a:srgbClr val="333333"/>
                </a:solidFill>
              </a:rPr>
              <a:t>a</a:t>
            </a:r>
            <a:r>
              <a:rPr lang="en-US" sz="2400" spc="-35" dirty="0" err="1">
                <a:solidFill>
                  <a:srgbClr val="333333"/>
                </a:solidFill>
              </a:rPr>
              <a:t>v</a:t>
            </a:r>
            <a:r>
              <a:rPr lang="en-US" sz="2400" spc="5" dirty="0" err="1">
                <a:solidFill>
                  <a:srgbClr val="333333"/>
                </a:solidFill>
              </a:rPr>
              <a:t>ede</a:t>
            </a:r>
            <a:r>
              <a:rPr lang="en-US" sz="2400" spc="-15" dirty="0" err="1">
                <a:solidFill>
                  <a:srgbClr val="333333"/>
                </a:solidFill>
              </a:rPr>
              <a:t>n</a:t>
            </a:r>
            <a:r>
              <a:rPr lang="en-US" sz="2400" dirty="0" err="1">
                <a:solidFill>
                  <a:srgbClr val="333333"/>
                </a:solidFill>
              </a:rPr>
              <a:t>i</a:t>
            </a:r>
            <a:r>
              <a:rPr lang="en-US" sz="2400" spc="20" dirty="0">
                <a:solidFill>
                  <a:srgbClr val="333333"/>
                </a:solidFill>
              </a:rPr>
              <a:t> </a:t>
            </a:r>
            <a:r>
              <a:rPr lang="en-US" sz="2400" dirty="0" err="1">
                <a:solidFill>
                  <a:srgbClr val="333333"/>
                </a:solidFill>
              </a:rPr>
              <a:t>s</a:t>
            </a:r>
            <a:r>
              <a:rPr lang="en-US" sz="2400" spc="5" dirty="0" err="1">
                <a:solidFill>
                  <a:srgbClr val="333333"/>
                </a:solidFill>
              </a:rPr>
              <a:t>i</a:t>
            </a:r>
            <a:r>
              <a:rPr lang="en-US" sz="2400" dirty="0" err="1">
                <a:solidFill>
                  <a:srgbClr val="333333"/>
                </a:solidFill>
              </a:rPr>
              <a:t>m</a:t>
            </a:r>
            <a:r>
              <a:rPr lang="en-US" sz="2400" spc="5" dirty="0" err="1">
                <a:solidFill>
                  <a:srgbClr val="333333"/>
                </a:solidFill>
              </a:rPr>
              <a:t>pto</a:t>
            </a:r>
            <a:r>
              <a:rPr lang="en-US" sz="2400" dirty="0" err="1">
                <a:solidFill>
                  <a:srgbClr val="333333"/>
                </a:solidFill>
              </a:rPr>
              <a:t>m</a:t>
            </a:r>
            <a:r>
              <a:rPr lang="en-US" sz="2400" spc="5" dirty="0" err="1">
                <a:solidFill>
                  <a:srgbClr val="333333"/>
                </a:solidFill>
              </a:rPr>
              <a:t>i</a:t>
            </a:r>
            <a:r>
              <a:rPr lang="en-US" sz="2400" dirty="0">
                <a:solidFill>
                  <a:srgbClr val="333333"/>
                </a:solidFill>
              </a:rPr>
              <a:t>/</a:t>
            </a:r>
            <a:r>
              <a:rPr lang="en-US" sz="2400" spc="5" dirty="0" err="1">
                <a:solidFill>
                  <a:srgbClr val="333333"/>
                </a:solidFill>
              </a:rPr>
              <a:t>i</a:t>
            </a:r>
            <a:r>
              <a:rPr lang="en-US" sz="2400" dirty="0" err="1">
                <a:solidFill>
                  <a:srgbClr val="333333"/>
                </a:solidFill>
              </a:rPr>
              <a:t>s</a:t>
            </a:r>
            <a:r>
              <a:rPr lang="en-US" sz="2400" spc="-15" dirty="0" err="1">
                <a:solidFill>
                  <a:srgbClr val="333333"/>
                </a:solidFill>
              </a:rPr>
              <a:t>ku</a:t>
            </a:r>
            <a:r>
              <a:rPr lang="en-US" sz="2400" dirty="0" err="1">
                <a:solidFill>
                  <a:srgbClr val="333333"/>
                </a:solidFill>
              </a:rPr>
              <a:t>s</a:t>
            </a:r>
            <a:r>
              <a:rPr lang="en-US" sz="2400" spc="5" dirty="0" err="1">
                <a:solidFill>
                  <a:srgbClr val="333333"/>
                </a:solidFill>
              </a:rPr>
              <a:t>t</a:t>
            </a:r>
            <a:r>
              <a:rPr lang="en-US" sz="2400" spc="-35" dirty="0" err="1">
                <a:solidFill>
                  <a:srgbClr val="333333"/>
                </a:solidFill>
              </a:rPr>
              <a:t>v</a:t>
            </a:r>
            <a:r>
              <a:rPr lang="en-US" sz="2400" dirty="0" err="1">
                <a:solidFill>
                  <a:srgbClr val="333333"/>
                </a:solidFill>
              </a:rPr>
              <a:t>a</a:t>
            </a:r>
            <a:r>
              <a:rPr lang="en-US" sz="2400" spc="-40" dirty="0">
                <a:solidFill>
                  <a:srgbClr val="333333"/>
                </a:solidFill>
              </a:rPr>
              <a:t> </a:t>
            </a:r>
            <a:r>
              <a:rPr lang="en-US" sz="2400" dirty="0">
                <a:solidFill>
                  <a:srgbClr val="333333"/>
                </a:solidFill>
              </a:rPr>
              <a:t>u </a:t>
            </a:r>
            <a:r>
              <a:rPr lang="en-US" sz="2400" spc="5" dirty="0" err="1">
                <a:solidFill>
                  <a:srgbClr val="333333"/>
                </a:solidFill>
              </a:rPr>
              <a:t>op</a:t>
            </a:r>
            <a:r>
              <a:rPr lang="en-US" sz="2400" dirty="0" err="1">
                <a:solidFill>
                  <a:srgbClr val="333333"/>
                </a:solidFill>
              </a:rPr>
              <a:t>š</a:t>
            </a:r>
            <a:r>
              <a:rPr lang="en-US" sz="2400" spc="5" dirty="0" err="1">
                <a:solidFill>
                  <a:srgbClr val="333333"/>
                </a:solidFill>
              </a:rPr>
              <a:t>to</a:t>
            </a:r>
            <a:r>
              <a:rPr lang="en-US" sz="2400" dirty="0" err="1">
                <a:solidFill>
                  <a:srgbClr val="333333"/>
                </a:solidFill>
              </a:rPr>
              <a:t>j</a:t>
            </a:r>
            <a:r>
              <a:rPr lang="en-US" sz="2400" dirty="0">
                <a:solidFill>
                  <a:srgbClr val="333333"/>
                </a:solidFill>
              </a:rPr>
              <a:t> </a:t>
            </a:r>
            <a:r>
              <a:rPr lang="en-US" sz="2400" spc="5" dirty="0" err="1">
                <a:solidFill>
                  <a:srgbClr val="333333"/>
                </a:solidFill>
              </a:rPr>
              <a:t>p</a:t>
            </a:r>
            <a:r>
              <a:rPr lang="en-US" sz="2400" spc="-5" dirty="0" err="1">
                <a:solidFill>
                  <a:srgbClr val="333333"/>
                </a:solidFill>
              </a:rPr>
              <a:t>o</a:t>
            </a:r>
            <a:r>
              <a:rPr lang="en-US" sz="2400" spc="5" dirty="0" err="1">
                <a:solidFill>
                  <a:srgbClr val="333333"/>
                </a:solidFill>
              </a:rPr>
              <a:t>p</a:t>
            </a:r>
            <a:r>
              <a:rPr lang="en-US" sz="2400" spc="-25" dirty="0" err="1">
                <a:solidFill>
                  <a:srgbClr val="333333"/>
                </a:solidFill>
              </a:rPr>
              <a:t>u</a:t>
            </a:r>
            <a:r>
              <a:rPr lang="en-US" sz="2400" spc="5" dirty="0" err="1">
                <a:solidFill>
                  <a:srgbClr val="333333"/>
                </a:solidFill>
              </a:rPr>
              <a:t>l</a:t>
            </a:r>
            <a:r>
              <a:rPr lang="en-US" sz="2400" spc="-10" dirty="0" err="1">
                <a:solidFill>
                  <a:srgbClr val="333333"/>
                </a:solidFill>
              </a:rPr>
              <a:t>ac</a:t>
            </a:r>
            <a:r>
              <a:rPr lang="en-US" sz="2400" dirty="0" err="1">
                <a:solidFill>
                  <a:srgbClr val="333333"/>
                </a:solidFill>
              </a:rPr>
              <a:t>ij</a:t>
            </a:r>
            <a:r>
              <a:rPr lang="en-US" sz="2400" spc="10" dirty="0" err="1">
                <a:solidFill>
                  <a:srgbClr val="333333"/>
                </a:solidFill>
              </a:rPr>
              <a:t>i</a:t>
            </a:r>
            <a:r>
              <a:rPr lang="en-US" sz="2400" dirty="0">
                <a:solidFill>
                  <a:srgbClr val="333333"/>
                </a:solidFill>
              </a:rPr>
              <a:t>?</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3338779029"/>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cs typeface="Arial" charset="0"/>
                        </a:rPr>
                        <a:t>Izjave koje su bile ponuđene opštoj populaciji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rPr>
                        <a:t>Potvrđen</a:t>
                      </a:r>
                      <a:r>
                        <a:rPr kumimoji="0" lang="en-US" sz="1800" b="0" i="0" u="none" strike="noStrike" cap="none" normalizeH="0" baseline="0" dirty="0">
                          <a:ln>
                            <a:noFill/>
                          </a:ln>
                          <a:solidFill>
                            <a:srgbClr val="333333"/>
                          </a:solidFill>
                          <a:effectLst/>
                          <a:latin typeface="Calibri Light"/>
                        </a:rPr>
                        <a:t> </a:t>
                      </a:r>
                      <a:r>
                        <a:rPr kumimoji="0" lang="vi-VN" sz="1800" b="0" i="0" u="none" strike="noStrike" cap="none" normalizeH="0" baseline="0" dirty="0">
                          <a:ln>
                            <a:noFill/>
                          </a:ln>
                          <a:solidFill>
                            <a:srgbClr val="333333"/>
                          </a:solidFill>
                          <a:effectLst/>
                          <a:latin typeface="Calibri Light"/>
                        </a:rPr>
                        <a:t>odgovor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ste ikada mislli da ljudi mogu da komuniciraju telepatski?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ikad imali osećaj da ljudi mogu da vam čitaju misli?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Osećaj da su stvari nerealne oko vas i da je sve deo eksperimenta?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imali osećaj da su stvari u časopisima ili na TV-u objavljenje baš zbog vas?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Jeste li imali osećaj da vas proganjaju na bilo koji način?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povremeno, kada nema nikoga u blizini, čujete glasove?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4008763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uverenja nisu retka...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marR="6350" lvl="0" defTabSz="914400"/>
            <a:r>
              <a:rPr lang="en-US" sz="2400">
                <a:solidFill>
                  <a:srgbClr val="333333"/>
                </a:solidFill>
              </a:rPr>
              <a:t>Šta</a:t>
            </a:r>
            <a:r>
              <a:rPr lang="en-US" sz="2400" spc="-10" dirty="0">
                <a:solidFill>
                  <a:srgbClr val="333333"/>
                </a:solidFill>
              </a:rPr>
              <a:t> </a:t>
            </a:r>
            <a:r>
              <a:rPr lang="en-US" sz="2400" dirty="0" err="1">
                <a:solidFill>
                  <a:srgbClr val="333333"/>
                </a:solidFill>
              </a:rPr>
              <a:t>m</a:t>
            </a:r>
            <a:r>
              <a:rPr lang="en-US" sz="2400" spc="10" dirty="0" err="1">
                <a:solidFill>
                  <a:srgbClr val="333333"/>
                </a:solidFill>
              </a:rPr>
              <a:t>i</a:t>
            </a:r>
            <a:r>
              <a:rPr lang="en-US" sz="2400" dirty="0" err="1">
                <a:solidFill>
                  <a:srgbClr val="333333"/>
                </a:solidFill>
              </a:rPr>
              <a:t>s</a:t>
            </a:r>
            <a:r>
              <a:rPr lang="en-US" sz="2400" spc="5" dirty="0" err="1">
                <a:solidFill>
                  <a:srgbClr val="333333"/>
                </a:solidFill>
              </a:rPr>
              <a:t>li</a:t>
            </a:r>
            <a:r>
              <a:rPr lang="en-US" sz="2400" dirty="0" err="1">
                <a:solidFill>
                  <a:srgbClr val="333333"/>
                </a:solidFill>
              </a:rPr>
              <a:t>š</a:t>
            </a:r>
            <a:r>
              <a:rPr lang="en-US" sz="2400" dirty="0">
                <a:solidFill>
                  <a:srgbClr val="333333"/>
                </a:solidFill>
              </a:rPr>
              <a:t>?</a:t>
            </a:r>
            <a:r>
              <a:rPr lang="en-US" sz="2400" spc="-10" dirty="0">
                <a:solidFill>
                  <a:srgbClr val="333333"/>
                </a:solidFill>
              </a:rPr>
              <a:t> </a:t>
            </a:r>
            <a:r>
              <a:rPr lang="en-US" sz="2400" spc="-75" dirty="0" err="1">
                <a:solidFill>
                  <a:srgbClr val="333333"/>
                </a:solidFill>
              </a:rPr>
              <a:t>K</a:t>
            </a:r>
            <a:r>
              <a:rPr lang="en-US" sz="2400" spc="5" dirty="0" err="1">
                <a:solidFill>
                  <a:srgbClr val="333333"/>
                </a:solidFill>
              </a:rPr>
              <a:t>oli</a:t>
            </a:r>
            <a:r>
              <a:rPr lang="en-US" sz="2400" spc="-35" dirty="0" err="1">
                <a:solidFill>
                  <a:srgbClr val="333333"/>
                </a:solidFill>
              </a:rPr>
              <a:t>k</a:t>
            </a:r>
            <a:r>
              <a:rPr lang="en-US" sz="2400" dirty="0" err="1">
                <a:solidFill>
                  <a:srgbClr val="333333"/>
                </a:solidFill>
              </a:rPr>
              <a:t>o</a:t>
            </a:r>
            <a:r>
              <a:rPr lang="en-US" sz="2400" dirty="0">
                <a:solidFill>
                  <a:srgbClr val="333333"/>
                </a:solidFill>
              </a:rPr>
              <a:t> </a:t>
            </a:r>
            <a:r>
              <a:rPr lang="en-US" sz="2400" dirty="0" err="1">
                <a:solidFill>
                  <a:srgbClr val="333333"/>
                </a:solidFill>
              </a:rPr>
              <a:t>su</a:t>
            </a:r>
            <a:r>
              <a:rPr lang="en-US" sz="2400" dirty="0">
                <a:solidFill>
                  <a:srgbClr val="333333"/>
                </a:solidFill>
              </a:rPr>
              <a:t> </a:t>
            </a:r>
            <a:r>
              <a:rPr lang="en-US" sz="2400" dirty="0" err="1">
                <a:solidFill>
                  <a:srgbClr val="333333"/>
                </a:solidFill>
              </a:rPr>
              <a:t>čes</a:t>
            </a:r>
            <a:r>
              <a:rPr lang="en-US" sz="2400" spc="10" dirty="0" err="1">
                <a:solidFill>
                  <a:srgbClr val="333333"/>
                </a:solidFill>
              </a:rPr>
              <a:t>t</a:t>
            </a:r>
            <a:r>
              <a:rPr lang="sr-Latn-CS" sz="2400" spc="10" dirty="0">
                <a:solidFill>
                  <a:srgbClr val="333333"/>
                </a:solidFill>
              </a:rPr>
              <a:t>i</a:t>
            </a:r>
            <a:r>
              <a:rPr lang="en-US" sz="2400" dirty="0">
                <a:solidFill>
                  <a:srgbClr val="333333"/>
                </a:solidFill>
              </a:rPr>
              <a:t> </a:t>
            </a:r>
            <a:r>
              <a:rPr lang="en-US" sz="2400" spc="-15" dirty="0" err="1">
                <a:solidFill>
                  <a:srgbClr val="333333"/>
                </a:solidFill>
              </a:rPr>
              <a:t>n</a:t>
            </a:r>
            <a:r>
              <a:rPr lang="en-US" sz="2400" spc="-30" dirty="0" err="1">
                <a:solidFill>
                  <a:srgbClr val="333333"/>
                </a:solidFill>
              </a:rPr>
              <a:t>a</a:t>
            </a:r>
            <a:r>
              <a:rPr lang="en-US" sz="2400" spc="-35" dirty="0" err="1">
                <a:solidFill>
                  <a:srgbClr val="333333"/>
                </a:solidFill>
              </a:rPr>
              <a:t>v</a:t>
            </a:r>
            <a:r>
              <a:rPr lang="en-US" sz="2400" spc="5" dirty="0" err="1">
                <a:solidFill>
                  <a:srgbClr val="333333"/>
                </a:solidFill>
              </a:rPr>
              <a:t>ede</a:t>
            </a:r>
            <a:r>
              <a:rPr lang="en-US" sz="2400" spc="-15" dirty="0" err="1">
                <a:solidFill>
                  <a:srgbClr val="333333"/>
                </a:solidFill>
              </a:rPr>
              <a:t>n</a:t>
            </a:r>
            <a:r>
              <a:rPr lang="en-US" sz="2400" dirty="0" err="1">
                <a:solidFill>
                  <a:srgbClr val="333333"/>
                </a:solidFill>
              </a:rPr>
              <a:t>i</a:t>
            </a:r>
            <a:r>
              <a:rPr lang="en-US" sz="2400" spc="20" dirty="0">
                <a:solidFill>
                  <a:srgbClr val="333333"/>
                </a:solidFill>
              </a:rPr>
              <a:t> </a:t>
            </a:r>
            <a:r>
              <a:rPr lang="en-US" sz="2400" dirty="0" err="1">
                <a:solidFill>
                  <a:srgbClr val="333333"/>
                </a:solidFill>
              </a:rPr>
              <a:t>s</a:t>
            </a:r>
            <a:r>
              <a:rPr lang="en-US" sz="2400" spc="5" dirty="0" err="1">
                <a:solidFill>
                  <a:srgbClr val="333333"/>
                </a:solidFill>
              </a:rPr>
              <a:t>i</a:t>
            </a:r>
            <a:r>
              <a:rPr lang="en-US" sz="2400" dirty="0" err="1">
                <a:solidFill>
                  <a:srgbClr val="333333"/>
                </a:solidFill>
              </a:rPr>
              <a:t>m</a:t>
            </a:r>
            <a:r>
              <a:rPr lang="en-US" sz="2400" spc="5" dirty="0" err="1">
                <a:solidFill>
                  <a:srgbClr val="333333"/>
                </a:solidFill>
              </a:rPr>
              <a:t>pto</a:t>
            </a:r>
            <a:r>
              <a:rPr lang="en-US" sz="2400" dirty="0" err="1">
                <a:solidFill>
                  <a:srgbClr val="333333"/>
                </a:solidFill>
              </a:rPr>
              <a:t>m</a:t>
            </a:r>
            <a:r>
              <a:rPr lang="en-US" sz="2400" spc="5" dirty="0" err="1">
                <a:solidFill>
                  <a:srgbClr val="333333"/>
                </a:solidFill>
              </a:rPr>
              <a:t>i</a:t>
            </a:r>
            <a:r>
              <a:rPr lang="en-US" sz="2400" dirty="0">
                <a:solidFill>
                  <a:srgbClr val="333333"/>
                </a:solidFill>
              </a:rPr>
              <a:t>/</a:t>
            </a:r>
            <a:r>
              <a:rPr lang="en-US" sz="2400" spc="5" dirty="0" err="1">
                <a:solidFill>
                  <a:srgbClr val="333333"/>
                </a:solidFill>
              </a:rPr>
              <a:t>i</a:t>
            </a:r>
            <a:r>
              <a:rPr lang="en-US" sz="2400" dirty="0" err="1">
                <a:solidFill>
                  <a:srgbClr val="333333"/>
                </a:solidFill>
              </a:rPr>
              <a:t>s</a:t>
            </a:r>
            <a:r>
              <a:rPr lang="en-US" sz="2400" spc="-15" dirty="0" err="1">
                <a:solidFill>
                  <a:srgbClr val="333333"/>
                </a:solidFill>
              </a:rPr>
              <a:t>ku</a:t>
            </a:r>
            <a:r>
              <a:rPr lang="en-US" sz="2400" dirty="0" err="1">
                <a:solidFill>
                  <a:srgbClr val="333333"/>
                </a:solidFill>
              </a:rPr>
              <a:t>s</a:t>
            </a:r>
            <a:r>
              <a:rPr lang="en-US" sz="2400" spc="5" dirty="0" err="1">
                <a:solidFill>
                  <a:srgbClr val="333333"/>
                </a:solidFill>
              </a:rPr>
              <a:t>t</a:t>
            </a:r>
            <a:r>
              <a:rPr lang="en-US" sz="2400" spc="-35" dirty="0" err="1">
                <a:solidFill>
                  <a:srgbClr val="333333"/>
                </a:solidFill>
              </a:rPr>
              <a:t>v</a:t>
            </a:r>
            <a:r>
              <a:rPr lang="en-US" sz="2400" dirty="0" err="1">
                <a:solidFill>
                  <a:srgbClr val="333333"/>
                </a:solidFill>
              </a:rPr>
              <a:t>a</a:t>
            </a:r>
            <a:r>
              <a:rPr lang="en-US" sz="2400" spc="-40" dirty="0">
                <a:solidFill>
                  <a:srgbClr val="333333"/>
                </a:solidFill>
              </a:rPr>
              <a:t> </a:t>
            </a:r>
            <a:r>
              <a:rPr lang="en-US" sz="2400" dirty="0">
                <a:solidFill>
                  <a:srgbClr val="333333"/>
                </a:solidFill>
              </a:rPr>
              <a:t>u </a:t>
            </a:r>
            <a:r>
              <a:rPr lang="en-US" sz="2400" spc="5" dirty="0" err="1">
                <a:solidFill>
                  <a:srgbClr val="333333"/>
                </a:solidFill>
              </a:rPr>
              <a:t>op</a:t>
            </a:r>
            <a:r>
              <a:rPr lang="en-US" sz="2400" dirty="0" err="1">
                <a:solidFill>
                  <a:srgbClr val="333333"/>
                </a:solidFill>
              </a:rPr>
              <a:t>š</a:t>
            </a:r>
            <a:r>
              <a:rPr lang="en-US" sz="2400" spc="5" dirty="0" err="1">
                <a:solidFill>
                  <a:srgbClr val="333333"/>
                </a:solidFill>
              </a:rPr>
              <a:t>to</a:t>
            </a:r>
            <a:r>
              <a:rPr lang="en-US" sz="2400" dirty="0" err="1">
                <a:solidFill>
                  <a:srgbClr val="333333"/>
                </a:solidFill>
              </a:rPr>
              <a:t>j</a:t>
            </a:r>
            <a:r>
              <a:rPr lang="en-US" sz="2400" dirty="0">
                <a:solidFill>
                  <a:srgbClr val="333333"/>
                </a:solidFill>
              </a:rPr>
              <a:t> </a:t>
            </a:r>
            <a:r>
              <a:rPr lang="en-US" sz="2400" spc="5" dirty="0" err="1">
                <a:solidFill>
                  <a:srgbClr val="333333"/>
                </a:solidFill>
              </a:rPr>
              <a:t>p</a:t>
            </a:r>
            <a:r>
              <a:rPr lang="en-US" sz="2400" spc="-5" dirty="0" err="1">
                <a:solidFill>
                  <a:srgbClr val="333333"/>
                </a:solidFill>
              </a:rPr>
              <a:t>o</a:t>
            </a:r>
            <a:r>
              <a:rPr lang="en-US" sz="2400" spc="5" dirty="0" err="1">
                <a:solidFill>
                  <a:srgbClr val="333333"/>
                </a:solidFill>
              </a:rPr>
              <a:t>p</a:t>
            </a:r>
            <a:r>
              <a:rPr lang="en-US" sz="2400" spc="-25" dirty="0" err="1">
                <a:solidFill>
                  <a:srgbClr val="333333"/>
                </a:solidFill>
              </a:rPr>
              <a:t>u</a:t>
            </a:r>
            <a:r>
              <a:rPr lang="en-US" sz="2400" spc="5" dirty="0" err="1">
                <a:solidFill>
                  <a:srgbClr val="333333"/>
                </a:solidFill>
              </a:rPr>
              <a:t>l</a:t>
            </a:r>
            <a:r>
              <a:rPr lang="en-US" sz="2400" spc="-10" dirty="0" err="1">
                <a:solidFill>
                  <a:srgbClr val="333333"/>
                </a:solidFill>
              </a:rPr>
              <a:t>ac</a:t>
            </a:r>
            <a:r>
              <a:rPr lang="en-US" sz="2400" dirty="0" err="1">
                <a:solidFill>
                  <a:srgbClr val="333333"/>
                </a:solidFill>
              </a:rPr>
              <a:t>ij</a:t>
            </a:r>
            <a:r>
              <a:rPr lang="en-US" sz="2400" spc="10" dirty="0" err="1">
                <a:solidFill>
                  <a:srgbClr val="333333"/>
                </a:solidFill>
              </a:rPr>
              <a:t>i</a:t>
            </a:r>
            <a:r>
              <a:rPr lang="en-US" sz="2400" dirty="0">
                <a:solidFill>
                  <a:srgbClr val="333333"/>
                </a:solidFill>
              </a:rPr>
              <a:t>?</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3522420836"/>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cs typeface="Arial" charset="0"/>
                        </a:rPr>
                        <a:t>Izjave koje su bile ponuđene opštoj populaciji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rPr>
                        <a:t>Potvrđen</a:t>
                      </a:r>
                      <a:r>
                        <a:rPr kumimoji="0" lang="en-US" sz="1800" b="0" i="0" u="none" strike="noStrike" cap="none" normalizeH="0" baseline="0" dirty="0">
                          <a:ln>
                            <a:noFill/>
                          </a:ln>
                          <a:solidFill>
                            <a:srgbClr val="333333"/>
                          </a:solidFill>
                          <a:effectLst/>
                          <a:latin typeface="Calibri Light"/>
                        </a:rPr>
                        <a:t> </a:t>
                      </a:r>
                      <a:r>
                        <a:rPr kumimoji="0" lang="vi-VN" sz="1800" b="0" i="0" u="none" strike="noStrike" cap="none" normalizeH="0" baseline="0" dirty="0">
                          <a:ln>
                            <a:noFill/>
                          </a:ln>
                          <a:solidFill>
                            <a:srgbClr val="333333"/>
                          </a:solidFill>
                          <a:effectLst/>
                          <a:latin typeface="Calibri Light"/>
                        </a:rPr>
                        <a:t>odgovor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ste ikada mislli da ljudi mogu da komuniciraju telepatski?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ikad imali osećaj da ljudi mogu da vam čitaju misli?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Osećaj da su stvari nerealne oko vas i da je sve deo eksperimenta?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imali osećaj da su stvari u časopisima ili na TV-u objavljenje baš zbog vas?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Jeste li imali osećaj da vas proganjaju na bilo koji način?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povremeno, kada nema nikoga u blizini, čujete glasove?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4113419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uverenja nisu retka...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marR="6350" lvl="0" defTabSz="914400"/>
            <a:r>
              <a:rPr lang="en-US" sz="2400">
                <a:solidFill>
                  <a:srgbClr val="333333"/>
                </a:solidFill>
              </a:rPr>
              <a:t>Šta</a:t>
            </a:r>
            <a:r>
              <a:rPr lang="en-US" sz="2400" spc="-10" dirty="0">
                <a:solidFill>
                  <a:srgbClr val="333333"/>
                </a:solidFill>
              </a:rPr>
              <a:t> </a:t>
            </a:r>
            <a:r>
              <a:rPr lang="en-US" sz="2400" dirty="0" err="1">
                <a:solidFill>
                  <a:srgbClr val="333333"/>
                </a:solidFill>
              </a:rPr>
              <a:t>m</a:t>
            </a:r>
            <a:r>
              <a:rPr lang="en-US" sz="2400" spc="10" dirty="0" err="1">
                <a:solidFill>
                  <a:srgbClr val="333333"/>
                </a:solidFill>
              </a:rPr>
              <a:t>i</a:t>
            </a:r>
            <a:r>
              <a:rPr lang="en-US" sz="2400" dirty="0" err="1">
                <a:solidFill>
                  <a:srgbClr val="333333"/>
                </a:solidFill>
              </a:rPr>
              <a:t>s</a:t>
            </a:r>
            <a:r>
              <a:rPr lang="en-US" sz="2400" spc="5" dirty="0" err="1">
                <a:solidFill>
                  <a:srgbClr val="333333"/>
                </a:solidFill>
              </a:rPr>
              <a:t>li</a:t>
            </a:r>
            <a:r>
              <a:rPr lang="en-US" sz="2400" dirty="0" err="1">
                <a:solidFill>
                  <a:srgbClr val="333333"/>
                </a:solidFill>
              </a:rPr>
              <a:t>š</a:t>
            </a:r>
            <a:r>
              <a:rPr lang="en-US" sz="2400" dirty="0">
                <a:solidFill>
                  <a:srgbClr val="333333"/>
                </a:solidFill>
              </a:rPr>
              <a:t>?</a:t>
            </a:r>
            <a:r>
              <a:rPr lang="en-US" sz="2400" spc="-10" dirty="0">
                <a:solidFill>
                  <a:srgbClr val="333333"/>
                </a:solidFill>
              </a:rPr>
              <a:t> </a:t>
            </a:r>
            <a:r>
              <a:rPr lang="en-US" sz="2400" spc="-75" dirty="0" err="1">
                <a:solidFill>
                  <a:srgbClr val="333333"/>
                </a:solidFill>
              </a:rPr>
              <a:t>K</a:t>
            </a:r>
            <a:r>
              <a:rPr lang="en-US" sz="2400" spc="5" dirty="0" err="1">
                <a:solidFill>
                  <a:srgbClr val="333333"/>
                </a:solidFill>
              </a:rPr>
              <a:t>oli</a:t>
            </a:r>
            <a:r>
              <a:rPr lang="en-US" sz="2400" spc="-35" dirty="0" err="1">
                <a:solidFill>
                  <a:srgbClr val="333333"/>
                </a:solidFill>
              </a:rPr>
              <a:t>k</a:t>
            </a:r>
            <a:r>
              <a:rPr lang="en-US" sz="2400" dirty="0" err="1">
                <a:solidFill>
                  <a:srgbClr val="333333"/>
                </a:solidFill>
              </a:rPr>
              <a:t>o</a:t>
            </a:r>
            <a:r>
              <a:rPr lang="en-US" sz="2400" dirty="0">
                <a:solidFill>
                  <a:srgbClr val="333333"/>
                </a:solidFill>
              </a:rPr>
              <a:t> </a:t>
            </a:r>
            <a:r>
              <a:rPr lang="en-US" sz="2400" dirty="0" err="1">
                <a:solidFill>
                  <a:srgbClr val="333333"/>
                </a:solidFill>
              </a:rPr>
              <a:t>su</a:t>
            </a:r>
            <a:r>
              <a:rPr lang="en-US" sz="2400" dirty="0">
                <a:solidFill>
                  <a:srgbClr val="333333"/>
                </a:solidFill>
              </a:rPr>
              <a:t> </a:t>
            </a:r>
            <a:r>
              <a:rPr lang="en-US" sz="2400" dirty="0" err="1">
                <a:solidFill>
                  <a:srgbClr val="333333"/>
                </a:solidFill>
              </a:rPr>
              <a:t>čes</a:t>
            </a:r>
            <a:r>
              <a:rPr lang="en-US" sz="2400" spc="10" dirty="0" err="1">
                <a:solidFill>
                  <a:srgbClr val="333333"/>
                </a:solidFill>
              </a:rPr>
              <a:t>t</a:t>
            </a:r>
            <a:r>
              <a:rPr lang="sr-Latn-CS" sz="2400" spc="10" dirty="0">
                <a:solidFill>
                  <a:srgbClr val="333333"/>
                </a:solidFill>
              </a:rPr>
              <a:t>i</a:t>
            </a:r>
            <a:r>
              <a:rPr lang="en-US" sz="2400" dirty="0">
                <a:solidFill>
                  <a:srgbClr val="333333"/>
                </a:solidFill>
              </a:rPr>
              <a:t> </a:t>
            </a:r>
            <a:r>
              <a:rPr lang="en-US" sz="2400" spc="-15" dirty="0" err="1">
                <a:solidFill>
                  <a:srgbClr val="333333"/>
                </a:solidFill>
              </a:rPr>
              <a:t>n</a:t>
            </a:r>
            <a:r>
              <a:rPr lang="en-US" sz="2400" spc="-30" dirty="0" err="1">
                <a:solidFill>
                  <a:srgbClr val="333333"/>
                </a:solidFill>
              </a:rPr>
              <a:t>a</a:t>
            </a:r>
            <a:r>
              <a:rPr lang="en-US" sz="2400" spc="-35" dirty="0" err="1">
                <a:solidFill>
                  <a:srgbClr val="333333"/>
                </a:solidFill>
              </a:rPr>
              <a:t>v</a:t>
            </a:r>
            <a:r>
              <a:rPr lang="en-US" sz="2400" spc="5" dirty="0" err="1">
                <a:solidFill>
                  <a:srgbClr val="333333"/>
                </a:solidFill>
              </a:rPr>
              <a:t>ede</a:t>
            </a:r>
            <a:r>
              <a:rPr lang="en-US" sz="2400" spc="-15" dirty="0" err="1">
                <a:solidFill>
                  <a:srgbClr val="333333"/>
                </a:solidFill>
              </a:rPr>
              <a:t>n</a:t>
            </a:r>
            <a:r>
              <a:rPr lang="en-US" sz="2400" dirty="0" err="1">
                <a:solidFill>
                  <a:srgbClr val="333333"/>
                </a:solidFill>
              </a:rPr>
              <a:t>i</a:t>
            </a:r>
            <a:r>
              <a:rPr lang="en-US" sz="2400" spc="20" dirty="0">
                <a:solidFill>
                  <a:srgbClr val="333333"/>
                </a:solidFill>
              </a:rPr>
              <a:t> </a:t>
            </a:r>
            <a:r>
              <a:rPr lang="en-US" sz="2400" dirty="0" err="1">
                <a:solidFill>
                  <a:srgbClr val="333333"/>
                </a:solidFill>
              </a:rPr>
              <a:t>s</a:t>
            </a:r>
            <a:r>
              <a:rPr lang="en-US" sz="2400" spc="5" dirty="0" err="1">
                <a:solidFill>
                  <a:srgbClr val="333333"/>
                </a:solidFill>
              </a:rPr>
              <a:t>i</a:t>
            </a:r>
            <a:r>
              <a:rPr lang="en-US" sz="2400" dirty="0" err="1">
                <a:solidFill>
                  <a:srgbClr val="333333"/>
                </a:solidFill>
              </a:rPr>
              <a:t>m</a:t>
            </a:r>
            <a:r>
              <a:rPr lang="en-US" sz="2400" spc="5" dirty="0" err="1">
                <a:solidFill>
                  <a:srgbClr val="333333"/>
                </a:solidFill>
              </a:rPr>
              <a:t>pto</a:t>
            </a:r>
            <a:r>
              <a:rPr lang="en-US" sz="2400" dirty="0" err="1">
                <a:solidFill>
                  <a:srgbClr val="333333"/>
                </a:solidFill>
              </a:rPr>
              <a:t>m</a:t>
            </a:r>
            <a:r>
              <a:rPr lang="en-US" sz="2400" spc="5" dirty="0" err="1">
                <a:solidFill>
                  <a:srgbClr val="333333"/>
                </a:solidFill>
              </a:rPr>
              <a:t>i</a:t>
            </a:r>
            <a:r>
              <a:rPr lang="en-US" sz="2400" dirty="0">
                <a:solidFill>
                  <a:srgbClr val="333333"/>
                </a:solidFill>
              </a:rPr>
              <a:t>/</a:t>
            </a:r>
            <a:r>
              <a:rPr lang="en-US" sz="2400" spc="5" dirty="0" err="1">
                <a:solidFill>
                  <a:srgbClr val="333333"/>
                </a:solidFill>
              </a:rPr>
              <a:t>i</a:t>
            </a:r>
            <a:r>
              <a:rPr lang="en-US" sz="2400" dirty="0" err="1">
                <a:solidFill>
                  <a:srgbClr val="333333"/>
                </a:solidFill>
              </a:rPr>
              <a:t>s</a:t>
            </a:r>
            <a:r>
              <a:rPr lang="en-US" sz="2400" spc="-15" dirty="0" err="1">
                <a:solidFill>
                  <a:srgbClr val="333333"/>
                </a:solidFill>
              </a:rPr>
              <a:t>ku</a:t>
            </a:r>
            <a:r>
              <a:rPr lang="en-US" sz="2400" dirty="0" err="1">
                <a:solidFill>
                  <a:srgbClr val="333333"/>
                </a:solidFill>
              </a:rPr>
              <a:t>s</a:t>
            </a:r>
            <a:r>
              <a:rPr lang="en-US" sz="2400" spc="5" dirty="0" err="1">
                <a:solidFill>
                  <a:srgbClr val="333333"/>
                </a:solidFill>
              </a:rPr>
              <a:t>t</a:t>
            </a:r>
            <a:r>
              <a:rPr lang="en-US" sz="2400" spc="-35" dirty="0" err="1">
                <a:solidFill>
                  <a:srgbClr val="333333"/>
                </a:solidFill>
              </a:rPr>
              <a:t>v</a:t>
            </a:r>
            <a:r>
              <a:rPr lang="en-US" sz="2400" dirty="0" err="1">
                <a:solidFill>
                  <a:srgbClr val="333333"/>
                </a:solidFill>
              </a:rPr>
              <a:t>a</a:t>
            </a:r>
            <a:r>
              <a:rPr lang="en-US" sz="2400" spc="-40" dirty="0">
                <a:solidFill>
                  <a:srgbClr val="333333"/>
                </a:solidFill>
              </a:rPr>
              <a:t> </a:t>
            </a:r>
            <a:r>
              <a:rPr lang="en-US" sz="2400" dirty="0">
                <a:solidFill>
                  <a:srgbClr val="333333"/>
                </a:solidFill>
              </a:rPr>
              <a:t>u </a:t>
            </a:r>
            <a:r>
              <a:rPr lang="en-US" sz="2400" spc="5" dirty="0" err="1">
                <a:solidFill>
                  <a:srgbClr val="333333"/>
                </a:solidFill>
              </a:rPr>
              <a:t>op</a:t>
            </a:r>
            <a:r>
              <a:rPr lang="en-US" sz="2400" dirty="0" err="1">
                <a:solidFill>
                  <a:srgbClr val="333333"/>
                </a:solidFill>
              </a:rPr>
              <a:t>š</a:t>
            </a:r>
            <a:r>
              <a:rPr lang="en-US" sz="2400" spc="5" dirty="0" err="1">
                <a:solidFill>
                  <a:srgbClr val="333333"/>
                </a:solidFill>
              </a:rPr>
              <a:t>to</a:t>
            </a:r>
            <a:r>
              <a:rPr lang="en-US" sz="2400" dirty="0" err="1">
                <a:solidFill>
                  <a:srgbClr val="333333"/>
                </a:solidFill>
              </a:rPr>
              <a:t>j</a:t>
            </a:r>
            <a:r>
              <a:rPr lang="en-US" sz="2400" dirty="0">
                <a:solidFill>
                  <a:srgbClr val="333333"/>
                </a:solidFill>
              </a:rPr>
              <a:t> </a:t>
            </a:r>
            <a:r>
              <a:rPr lang="en-US" sz="2400" spc="5" dirty="0" err="1">
                <a:solidFill>
                  <a:srgbClr val="333333"/>
                </a:solidFill>
              </a:rPr>
              <a:t>p</a:t>
            </a:r>
            <a:r>
              <a:rPr lang="en-US" sz="2400" spc="-5" dirty="0" err="1">
                <a:solidFill>
                  <a:srgbClr val="333333"/>
                </a:solidFill>
              </a:rPr>
              <a:t>o</a:t>
            </a:r>
            <a:r>
              <a:rPr lang="en-US" sz="2400" spc="5" dirty="0" err="1">
                <a:solidFill>
                  <a:srgbClr val="333333"/>
                </a:solidFill>
              </a:rPr>
              <a:t>p</a:t>
            </a:r>
            <a:r>
              <a:rPr lang="en-US" sz="2400" spc="-25" dirty="0" err="1">
                <a:solidFill>
                  <a:srgbClr val="333333"/>
                </a:solidFill>
              </a:rPr>
              <a:t>u</a:t>
            </a:r>
            <a:r>
              <a:rPr lang="en-US" sz="2400" spc="5" dirty="0" err="1">
                <a:solidFill>
                  <a:srgbClr val="333333"/>
                </a:solidFill>
              </a:rPr>
              <a:t>l</a:t>
            </a:r>
            <a:r>
              <a:rPr lang="en-US" sz="2400" spc="-10" dirty="0" err="1">
                <a:solidFill>
                  <a:srgbClr val="333333"/>
                </a:solidFill>
              </a:rPr>
              <a:t>ac</a:t>
            </a:r>
            <a:r>
              <a:rPr lang="en-US" sz="2400" dirty="0" err="1">
                <a:solidFill>
                  <a:srgbClr val="333333"/>
                </a:solidFill>
              </a:rPr>
              <a:t>ij</a:t>
            </a:r>
            <a:r>
              <a:rPr lang="en-US" sz="2400" spc="10" dirty="0" err="1">
                <a:solidFill>
                  <a:srgbClr val="333333"/>
                </a:solidFill>
              </a:rPr>
              <a:t>i</a:t>
            </a:r>
            <a:r>
              <a:rPr lang="en-US" sz="2400" dirty="0">
                <a:solidFill>
                  <a:srgbClr val="333333"/>
                </a:solidFill>
              </a:rPr>
              <a:t>?</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590796046"/>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cs typeface="Arial" charset="0"/>
                        </a:rPr>
                        <a:t>Izjave koje su bile ponuđene opštoj populaciji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rPr>
                        <a:t>Potvrđen</a:t>
                      </a:r>
                      <a:r>
                        <a:rPr kumimoji="0" lang="en-US" sz="1800" b="0" i="0" u="none" strike="noStrike" cap="none" normalizeH="0" baseline="0" dirty="0">
                          <a:ln>
                            <a:noFill/>
                          </a:ln>
                          <a:solidFill>
                            <a:srgbClr val="333333"/>
                          </a:solidFill>
                          <a:effectLst/>
                          <a:latin typeface="Calibri Light"/>
                        </a:rPr>
                        <a:t> </a:t>
                      </a:r>
                      <a:r>
                        <a:rPr kumimoji="0" lang="vi-VN" sz="1800" b="0" i="0" u="none" strike="noStrike" cap="none" normalizeH="0" baseline="0" dirty="0">
                          <a:ln>
                            <a:noFill/>
                          </a:ln>
                          <a:solidFill>
                            <a:srgbClr val="333333"/>
                          </a:solidFill>
                          <a:effectLst/>
                          <a:latin typeface="Calibri Light"/>
                        </a:rPr>
                        <a:t>odgovor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ste ikada mislli da ljudi mogu da komuniciraju telepatski?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ikad imali osećaj da ljudi mogu da vam čitaju misli?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Osećaj da su stvari nerealne oko vas i da je sve deo eksperimenta?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imali osećaj da su stvari u časopisima ili na TV-u objavljenje baš zbog vas?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Jeste li imali osećaj da vas proganjaju na bilo koji način?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povremeno, kada nema nikoga u blizini, čujete glasove?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421341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uverenja nisu retka...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marR="6350" lvl="0" defTabSz="914400"/>
            <a:r>
              <a:rPr lang="en-US" sz="2400">
                <a:solidFill>
                  <a:srgbClr val="333333"/>
                </a:solidFill>
              </a:rPr>
              <a:t>Šta</a:t>
            </a:r>
            <a:r>
              <a:rPr lang="en-US" sz="2400" spc="-10" dirty="0">
                <a:solidFill>
                  <a:srgbClr val="333333"/>
                </a:solidFill>
              </a:rPr>
              <a:t> </a:t>
            </a:r>
            <a:r>
              <a:rPr lang="en-US" sz="2400" dirty="0" err="1">
                <a:solidFill>
                  <a:srgbClr val="333333"/>
                </a:solidFill>
              </a:rPr>
              <a:t>m</a:t>
            </a:r>
            <a:r>
              <a:rPr lang="en-US" sz="2400" spc="10" dirty="0" err="1">
                <a:solidFill>
                  <a:srgbClr val="333333"/>
                </a:solidFill>
              </a:rPr>
              <a:t>i</a:t>
            </a:r>
            <a:r>
              <a:rPr lang="en-US" sz="2400" dirty="0" err="1">
                <a:solidFill>
                  <a:srgbClr val="333333"/>
                </a:solidFill>
              </a:rPr>
              <a:t>s</a:t>
            </a:r>
            <a:r>
              <a:rPr lang="en-US" sz="2400" spc="5" dirty="0" err="1">
                <a:solidFill>
                  <a:srgbClr val="333333"/>
                </a:solidFill>
              </a:rPr>
              <a:t>li</a:t>
            </a:r>
            <a:r>
              <a:rPr lang="en-US" sz="2400" dirty="0" err="1">
                <a:solidFill>
                  <a:srgbClr val="333333"/>
                </a:solidFill>
              </a:rPr>
              <a:t>š</a:t>
            </a:r>
            <a:r>
              <a:rPr lang="en-US" sz="2400" dirty="0">
                <a:solidFill>
                  <a:srgbClr val="333333"/>
                </a:solidFill>
              </a:rPr>
              <a:t>?</a:t>
            </a:r>
            <a:r>
              <a:rPr lang="en-US" sz="2400" spc="-10" dirty="0">
                <a:solidFill>
                  <a:srgbClr val="333333"/>
                </a:solidFill>
              </a:rPr>
              <a:t> </a:t>
            </a:r>
            <a:r>
              <a:rPr lang="en-US" sz="2400" spc="-75" dirty="0" err="1">
                <a:solidFill>
                  <a:srgbClr val="333333"/>
                </a:solidFill>
              </a:rPr>
              <a:t>K</a:t>
            </a:r>
            <a:r>
              <a:rPr lang="en-US" sz="2400" spc="5" dirty="0" err="1">
                <a:solidFill>
                  <a:srgbClr val="333333"/>
                </a:solidFill>
              </a:rPr>
              <a:t>oli</a:t>
            </a:r>
            <a:r>
              <a:rPr lang="en-US" sz="2400" spc="-35" dirty="0" err="1">
                <a:solidFill>
                  <a:srgbClr val="333333"/>
                </a:solidFill>
              </a:rPr>
              <a:t>k</a:t>
            </a:r>
            <a:r>
              <a:rPr lang="en-US" sz="2400" dirty="0" err="1">
                <a:solidFill>
                  <a:srgbClr val="333333"/>
                </a:solidFill>
              </a:rPr>
              <a:t>o</a:t>
            </a:r>
            <a:r>
              <a:rPr lang="en-US" sz="2400" dirty="0">
                <a:solidFill>
                  <a:srgbClr val="333333"/>
                </a:solidFill>
              </a:rPr>
              <a:t> </a:t>
            </a:r>
            <a:r>
              <a:rPr lang="en-US" sz="2400" dirty="0" err="1">
                <a:solidFill>
                  <a:srgbClr val="333333"/>
                </a:solidFill>
              </a:rPr>
              <a:t>su</a:t>
            </a:r>
            <a:r>
              <a:rPr lang="en-US" sz="2400" dirty="0">
                <a:solidFill>
                  <a:srgbClr val="333333"/>
                </a:solidFill>
              </a:rPr>
              <a:t> </a:t>
            </a:r>
            <a:r>
              <a:rPr lang="en-US" sz="2400" dirty="0" err="1">
                <a:solidFill>
                  <a:srgbClr val="333333"/>
                </a:solidFill>
              </a:rPr>
              <a:t>čes</a:t>
            </a:r>
            <a:r>
              <a:rPr lang="en-US" sz="2400" spc="10" dirty="0" err="1">
                <a:solidFill>
                  <a:srgbClr val="333333"/>
                </a:solidFill>
              </a:rPr>
              <a:t>t</a:t>
            </a:r>
            <a:r>
              <a:rPr lang="sr-Latn-CS" sz="2400" spc="10" dirty="0">
                <a:solidFill>
                  <a:srgbClr val="333333"/>
                </a:solidFill>
              </a:rPr>
              <a:t>i</a:t>
            </a:r>
            <a:r>
              <a:rPr lang="en-US" sz="2400" dirty="0">
                <a:solidFill>
                  <a:srgbClr val="333333"/>
                </a:solidFill>
              </a:rPr>
              <a:t> </a:t>
            </a:r>
            <a:r>
              <a:rPr lang="en-US" sz="2400" spc="-15" dirty="0" err="1">
                <a:solidFill>
                  <a:srgbClr val="333333"/>
                </a:solidFill>
              </a:rPr>
              <a:t>n</a:t>
            </a:r>
            <a:r>
              <a:rPr lang="en-US" sz="2400" spc="-30" dirty="0" err="1">
                <a:solidFill>
                  <a:srgbClr val="333333"/>
                </a:solidFill>
              </a:rPr>
              <a:t>a</a:t>
            </a:r>
            <a:r>
              <a:rPr lang="en-US" sz="2400" spc="-35" dirty="0" err="1">
                <a:solidFill>
                  <a:srgbClr val="333333"/>
                </a:solidFill>
              </a:rPr>
              <a:t>v</a:t>
            </a:r>
            <a:r>
              <a:rPr lang="en-US" sz="2400" spc="5" dirty="0" err="1">
                <a:solidFill>
                  <a:srgbClr val="333333"/>
                </a:solidFill>
              </a:rPr>
              <a:t>ede</a:t>
            </a:r>
            <a:r>
              <a:rPr lang="en-US" sz="2400" spc="-15" dirty="0" err="1">
                <a:solidFill>
                  <a:srgbClr val="333333"/>
                </a:solidFill>
              </a:rPr>
              <a:t>n</a:t>
            </a:r>
            <a:r>
              <a:rPr lang="en-US" sz="2400" dirty="0" err="1">
                <a:solidFill>
                  <a:srgbClr val="333333"/>
                </a:solidFill>
              </a:rPr>
              <a:t>i</a:t>
            </a:r>
            <a:r>
              <a:rPr lang="en-US" sz="2400" spc="20" dirty="0">
                <a:solidFill>
                  <a:srgbClr val="333333"/>
                </a:solidFill>
              </a:rPr>
              <a:t> </a:t>
            </a:r>
            <a:r>
              <a:rPr lang="en-US" sz="2400" dirty="0" err="1">
                <a:solidFill>
                  <a:srgbClr val="333333"/>
                </a:solidFill>
              </a:rPr>
              <a:t>s</a:t>
            </a:r>
            <a:r>
              <a:rPr lang="en-US" sz="2400" spc="5" dirty="0" err="1">
                <a:solidFill>
                  <a:srgbClr val="333333"/>
                </a:solidFill>
              </a:rPr>
              <a:t>i</a:t>
            </a:r>
            <a:r>
              <a:rPr lang="en-US" sz="2400" dirty="0" err="1">
                <a:solidFill>
                  <a:srgbClr val="333333"/>
                </a:solidFill>
              </a:rPr>
              <a:t>m</a:t>
            </a:r>
            <a:r>
              <a:rPr lang="en-US" sz="2400" spc="5" dirty="0" err="1">
                <a:solidFill>
                  <a:srgbClr val="333333"/>
                </a:solidFill>
              </a:rPr>
              <a:t>pto</a:t>
            </a:r>
            <a:r>
              <a:rPr lang="en-US" sz="2400" dirty="0" err="1">
                <a:solidFill>
                  <a:srgbClr val="333333"/>
                </a:solidFill>
              </a:rPr>
              <a:t>m</a:t>
            </a:r>
            <a:r>
              <a:rPr lang="en-US" sz="2400" spc="5" dirty="0" err="1">
                <a:solidFill>
                  <a:srgbClr val="333333"/>
                </a:solidFill>
              </a:rPr>
              <a:t>i</a:t>
            </a:r>
            <a:r>
              <a:rPr lang="en-US" sz="2400" dirty="0">
                <a:solidFill>
                  <a:srgbClr val="333333"/>
                </a:solidFill>
              </a:rPr>
              <a:t>/</a:t>
            </a:r>
            <a:r>
              <a:rPr lang="en-US" sz="2400" spc="5" dirty="0" err="1">
                <a:solidFill>
                  <a:srgbClr val="333333"/>
                </a:solidFill>
              </a:rPr>
              <a:t>i</a:t>
            </a:r>
            <a:r>
              <a:rPr lang="en-US" sz="2400" dirty="0" err="1">
                <a:solidFill>
                  <a:srgbClr val="333333"/>
                </a:solidFill>
              </a:rPr>
              <a:t>s</a:t>
            </a:r>
            <a:r>
              <a:rPr lang="en-US" sz="2400" spc="-15" dirty="0" err="1">
                <a:solidFill>
                  <a:srgbClr val="333333"/>
                </a:solidFill>
              </a:rPr>
              <a:t>ku</a:t>
            </a:r>
            <a:r>
              <a:rPr lang="en-US" sz="2400" dirty="0" err="1">
                <a:solidFill>
                  <a:srgbClr val="333333"/>
                </a:solidFill>
              </a:rPr>
              <a:t>s</a:t>
            </a:r>
            <a:r>
              <a:rPr lang="en-US" sz="2400" spc="5" dirty="0" err="1">
                <a:solidFill>
                  <a:srgbClr val="333333"/>
                </a:solidFill>
              </a:rPr>
              <a:t>t</a:t>
            </a:r>
            <a:r>
              <a:rPr lang="en-US" sz="2400" spc="-35" dirty="0" err="1">
                <a:solidFill>
                  <a:srgbClr val="333333"/>
                </a:solidFill>
              </a:rPr>
              <a:t>v</a:t>
            </a:r>
            <a:r>
              <a:rPr lang="en-US" sz="2400" dirty="0" err="1">
                <a:solidFill>
                  <a:srgbClr val="333333"/>
                </a:solidFill>
              </a:rPr>
              <a:t>a</a:t>
            </a:r>
            <a:r>
              <a:rPr lang="en-US" sz="2400" spc="-40" dirty="0">
                <a:solidFill>
                  <a:srgbClr val="333333"/>
                </a:solidFill>
              </a:rPr>
              <a:t> </a:t>
            </a:r>
            <a:r>
              <a:rPr lang="en-US" sz="2400" dirty="0">
                <a:solidFill>
                  <a:srgbClr val="333333"/>
                </a:solidFill>
              </a:rPr>
              <a:t>u </a:t>
            </a:r>
            <a:r>
              <a:rPr lang="en-US" sz="2400" spc="5" dirty="0" err="1">
                <a:solidFill>
                  <a:srgbClr val="333333"/>
                </a:solidFill>
              </a:rPr>
              <a:t>op</a:t>
            </a:r>
            <a:r>
              <a:rPr lang="en-US" sz="2400" dirty="0" err="1">
                <a:solidFill>
                  <a:srgbClr val="333333"/>
                </a:solidFill>
              </a:rPr>
              <a:t>š</a:t>
            </a:r>
            <a:r>
              <a:rPr lang="en-US" sz="2400" spc="5" dirty="0" err="1">
                <a:solidFill>
                  <a:srgbClr val="333333"/>
                </a:solidFill>
              </a:rPr>
              <a:t>to</a:t>
            </a:r>
            <a:r>
              <a:rPr lang="en-US" sz="2400" dirty="0" err="1">
                <a:solidFill>
                  <a:srgbClr val="333333"/>
                </a:solidFill>
              </a:rPr>
              <a:t>j</a:t>
            </a:r>
            <a:r>
              <a:rPr lang="en-US" sz="2400" dirty="0">
                <a:solidFill>
                  <a:srgbClr val="333333"/>
                </a:solidFill>
              </a:rPr>
              <a:t> </a:t>
            </a:r>
            <a:r>
              <a:rPr lang="en-US" sz="2400" spc="5" dirty="0" err="1">
                <a:solidFill>
                  <a:srgbClr val="333333"/>
                </a:solidFill>
              </a:rPr>
              <a:t>p</a:t>
            </a:r>
            <a:r>
              <a:rPr lang="en-US" sz="2400" spc="-5" dirty="0" err="1">
                <a:solidFill>
                  <a:srgbClr val="333333"/>
                </a:solidFill>
              </a:rPr>
              <a:t>o</a:t>
            </a:r>
            <a:r>
              <a:rPr lang="en-US" sz="2400" spc="5" dirty="0" err="1">
                <a:solidFill>
                  <a:srgbClr val="333333"/>
                </a:solidFill>
              </a:rPr>
              <a:t>p</a:t>
            </a:r>
            <a:r>
              <a:rPr lang="en-US" sz="2400" spc="-25" dirty="0" err="1">
                <a:solidFill>
                  <a:srgbClr val="333333"/>
                </a:solidFill>
              </a:rPr>
              <a:t>u</a:t>
            </a:r>
            <a:r>
              <a:rPr lang="en-US" sz="2400" spc="5" dirty="0" err="1">
                <a:solidFill>
                  <a:srgbClr val="333333"/>
                </a:solidFill>
              </a:rPr>
              <a:t>l</a:t>
            </a:r>
            <a:r>
              <a:rPr lang="en-US" sz="2400" spc="-10" dirty="0" err="1">
                <a:solidFill>
                  <a:srgbClr val="333333"/>
                </a:solidFill>
              </a:rPr>
              <a:t>ac</a:t>
            </a:r>
            <a:r>
              <a:rPr lang="en-US" sz="2400" dirty="0" err="1">
                <a:solidFill>
                  <a:srgbClr val="333333"/>
                </a:solidFill>
              </a:rPr>
              <a:t>ij</a:t>
            </a:r>
            <a:r>
              <a:rPr lang="en-US" sz="2400" spc="10" dirty="0" err="1">
                <a:solidFill>
                  <a:srgbClr val="333333"/>
                </a:solidFill>
              </a:rPr>
              <a:t>i</a:t>
            </a:r>
            <a:r>
              <a:rPr lang="en-US" sz="2400" dirty="0">
                <a:solidFill>
                  <a:srgbClr val="333333"/>
                </a:solidFill>
              </a:rPr>
              <a:t>?</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1769859817"/>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cs typeface="Arial" charset="0"/>
                        </a:rPr>
                        <a:t>Izjave koje su bile ponuđene opštoj populaciji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rPr>
                        <a:t>Potvrđen</a:t>
                      </a:r>
                      <a:r>
                        <a:rPr kumimoji="0" lang="en-US" sz="1800" b="0" i="0" u="none" strike="noStrike" cap="none" normalizeH="0" baseline="0" dirty="0">
                          <a:ln>
                            <a:noFill/>
                          </a:ln>
                          <a:solidFill>
                            <a:srgbClr val="333333"/>
                          </a:solidFill>
                          <a:effectLst/>
                          <a:latin typeface="Calibri Light"/>
                        </a:rPr>
                        <a:t> </a:t>
                      </a:r>
                      <a:r>
                        <a:rPr kumimoji="0" lang="vi-VN" sz="1800" b="0" i="0" u="none" strike="noStrike" cap="none" normalizeH="0" baseline="0" dirty="0">
                          <a:ln>
                            <a:noFill/>
                          </a:ln>
                          <a:solidFill>
                            <a:srgbClr val="333333"/>
                          </a:solidFill>
                          <a:effectLst/>
                          <a:latin typeface="Calibri Light"/>
                        </a:rPr>
                        <a:t>odgovor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ste ikada mislli da ljudi mogu da komuniciraju telepatski?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ikad imali osećaj da ljudi mogu da vam čitaju misli?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Osećaj da su stvari nerealne oko vas i da je sve deo eksperimenta?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imali osećaj da su stvari u časopisima ili na TV-u objavljenje baš zbog vas?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Jeste li imali osećaj da vas proganjaju na bilo koji način?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povremeno, kada nema nikoga u blizini, čujete glasove?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2865422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uverenja nisu retka...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marR="6350" lvl="0" defTabSz="914400"/>
            <a:r>
              <a:rPr lang="en-US" sz="2400">
                <a:solidFill>
                  <a:srgbClr val="333333"/>
                </a:solidFill>
              </a:rPr>
              <a:t>Šta</a:t>
            </a:r>
            <a:r>
              <a:rPr lang="en-US" sz="2400" spc="-10" dirty="0">
                <a:solidFill>
                  <a:srgbClr val="333333"/>
                </a:solidFill>
              </a:rPr>
              <a:t> </a:t>
            </a:r>
            <a:r>
              <a:rPr lang="en-US" sz="2400" dirty="0" err="1">
                <a:solidFill>
                  <a:srgbClr val="333333"/>
                </a:solidFill>
              </a:rPr>
              <a:t>m</a:t>
            </a:r>
            <a:r>
              <a:rPr lang="en-US" sz="2400" spc="10" dirty="0" err="1">
                <a:solidFill>
                  <a:srgbClr val="333333"/>
                </a:solidFill>
              </a:rPr>
              <a:t>i</a:t>
            </a:r>
            <a:r>
              <a:rPr lang="en-US" sz="2400" dirty="0" err="1">
                <a:solidFill>
                  <a:srgbClr val="333333"/>
                </a:solidFill>
              </a:rPr>
              <a:t>s</a:t>
            </a:r>
            <a:r>
              <a:rPr lang="en-US" sz="2400" spc="5" dirty="0" err="1">
                <a:solidFill>
                  <a:srgbClr val="333333"/>
                </a:solidFill>
              </a:rPr>
              <a:t>li</a:t>
            </a:r>
            <a:r>
              <a:rPr lang="en-US" sz="2400" dirty="0" err="1">
                <a:solidFill>
                  <a:srgbClr val="333333"/>
                </a:solidFill>
              </a:rPr>
              <a:t>š</a:t>
            </a:r>
            <a:r>
              <a:rPr lang="en-US" sz="2400" dirty="0">
                <a:solidFill>
                  <a:srgbClr val="333333"/>
                </a:solidFill>
              </a:rPr>
              <a:t>?</a:t>
            </a:r>
            <a:r>
              <a:rPr lang="en-US" sz="2400" spc="-10" dirty="0">
                <a:solidFill>
                  <a:srgbClr val="333333"/>
                </a:solidFill>
              </a:rPr>
              <a:t> </a:t>
            </a:r>
            <a:r>
              <a:rPr lang="en-US" sz="2400" spc="-75" dirty="0" err="1">
                <a:solidFill>
                  <a:srgbClr val="333333"/>
                </a:solidFill>
              </a:rPr>
              <a:t>K</a:t>
            </a:r>
            <a:r>
              <a:rPr lang="en-US" sz="2400" spc="5" dirty="0" err="1">
                <a:solidFill>
                  <a:srgbClr val="333333"/>
                </a:solidFill>
              </a:rPr>
              <a:t>oli</a:t>
            </a:r>
            <a:r>
              <a:rPr lang="en-US" sz="2400" spc="-35" dirty="0" err="1">
                <a:solidFill>
                  <a:srgbClr val="333333"/>
                </a:solidFill>
              </a:rPr>
              <a:t>k</a:t>
            </a:r>
            <a:r>
              <a:rPr lang="en-US" sz="2400" dirty="0" err="1">
                <a:solidFill>
                  <a:srgbClr val="333333"/>
                </a:solidFill>
              </a:rPr>
              <a:t>o</a:t>
            </a:r>
            <a:r>
              <a:rPr lang="en-US" sz="2400" dirty="0">
                <a:solidFill>
                  <a:srgbClr val="333333"/>
                </a:solidFill>
              </a:rPr>
              <a:t> </a:t>
            </a:r>
            <a:r>
              <a:rPr lang="en-US" sz="2400" dirty="0" err="1">
                <a:solidFill>
                  <a:srgbClr val="333333"/>
                </a:solidFill>
              </a:rPr>
              <a:t>su</a:t>
            </a:r>
            <a:r>
              <a:rPr lang="en-US" sz="2400" dirty="0">
                <a:solidFill>
                  <a:srgbClr val="333333"/>
                </a:solidFill>
              </a:rPr>
              <a:t> </a:t>
            </a:r>
            <a:r>
              <a:rPr lang="en-US" sz="2400" dirty="0" err="1">
                <a:solidFill>
                  <a:srgbClr val="333333"/>
                </a:solidFill>
              </a:rPr>
              <a:t>čes</a:t>
            </a:r>
            <a:r>
              <a:rPr lang="en-US" sz="2400" spc="10" dirty="0" err="1">
                <a:solidFill>
                  <a:srgbClr val="333333"/>
                </a:solidFill>
              </a:rPr>
              <a:t>t</a:t>
            </a:r>
            <a:r>
              <a:rPr lang="sr-Latn-CS" sz="2400" spc="10" dirty="0">
                <a:solidFill>
                  <a:srgbClr val="333333"/>
                </a:solidFill>
              </a:rPr>
              <a:t>i</a:t>
            </a:r>
            <a:r>
              <a:rPr lang="en-US" sz="2400" dirty="0">
                <a:solidFill>
                  <a:srgbClr val="333333"/>
                </a:solidFill>
              </a:rPr>
              <a:t> </a:t>
            </a:r>
            <a:r>
              <a:rPr lang="en-US" sz="2400" spc="-15" dirty="0" err="1">
                <a:solidFill>
                  <a:srgbClr val="333333"/>
                </a:solidFill>
              </a:rPr>
              <a:t>n</a:t>
            </a:r>
            <a:r>
              <a:rPr lang="en-US" sz="2400" spc="-30" dirty="0" err="1">
                <a:solidFill>
                  <a:srgbClr val="333333"/>
                </a:solidFill>
              </a:rPr>
              <a:t>a</a:t>
            </a:r>
            <a:r>
              <a:rPr lang="en-US" sz="2400" spc="-35" dirty="0" err="1">
                <a:solidFill>
                  <a:srgbClr val="333333"/>
                </a:solidFill>
              </a:rPr>
              <a:t>v</a:t>
            </a:r>
            <a:r>
              <a:rPr lang="en-US" sz="2400" spc="5" dirty="0" err="1">
                <a:solidFill>
                  <a:srgbClr val="333333"/>
                </a:solidFill>
              </a:rPr>
              <a:t>ede</a:t>
            </a:r>
            <a:r>
              <a:rPr lang="en-US" sz="2400" spc="-15" dirty="0" err="1">
                <a:solidFill>
                  <a:srgbClr val="333333"/>
                </a:solidFill>
              </a:rPr>
              <a:t>n</a:t>
            </a:r>
            <a:r>
              <a:rPr lang="en-US" sz="2400" dirty="0" err="1">
                <a:solidFill>
                  <a:srgbClr val="333333"/>
                </a:solidFill>
              </a:rPr>
              <a:t>i</a:t>
            </a:r>
            <a:r>
              <a:rPr lang="en-US" sz="2400" spc="20" dirty="0">
                <a:solidFill>
                  <a:srgbClr val="333333"/>
                </a:solidFill>
              </a:rPr>
              <a:t> </a:t>
            </a:r>
            <a:r>
              <a:rPr lang="en-US" sz="2400" dirty="0" err="1">
                <a:solidFill>
                  <a:srgbClr val="333333"/>
                </a:solidFill>
              </a:rPr>
              <a:t>s</a:t>
            </a:r>
            <a:r>
              <a:rPr lang="en-US" sz="2400" spc="5" dirty="0" err="1">
                <a:solidFill>
                  <a:srgbClr val="333333"/>
                </a:solidFill>
              </a:rPr>
              <a:t>i</a:t>
            </a:r>
            <a:r>
              <a:rPr lang="en-US" sz="2400" dirty="0" err="1">
                <a:solidFill>
                  <a:srgbClr val="333333"/>
                </a:solidFill>
              </a:rPr>
              <a:t>m</a:t>
            </a:r>
            <a:r>
              <a:rPr lang="en-US" sz="2400" spc="5" dirty="0" err="1">
                <a:solidFill>
                  <a:srgbClr val="333333"/>
                </a:solidFill>
              </a:rPr>
              <a:t>pto</a:t>
            </a:r>
            <a:r>
              <a:rPr lang="en-US" sz="2400" dirty="0" err="1">
                <a:solidFill>
                  <a:srgbClr val="333333"/>
                </a:solidFill>
              </a:rPr>
              <a:t>m</a:t>
            </a:r>
            <a:r>
              <a:rPr lang="en-US" sz="2400" spc="5" dirty="0" err="1">
                <a:solidFill>
                  <a:srgbClr val="333333"/>
                </a:solidFill>
              </a:rPr>
              <a:t>i</a:t>
            </a:r>
            <a:r>
              <a:rPr lang="en-US" sz="2400" dirty="0">
                <a:solidFill>
                  <a:srgbClr val="333333"/>
                </a:solidFill>
              </a:rPr>
              <a:t>/</a:t>
            </a:r>
            <a:r>
              <a:rPr lang="en-US" sz="2400" spc="5" dirty="0" err="1">
                <a:solidFill>
                  <a:srgbClr val="333333"/>
                </a:solidFill>
              </a:rPr>
              <a:t>i</a:t>
            </a:r>
            <a:r>
              <a:rPr lang="en-US" sz="2400" dirty="0" err="1">
                <a:solidFill>
                  <a:srgbClr val="333333"/>
                </a:solidFill>
              </a:rPr>
              <a:t>s</a:t>
            </a:r>
            <a:r>
              <a:rPr lang="en-US" sz="2400" spc="-15" dirty="0" err="1">
                <a:solidFill>
                  <a:srgbClr val="333333"/>
                </a:solidFill>
              </a:rPr>
              <a:t>ku</a:t>
            </a:r>
            <a:r>
              <a:rPr lang="en-US" sz="2400" dirty="0" err="1">
                <a:solidFill>
                  <a:srgbClr val="333333"/>
                </a:solidFill>
              </a:rPr>
              <a:t>s</a:t>
            </a:r>
            <a:r>
              <a:rPr lang="en-US" sz="2400" spc="5" dirty="0" err="1">
                <a:solidFill>
                  <a:srgbClr val="333333"/>
                </a:solidFill>
              </a:rPr>
              <a:t>t</a:t>
            </a:r>
            <a:r>
              <a:rPr lang="en-US" sz="2400" spc="-35" dirty="0" err="1">
                <a:solidFill>
                  <a:srgbClr val="333333"/>
                </a:solidFill>
              </a:rPr>
              <a:t>v</a:t>
            </a:r>
            <a:r>
              <a:rPr lang="en-US" sz="2400" dirty="0" err="1">
                <a:solidFill>
                  <a:srgbClr val="333333"/>
                </a:solidFill>
              </a:rPr>
              <a:t>a</a:t>
            </a:r>
            <a:r>
              <a:rPr lang="en-US" sz="2400" spc="-40" dirty="0">
                <a:solidFill>
                  <a:srgbClr val="333333"/>
                </a:solidFill>
              </a:rPr>
              <a:t> </a:t>
            </a:r>
            <a:r>
              <a:rPr lang="en-US" sz="2400" dirty="0">
                <a:solidFill>
                  <a:srgbClr val="333333"/>
                </a:solidFill>
              </a:rPr>
              <a:t>u </a:t>
            </a:r>
            <a:r>
              <a:rPr lang="en-US" sz="2400" spc="5" dirty="0" err="1">
                <a:solidFill>
                  <a:srgbClr val="333333"/>
                </a:solidFill>
              </a:rPr>
              <a:t>op</a:t>
            </a:r>
            <a:r>
              <a:rPr lang="en-US" sz="2400" dirty="0" err="1">
                <a:solidFill>
                  <a:srgbClr val="333333"/>
                </a:solidFill>
              </a:rPr>
              <a:t>š</a:t>
            </a:r>
            <a:r>
              <a:rPr lang="en-US" sz="2400" spc="5" dirty="0" err="1">
                <a:solidFill>
                  <a:srgbClr val="333333"/>
                </a:solidFill>
              </a:rPr>
              <a:t>to</a:t>
            </a:r>
            <a:r>
              <a:rPr lang="en-US" sz="2400" dirty="0" err="1">
                <a:solidFill>
                  <a:srgbClr val="333333"/>
                </a:solidFill>
              </a:rPr>
              <a:t>j</a:t>
            </a:r>
            <a:r>
              <a:rPr lang="en-US" sz="2400" dirty="0">
                <a:solidFill>
                  <a:srgbClr val="333333"/>
                </a:solidFill>
              </a:rPr>
              <a:t> </a:t>
            </a:r>
            <a:r>
              <a:rPr lang="en-US" sz="2400" spc="5" dirty="0" err="1">
                <a:solidFill>
                  <a:srgbClr val="333333"/>
                </a:solidFill>
              </a:rPr>
              <a:t>p</a:t>
            </a:r>
            <a:r>
              <a:rPr lang="en-US" sz="2400" spc="-5" dirty="0" err="1">
                <a:solidFill>
                  <a:srgbClr val="333333"/>
                </a:solidFill>
              </a:rPr>
              <a:t>o</a:t>
            </a:r>
            <a:r>
              <a:rPr lang="en-US" sz="2400" spc="5" dirty="0" err="1">
                <a:solidFill>
                  <a:srgbClr val="333333"/>
                </a:solidFill>
              </a:rPr>
              <a:t>p</a:t>
            </a:r>
            <a:r>
              <a:rPr lang="en-US" sz="2400" spc="-25" dirty="0" err="1">
                <a:solidFill>
                  <a:srgbClr val="333333"/>
                </a:solidFill>
              </a:rPr>
              <a:t>u</a:t>
            </a:r>
            <a:r>
              <a:rPr lang="en-US" sz="2400" spc="5" dirty="0" err="1">
                <a:solidFill>
                  <a:srgbClr val="333333"/>
                </a:solidFill>
              </a:rPr>
              <a:t>l</a:t>
            </a:r>
            <a:r>
              <a:rPr lang="en-US" sz="2400" spc="-10" dirty="0" err="1">
                <a:solidFill>
                  <a:srgbClr val="333333"/>
                </a:solidFill>
              </a:rPr>
              <a:t>ac</a:t>
            </a:r>
            <a:r>
              <a:rPr lang="en-US" sz="2400" dirty="0" err="1">
                <a:solidFill>
                  <a:srgbClr val="333333"/>
                </a:solidFill>
              </a:rPr>
              <a:t>ij</a:t>
            </a:r>
            <a:r>
              <a:rPr lang="en-US" sz="2400" spc="10" dirty="0" err="1">
                <a:solidFill>
                  <a:srgbClr val="333333"/>
                </a:solidFill>
              </a:rPr>
              <a:t>i</a:t>
            </a:r>
            <a:r>
              <a:rPr lang="en-US" sz="2400" dirty="0">
                <a:solidFill>
                  <a:srgbClr val="333333"/>
                </a:solidFill>
              </a:rPr>
              <a:t>?</a:t>
            </a:r>
            <a:endParaRPr lang="en-US" sz="2400" dirty="0"/>
          </a:p>
        </p:txBody>
      </p:sp>
      <p:graphicFrame>
        <p:nvGraphicFramePr>
          <p:cNvPr id="8" name="Tabelle 3"/>
          <p:cNvGraphicFramePr>
            <a:graphicFrameLocks noGrp="1"/>
          </p:cNvGraphicFramePr>
          <p:nvPr>
            <p:extLst>
              <p:ext uri="{D42A27DB-BD31-4B8C-83A1-F6EECF244321}">
                <p14:modId xmlns:p14="http://schemas.microsoft.com/office/powerpoint/2010/main" val="129607897"/>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cs typeface="Arial" charset="0"/>
                        </a:rPr>
                        <a:t>Izjave koje su bile ponuđene opštoj populaciji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Calibri Light"/>
                        </a:rPr>
                        <a:t>Potvrđen</a:t>
                      </a:r>
                      <a:r>
                        <a:rPr kumimoji="0" lang="en-US" sz="1800" b="0" i="0" u="none" strike="noStrike" cap="none" normalizeH="0" baseline="0" dirty="0">
                          <a:ln>
                            <a:noFill/>
                          </a:ln>
                          <a:solidFill>
                            <a:srgbClr val="333333"/>
                          </a:solidFill>
                          <a:effectLst/>
                          <a:latin typeface="Calibri Light"/>
                        </a:rPr>
                        <a:t> </a:t>
                      </a:r>
                      <a:r>
                        <a:rPr kumimoji="0" lang="vi-VN" sz="1800" b="0" i="0" u="none" strike="noStrike" cap="none" normalizeH="0" baseline="0" dirty="0">
                          <a:ln>
                            <a:noFill/>
                          </a:ln>
                          <a:solidFill>
                            <a:srgbClr val="333333"/>
                          </a:solidFill>
                          <a:effectLst/>
                          <a:latin typeface="Calibri Light"/>
                        </a:rPr>
                        <a:t>odgovor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ste ikada mislli da ljudi mogu da komuniciraju telepatski?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ikad imali osećaj da ljudi mogu da vam čitaju misli?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Osećaj da su stvari nerealne oko vas i da je sve deo eksperimenta?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Da li ste imali osećaj da su stvari u časopisima ili na TV-u objavljenje baš zbog vas?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Jeste li imali osećaj da vas proganjaju na bilo koji način?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Calibri Light"/>
                          <a:cs typeface="Arial" charset="0"/>
                        </a:rPr>
                        <a:t>Da li povremeno, kada nema nikoga u blizini, čujete glasove?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26357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Zapamtite…</a:t>
            </a:r>
            <a:endParaRPr sz="3600" dirty="0">
              <a:latin typeface="+mn-lt"/>
              <a:ea typeface="+mn-ea"/>
              <a:cs typeface="+mn-cs"/>
            </a:endParaRPr>
          </a:p>
        </p:txBody>
      </p:sp>
      <p:sp>
        <p:nvSpPr>
          <p:cNvPr id="2" name="Content Placeholder 1"/>
          <p:cNvSpPr>
            <a:spLocks noGrp="1"/>
          </p:cNvSpPr>
          <p:nvPr>
            <p:ph idx="1"/>
          </p:nvPr>
        </p:nvSpPr>
        <p:spPr/>
        <p:txBody>
          <a:bodyPr/>
          <a:lstStyle/>
          <a:p>
            <a:pPr marR="271780" lvl="0" defTabSz="914400"/>
            <a:r>
              <a:rPr lang="en-US" sz="2400" dirty="0">
                <a:solidFill>
                  <a:srgbClr val="333333"/>
                </a:solidFill>
              </a:rPr>
              <a:t>N</a:t>
            </a:r>
            <a:r>
              <a:rPr lang="en-US" sz="2400" spc="-30" dirty="0">
                <a:solidFill>
                  <a:srgbClr val="333333"/>
                </a:solidFill>
              </a:rPr>
              <a:t>i</a:t>
            </a:r>
            <a:r>
              <a:rPr lang="en-US" sz="2400" spc="-15" dirty="0">
                <a:solidFill>
                  <a:srgbClr val="333333"/>
                </a:solidFill>
              </a:rPr>
              <a:t>k</a:t>
            </a:r>
            <a:r>
              <a:rPr lang="en-US" sz="2400" dirty="0">
                <a:solidFill>
                  <a:srgbClr val="333333"/>
                </a:solidFill>
              </a:rPr>
              <a:t>o</a:t>
            </a:r>
            <a:r>
              <a:rPr lang="en-US" sz="2400" spc="15" dirty="0">
                <a:solidFill>
                  <a:srgbClr val="333333"/>
                </a:solidFill>
              </a:rPr>
              <a:t> </a:t>
            </a:r>
            <a:r>
              <a:rPr lang="en-US" sz="2400" dirty="0" err="1">
                <a:solidFill>
                  <a:srgbClr val="333333"/>
                </a:solidFill>
              </a:rPr>
              <a:t>n</a:t>
            </a:r>
            <a:r>
              <a:rPr lang="en-US" sz="2400" spc="-40" dirty="0" err="1">
                <a:solidFill>
                  <a:srgbClr val="333333"/>
                </a:solidFill>
              </a:rPr>
              <a:t>i</a:t>
            </a:r>
            <a:r>
              <a:rPr lang="en-US" sz="2400" spc="5" dirty="0" err="1">
                <a:solidFill>
                  <a:srgbClr val="333333"/>
                </a:solidFill>
              </a:rPr>
              <a:t>j</a:t>
            </a:r>
            <a:r>
              <a:rPr lang="en-US" sz="2400" dirty="0" err="1">
                <a:solidFill>
                  <a:srgbClr val="333333"/>
                </a:solidFill>
              </a:rPr>
              <a:t>e</a:t>
            </a:r>
            <a:r>
              <a:rPr lang="en-US" sz="2400" spc="25" dirty="0">
                <a:solidFill>
                  <a:srgbClr val="333333"/>
                </a:solidFill>
              </a:rPr>
              <a:t> </a:t>
            </a:r>
            <a:r>
              <a:rPr lang="en-US" sz="2400" b="1" i="1" spc="-15" dirty="0" err="1">
                <a:solidFill>
                  <a:srgbClr val="333333"/>
                </a:solidFill>
              </a:rPr>
              <a:t>i</a:t>
            </a:r>
            <a:r>
              <a:rPr lang="en-US" sz="2400" b="1" i="1" spc="-10" dirty="0" err="1">
                <a:solidFill>
                  <a:srgbClr val="333333"/>
                </a:solidFill>
              </a:rPr>
              <a:t>m</a:t>
            </a:r>
            <a:r>
              <a:rPr lang="en-US" sz="2400" b="1" i="1" spc="10" dirty="0" err="1">
                <a:solidFill>
                  <a:srgbClr val="333333"/>
                </a:solidFill>
              </a:rPr>
              <a:t>un</a:t>
            </a:r>
            <a:r>
              <a:rPr lang="sr-Latn-CS" sz="2400" b="1" i="1" spc="10" dirty="0">
                <a:solidFill>
                  <a:srgbClr val="333333"/>
                </a:solidFill>
              </a:rPr>
              <a:t> (</a:t>
            </a:r>
            <a:r>
              <a:rPr lang="en-US" sz="2400" b="1" i="1" dirty="0" err="1">
                <a:solidFill>
                  <a:srgbClr val="333333"/>
                </a:solidFill>
              </a:rPr>
              <a:t>ot</a:t>
            </a:r>
            <a:r>
              <a:rPr lang="en-US" sz="2400" b="1" i="1" spc="-10" dirty="0" err="1">
                <a:solidFill>
                  <a:srgbClr val="333333"/>
                </a:solidFill>
              </a:rPr>
              <a:t>p</a:t>
            </a:r>
            <a:r>
              <a:rPr lang="en-US" sz="2400" b="1" i="1" dirty="0" err="1">
                <a:solidFill>
                  <a:srgbClr val="333333"/>
                </a:solidFill>
              </a:rPr>
              <a:t>or</a:t>
            </a:r>
            <a:r>
              <a:rPr lang="en-US" sz="2400" b="1" i="1" spc="-10" dirty="0" err="1">
                <a:solidFill>
                  <a:srgbClr val="333333"/>
                </a:solidFill>
              </a:rPr>
              <a:t>a</a:t>
            </a:r>
            <a:r>
              <a:rPr lang="en-US" sz="2400" b="1" i="1" dirty="0" err="1">
                <a:solidFill>
                  <a:srgbClr val="333333"/>
                </a:solidFill>
              </a:rPr>
              <a:t>n</a:t>
            </a:r>
            <a:r>
              <a:rPr lang="sr-Latn-CS" sz="2400" b="1" i="1" dirty="0">
                <a:solidFill>
                  <a:srgbClr val="333333"/>
                </a:solidFill>
              </a:rPr>
              <a:t>)</a:t>
            </a:r>
            <a:r>
              <a:rPr lang="en-US" sz="2400" b="1" i="1" dirty="0">
                <a:solidFill>
                  <a:srgbClr val="333333"/>
                </a:solidFill>
              </a:rPr>
              <a:t> </a:t>
            </a:r>
            <a:r>
              <a:rPr lang="en-US" sz="2400" dirty="0" err="1">
                <a:solidFill>
                  <a:srgbClr val="333333"/>
                </a:solidFill>
              </a:rPr>
              <a:t>na</a:t>
            </a:r>
            <a:r>
              <a:rPr lang="en-US" sz="2400" spc="-65" dirty="0">
                <a:solidFill>
                  <a:srgbClr val="333333"/>
                </a:solidFill>
              </a:rPr>
              <a:t> </a:t>
            </a:r>
            <a:r>
              <a:rPr lang="en-US" sz="2400" spc="-15" dirty="0" err="1">
                <a:solidFill>
                  <a:srgbClr val="333333"/>
                </a:solidFill>
              </a:rPr>
              <a:t>m</a:t>
            </a:r>
            <a:r>
              <a:rPr lang="en-US" sz="2400" dirty="0" err="1">
                <a:solidFill>
                  <a:srgbClr val="333333"/>
                </a:solidFill>
              </a:rPr>
              <a:t>ent</a:t>
            </a:r>
            <a:r>
              <a:rPr lang="en-US" sz="2400" spc="-5" dirty="0" err="1">
                <a:solidFill>
                  <a:srgbClr val="333333"/>
                </a:solidFill>
              </a:rPr>
              <a:t>a</a:t>
            </a:r>
            <a:r>
              <a:rPr lang="en-US" sz="2400" spc="-30" dirty="0" err="1">
                <a:solidFill>
                  <a:srgbClr val="333333"/>
                </a:solidFill>
              </a:rPr>
              <a:t>l</a:t>
            </a:r>
            <a:r>
              <a:rPr lang="en-US" sz="2400" dirty="0" err="1">
                <a:solidFill>
                  <a:srgbClr val="333333"/>
                </a:solidFill>
              </a:rPr>
              <a:t>nu</a:t>
            </a:r>
            <a:r>
              <a:rPr lang="en-US" sz="2400" spc="-15" dirty="0">
                <a:solidFill>
                  <a:srgbClr val="333333"/>
                </a:solidFill>
              </a:rPr>
              <a:t> </a:t>
            </a:r>
            <a:r>
              <a:rPr lang="en-US" sz="2400" spc="-10" dirty="0" err="1">
                <a:solidFill>
                  <a:srgbClr val="333333"/>
                </a:solidFill>
              </a:rPr>
              <a:t>k</a:t>
            </a:r>
            <a:r>
              <a:rPr lang="en-US" sz="2400" dirty="0" err="1">
                <a:solidFill>
                  <a:srgbClr val="333333"/>
                </a:solidFill>
              </a:rPr>
              <a:t>r</a:t>
            </a:r>
            <a:r>
              <a:rPr lang="en-US" sz="2400" spc="-35" dirty="0" err="1">
                <a:solidFill>
                  <a:srgbClr val="333333"/>
                </a:solidFill>
              </a:rPr>
              <a:t>i</a:t>
            </a:r>
            <a:r>
              <a:rPr lang="en-US" sz="2400" dirty="0" err="1">
                <a:solidFill>
                  <a:srgbClr val="333333"/>
                </a:solidFill>
              </a:rPr>
              <a:t>z</a:t>
            </a:r>
            <a:r>
              <a:rPr lang="en-US" sz="2400" spc="-30" dirty="0" err="1">
                <a:solidFill>
                  <a:srgbClr val="333333"/>
                </a:solidFill>
              </a:rPr>
              <a:t>u</a:t>
            </a:r>
            <a:r>
              <a:rPr lang="en-US" sz="2400" dirty="0">
                <a:solidFill>
                  <a:srgbClr val="333333"/>
                </a:solidFill>
              </a:rPr>
              <a:t>!</a:t>
            </a:r>
            <a:r>
              <a:rPr lang="en-US" sz="2400" spc="35" dirty="0">
                <a:solidFill>
                  <a:srgbClr val="333333"/>
                </a:solidFill>
              </a:rPr>
              <a:t> </a:t>
            </a:r>
            <a:r>
              <a:rPr lang="en-US" sz="2400" spc="5" dirty="0" err="1">
                <a:solidFill>
                  <a:srgbClr val="333333"/>
                </a:solidFill>
              </a:rPr>
              <a:t>T</a:t>
            </a:r>
            <a:r>
              <a:rPr lang="en-US" sz="2400" dirty="0" err="1">
                <a:solidFill>
                  <a:srgbClr val="333333"/>
                </a:solidFill>
              </a:rPr>
              <a:t>okom</a:t>
            </a:r>
            <a:r>
              <a:rPr lang="en-US" sz="2400" dirty="0">
                <a:solidFill>
                  <a:srgbClr val="333333"/>
                </a:solidFill>
              </a:rPr>
              <a:t> </a:t>
            </a:r>
            <a:r>
              <a:rPr lang="en-US" sz="2400" spc="-10" dirty="0" err="1">
                <a:solidFill>
                  <a:srgbClr val="333333"/>
                </a:solidFill>
              </a:rPr>
              <a:t>pr</a:t>
            </a:r>
            <a:r>
              <a:rPr lang="en-US" sz="2400" dirty="0" err="1">
                <a:solidFill>
                  <a:srgbClr val="333333"/>
                </a:solidFill>
              </a:rPr>
              <a:t>oš</a:t>
            </a:r>
            <a:r>
              <a:rPr lang="en-US" sz="2400" spc="-25" dirty="0" err="1">
                <a:solidFill>
                  <a:srgbClr val="333333"/>
                </a:solidFill>
              </a:rPr>
              <a:t>l</a:t>
            </a:r>
            <a:r>
              <a:rPr lang="en-US" sz="2400" dirty="0" err="1">
                <a:solidFill>
                  <a:srgbClr val="333333"/>
                </a:solidFill>
              </a:rPr>
              <a:t>e</a:t>
            </a:r>
            <a:br>
              <a:rPr lang="en-US" sz="2400" spc="20" dirty="0">
                <a:solidFill>
                  <a:srgbClr val="333333"/>
                </a:solidFill>
              </a:rPr>
            </a:br>
            <a:r>
              <a:rPr lang="en-US" sz="2400" spc="-10" dirty="0" err="1">
                <a:solidFill>
                  <a:srgbClr val="333333"/>
                </a:solidFill>
              </a:rPr>
              <a:t>g</a:t>
            </a:r>
            <a:r>
              <a:rPr lang="en-US" sz="2400" dirty="0" err="1">
                <a:solidFill>
                  <a:srgbClr val="333333"/>
                </a:solidFill>
              </a:rPr>
              <a:t>od</a:t>
            </a:r>
            <a:r>
              <a:rPr lang="en-US" sz="2400" spc="-35" dirty="0" err="1">
                <a:solidFill>
                  <a:srgbClr val="333333"/>
                </a:solidFill>
              </a:rPr>
              <a:t>i</a:t>
            </a:r>
            <a:r>
              <a:rPr lang="en-US" sz="2400" dirty="0" err="1">
                <a:solidFill>
                  <a:srgbClr val="333333"/>
                </a:solidFill>
              </a:rPr>
              <a:t>ne</a:t>
            </a:r>
            <a:r>
              <a:rPr lang="en-US" sz="2400" spc="10" dirty="0">
                <a:solidFill>
                  <a:srgbClr val="333333"/>
                </a:solidFill>
              </a:rPr>
              <a:t> </a:t>
            </a:r>
            <a:r>
              <a:rPr lang="en-US" sz="2400" dirty="0" err="1">
                <a:solidFill>
                  <a:srgbClr val="333333"/>
                </a:solidFill>
              </a:rPr>
              <a:t>s</a:t>
            </a:r>
            <a:r>
              <a:rPr lang="en-US" sz="2400" spc="-10" dirty="0" err="1">
                <a:solidFill>
                  <a:srgbClr val="333333"/>
                </a:solidFill>
              </a:rPr>
              <a:t>va</a:t>
            </a:r>
            <a:r>
              <a:rPr lang="en-US" sz="2400" spc="-15" dirty="0" err="1">
                <a:solidFill>
                  <a:srgbClr val="333333"/>
                </a:solidFill>
              </a:rPr>
              <a:t>k</a:t>
            </a:r>
            <a:r>
              <a:rPr lang="en-US" sz="2400" dirty="0" err="1">
                <a:solidFill>
                  <a:srgbClr val="333333"/>
                </a:solidFill>
              </a:rPr>
              <a:t>a</a:t>
            </a:r>
            <a:r>
              <a:rPr lang="en-US" sz="2400" spc="5" dirty="0">
                <a:solidFill>
                  <a:srgbClr val="333333"/>
                </a:solidFill>
              </a:rPr>
              <a:t> </a:t>
            </a:r>
            <a:r>
              <a:rPr lang="x-none" sz="2400" spc="-5">
                <a:solidFill>
                  <a:srgbClr val="333333"/>
                </a:solidFill>
              </a:rPr>
              <a:t>četvrta</a:t>
            </a:r>
            <a:r>
              <a:rPr lang="en-US" sz="2400" spc="-20" dirty="0">
                <a:solidFill>
                  <a:srgbClr val="333333"/>
                </a:solidFill>
              </a:rPr>
              <a:t> </a:t>
            </a:r>
            <a:r>
              <a:rPr lang="en-US" sz="2400" dirty="0" err="1">
                <a:solidFill>
                  <a:srgbClr val="333333"/>
                </a:solidFill>
              </a:rPr>
              <a:t>os</a:t>
            </a:r>
            <a:r>
              <a:rPr lang="en-US" sz="2400" spc="5" dirty="0" err="1">
                <a:solidFill>
                  <a:srgbClr val="333333"/>
                </a:solidFill>
              </a:rPr>
              <a:t>o</a:t>
            </a:r>
            <a:r>
              <a:rPr lang="en-US" sz="2400" spc="-10" dirty="0" err="1">
                <a:solidFill>
                  <a:srgbClr val="333333"/>
                </a:solidFill>
              </a:rPr>
              <a:t>b</a:t>
            </a:r>
            <a:r>
              <a:rPr lang="en-US" sz="2400" dirty="0" err="1">
                <a:solidFill>
                  <a:srgbClr val="333333"/>
                </a:solidFill>
              </a:rPr>
              <a:t>a</a:t>
            </a:r>
            <a:r>
              <a:rPr lang="en-US" sz="2400" spc="10" dirty="0">
                <a:solidFill>
                  <a:srgbClr val="333333"/>
                </a:solidFill>
              </a:rPr>
              <a:t> </a:t>
            </a:r>
            <a:r>
              <a:rPr lang="en-US" sz="2400" spc="5" dirty="0">
                <a:solidFill>
                  <a:srgbClr val="333333"/>
                </a:solidFill>
              </a:rPr>
              <a:t>j</a:t>
            </a:r>
            <a:r>
              <a:rPr lang="en-US" sz="2400" dirty="0">
                <a:solidFill>
                  <a:srgbClr val="333333"/>
                </a:solidFill>
              </a:rPr>
              <a:t>e</a:t>
            </a:r>
            <a:r>
              <a:rPr lang="en-US" sz="2400" spc="-30" dirty="0">
                <a:solidFill>
                  <a:srgbClr val="333333"/>
                </a:solidFill>
              </a:rPr>
              <a:t> </a:t>
            </a:r>
            <a:r>
              <a:rPr lang="en-US" sz="2400" spc="-10" dirty="0" err="1">
                <a:solidFill>
                  <a:srgbClr val="333333"/>
                </a:solidFill>
              </a:rPr>
              <a:t>pa</a:t>
            </a:r>
            <a:r>
              <a:rPr lang="en-US" sz="2400" dirty="0" err="1">
                <a:solidFill>
                  <a:srgbClr val="333333"/>
                </a:solidFill>
              </a:rPr>
              <a:t>t</a:t>
            </a:r>
            <a:r>
              <a:rPr lang="en-US" sz="2400" spc="-40" dirty="0" err="1">
                <a:solidFill>
                  <a:srgbClr val="333333"/>
                </a:solidFill>
              </a:rPr>
              <a:t>i</a:t>
            </a:r>
            <a:r>
              <a:rPr lang="en-US" sz="2400" spc="-30" dirty="0" err="1">
                <a:solidFill>
                  <a:srgbClr val="333333"/>
                </a:solidFill>
              </a:rPr>
              <a:t>l</a:t>
            </a:r>
            <a:r>
              <a:rPr lang="en-US" sz="2400" dirty="0" err="1">
                <a:solidFill>
                  <a:srgbClr val="333333"/>
                </a:solidFill>
              </a:rPr>
              <a:t>a</a:t>
            </a:r>
            <a:r>
              <a:rPr lang="en-US" sz="2400" spc="55" dirty="0">
                <a:solidFill>
                  <a:srgbClr val="333333"/>
                </a:solidFill>
              </a:rPr>
              <a:t> </a:t>
            </a:r>
            <a:r>
              <a:rPr lang="en-US" sz="2400" dirty="0">
                <a:solidFill>
                  <a:srgbClr val="333333"/>
                </a:solidFill>
              </a:rPr>
              <a:t>od</a:t>
            </a:r>
            <a:r>
              <a:rPr lang="en-US" sz="2400" spc="10" dirty="0">
                <a:solidFill>
                  <a:srgbClr val="333333"/>
                </a:solidFill>
              </a:rPr>
              <a:t> </a:t>
            </a:r>
            <a:r>
              <a:rPr lang="en-US" sz="2400" spc="-15" dirty="0" err="1">
                <a:solidFill>
                  <a:srgbClr val="333333"/>
                </a:solidFill>
              </a:rPr>
              <a:t>m</a:t>
            </a:r>
            <a:r>
              <a:rPr lang="en-US" sz="2400" dirty="0" err="1">
                <a:solidFill>
                  <a:srgbClr val="333333"/>
                </a:solidFill>
              </a:rPr>
              <a:t>en</a:t>
            </a:r>
            <a:r>
              <a:rPr lang="en-US" sz="2400" spc="-10" dirty="0" err="1">
                <a:solidFill>
                  <a:srgbClr val="333333"/>
                </a:solidFill>
              </a:rPr>
              <a:t>ta</a:t>
            </a:r>
            <a:r>
              <a:rPr lang="en-US" sz="2400" spc="-30" dirty="0" err="1">
                <a:solidFill>
                  <a:srgbClr val="333333"/>
                </a:solidFill>
              </a:rPr>
              <a:t>l</a:t>
            </a:r>
            <a:r>
              <a:rPr lang="en-US" sz="2400" dirty="0" err="1">
                <a:solidFill>
                  <a:srgbClr val="333333"/>
                </a:solidFill>
              </a:rPr>
              <a:t>nog</a:t>
            </a:r>
            <a:r>
              <a:rPr lang="en-US" sz="2400" dirty="0">
                <a:solidFill>
                  <a:srgbClr val="333333"/>
                </a:solidFill>
              </a:rPr>
              <a:t> </a:t>
            </a:r>
            <a:r>
              <a:rPr lang="en-US" sz="2400" spc="-10" dirty="0" err="1">
                <a:solidFill>
                  <a:srgbClr val="333333"/>
                </a:solidFill>
              </a:rPr>
              <a:t>p</a:t>
            </a:r>
            <a:r>
              <a:rPr lang="en-US" sz="2400" dirty="0" err="1">
                <a:solidFill>
                  <a:srgbClr val="333333"/>
                </a:solidFill>
              </a:rPr>
              <a:t>ore</a:t>
            </a:r>
            <a:r>
              <a:rPr lang="en-US" sz="2400" spc="-15" dirty="0" err="1">
                <a:solidFill>
                  <a:srgbClr val="333333"/>
                </a:solidFill>
              </a:rPr>
              <a:t>m</a:t>
            </a:r>
            <a:r>
              <a:rPr lang="en-US" sz="2400" dirty="0" err="1">
                <a:solidFill>
                  <a:srgbClr val="333333"/>
                </a:solidFill>
              </a:rPr>
              <a:t>ećaj</a:t>
            </a:r>
            <a:r>
              <a:rPr lang="en-US" sz="2400" spc="-5" dirty="0" err="1">
                <a:solidFill>
                  <a:srgbClr val="333333"/>
                </a:solidFill>
              </a:rPr>
              <a:t>a</a:t>
            </a:r>
            <a:r>
              <a:rPr lang="en-US" sz="2400" dirty="0">
                <a:solidFill>
                  <a:srgbClr val="333333"/>
                </a:solidFill>
              </a:rPr>
              <a:t>.</a:t>
            </a:r>
          </a:p>
          <a:p>
            <a:pPr lvl="0" defTabSz="914400"/>
            <a:r>
              <a:rPr lang="en-US" sz="2400" dirty="0">
                <a:solidFill>
                  <a:srgbClr val="333333"/>
                </a:solidFill>
              </a:rPr>
              <a:t>Na</a:t>
            </a:r>
            <a:r>
              <a:rPr lang="en-US" sz="2400" spc="-15" dirty="0">
                <a:solidFill>
                  <a:srgbClr val="333333"/>
                </a:solidFill>
              </a:rPr>
              <a:t> </a:t>
            </a:r>
            <a:r>
              <a:rPr lang="en-US" sz="2400" spc="-20" dirty="0" err="1">
                <a:solidFill>
                  <a:srgbClr val="333333"/>
                </a:solidFill>
              </a:rPr>
              <a:t>m</a:t>
            </a:r>
            <a:r>
              <a:rPr lang="en-US" sz="2400" dirty="0" err="1">
                <a:solidFill>
                  <a:srgbClr val="333333"/>
                </a:solidFill>
              </a:rPr>
              <a:t>en</a:t>
            </a:r>
            <a:r>
              <a:rPr lang="en-US" sz="2400" spc="-15" dirty="0" err="1">
                <a:solidFill>
                  <a:srgbClr val="333333"/>
                </a:solidFill>
              </a:rPr>
              <a:t>t</a:t>
            </a:r>
            <a:r>
              <a:rPr lang="en-US" sz="2400" spc="-10" dirty="0" err="1">
                <a:solidFill>
                  <a:srgbClr val="333333"/>
                </a:solidFill>
              </a:rPr>
              <a:t>a</a:t>
            </a:r>
            <a:r>
              <a:rPr lang="en-US" sz="2400" spc="-30" dirty="0" err="1">
                <a:solidFill>
                  <a:srgbClr val="333333"/>
                </a:solidFill>
              </a:rPr>
              <a:t>l</a:t>
            </a:r>
            <a:r>
              <a:rPr lang="en-US" sz="2400" spc="-10" dirty="0" err="1">
                <a:solidFill>
                  <a:srgbClr val="333333"/>
                </a:solidFill>
              </a:rPr>
              <a:t>n</a:t>
            </a:r>
            <a:r>
              <a:rPr lang="en-US" sz="2400" dirty="0" err="1">
                <a:solidFill>
                  <a:srgbClr val="333333"/>
                </a:solidFill>
              </a:rPr>
              <a:t>i</a:t>
            </a:r>
            <a:r>
              <a:rPr lang="en-US" sz="2400" spc="10" dirty="0">
                <a:solidFill>
                  <a:srgbClr val="333333"/>
                </a:solidFill>
              </a:rPr>
              <a:t> </a:t>
            </a:r>
            <a:r>
              <a:rPr lang="en-US" sz="2400" spc="-10" dirty="0" err="1">
                <a:solidFill>
                  <a:srgbClr val="333333"/>
                </a:solidFill>
              </a:rPr>
              <a:t>p</a:t>
            </a:r>
            <a:r>
              <a:rPr lang="en-US" sz="2400" dirty="0" err="1">
                <a:solidFill>
                  <a:srgbClr val="333333"/>
                </a:solidFill>
              </a:rPr>
              <a:t>ore</a:t>
            </a:r>
            <a:r>
              <a:rPr lang="en-US" sz="2400" spc="-20" dirty="0" err="1">
                <a:solidFill>
                  <a:srgbClr val="333333"/>
                </a:solidFill>
              </a:rPr>
              <a:t>m</a:t>
            </a:r>
            <a:r>
              <a:rPr lang="en-US" sz="2400" dirty="0" err="1">
                <a:solidFill>
                  <a:srgbClr val="333333"/>
                </a:solidFill>
              </a:rPr>
              <a:t>ećaj</a:t>
            </a:r>
            <a:r>
              <a:rPr lang="en-US" sz="2400" spc="-10" dirty="0">
                <a:solidFill>
                  <a:srgbClr val="333333"/>
                </a:solidFill>
              </a:rPr>
              <a:t> n</a:t>
            </a:r>
            <a:r>
              <a:rPr lang="en-US" sz="2400" dirty="0">
                <a:solidFill>
                  <a:srgbClr val="333333"/>
                </a:solidFill>
              </a:rPr>
              <a:t>e</a:t>
            </a:r>
            <a:r>
              <a:rPr lang="en-US" sz="2400" spc="-5" dirty="0">
                <a:solidFill>
                  <a:srgbClr val="333333"/>
                </a:solidFill>
              </a:rPr>
              <a:t> </a:t>
            </a:r>
            <a:r>
              <a:rPr lang="en-US" sz="2400" spc="-10" dirty="0">
                <a:solidFill>
                  <a:srgbClr val="333333"/>
                </a:solidFill>
              </a:rPr>
              <a:t>b</a:t>
            </a:r>
            <a:r>
              <a:rPr lang="en-US" sz="2400" dirty="0">
                <a:solidFill>
                  <a:srgbClr val="333333"/>
                </a:solidFill>
              </a:rPr>
              <a:t>i</a:t>
            </a:r>
            <a:r>
              <a:rPr lang="en-US" sz="2400" spc="-15" dirty="0">
                <a:solidFill>
                  <a:srgbClr val="333333"/>
                </a:solidFill>
              </a:rPr>
              <a:t> </a:t>
            </a:r>
            <a:r>
              <a:rPr lang="en-US" sz="2400" spc="-10" dirty="0" err="1">
                <a:solidFill>
                  <a:srgbClr val="333333"/>
                </a:solidFill>
              </a:rPr>
              <a:t>tr</a:t>
            </a:r>
            <a:r>
              <a:rPr lang="en-US" sz="2400" dirty="0" err="1">
                <a:solidFill>
                  <a:srgbClr val="333333"/>
                </a:solidFill>
              </a:rPr>
              <a:t>eb</a:t>
            </a:r>
            <a:r>
              <a:rPr lang="en-US" sz="2400" spc="-20" dirty="0" err="1">
                <a:solidFill>
                  <a:srgbClr val="333333"/>
                </a:solidFill>
              </a:rPr>
              <a:t>a</a:t>
            </a:r>
            <a:r>
              <a:rPr lang="en-US" sz="2400" spc="-30" dirty="0" err="1">
                <a:solidFill>
                  <a:srgbClr val="333333"/>
                </a:solidFill>
              </a:rPr>
              <a:t>l</a:t>
            </a:r>
            <a:r>
              <a:rPr lang="en-US" sz="2400" dirty="0" err="1">
                <a:solidFill>
                  <a:srgbClr val="333333"/>
                </a:solidFill>
              </a:rPr>
              <a:t>o</a:t>
            </a:r>
            <a:r>
              <a:rPr lang="en-US" sz="2400" spc="15" dirty="0">
                <a:solidFill>
                  <a:srgbClr val="333333"/>
                </a:solidFill>
              </a:rPr>
              <a:t> </a:t>
            </a:r>
            <a:r>
              <a:rPr lang="en-US" sz="2400" spc="-10" dirty="0" err="1">
                <a:solidFill>
                  <a:srgbClr val="333333"/>
                </a:solidFill>
              </a:rPr>
              <a:t>g</a:t>
            </a:r>
            <a:r>
              <a:rPr lang="en-US" sz="2400" spc="-30" dirty="0" err="1">
                <a:solidFill>
                  <a:srgbClr val="333333"/>
                </a:solidFill>
              </a:rPr>
              <a:t>l</a:t>
            </a:r>
            <a:r>
              <a:rPr lang="en-US" sz="2400" dirty="0" err="1">
                <a:solidFill>
                  <a:srgbClr val="333333"/>
                </a:solidFill>
              </a:rPr>
              <a:t>ed</a:t>
            </a:r>
            <a:r>
              <a:rPr lang="en-US" sz="2400" spc="-20" dirty="0" err="1">
                <a:solidFill>
                  <a:srgbClr val="333333"/>
                </a:solidFill>
              </a:rPr>
              <a:t>a</a:t>
            </a:r>
            <a:r>
              <a:rPr lang="en-US" sz="2400" spc="-10" dirty="0" err="1">
                <a:solidFill>
                  <a:srgbClr val="333333"/>
                </a:solidFill>
              </a:rPr>
              <a:t>t</a:t>
            </a:r>
            <a:r>
              <a:rPr lang="en-US" sz="2400" dirty="0" err="1">
                <a:solidFill>
                  <a:srgbClr val="333333"/>
                </a:solidFill>
              </a:rPr>
              <a:t>i</a:t>
            </a:r>
            <a:r>
              <a:rPr lang="en-US" sz="2400" spc="30" dirty="0">
                <a:solidFill>
                  <a:srgbClr val="333333"/>
                </a:solidFill>
              </a:rPr>
              <a:t> </a:t>
            </a:r>
            <a:r>
              <a:rPr lang="en-US" sz="2400" spc="-15" dirty="0" err="1">
                <a:solidFill>
                  <a:srgbClr val="333333"/>
                </a:solidFill>
              </a:rPr>
              <a:t>k</a:t>
            </a:r>
            <a:r>
              <a:rPr lang="en-US" sz="2400" spc="-10" dirty="0" err="1">
                <a:solidFill>
                  <a:srgbClr val="333333"/>
                </a:solidFill>
              </a:rPr>
              <a:t>a</a:t>
            </a:r>
            <a:r>
              <a:rPr lang="en-US" sz="2400" dirty="0" err="1">
                <a:solidFill>
                  <a:srgbClr val="333333"/>
                </a:solidFill>
              </a:rPr>
              <a:t>o</a:t>
            </a:r>
            <a:r>
              <a:rPr lang="en-US" sz="2400" spc="-10" dirty="0">
                <a:solidFill>
                  <a:srgbClr val="333333"/>
                </a:solidFill>
              </a:rPr>
              <a:t> </a:t>
            </a:r>
            <a:r>
              <a:rPr lang="en-US" sz="2400" spc="-10" dirty="0" err="1">
                <a:solidFill>
                  <a:srgbClr val="333333"/>
                </a:solidFill>
              </a:rPr>
              <a:t>n</a:t>
            </a:r>
            <a:r>
              <a:rPr lang="en-US" sz="2400" dirty="0" err="1">
                <a:solidFill>
                  <a:srgbClr val="333333"/>
                </a:solidFill>
              </a:rPr>
              <a:t>a</a:t>
            </a:r>
            <a:r>
              <a:rPr lang="en-US" sz="2400" dirty="0">
                <a:solidFill>
                  <a:srgbClr val="333333"/>
                </a:solidFill>
              </a:rPr>
              <a:t> </a:t>
            </a:r>
            <a:r>
              <a:rPr lang="sr-Latn-CS" sz="2400" spc="-30" dirty="0">
                <a:solidFill>
                  <a:srgbClr val="004992"/>
                </a:solidFill>
              </a:rPr>
              <a:t>s</a:t>
            </a:r>
            <a:r>
              <a:rPr lang="en-US" sz="2400" spc="-30" dirty="0" err="1">
                <a:solidFill>
                  <a:srgbClr val="004992"/>
                </a:solidFill>
              </a:rPr>
              <a:t>l</a:t>
            </a:r>
            <a:r>
              <a:rPr lang="en-US" sz="2400" spc="-10" dirty="0" err="1">
                <a:solidFill>
                  <a:srgbClr val="004992"/>
                </a:solidFill>
              </a:rPr>
              <a:t>ab</a:t>
            </a:r>
            <a:r>
              <a:rPr lang="en-US" sz="2400" dirty="0" err="1">
                <a:solidFill>
                  <a:srgbClr val="004992"/>
                </a:solidFill>
              </a:rPr>
              <a:t>os</a:t>
            </a:r>
            <a:r>
              <a:rPr lang="en-US" sz="2400" spc="-5" dirty="0" err="1">
                <a:solidFill>
                  <a:srgbClr val="004992"/>
                </a:solidFill>
              </a:rPr>
              <a:t>t</a:t>
            </a:r>
            <a:r>
              <a:rPr lang="sr-Latn-CS" sz="2400" spc="-5" dirty="0">
                <a:solidFill>
                  <a:srgbClr val="004992"/>
                </a:solidFill>
              </a:rPr>
              <a:t>,</a:t>
            </a:r>
            <a:r>
              <a:rPr lang="en-US" sz="2400" spc="30" dirty="0">
                <a:solidFill>
                  <a:srgbClr val="004992"/>
                </a:solidFill>
              </a:rPr>
              <a:t> </a:t>
            </a:r>
            <a:r>
              <a:rPr lang="en-US" sz="2400" spc="-15" dirty="0" err="1">
                <a:solidFill>
                  <a:srgbClr val="333333"/>
                </a:solidFill>
              </a:rPr>
              <a:t>v</a:t>
            </a:r>
            <a:r>
              <a:rPr lang="en-US" sz="2400" dirty="0" err="1">
                <a:solidFill>
                  <a:srgbClr val="333333"/>
                </a:solidFill>
              </a:rPr>
              <a:t>eć</a:t>
            </a:r>
            <a:r>
              <a:rPr lang="en-US" sz="2400" dirty="0">
                <a:solidFill>
                  <a:srgbClr val="333333"/>
                </a:solidFill>
              </a:rPr>
              <a:t> </a:t>
            </a:r>
            <a:r>
              <a:rPr lang="en-US" sz="2400" spc="-15" dirty="0">
                <a:solidFill>
                  <a:srgbClr val="333333"/>
                </a:solidFill>
              </a:rPr>
              <a:t>p</a:t>
            </a:r>
            <a:r>
              <a:rPr lang="en-US" sz="2400" spc="-10" dirty="0">
                <a:solidFill>
                  <a:srgbClr val="333333"/>
                </a:solidFill>
              </a:rPr>
              <a:t>r</a:t>
            </a:r>
            <a:r>
              <a:rPr lang="en-US" sz="2400" dirty="0">
                <a:solidFill>
                  <a:srgbClr val="333333"/>
                </a:solidFill>
              </a:rPr>
              <a:t>e</a:t>
            </a:r>
            <a:r>
              <a:rPr lang="en-US" sz="2400" spc="20" dirty="0">
                <a:solidFill>
                  <a:srgbClr val="333333"/>
                </a:solidFill>
              </a:rPr>
              <a:t> </a:t>
            </a:r>
            <a:r>
              <a:rPr lang="en-US" sz="2400" dirty="0" err="1">
                <a:solidFill>
                  <a:srgbClr val="333333"/>
                </a:solidFill>
              </a:rPr>
              <a:t>na</a:t>
            </a:r>
            <a:r>
              <a:rPr lang="en-US" sz="2400" spc="-20" dirty="0">
                <a:solidFill>
                  <a:srgbClr val="333333"/>
                </a:solidFill>
              </a:rPr>
              <a:t> </a:t>
            </a:r>
            <a:r>
              <a:rPr lang="en-US" sz="2400" spc="-30" dirty="0" err="1">
                <a:solidFill>
                  <a:srgbClr val="333333"/>
                </a:solidFill>
              </a:rPr>
              <a:t>i</a:t>
            </a:r>
            <a:r>
              <a:rPr lang="en-US" sz="2400" spc="-10" dirty="0" err="1">
                <a:solidFill>
                  <a:srgbClr val="333333"/>
                </a:solidFill>
              </a:rPr>
              <a:t>zra</a:t>
            </a:r>
            <a:r>
              <a:rPr lang="en-US" sz="2400" dirty="0" err="1">
                <a:solidFill>
                  <a:srgbClr val="333333"/>
                </a:solidFill>
              </a:rPr>
              <a:t>z</a:t>
            </a:r>
            <a:r>
              <a:rPr lang="en-US" sz="2400" spc="30" dirty="0">
                <a:solidFill>
                  <a:srgbClr val="333333"/>
                </a:solidFill>
              </a:rPr>
              <a:t> </a:t>
            </a:r>
            <a:r>
              <a:rPr lang="en-US" sz="2400" spc="-10" dirty="0" err="1">
                <a:solidFill>
                  <a:srgbClr val="333333"/>
                </a:solidFill>
              </a:rPr>
              <a:t>p</a:t>
            </a:r>
            <a:r>
              <a:rPr lang="en-US" sz="2400" dirty="0" err="1">
                <a:solidFill>
                  <a:srgbClr val="333333"/>
                </a:solidFill>
              </a:rPr>
              <a:t>os</a:t>
            </a:r>
            <a:r>
              <a:rPr lang="en-US" sz="2400" spc="5" dirty="0" err="1">
                <a:solidFill>
                  <a:srgbClr val="333333"/>
                </a:solidFill>
              </a:rPr>
              <a:t>e</a:t>
            </a:r>
            <a:r>
              <a:rPr lang="en-US" sz="2400" spc="-10" dirty="0" err="1">
                <a:solidFill>
                  <a:srgbClr val="333333"/>
                </a:solidFill>
              </a:rPr>
              <a:t>b</a:t>
            </a:r>
            <a:r>
              <a:rPr lang="en-US" sz="2400" dirty="0" err="1">
                <a:solidFill>
                  <a:srgbClr val="333333"/>
                </a:solidFill>
              </a:rPr>
              <a:t>ne</a:t>
            </a:r>
            <a:r>
              <a:rPr lang="en-US" sz="2400" spc="-20" dirty="0">
                <a:solidFill>
                  <a:srgbClr val="333333"/>
                </a:solidFill>
              </a:rPr>
              <a:t> </a:t>
            </a:r>
            <a:r>
              <a:rPr lang="en-US" sz="2400" dirty="0" err="1">
                <a:solidFill>
                  <a:srgbClr val="004992"/>
                </a:solidFill>
              </a:rPr>
              <a:t>oset</a:t>
            </a:r>
            <a:r>
              <a:rPr lang="en-US" sz="2400" spc="-35" dirty="0" err="1">
                <a:solidFill>
                  <a:srgbClr val="004992"/>
                </a:solidFill>
              </a:rPr>
              <a:t>l</a:t>
            </a:r>
            <a:r>
              <a:rPr lang="en-US" sz="2400" spc="5" dirty="0" err="1">
                <a:solidFill>
                  <a:srgbClr val="004992"/>
                </a:solidFill>
              </a:rPr>
              <a:t>j</a:t>
            </a:r>
            <a:r>
              <a:rPr lang="en-US" sz="2400" spc="-30" dirty="0" err="1">
                <a:solidFill>
                  <a:srgbClr val="004992"/>
                </a:solidFill>
              </a:rPr>
              <a:t>i</a:t>
            </a:r>
            <a:r>
              <a:rPr lang="en-US" sz="2400" spc="-15" dirty="0" err="1">
                <a:solidFill>
                  <a:srgbClr val="004992"/>
                </a:solidFill>
              </a:rPr>
              <a:t>v</a:t>
            </a:r>
            <a:r>
              <a:rPr lang="en-US" sz="2400" dirty="0" err="1">
                <a:solidFill>
                  <a:srgbClr val="004992"/>
                </a:solidFill>
              </a:rPr>
              <a:t>ost</a:t>
            </a:r>
            <a:r>
              <a:rPr lang="en-US" sz="2400" spc="-25" dirty="0" err="1">
                <a:solidFill>
                  <a:srgbClr val="004992"/>
                </a:solidFill>
              </a:rPr>
              <a:t>i</a:t>
            </a:r>
            <a:r>
              <a:rPr lang="en-US" sz="2400" dirty="0">
                <a:solidFill>
                  <a:srgbClr val="333333"/>
                </a:solidFill>
              </a:rPr>
              <a:t>.</a:t>
            </a:r>
          </a:p>
          <a:p>
            <a:pPr marR="826769" lvl="0" defTabSz="914400"/>
            <a:r>
              <a:rPr lang="en-US" sz="2400" dirty="0" err="1">
                <a:solidFill>
                  <a:srgbClr val="004992"/>
                </a:solidFill>
              </a:rPr>
              <a:t>Nas</a:t>
            </a:r>
            <a:r>
              <a:rPr lang="en-US" sz="2400" spc="-35" dirty="0" err="1">
                <a:solidFill>
                  <a:srgbClr val="004992"/>
                </a:solidFill>
              </a:rPr>
              <a:t>l</a:t>
            </a:r>
            <a:r>
              <a:rPr lang="en-US" sz="2400" dirty="0" err="1">
                <a:solidFill>
                  <a:srgbClr val="004992"/>
                </a:solidFill>
              </a:rPr>
              <a:t>e</a:t>
            </a:r>
            <a:r>
              <a:rPr lang="x-none" sz="2400">
                <a:solidFill>
                  <a:srgbClr val="004992"/>
                </a:solidFill>
              </a:rPr>
              <a:t>đe</a:t>
            </a:r>
            <a:r>
              <a:rPr lang="en-US" sz="2400" dirty="0">
                <a:solidFill>
                  <a:srgbClr val="004992"/>
                </a:solidFill>
              </a:rPr>
              <a:t>:</a:t>
            </a:r>
            <a:r>
              <a:rPr lang="en-US" sz="2400" spc="20" dirty="0">
                <a:solidFill>
                  <a:srgbClr val="333333"/>
                </a:solidFill>
              </a:rPr>
              <a:t> </a:t>
            </a:r>
            <a:r>
              <a:rPr lang="sr-Latn-CS" sz="2400" spc="20" dirty="0">
                <a:solidFill>
                  <a:srgbClr val="333333"/>
                </a:solidFill>
              </a:rPr>
              <a:t>g</a:t>
            </a:r>
            <a:r>
              <a:rPr lang="en-US" sz="2400" dirty="0" err="1">
                <a:solidFill>
                  <a:srgbClr val="333333"/>
                </a:solidFill>
              </a:rPr>
              <a:t>e</a:t>
            </a:r>
            <a:r>
              <a:rPr lang="en-US" sz="2400" spc="-10" dirty="0" err="1">
                <a:solidFill>
                  <a:srgbClr val="333333"/>
                </a:solidFill>
              </a:rPr>
              <a:t>n</a:t>
            </a:r>
            <a:r>
              <a:rPr lang="en-US" sz="2400" dirty="0" err="1">
                <a:solidFill>
                  <a:srgbClr val="333333"/>
                </a:solidFill>
              </a:rPr>
              <a:t>i</a:t>
            </a:r>
            <a:r>
              <a:rPr lang="en-US" sz="2400" spc="-40" dirty="0">
                <a:solidFill>
                  <a:srgbClr val="333333"/>
                </a:solidFill>
              </a:rPr>
              <a:t> </a:t>
            </a:r>
            <a:r>
              <a:rPr lang="en-US" sz="2400" spc="-30" dirty="0" err="1">
                <a:solidFill>
                  <a:srgbClr val="333333"/>
                </a:solidFill>
              </a:rPr>
              <a:t>i</a:t>
            </a:r>
            <a:r>
              <a:rPr lang="en-US" sz="2400" spc="-10" dirty="0" err="1">
                <a:solidFill>
                  <a:srgbClr val="333333"/>
                </a:solidFill>
              </a:rPr>
              <a:t>gra</a:t>
            </a:r>
            <a:r>
              <a:rPr lang="en-US" sz="2400" spc="5" dirty="0" err="1">
                <a:solidFill>
                  <a:srgbClr val="333333"/>
                </a:solidFill>
              </a:rPr>
              <a:t>j</a:t>
            </a:r>
            <a:r>
              <a:rPr lang="en-US" sz="2400" dirty="0" err="1">
                <a:solidFill>
                  <a:srgbClr val="333333"/>
                </a:solidFill>
              </a:rPr>
              <a:t>u</a:t>
            </a:r>
            <a:r>
              <a:rPr lang="en-US" sz="2400" spc="30" dirty="0">
                <a:solidFill>
                  <a:srgbClr val="333333"/>
                </a:solidFill>
              </a:rPr>
              <a:t> </a:t>
            </a:r>
            <a:r>
              <a:rPr lang="en-US" sz="2400" dirty="0" err="1">
                <a:solidFill>
                  <a:srgbClr val="333333"/>
                </a:solidFill>
              </a:rPr>
              <a:t>u</a:t>
            </a:r>
            <a:r>
              <a:rPr lang="en-US" sz="2400" spc="-40" dirty="0" err="1">
                <a:solidFill>
                  <a:srgbClr val="333333"/>
                </a:solidFill>
              </a:rPr>
              <a:t>l</a:t>
            </a:r>
            <a:r>
              <a:rPr lang="en-US" sz="2400" dirty="0" err="1">
                <a:solidFill>
                  <a:srgbClr val="333333"/>
                </a:solidFill>
              </a:rPr>
              <a:t>ogu</a:t>
            </a:r>
            <a:r>
              <a:rPr lang="en-US" sz="2400" spc="5" dirty="0">
                <a:solidFill>
                  <a:srgbClr val="333333"/>
                </a:solidFill>
              </a:rPr>
              <a:t> </a:t>
            </a:r>
            <a:r>
              <a:rPr lang="en-US" sz="2400" spc="-15" dirty="0" err="1">
                <a:solidFill>
                  <a:srgbClr val="333333"/>
                </a:solidFill>
              </a:rPr>
              <a:t>k</a:t>
            </a:r>
            <a:r>
              <a:rPr lang="en-US" sz="2400" dirty="0" err="1">
                <a:solidFill>
                  <a:srgbClr val="333333"/>
                </a:solidFill>
              </a:rPr>
              <a:t>od</a:t>
            </a:r>
            <a:r>
              <a:rPr lang="en-US" sz="2400" spc="-15" dirty="0">
                <a:solidFill>
                  <a:srgbClr val="333333"/>
                </a:solidFill>
              </a:rPr>
              <a:t> </a:t>
            </a:r>
            <a:r>
              <a:rPr lang="en-US" sz="2400" spc="-15" dirty="0" err="1">
                <a:solidFill>
                  <a:srgbClr val="333333"/>
                </a:solidFill>
              </a:rPr>
              <a:t>m</a:t>
            </a:r>
            <a:r>
              <a:rPr lang="en-US" sz="2400" dirty="0" err="1">
                <a:solidFill>
                  <a:srgbClr val="333333"/>
                </a:solidFill>
              </a:rPr>
              <a:t>no</a:t>
            </a:r>
            <a:r>
              <a:rPr lang="en-US" sz="2400" spc="-10" dirty="0" err="1">
                <a:solidFill>
                  <a:srgbClr val="333333"/>
                </a:solidFill>
              </a:rPr>
              <a:t>g</a:t>
            </a:r>
            <a:r>
              <a:rPr lang="en-US" sz="2400" spc="-30" dirty="0" err="1">
                <a:solidFill>
                  <a:srgbClr val="333333"/>
                </a:solidFill>
              </a:rPr>
              <a:t>i</a:t>
            </a:r>
            <a:r>
              <a:rPr lang="en-US" sz="2400" dirty="0" err="1">
                <a:solidFill>
                  <a:srgbClr val="333333"/>
                </a:solidFill>
              </a:rPr>
              <a:t>h</a:t>
            </a:r>
            <a:r>
              <a:rPr lang="en-US" sz="2400" spc="5" dirty="0">
                <a:solidFill>
                  <a:srgbClr val="333333"/>
                </a:solidFill>
              </a:rPr>
              <a:t> </a:t>
            </a:r>
            <a:r>
              <a:rPr lang="en-US" sz="2400" spc="-10" dirty="0" err="1">
                <a:solidFill>
                  <a:srgbClr val="333333"/>
                </a:solidFill>
              </a:rPr>
              <a:t>b</a:t>
            </a:r>
            <a:r>
              <a:rPr lang="en-US" sz="2400" dirty="0" err="1">
                <a:solidFill>
                  <a:srgbClr val="333333"/>
                </a:solidFill>
              </a:rPr>
              <a:t>o</a:t>
            </a:r>
            <a:r>
              <a:rPr lang="en-US" sz="2400" spc="-25" dirty="0" err="1">
                <a:solidFill>
                  <a:srgbClr val="333333"/>
                </a:solidFill>
              </a:rPr>
              <a:t>l</a:t>
            </a:r>
            <a:r>
              <a:rPr lang="en-US" sz="2400" dirty="0" err="1">
                <a:solidFill>
                  <a:srgbClr val="333333"/>
                </a:solidFill>
              </a:rPr>
              <a:t>esti</a:t>
            </a:r>
            <a:r>
              <a:rPr lang="en-US" sz="2400" spc="10" dirty="0">
                <a:solidFill>
                  <a:srgbClr val="333333"/>
                </a:solidFill>
              </a:rPr>
              <a:t> </a:t>
            </a:r>
            <a:r>
              <a:rPr lang="en-US" sz="2400" dirty="0" err="1">
                <a:solidFill>
                  <a:srgbClr val="333333"/>
                </a:solidFill>
              </a:rPr>
              <a:t>i</a:t>
            </a:r>
            <a:r>
              <a:rPr lang="en-US" sz="2400" dirty="0">
                <a:solidFill>
                  <a:srgbClr val="333333"/>
                </a:solidFill>
              </a:rPr>
              <a:t> </a:t>
            </a:r>
            <a:r>
              <a:rPr lang="en-US" sz="2400" spc="-10" dirty="0" err="1">
                <a:solidFill>
                  <a:srgbClr val="333333"/>
                </a:solidFill>
              </a:rPr>
              <a:t>p</a:t>
            </a:r>
            <a:r>
              <a:rPr lang="en-US" sz="2400" dirty="0" err="1">
                <a:solidFill>
                  <a:srgbClr val="333333"/>
                </a:solidFill>
              </a:rPr>
              <a:t>ore</a:t>
            </a:r>
            <a:r>
              <a:rPr lang="en-US" sz="2400" spc="-15" dirty="0" err="1">
                <a:solidFill>
                  <a:srgbClr val="333333"/>
                </a:solidFill>
              </a:rPr>
              <a:t>m</a:t>
            </a:r>
            <a:r>
              <a:rPr lang="en-US" sz="2400" dirty="0" err="1">
                <a:solidFill>
                  <a:srgbClr val="333333"/>
                </a:solidFill>
              </a:rPr>
              <a:t>ećaj</a:t>
            </a:r>
            <a:r>
              <a:rPr lang="en-US" sz="2400" spc="-5" dirty="0" err="1">
                <a:solidFill>
                  <a:srgbClr val="333333"/>
                </a:solidFill>
              </a:rPr>
              <a:t>a</a:t>
            </a:r>
            <a:r>
              <a:rPr lang="en-US" sz="2400" dirty="0">
                <a:solidFill>
                  <a:srgbClr val="333333"/>
                </a:solidFill>
              </a:rPr>
              <a:t>.</a:t>
            </a:r>
          </a:p>
          <a:p>
            <a:pPr marR="431165" lvl="0" defTabSz="914400"/>
            <a:r>
              <a:rPr lang="x-none" sz="2400" spc="-15">
                <a:solidFill>
                  <a:srgbClr val="004992"/>
                </a:solidFill>
              </a:rPr>
              <a:t>Sredina</a:t>
            </a:r>
            <a:r>
              <a:rPr lang="en-US" sz="2400" dirty="0">
                <a:solidFill>
                  <a:srgbClr val="004992"/>
                </a:solidFill>
              </a:rPr>
              <a:t>:</a:t>
            </a:r>
            <a:r>
              <a:rPr lang="en-US" sz="2400" spc="20" dirty="0">
                <a:solidFill>
                  <a:srgbClr val="004992"/>
                </a:solidFill>
              </a:rPr>
              <a:t> </a:t>
            </a:r>
            <a:r>
              <a:rPr lang="sr-Latn-CS" sz="2400" spc="20" dirty="0">
                <a:solidFill>
                  <a:srgbClr val="333333"/>
                </a:solidFill>
              </a:rPr>
              <a:t>t</a:t>
            </a:r>
            <a:r>
              <a:rPr lang="en-US" sz="2400" dirty="0" err="1">
                <a:solidFill>
                  <a:srgbClr val="333333"/>
                </a:solidFill>
              </a:rPr>
              <a:t>r</a:t>
            </a:r>
            <a:r>
              <a:rPr lang="en-US" sz="2400" spc="-10" dirty="0" err="1">
                <a:solidFill>
                  <a:srgbClr val="333333"/>
                </a:solidFill>
              </a:rPr>
              <a:t>au</a:t>
            </a:r>
            <a:r>
              <a:rPr lang="en-US" sz="2400" spc="-15" dirty="0" err="1">
                <a:solidFill>
                  <a:srgbClr val="333333"/>
                </a:solidFill>
              </a:rPr>
              <a:t>m</a:t>
            </a:r>
            <a:r>
              <a:rPr lang="en-US" sz="2400" spc="-10" dirty="0" err="1">
                <a:solidFill>
                  <a:srgbClr val="333333"/>
                </a:solidFill>
              </a:rPr>
              <a:t>at</a:t>
            </a:r>
            <a:r>
              <a:rPr lang="en-US" sz="2400" dirty="0" err="1">
                <a:solidFill>
                  <a:srgbClr val="333333"/>
                </a:solidFill>
              </a:rPr>
              <a:t>s</a:t>
            </a:r>
            <a:r>
              <a:rPr lang="en-US" sz="2400" spc="-15" dirty="0" err="1">
                <a:solidFill>
                  <a:srgbClr val="333333"/>
                </a:solidFill>
              </a:rPr>
              <a:t>k</a:t>
            </a:r>
            <a:r>
              <a:rPr lang="en-US" sz="2400" spc="-10" dirty="0" err="1">
                <a:solidFill>
                  <a:srgbClr val="333333"/>
                </a:solidFill>
              </a:rPr>
              <a:t>a</a:t>
            </a:r>
            <a:r>
              <a:rPr lang="en-US" sz="2400" dirty="0">
                <a:solidFill>
                  <a:srgbClr val="333333"/>
                </a:solidFill>
              </a:rPr>
              <a:t>, </a:t>
            </a:r>
            <a:r>
              <a:rPr lang="en-US" sz="2400" spc="-10" dirty="0" err="1">
                <a:solidFill>
                  <a:srgbClr val="333333"/>
                </a:solidFill>
              </a:rPr>
              <a:t>n</a:t>
            </a:r>
            <a:r>
              <a:rPr lang="en-US" sz="2400" dirty="0" err="1">
                <a:solidFill>
                  <a:srgbClr val="333333"/>
                </a:solidFill>
              </a:rPr>
              <a:t>eg</a:t>
            </a:r>
            <a:r>
              <a:rPr lang="en-US" sz="2400" spc="-15" dirty="0" err="1">
                <a:solidFill>
                  <a:srgbClr val="333333"/>
                </a:solidFill>
              </a:rPr>
              <a:t>a</a:t>
            </a:r>
            <a:r>
              <a:rPr lang="en-US" sz="2400" spc="-10" dirty="0" err="1">
                <a:solidFill>
                  <a:srgbClr val="333333"/>
                </a:solidFill>
              </a:rPr>
              <a:t>t</a:t>
            </a:r>
            <a:r>
              <a:rPr lang="en-US" sz="2400" spc="-30" dirty="0" err="1">
                <a:solidFill>
                  <a:srgbClr val="333333"/>
                </a:solidFill>
              </a:rPr>
              <a:t>i</a:t>
            </a:r>
            <a:r>
              <a:rPr lang="en-US" sz="2400" spc="-15" dirty="0" err="1">
                <a:solidFill>
                  <a:srgbClr val="333333"/>
                </a:solidFill>
              </a:rPr>
              <a:t>v</a:t>
            </a:r>
            <a:r>
              <a:rPr lang="en-US" sz="2400" spc="-10" dirty="0" err="1">
                <a:solidFill>
                  <a:srgbClr val="333333"/>
                </a:solidFill>
              </a:rPr>
              <a:t>n</a:t>
            </a:r>
            <a:r>
              <a:rPr lang="en-US" sz="2400" dirty="0" err="1">
                <a:solidFill>
                  <a:srgbClr val="333333"/>
                </a:solidFill>
              </a:rPr>
              <a:t>a</a:t>
            </a:r>
            <a:r>
              <a:rPr lang="en-US" sz="2400" spc="5" dirty="0">
                <a:solidFill>
                  <a:srgbClr val="333333"/>
                </a:solidFill>
              </a:rPr>
              <a:t> </a:t>
            </a:r>
            <a:r>
              <a:rPr lang="en-US" sz="2400" spc="-30" dirty="0" err="1">
                <a:solidFill>
                  <a:srgbClr val="333333"/>
                </a:solidFill>
              </a:rPr>
              <a:t>i</a:t>
            </a:r>
            <a:r>
              <a:rPr lang="en-US" sz="2400" dirty="0" err="1">
                <a:solidFill>
                  <a:srgbClr val="333333"/>
                </a:solidFill>
              </a:rPr>
              <a:t>s</a:t>
            </a:r>
            <a:r>
              <a:rPr lang="en-US" sz="2400" spc="-15" dirty="0" err="1">
                <a:solidFill>
                  <a:srgbClr val="333333"/>
                </a:solidFill>
              </a:rPr>
              <a:t>k</a:t>
            </a:r>
            <a:r>
              <a:rPr lang="en-US" sz="2400" spc="-10" dirty="0" err="1">
                <a:solidFill>
                  <a:srgbClr val="333333"/>
                </a:solidFill>
              </a:rPr>
              <a:t>u</a:t>
            </a:r>
            <a:r>
              <a:rPr lang="en-US" sz="2400" dirty="0" err="1">
                <a:solidFill>
                  <a:srgbClr val="333333"/>
                </a:solidFill>
              </a:rPr>
              <a:t>st</a:t>
            </a:r>
            <a:r>
              <a:rPr lang="en-US" sz="2400" spc="-20" dirty="0" err="1">
                <a:solidFill>
                  <a:srgbClr val="333333"/>
                </a:solidFill>
              </a:rPr>
              <a:t>v</a:t>
            </a:r>
            <a:r>
              <a:rPr lang="en-US" sz="2400" dirty="0" err="1">
                <a:solidFill>
                  <a:srgbClr val="333333"/>
                </a:solidFill>
              </a:rPr>
              <a:t>a</a:t>
            </a:r>
            <a:r>
              <a:rPr lang="en-US" sz="2400" spc="30" dirty="0">
                <a:solidFill>
                  <a:srgbClr val="333333"/>
                </a:solidFill>
              </a:rPr>
              <a:t> </a:t>
            </a:r>
            <a:r>
              <a:rPr lang="en-US" sz="2400" spc="-15" dirty="0" err="1">
                <a:solidFill>
                  <a:srgbClr val="333333"/>
                </a:solidFill>
              </a:rPr>
              <a:t>m</a:t>
            </a:r>
            <a:r>
              <a:rPr lang="en-US" sz="2400" dirty="0" err="1">
                <a:solidFill>
                  <a:srgbClr val="333333"/>
                </a:solidFill>
              </a:rPr>
              <a:t>o</a:t>
            </a:r>
            <a:r>
              <a:rPr lang="en-US" sz="2400" spc="-10" dirty="0" err="1">
                <a:solidFill>
                  <a:srgbClr val="333333"/>
                </a:solidFill>
              </a:rPr>
              <a:t>g</a:t>
            </a:r>
            <a:r>
              <a:rPr lang="en-US" sz="2400" dirty="0" err="1">
                <a:solidFill>
                  <a:srgbClr val="333333"/>
                </a:solidFill>
              </a:rPr>
              <a:t>u</a:t>
            </a:r>
            <a:r>
              <a:rPr lang="en-US" sz="2400" dirty="0">
                <a:solidFill>
                  <a:srgbClr val="333333"/>
                </a:solidFill>
              </a:rPr>
              <a:t> </a:t>
            </a:r>
            <a:r>
              <a:rPr lang="en-US" sz="2400" dirty="0" err="1">
                <a:solidFill>
                  <a:srgbClr val="333333"/>
                </a:solidFill>
              </a:rPr>
              <a:t>t</a:t>
            </a:r>
            <a:r>
              <a:rPr lang="en-US" sz="2400" spc="-15" dirty="0" err="1">
                <a:solidFill>
                  <a:srgbClr val="333333"/>
                </a:solidFill>
              </a:rPr>
              <a:t>ak</a:t>
            </a:r>
            <a:r>
              <a:rPr lang="en-US" sz="2400" dirty="0" err="1">
                <a:solidFill>
                  <a:srgbClr val="333333"/>
                </a:solidFill>
              </a:rPr>
              <a:t>ođe</a:t>
            </a:r>
            <a:r>
              <a:rPr lang="en-US" sz="2400" spc="-10" dirty="0">
                <a:solidFill>
                  <a:srgbClr val="333333"/>
                </a:solidFill>
              </a:rPr>
              <a:t> </a:t>
            </a:r>
            <a:r>
              <a:rPr lang="en-US" sz="2400" spc="-30" dirty="0" err="1">
                <a:solidFill>
                  <a:srgbClr val="333333"/>
                </a:solidFill>
              </a:rPr>
              <a:t>i</a:t>
            </a:r>
            <a:r>
              <a:rPr lang="en-US" sz="2400" spc="-15" dirty="0" err="1">
                <a:solidFill>
                  <a:srgbClr val="333333"/>
                </a:solidFill>
              </a:rPr>
              <a:t>m</a:t>
            </a:r>
            <a:r>
              <a:rPr lang="en-US" sz="2400" spc="-10" dirty="0" err="1">
                <a:solidFill>
                  <a:srgbClr val="333333"/>
                </a:solidFill>
              </a:rPr>
              <a:t>a</a:t>
            </a:r>
            <a:r>
              <a:rPr lang="en-US" sz="2400" dirty="0" err="1">
                <a:solidFill>
                  <a:srgbClr val="333333"/>
                </a:solidFill>
              </a:rPr>
              <a:t>ti</a:t>
            </a:r>
            <a:r>
              <a:rPr lang="en-US" sz="2400" spc="25" dirty="0">
                <a:solidFill>
                  <a:srgbClr val="333333"/>
                </a:solidFill>
              </a:rPr>
              <a:t> </a:t>
            </a:r>
            <a:r>
              <a:rPr lang="sr-Latn-CS" sz="2400" dirty="0">
                <a:solidFill>
                  <a:srgbClr val="333333"/>
                </a:solidFill>
              </a:rPr>
              <a:t>narušavajući</a:t>
            </a:r>
            <a:r>
              <a:rPr lang="en-US" sz="2400" spc="5" dirty="0">
                <a:solidFill>
                  <a:srgbClr val="333333"/>
                </a:solidFill>
              </a:rPr>
              <a:t> </a:t>
            </a:r>
            <a:r>
              <a:rPr lang="en-US" sz="2400" dirty="0" err="1">
                <a:solidFill>
                  <a:srgbClr val="333333"/>
                </a:solidFill>
              </a:rPr>
              <a:t>u</a:t>
            </a:r>
            <a:r>
              <a:rPr lang="en-US" sz="2400" spc="-15" dirty="0" err="1">
                <a:solidFill>
                  <a:srgbClr val="333333"/>
                </a:solidFill>
              </a:rPr>
              <a:t>t</a:t>
            </a:r>
            <a:r>
              <a:rPr lang="en-US" sz="2400" spc="-30" dirty="0" err="1">
                <a:solidFill>
                  <a:srgbClr val="333333"/>
                </a:solidFill>
              </a:rPr>
              <a:t>i</a:t>
            </a:r>
            <a:r>
              <a:rPr lang="en-US" sz="2400" dirty="0" err="1">
                <a:solidFill>
                  <a:srgbClr val="333333"/>
                </a:solidFill>
              </a:rPr>
              <a:t>caj</a:t>
            </a:r>
            <a:r>
              <a:rPr lang="en-US" sz="2400" spc="15" dirty="0">
                <a:solidFill>
                  <a:srgbClr val="333333"/>
                </a:solidFill>
              </a:rPr>
              <a:t> </a:t>
            </a:r>
            <a:r>
              <a:rPr lang="en-US" sz="2400" dirty="0" err="1">
                <a:solidFill>
                  <a:srgbClr val="333333"/>
                </a:solidFill>
              </a:rPr>
              <a:t>na</a:t>
            </a:r>
            <a:r>
              <a:rPr lang="en-US" sz="2400" spc="-20" dirty="0">
                <a:solidFill>
                  <a:srgbClr val="333333"/>
                </a:solidFill>
              </a:rPr>
              <a:t> </a:t>
            </a:r>
            <a:r>
              <a:rPr lang="en-US" sz="2400" dirty="0" err="1">
                <a:solidFill>
                  <a:srgbClr val="333333"/>
                </a:solidFill>
              </a:rPr>
              <a:t>n</a:t>
            </a:r>
            <a:r>
              <a:rPr lang="en-US" sz="2400" spc="-15" dirty="0" err="1">
                <a:solidFill>
                  <a:srgbClr val="333333"/>
                </a:solidFill>
              </a:rPr>
              <a:t>a</a:t>
            </a:r>
            <a:r>
              <a:rPr lang="en-US" sz="2400" dirty="0" err="1">
                <a:solidFill>
                  <a:srgbClr val="333333"/>
                </a:solidFill>
              </a:rPr>
              <a:t>še</a:t>
            </a:r>
            <a:r>
              <a:rPr lang="en-US" sz="2400" dirty="0">
                <a:solidFill>
                  <a:srgbClr val="333333"/>
                </a:solidFill>
              </a:rPr>
              <a:t> </a:t>
            </a:r>
            <a:r>
              <a:rPr lang="en-US" sz="2400" spc="-20" dirty="0" err="1">
                <a:solidFill>
                  <a:srgbClr val="333333"/>
                </a:solidFill>
              </a:rPr>
              <a:t>m</a:t>
            </a:r>
            <a:r>
              <a:rPr lang="en-US" sz="2400" dirty="0" err="1">
                <a:solidFill>
                  <a:srgbClr val="333333"/>
                </a:solidFill>
              </a:rPr>
              <a:t>en</a:t>
            </a:r>
            <a:r>
              <a:rPr lang="en-US" sz="2400" spc="-10" dirty="0" err="1">
                <a:solidFill>
                  <a:srgbClr val="333333"/>
                </a:solidFill>
              </a:rPr>
              <a:t>ta</a:t>
            </a:r>
            <a:r>
              <a:rPr lang="en-US" sz="2400" spc="-30" dirty="0" err="1">
                <a:solidFill>
                  <a:srgbClr val="333333"/>
                </a:solidFill>
              </a:rPr>
              <a:t>l</a:t>
            </a:r>
            <a:r>
              <a:rPr lang="en-US" sz="2400" dirty="0" err="1">
                <a:solidFill>
                  <a:srgbClr val="333333"/>
                </a:solidFill>
              </a:rPr>
              <a:t>no</a:t>
            </a:r>
            <a:r>
              <a:rPr lang="en-US" sz="2400" dirty="0">
                <a:solidFill>
                  <a:srgbClr val="333333"/>
                </a:solidFill>
              </a:rPr>
              <a:t> </a:t>
            </a:r>
            <a:r>
              <a:rPr lang="en-US" sz="2400" spc="-10" dirty="0" err="1">
                <a:solidFill>
                  <a:srgbClr val="333333"/>
                </a:solidFill>
              </a:rPr>
              <a:t>zdra</a:t>
            </a:r>
            <a:r>
              <a:rPr lang="en-US" sz="2400" spc="-15" dirty="0" err="1">
                <a:solidFill>
                  <a:srgbClr val="333333"/>
                </a:solidFill>
              </a:rPr>
              <a:t>v</a:t>
            </a:r>
            <a:r>
              <a:rPr lang="en-US" sz="2400" spc="-30" dirty="0" err="1">
                <a:solidFill>
                  <a:srgbClr val="333333"/>
                </a:solidFill>
              </a:rPr>
              <a:t>l</a:t>
            </a:r>
            <a:r>
              <a:rPr lang="en-US" sz="2400" dirty="0" err="1">
                <a:solidFill>
                  <a:srgbClr val="333333"/>
                </a:solidFill>
              </a:rPr>
              <a:t>j</a:t>
            </a:r>
            <a:r>
              <a:rPr lang="en-US" sz="2400" spc="5" dirty="0" err="1">
                <a:solidFill>
                  <a:srgbClr val="333333"/>
                </a:solidFill>
              </a:rPr>
              <a:t>e</a:t>
            </a:r>
            <a:r>
              <a:rPr lang="en-US" sz="2400" spc="25" dirty="0">
                <a:solidFill>
                  <a:srgbClr val="333333"/>
                </a:solidFill>
              </a:rPr>
              <a:t> </a:t>
            </a:r>
            <a:r>
              <a:rPr lang="en-US" sz="2400" dirty="0" err="1">
                <a:solidFill>
                  <a:srgbClr val="333333"/>
                </a:solidFill>
              </a:rPr>
              <a:t>i</a:t>
            </a:r>
            <a:r>
              <a:rPr lang="en-US" sz="2400" spc="-15" dirty="0">
                <a:solidFill>
                  <a:srgbClr val="333333"/>
                </a:solidFill>
              </a:rPr>
              <a:t> </a:t>
            </a:r>
            <a:r>
              <a:rPr lang="en-US" sz="2400" spc="-10" dirty="0" err="1">
                <a:solidFill>
                  <a:srgbClr val="333333"/>
                </a:solidFill>
              </a:rPr>
              <a:t>p</a:t>
            </a:r>
            <a:r>
              <a:rPr lang="en-US" sz="2400" dirty="0" err="1">
                <a:solidFill>
                  <a:srgbClr val="333333"/>
                </a:solidFill>
              </a:rPr>
              <a:t>o</a:t>
            </a:r>
            <a:r>
              <a:rPr lang="en-US" sz="2400" spc="-15" dirty="0" err="1">
                <a:solidFill>
                  <a:srgbClr val="333333"/>
                </a:solidFill>
              </a:rPr>
              <a:t>v</a:t>
            </a:r>
            <a:r>
              <a:rPr lang="en-US" sz="2400" dirty="0" err="1">
                <a:solidFill>
                  <a:srgbClr val="333333"/>
                </a:solidFill>
              </a:rPr>
              <a:t>eća</a:t>
            </a:r>
            <a:r>
              <a:rPr lang="en-US" sz="2400" spc="-15" dirty="0" err="1">
                <a:solidFill>
                  <a:srgbClr val="333333"/>
                </a:solidFill>
              </a:rPr>
              <a:t>t</a:t>
            </a:r>
            <a:r>
              <a:rPr lang="en-US" sz="2400" dirty="0" err="1">
                <a:solidFill>
                  <a:srgbClr val="333333"/>
                </a:solidFill>
              </a:rPr>
              <a:t>i</a:t>
            </a:r>
            <a:r>
              <a:rPr lang="en-US" sz="2400" spc="-15" dirty="0">
                <a:solidFill>
                  <a:srgbClr val="333333"/>
                </a:solidFill>
              </a:rPr>
              <a:t> </a:t>
            </a:r>
            <a:r>
              <a:rPr lang="en-US" sz="2400" spc="-10" dirty="0" err="1">
                <a:solidFill>
                  <a:srgbClr val="333333"/>
                </a:solidFill>
              </a:rPr>
              <a:t>r</a:t>
            </a:r>
            <a:r>
              <a:rPr lang="en-US" sz="2400" spc="-30" dirty="0" err="1">
                <a:solidFill>
                  <a:srgbClr val="333333"/>
                </a:solidFill>
              </a:rPr>
              <a:t>i</a:t>
            </a:r>
            <a:r>
              <a:rPr lang="en-US" sz="2400" spc="-10" dirty="0" err="1">
                <a:solidFill>
                  <a:srgbClr val="333333"/>
                </a:solidFill>
              </a:rPr>
              <a:t>z</a:t>
            </a:r>
            <a:r>
              <a:rPr lang="en-US" sz="2400" spc="-30" dirty="0" err="1">
                <a:solidFill>
                  <a:srgbClr val="333333"/>
                </a:solidFill>
              </a:rPr>
              <a:t>i</a:t>
            </a:r>
            <a:r>
              <a:rPr lang="en-US" sz="2400" dirty="0" err="1">
                <a:solidFill>
                  <a:srgbClr val="333333"/>
                </a:solidFill>
              </a:rPr>
              <a:t>k</a:t>
            </a:r>
            <a:r>
              <a:rPr lang="en-US" sz="2400" spc="50" dirty="0">
                <a:solidFill>
                  <a:srgbClr val="333333"/>
                </a:solidFill>
              </a:rPr>
              <a:t> </a:t>
            </a:r>
            <a:r>
              <a:rPr lang="en-US" sz="2400" spc="-10" dirty="0" err="1">
                <a:solidFill>
                  <a:srgbClr val="333333"/>
                </a:solidFill>
              </a:rPr>
              <a:t>z</a:t>
            </a:r>
            <a:r>
              <a:rPr lang="en-US" sz="2400" dirty="0" err="1">
                <a:solidFill>
                  <a:srgbClr val="333333"/>
                </a:solidFill>
              </a:rPr>
              <a:t>a</a:t>
            </a:r>
            <a:r>
              <a:rPr lang="en-US" sz="2400" spc="-20" dirty="0">
                <a:solidFill>
                  <a:srgbClr val="333333"/>
                </a:solidFill>
              </a:rPr>
              <a:t> </a:t>
            </a:r>
            <a:r>
              <a:rPr lang="en-US" sz="2400" spc="-10" dirty="0" err="1">
                <a:solidFill>
                  <a:srgbClr val="333333"/>
                </a:solidFill>
              </a:rPr>
              <a:t>na</a:t>
            </a:r>
            <a:r>
              <a:rPr lang="en-US" sz="2400" dirty="0" err="1">
                <a:solidFill>
                  <a:srgbClr val="333333"/>
                </a:solidFill>
              </a:rPr>
              <a:t>st</a:t>
            </a:r>
            <a:r>
              <a:rPr lang="en-US" sz="2400" spc="-20" dirty="0" err="1">
                <a:solidFill>
                  <a:srgbClr val="333333"/>
                </a:solidFill>
              </a:rPr>
              <a:t>a</a:t>
            </a:r>
            <a:r>
              <a:rPr lang="en-US" sz="2400" spc="-10" dirty="0" err="1">
                <a:solidFill>
                  <a:srgbClr val="333333"/>
                </a:solidFill>
              </a:rPr>
              <a:t>na</a:t>
            </a:r>
            <a:r>
              <a:rPr lang="en-US" sz="2400" dirty="0" err="1">
                <a:solidFill>
                  <a:srgbClr val="333333"/>
                </a:solidFill>
              </a:rPr>
              <a:t>k</a:t>
            </a:r>
            <a:r>
              <a:rPr lang="en-US" sz="2400" dirty="0">
                <a:solidFill>
                  <a:srgbClr val="333333"/>
                </a:solidFill>
              </a:rPr>
              <a:t> </a:t>
            </a:r>
            <a:r>
              <a:rPr lang="en-US" sz="2400" spc="-20" dirty="0" err="1">
                <a:solidFill>
                  <a:srgbClr val="333333"/>
                </a:solidFill>
              </a:rPr>
              <a:t>m</a:t>
            </a:r>
            <a:r>
              <a:rPr lang="en-US" sz="2400" dirty="0" err="1">
                <a:solidFill>
                  <a:srgbClr val="333333"/>
                </a:solidFill>
              </a:rPr>
              <a:t>en</a:t>
            </a:r>
            <a:r>
              <a:rPr lang="en-US" sz="2400" spc="-15" dirty="0" err="1">
                <a:solidFill>
                  <a:srgbClr val="333333"/>
                </a:solidFill>
              </a:rPr>
              <a:t>t</a:t>
            </a:r>
            <a:r>
              <a:rPr lang="en-US" sz="2400" spc="-10" dirty="0" err="1">
                <a:solidFill>
                  <a:srgbClr val="333333"/>
                </a:solidFill>
              </a:rPr>
              <a:t>a</a:t>
            </a:r>
            <a:r>
              <a:rPr lang="en-US" sz="2400" spc="-30" dirty="0" err="1">
                <a:solidFill>
                  <a:srgbClr val="333333"/>
                </a:solidFill>
              </a:rPr>
              <a:t>l</a:t>
            </a:r>
            <a:r>
              <a:rPr lang="en-US" sz="2400" spc="-10" dirty="0" err="1">
                <a:solidFill>
                  <a:srgbClr val="333333"/>
                </a:solidFill>
              </a:rPr>
              <a:t>n</a:t>
            </a:r>
            <a:r>
              <a:rPr lang="en-US" sz="2400" spc="-30" dirty="0" err="1">
                <a:solidFill>
                  <a:srgbClr val="333333"/>
                </a:solidFill>
              </a:rPr>
              <a:t>i</a:t>
            </a:r>
            <a:r>
              <a:rPr lang="en-US" sz="2400" dirty="0" err="1">
                <a:solidFill>
                  <a:srgbClr val="333333"/>
                </a:solidFill>
              </a:rPr>
              <a:t>h</a:t>
            </a:r>
            <a:r>
              <a:rPr lang="en-US" sz="2400" dirty="0">
                <a:solidFill>
                  <a:srgbClr val="333333"/>
                </a:solidFill>
              </a:rPr>
              <a:t> </a:t>
            </a:r>
            <a:r>
              <a:rPr lang="en-US" sz="2400" spc="-10" dirty="0" err="1">
                <a:solidFill>
                  <a:srgbClr val="333333"/>
                </a:solidFill>
              </a:rPr>
              <a:t>p</a:t>
            </a:r>
            <a:r>
              <a:rPr lang="en-US" sz="2400" dirty="0" err="1">
                <a:solidFill>
                  <a:srgbClr val="333333"/>
                </a:solidFill>
              </a:rPr>
              <a:t>ore</a:t>
            </a:r>
            <a:r>
              <a:rPr lang="en-US" sz="2400" spc="-15" dirty="0" err="1">
                <a:solidFill>
                  <a:srgbClr val="333333"/>
                </a:solidFill>
              </a:rPr>
              <a:t>m</a:t>
            </a:r>
            <a:r>
              <a:rPr lang="en-US" sz="2400" dirty="0" err="1">
                <a:solidFill>
                  <a:srgbClr val="333333"/>
                </a:solidFill>
              </a:rPr>
              <a:t>ećaja</a:t>
            </a:r>
            <a:r>
              <a:rPr lang="en-US" sz="2400" spc="-15" dirty="0">
                <a:solidFill>
                  <a:srgbClr val="333333"/>
                </a:solidFill>
              </a:rPr>
              <a:t> </a:t>
            </a:r>
            <a:r>
              <a:rPr lang="en-US" sz="2400" spc="-15" dirty="0" err="1">
                <a:solidFill>
                  <a:srgbClr val="333333"/>
                </a:solidFill>
              </a:rPr>
              <a:t>k</a:t>
            </a:r>
            <a:r>
              <a:rPr lang="en-US" sz="2400" dirty="0" err="1">
                <a:solidFill>
                  <a:srgbClr val="333333"/>
                </a:solidFill>
              </a:rPr>
              <a:t>od</a:t>
            </a:r>
            <a:r>
              <a:rPr lang="en-US" sz="2400" spc="-15" dirty="0">
                <a:solidFill>
                  <a:srgbClr val="333333"/>
                </a:solidFill>
              </a:rPr>
              <a:t> </a:t>
            </a:r>
            <a:r>
              <a:rPr lang="en-US" sz="2400" spc="-30" dirty="0" err="1">
                <a:solidFill>
                  <a:srgbClr val="333333"/>
                </a:solidFill>
              </a:rPr>
              <a:t>l</a:t>
            </a:r>
            <a:r>
              <a:rPr lang="en-US" sz="2400" spc="5" dirty="0" err="1">
                <a:solidFill>
                  <a:srgbClr val="333333"/>
                </a:solidFill>
              </a:rPr>
              <a:t>j</a:t>
            </a:r>
            <a:r>
              <a:rPr lang="en-US" sz="2400" dirty="0" err="1">
                <a:solidFill>
                  <a:srgbClr val="333333"/>
                </a:solidFill>
              </a:rPr>
              <a:t>u</a:t>
            </a:r>
            <a:r>
              <a:rPr lang="en-US" sz="2400" spc="-15" dirty="0" err="1">
                <a:solidFill>
                  <a:srgbClr val="333333"/>
                </a:solidFill>
              </a:rPr>
              <a:t>d</a:t>
            </a:r>
            <a:r>
              <a:rPr lang="en-US" sz="2400" dirty="0" err="1">
                <a:solidFill>
                  <a:srgbClr val="333333"/>
                </a:solidFill>
              </a:rPr>
              <a:t>i</a:t>
            </a:r>
            <a:r>
              <a:rPr lang="en-US" sz="2400" spc="30" dirty="0">
                <a:solidFill>
                  <a:srgbClr val="333333"/>
                </a:solidFill>
              </a:rPr>
              <a:t> </a:t>
            </a:r>
            <a:r>
              <a:rPr lang="en-US" sz="2400" spc="-15" dirty="0" err="1">
                <a:solidFill>
                  <a:srgbClr val="333333"/>
                </a:solidFill>
              </a:rPr>
              <a:t>k</a:t>
            </a:r>
            <a:r>
              <a:rPr lang="en-US" sz="2400" dirty="0" err="1">
                <a:solidFill>
                  <a:srgbClr val="333333"/>
                </a:solidFill>
              </a:rPr>
              <a:t>o</a:t>
            </a:r>
            <a:r>
              <a:rPr lang="en-US" sz="2400" spc="10" dirty="0" err="1">
                <a:solidFill>
                  <a:srgbClr val="333333"/>
                </a:solidFill>
              </a:rPr>
              <a:t>j</a:t>
            </a:r>
            <a:r>
              <a:rPr lang="en-US" sz="2400" dirty="0" err="1">
                <a:solidFill>
                  <a:srgbClr val="333333"/>
                </a:solidFill>
              </a:rPr>
              <a:t>i</a:t>
            </a:r>
            <a:r>
              <a:rPr lang="en-US" sz="2400" spc="-15" dirty="0">
                <a:solidFill>
                  <a:srgbClr val="333333"/>
                </a:solidFill>
              </a:rPr>
              <a:t> </a:t>
            </a:r>
            <a:r>
              <a:rPr lang="en-US" sz="2400" spc="-30" dirty="0" err="1">
                <a:solidFill>
                  <a:srgbClr val="333333"/>
                </a:solidFill>
              </a:rPr>
              <a:t>i</a:t>
            </a:r>
            <a:r>
              <a:rPr lang="en-US" sz="2400" spc="-15" dirty="0" err="1">
                <a:solidFill>
                  <a:srgbClr val="333333"/>
                </a:solidFill>
              </a:rPr>
              <a:t>m</a:t>
            </a:r>
            <a:r>
              <a:rPr lang="en-US" sz="2400" spc="-10" dirty="0" err="1">
                <a:solidFill>
                  <a:srgbClr val="333333"/>
                </a:solidFill>
              </a:rPr>
              <a:t>a</a:t>
            </a:r>
            <a:r>
              <a:rPr lang="en-US" sz="2400" spc="5" dirty="0" err="1">
                <a:solidFill>
                  <a:srgbClr val="333333"/>
                </a:solidFill>
              </a:rPr>
              <a:t>j</a:t>
            </a:r>
            <a:r>
              <a:rPr lang="en-US" sz="2400" dirty="0" err="1">
                <a:solidFill>
                  <a:srgbClr val="333333"/>
                </a:solidFill>
              </a:rPr>
              <a:t>u</a:t>
            </a:r>
            <a:r>
              <a:rPr lang="en-US" sz="2400" spc="5" dirty="0">
                <a:solidFill>
                  <a:srgbClr val="333333"/>
                </a:solidFill>
              </a:rPr>
              <a:t> </a:t>
            </a:r>
            <a:r>
              <a:rPr lang="en-US" sz="2400" spc="-30" dirty="0" err="1">
                <a:solidFill>
                  <a:srgbClr val="333333"/>
                </a:solidFill>
              </a:rPr>
              <a:t>il</a:t>
            </a:r>
            <a:r>
              <a:rPr lang="en-US" sz="2400" dirty="0" err="1">
                <a:solidFill>
                  <a:srgbClr val="333333"/>
                </a:solidFill>
              </a:rPr>
              <a:t>i</a:t>
            </a:r>
            <a:r>
              <a:rPr lang="en-US" sz="2400" spc="30" dirty="0">
                <a:solidFill>
                  <a:srgbClr val="333333"/>
                </a:solidFill>
              </a:rPr>
              <a:t> </a:t>
            </a:r>
            <a:r>
              <a:rPr lang="en-US" sz="2400" dirty="0" err="1">
                <a:solidFill>
                  <a:srgbClr val="333333"/>
                </a:solidFill>
              </a:rPr>
              <a:t>ne</a:t>
            </a:r>
            <a:r>
              <a:rPr lang="en-US" sz="2400" spc="-15" dirty="0" err="1">
                <a:solidFill>
                  <a:srgbClr val="333333"/>
                </a:solidFill>
              </a:rPr>
              <a:t>m</a:t>
            </a:r>
            <a:r>
              <a:rPr lang="en-US" sz="2400" spc="-10" dirty="0" err="1">
                <a:solidFill>
                  <a:srgbClr val="333333"/>
                </a:solidFill>
              </a:rPr>
              <a:t>a</a:t>
            </a:r>
            <a:r>
              <a:rPr lang="en-US" sz="2400" spc="5" dirty="0" err="1">
                <a:solidFill>
                  <a:srgbClr val="333333"/>
                </a:solidFill>
              </a:rPr>
              <a:t>j</a:t>
            </a:r>
            <a:r>
              <a:rPr lang="en-US" sz="2400" dirty="0" err="1">
                <a:solidFill>
                  <a:srgbClr val="333333"/>
                </a:solidFill>
              </a:rPr>
              <a:t>u</a:t>
            </a:r>
            <a:r>
              <a:rPr lang="en-US" sz="2400" spc="-15" dirty="0">
                <a:solidFill>
                  <a:srgbClr val="333333"/>
                </a:solidFill>
              </a:rPr>
              <a:t> </a:t>
            </a:r>
            <a:r>
              <a:rPr lang="en-US" sz="2400" spc="-10" dirty="0" err="1">
                <a:solidFill>
                  <a:srgbClr val="333333"/>
                </a:solidFill>
              </a:rPr>
              <a:t>pr</a:t>
            </a:r>
            <a:r>
              <a:rPr lang="en-US" sz="2400" dirty="0" err="1">
                <a:solidFill>
                  <a:srgbClr val="333333"/>
                </a:solidFill>
              </a:rPr>
              <a:t>ed</a:t>
            </a:r>
            <a:r>
              <a:rPr lang="en-US" sz="2400" spc="-35" dirty="0" err="1">
                <a:solidFill>
                  <a:srgbClr val="333333"/>
                </a:solidFill>
              </a:rPr>
              <a:t>i</a:t>
            </a:r>
            <a:r>
              <a:rPr lang="en-US" sz="2400" dirty="0" err="1">
                <a:solidFill>
                  <a:srgbClr val="333333"/>
                </a:solidFill>
              </a:rPr>
              <a:t>spo</a:t>
            </a:r>
            <a:r>
              <a:rPr lang="en-US" sz="2400" spc="-10" dirty="0" err="1">
                <a:solidFill>
                  <a:srgbClr val="333333"/>
                </a:solidFill>
              </a:rPr>
              <a:t>z</a:t>
            </a:r>
            <a:r>
              <a:rPr lang="en-US" sz="2400" spc="-30" dirty="0" err="1">
                <a:solidFill>
                  <a:srgbClr val="333333"/>
                </a:solidFill>
              </a:rPr>
              <a:t>i</a:t>
            </a:r>
            <a:r>
              <a:rPr lang="en-US" sz="2400" dirty="0" err="1">
                <a:solidFill>
                  <a:srgbClr val="333333"/>
                </a:solidFill>
              </a:rPr>
              <a:t>c</a:t>
            </a:r>
            <a:r>
              <a:rPr lang="en-US" sz="2400" spc="-30" dirty="0" err="1">
                <a:solidFill>
                  <a:srgbClr val="333333"/>
                </a:solidFill>
              </a:rPr>
              <a:t>i</a:t>
            </a:r>
            <a:r>
              <a:rPr lang="en-US" sz="2400" spc="5" dirty="0" err="1">
                <a:solidFill>
                  <a:srgbClr val="333333"/>
                </a:solidFill>
              </a:rPr>
              <a:t>j</a:t>
            </a:r>
            <a:r>
              <a:rPr lang="en-US" sz="2400" dirty="0" err="1">
                <a:solidFill>
                  <a:srgbClr val="333333"/>
                </a:solidFill>
              </a:rPr>
              <a:t>u</a:t>
            </a:r>
            <a:r>
              <a:rPr lang="en-US" sz="2400" dirty="0">
                <a:solidFill>
                  <a:srgbClr val="333333"/>
                </a:solidFill>
              </a:rPr>
              <a:t> </a:t>
            </a:r>
            <a:r>
              <a:rPr lang="en-US" sz="2400" spc="-10" dirty="0" err="1">
                <a:solidFill>
                  <a:srgbClr val="333333"/>
                </a:solidFill>
              </a:rPr>
              <a:t>z</a:t>
            </a:r>
            <a:r>
              <a:rPr lang="en-US" sz="2400" dirty="0" err="1">
                <a:solidFill>
                  <a:srgbClr val="333333"/>
                </a:solidFill>
              </a:rPr>
              <a:t>a</a:t>
            </a:r>
            <a:r>
              <a:rPr lang="en-US" sz="2400" spc="-20" dirty="0">
                <a:solidFill>
                  <a:srgbClr val="333333"/>
                </a:solidFill>
              </a:rPr>
              <a:t> </a:t>
            </a:r>
            <a:r>
              <a:rPr lang="en-US" sz="2400" spc="-20" dirty="0" err="1">
                <a:solidFill>
                  <a:srgbClr val="333333"/>
                </a:solidFill>
              </a:rPr>
              <a:t>m</a:t>
            </a:r>
            <a:r>
              <a:rPr lang="en-US" sz="2400" dirty="0" err="1">
                <a:solidFill>
                  <a:srgbClr val="333333"/>
                </a:solidFill>
              </a:rPr>
              <a:t>en</a:t>
            </a:r>
            <a:r>
              <a:rPr lang="en-US" sz="2400" spc="-15" dirty="0" err="1">
                <a:solidFill>
                  <a:srgbClr val="333333"/>
                </a:solidFill>
              </a:rPr>
              <a:t>t</a:t>
            </a:r>
            <a:r>
              <a:rPr lang="en-US" sz="2400" spc="-10" dirty="0" err="1">
                <a:solidFill>
                  <a:srgbClr val="333333"/>
                </a:solidFill>
              </a:rPr>
              <a:t>a</a:t>
            </a:r>
            <a:r>
              <a:rPr lang="en-US" sz="2400" spc="-30" dirty="0" err="1">
                <a:solidFill>
                  <a:srgbClr val="333333"/>
                </a:solidFill>
              </a:rPr>
              <a:t>l</a:t>
            </a:r>
            <a:r>
              <a:rPr lang="en-US" sz="2400" spc="-10" dirty="0" err="1">
                <a:solidFill>
                  <a:srgbClr val="333333"/>
                </a:solidFill>
              </a:rPr>
              <a:t>n</a:t>
            </a:r>
            <a:r>
              <a:rPr lang="en-US" sz="2400" dirty="0" err="1">
                <a:solidFill>
                  <a:srgbClr val="333333"/>
                </a:solidFill>
              </a:rPr>
              <a:t>e</a:t>
            </a:r>
            <a:r>
              <a:rPr lang="en-US" sz="2400" spc="15" dirty="0">
                <a:solidFill>
                  <a:srgbClr val="333333"/>
                </a:solidFill>
              </a:rPr>
              <a:t> </a:t>
            </a:r>
            <a:r>
              <a:rPr lang="en-US" sz="2400" spc="-10" dirty="0" err="1">
                <a:solidFill>
                  <a:srgbClr val="333333"/>
                </a:solidFill>
              </a:rPr>
              <a:t>p</a:t>
            </a:r>
            <a:r>
              <a:rPr lang="en-US" sz="2400" dirty="0" err="1">
                <a:solidFill>
                  <a:srgbClr val="333333"/>
                </a:solidFill>
              </a:rPr>
              <a:t>ore</a:t>
            </a:r>
            <a:r>
              <a:rPr lang="en-US" sz="2400" spc="-20" dirty="0" err="1">
                <a:solidFill>
                  <a:srgbClr val="333333"/>
                </a:solidFill>
              </a:rPr>
              <a:t>m</a:t>
            </a:r>
            <a:r>
              <a:rPr lang="en-US" sz="2400" dirty="0" err="1">
                <a:solidFill>
                  <a:srgbClr val="333333"/>
                </a:solidFill>
              </a:rPr>
              <a:t>ećaj</a:t>
            </a:r>
            <a:r>
              <a:rPr lang="en-US" sz="2400" spc="15" dirty="0" err="1">
                <a:solidFill>
                  <a:srgbClr val="333333"/>
                </a:solidFill>
              </a:rPr>
              <a:t>e</a:t>
            </a:r>
            <a:r>
              <a:rPr lang="en-US" sz="2400" dirty="0">
                <a:solidFill>
                  <a:srgbClr val="333333"/>
                </a:solidFill>
              </a:rPr>
              <a:t>.</a:t>
            </a:r>
          </a:p>
        </p:txBody>
      </p:sp>
      <p:pic>
        <p:nvPicPr>
          <p:cNvPr id="7"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Šta je stigma i šta je stigma prema</a:t>
            </a:r>
            <a:r>
              <a:rPr lang="en-US" sz="3600" dirty="0">
                <a:latin typeface="+mn-lt"/>
                <a:ea typeface="+mn-ea"/>
                <a:cs typeface="+mn-cs"/>
              </a:rPr>
              <a:t> </a:t>
            </a:r>
            <a:r>
              <a:rPr lang="pl-PL" sz="3600" dirty="0">
                <a:latin typeface="+mn-lt"/>
                <a:ea typeface="+mn-ea"/>
                <a:cs typeface="+mn-cs"/>
              </a:rPr>
              <a:t>samome sebi?</a:t>
            </a:r>
            <a:endParaRPr lang="en-US" sz="3600" dirty="0">
              <a:latin typeface="+mn-lt"/>
              <a:ea typeface="+mn-ea"/>
              <a:cs typeface="+mn-cs"/>
            </a:endParaRPr>
          </a:p>
        </p:txBody>
      </p:sp>
      <p:sp>
        <p:nvSpPr>
          <p:cNvPr id="2" name="Content Placeholder 1"/>
          <p:cNvSpPr>
            <a:spLocks noGrp="1"/>
          </p:cNvSpPr>
          <p:nvPr>
            <p:ph idx="1"/>
          </p:nvPr>
        </p:nvSpPr>
        <p:spPr/>
        <p:txBody>
          <a:bodyPr/>
          <a:lstStyle/>
          <a:p>
            <a:r>
              <a:rPr lang="en-US" sz="2400" dirty="0">
                <a:solidFill>
                  <a:srgbClr val="004992"/>
                </a:solidFill>
              </a:rPr>
              <a:t>???</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r>
              <a:rPr lang="en-US"/>
              <a:t>Metakognitivni trening 10 – Suočavanje sa predrasudama (Stigma)</a:t>
            </a:r>
          </a:p>
        </p:txBody>
      </p:sp>
      <p:sp>
        <p:nvSpPr>
          <p:cNvPr id="8" name="Slide Number Placeholder 7"/>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Šta je stigma i šta je stigma prema</a:t>
            </a:r>
            <a:r>
              <a:rPr lang="en-US" sz="3600" dirty="0">
                <a:latin typeface="+mn-lt"/>
                <a:ea typeface="+mn-ea"/>
                <a:cs typeface="+mn-cs"/>
              </a:rPr>
              <a:t> </a:t>
            </a:r>
            <a:r>
              <a:rPr lang="pl-PL" sz="3600" dirty="0">
                <a:latin typeface="+mn-lt"/>
                <a:ea typeface="+mn-ea"/>
                <a:cs typeface="+mn-cs"/>
              </a:rPr>
              <a:t>samome sebi?</a:t>
            </a:r>
            <a:endParaRPr lang="en-US" sz="3600" dirty="0">
              <a:latin typeface="+mn-lt"/>
              <a:ea typeface="+mn-ea"/>
              <a:cs typeface="+mn-cs"/>
            </a:endParaRPr>
          </a:p>
        </p:txBody>
      </p:sp>
      <p:sp>
        <p:nvSpPr>
          <p:cNvPr id="2" name="Content Placeholder 1"/>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tabLst>
                <a:tab pos="277495" algn="l"/>
              </a:tabLst>
            </a:pPr>
            <a:r>
              <a:rPr lang="en-US" sz="2400" b="1" spc="-15" dirty="0">
                <a:solidFill>
                  <a:srgbClr val="004992"/>
                </a:solidFill>
              </a:rPr>
              <a:t>S</a:t>
            </a:r>
            <a:r>
              <a:rPr lang="en-US" sz="2400" b="1" spc="-5" dirty="0">
                <a:solidFill>
                  <a:srgbClr val="004992"/>
                </a:solidFill>
              </a:rPr>
              <a:t>t</a:t>
            </a:r>
            <a:r>
              <a:rPr lang="en-US" sz="2400" b="1" spc="-20" dirty="0">
                <a:solidFill>
                  <a:srgbClr val="004992"/>
                </a:solidFill>
              </a:rPr>
              <a:t>i</a:t>
            </a:r>
            <a:r>
              <a:rPr lang="en-US" sz="2400" b="1" spc="-15" dirty="0">
                <a:solidFill>
                  <a:srgbClr val="004992"/>
                </a:solidFill>
              </a:rPr>
              <a:t>g</a:t>
            </a:r>
            <a:r>
              <a:rPr lang="en-US" sz="2400" b="1" spc="-20" dirty="0">
                <a:solidFill>
                  <a:srgbClr val="004992"/>
                </a:solidFill>
              </a:rPr>
              <a:t>m</a:t>
            </a:r>
            <a:r>
              <a:rPr lang="en-US" sz="2400" b="1" spc="-15" dirty="0">
                <a:solidFill>
                  <a:srgbClr val="004992"/>
                </a:solidFill>
              </a:rPr>
              <a:t>a</a:t>
            </a:r>
            <a:r>
              <a:rPr lang="en-US" sz="2400" b="1" spc="45" dirty="0">
                <a:solidFill>
                  <a:srgbClr val="004992"/>
                </a:solidFill>
              </a:rPr>
              <a:t> </a:t>
            </a:r>
            <a:r>
              <a:rPr lang="en-US" sz="2400" b="1" spc="-20" dirty="0">
                <a:solidFill>
                  <a:srgbClr val="004992"/>
                </a:solidFill>
              </a:rPr>
              <a:t>=</a:t>
            </a:r>
            <a:r>
              <a:rPr lang="en-US" sz="2400" b="1" spc="15" dirty="0">
                <a:solidFill>
                  <a:srgbClr val="004992"/>
                </a:solidFill>
              </a:rPr>
              <a:t> </a:t>
            </a:r>
            <a:r>
              <a:rPr lang="en-US" sz="2400" b="1" spc="-20" dirty="0" err="1">
                <a:solidFill>
                  <a:srgbClr val="004992"/>
                </a:solidFill>
              </a:rPr>
              <a:t>gr</a:t>
            </a:r>
            <a:r>
              <a:rPr lang="en-US" sz="2400" b="1" spc="-15" dirty="0" err="1">
                <a:solidFill>
                  <a:srgbClr val="004992"/>
                </a:solidFill>
              </a:rPr>
              <a:t>č</a:t>
            </a:r>
            <a:r>
              <a:rPr lang="en-US" sz="2400" b="1" spc="-5" dirty="0" err="1">
                <a:solidFill>
                  <a:srgbClr val="004992"/>
                </a:solidFill>
              </a:rPr>
              <a:t>k</a:t>
            </a:r>
            <a:r>
              <a:rPr lang="en-US" sz="2400" b="1" spc="-15" dirty="0" err="1">
                <a:solidFill>
                  <a:srgbClr val="004992"/>
                </a:solidFill>
              </a:rPr>
              <a:t>a</a:t>
            </a:r>
            <a:r>
              <a:rPr lang="en-US" sz="2400" b="1" spc="20" dirty="0">
                <a:solidFill>
                  <a:srgbClr val="004992"/>
                </a:solidFill>
              </a:rPr>
              <a:t> </a:t>
            </a:r>
            <a:r>
              <a:rPr lang="en-US" sz="2400" b="1" spc="-20" dirty="0" err="1">
                <a:solidFill>
                  <a:srgbClr val="004992"/>
                </a:solidFill>
              </a:rPr>
              <a:t>r</a:t>
            </a:r>
            <a:r>
              <a:rPr lang="en-US" sz="2400" b="1" spc="-15" dirty="0" err="1">
                <a:solidFill>
                  <a:srgbClr val="004992"/>
                </a:solidFill>
              </a:rPr>
              <a:t>eč</a:t>
            </a:r>
            <a:r>
              <a:rPr lang="en-US" sz="2400" b="1" spc="35" dirty="0">
                <a:solidFill>
                  <a:srgbClr val="004992"/>
                </a:solidFill>
              </a:rPr>
              <a:t> </a:t>
            </a:r>
            <a:r>
              <a:rPr lang="en-US" sz="2400" b="1" spc="-10" dirty="0" err="1">
                <a:solidFill>
                  <a:srgbClr val="004992"/>
                </a:solidFill>
              </a:rPr>
              <a:t>k</a:t>
            </a:r>
            <a:r>
              <a:rPr lang="en-US" sz="2400" b="1" spc="-15" dirty="0" err="1">
                <a:solidFill>
                  <a:srgbClr val="004992"/>
                </a:solidFill>
              </a:rPr>
              <a:t>o</a:t>
            </a:r>
            <a:r>
              <a:rPr lang="en-US" sz="2400" b="1" spc="-25" dirty="0" err="1">
                <a:solidFill>
                  <a:srgbClr val="004992"/>
                </a:solidFill>
              </a:rPr>
              <a:t>j</a:t>
            </a:r>
            <a:r>
              <a:rPr lang="en-US" sz="2400" b="1" spc="-15" dirty="0" err="1">
                <a:solidFill>
                  <a:srgbClr val="004992"/>
                </a:solidFill>
              </a:rPr>
              <a:t>a</a:t>
            </a:r>
            <a:r>
              <a:rPr lang="en-US" sz="2400" b="1" spc="20" dirty="0">
                <a:solidFill>
                  <a:srgbClr val="004992"/>
                </a:solidFill>
              </a:rPr>
              <a:t> </a:t>
            </a:r>
            <a:r>
              <a:rPr lang="en-US" sz="2400" b="1" spc="-10" dirty="0" err="1">
                <a:solidFill>
                  <a:srgbClr val="004992"/>
                </a:solidFill>
              </a:rPr>
              <a:t>z</a:t>
            </a:r>
            <a:r>
              <a:rPr lang="en-US" sz="2400" b="1" spc="-15" dirty="0" err="1">
                <a:solidFill>
                  <a:srgbClr val="004992"/>
                </a:solidFill>
              </a:rPr>
              <a:t>n</a:t>
            </a:r>
            <a:r>
              <a:rPr lang="en-US" sz="2400" b="1" spc="-30" dirty="0" err="1">
                <a:solidFill>
                  <a:srgbClr val="004992"/>
                </a:solidFill>
              </a:rPr>
              <a:t>a</a:t>
            </a:r>
            <a:r>
              <a:rPr lang="en-US" sz="2400" b="1" spc="-15" dirty="0" err="1">
                <a:solidFill>
                  <a:srgbClr val="004992"/>
                </a:solidFill>
              </a:rPr>
              <a:t>č</a:t>
            </a:r>
            <a:r>
              <a:rPr lang="en-US" sz="2400" b="1" dirty="0" err="1">
                <a:solidFill>
                  <a:srgbClr val="004992"/>
                </a:solidFill>
              </a:rPr>
              <a:t>i</a:t>
            </a:r>
            <a:r>
              <a:rPr lang="en-US" sz="2400" b="1" spc="-10" dirty="0">
                <a:solidFill>
                  <a:srgbClr val="004992"/>
                </a:solidFill>
              </a:rPr>
              <a:t>:</a:t>
            </a:r>
            <a:r>
              <a:rPr lang="en-US" sz="2400" b="1" spc="25" dirty="0">
                <a:solidFill>
                  <a:srgbClr val="004992"/>
                </a:solidFill>
              </a:rPr>
              <a:t> </a:t>
            </a:r>
            <a:r>
              <a:rPr lang="en-US" sz="2400" spc="-5" dirty="0" err="1">
                <a:solidFill>
                  <a:srgbClr val="333333"/>
                </a:solidFill>
              </a:rPr>
              <a:t>t</a:t>
            </a:r>
            <a:r>
              <a:rPr lang="en-US" sz="2400" spc="-15" dirty="0" err="1">
                <a:solidFill>
                  <a:srgbClr val="333333"/>
                </a:solidFill>
              </a:rPr>
              <a:t>ač</a:t>
            </a:r>
            <a:r>
              <a:rPr lang="en-US" sz="2400" spc="-25" dirty="0" err="1">
                <a:solidFill>
                  <a:srgbClr val="333333"/>
                </a:solidFill>
              </a:rPr>
              <a:t>k</a:t>
            </a:r>
            <a:r>
              <a:rPr lang="en-US" sz="2400" spc="-10" dirty="0" err="1">
                <a:solidFill>
                  <a:srgbClr val="333333"/>
                </a:solidFill>
              </a:rPr>
              <a:t>a</a:t>
            </a:r>
            <a:r>
              <a:rPr lang="en-US" sz="2400" spc="-10" dirty="0">
                <a:solidFill>
                  <a:srgbClr val="333333"/>
                </a:solidFill>
              </a:rPr>
              <a:t>,</a:t>
            </a:r>
            <a:r>
              <a:rPr lang="x-none" sz="2400" spc="-10">
                <a:solidFill>
                  <a:srgbClr val="333333"/>
                </a:solidFill>
              </a:rPr>
              <a:t> ožiljak ili žig</a:t>
            </a:r>
            <a:endParaRPr lang="en-US" sz="2400" dirty="0">
              <a:solidFill>
                <a:srgbClr val="333333"/>
              </a:solidFill>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7" name="Slide Number Placeholder 6"/>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Šta je stigma i šta je stigma prema</a:t>
            </a:r>
            <a:r>
              <a:rPr lang="en-US" sz="3600" dirty="0">
                <a:latin typeface="+mn-lt"/>
                <a:ea typeface="+mn-ea"/>
                <a:cs typeface="+mn-cs"/>
              </a:rPr>
              <a:t> </a:t>
            </a:r>
            <a:r>
              <a:rPr lang="pl-PL" sz="3600" dirty="0">
                <a:latin typeface="+mn-lt"/>
                <a:ea typeface="+mn-ea"/>
                <a:cs typeface="+mn-cs"/>
              </a:rPr>
              <a:t>samome sebi?</a:t>
            </a:r>
            <a:endParaRPr lang="en-US" sz="3600" dirty="0">
              <a:latin typeface="+mn-lt"/>
              <a:ea typeface="+mn-ea"/>
              <a:cs typeface="+mn-cs"/>
            </a:endParaRPr>
          </a:p>
        </p:txBody>
      </p:sp>
      <p:sp>
        <p:nvSpPr>
          <p:cNvPr id="2" name="Content Placeholder 1"/>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tabLst>
                <a:tab pos="277495" algn="l"/>
              </a:tabLst>
            </a:pPr>
            <a:r>
              <a:rPr lang="en-US" sz="2400" b="1" spc="-15" dirty="0">
                <a:solidFill>
                  <a:srgbClr val="004992"/>
                </a:solidFill>
              </a:rPr>
              <a:t>S</a:t>
            </a:r>
            <a:r>
              <a:rPr lang="en-US" sz="2400" b="1" spc="-5" dirty="0">
                <a:solidFill>
                  <a:srgbClr val="004992"/>
                </a:solidFill>
              </a:rPr>
              <a:t>t</a:t>
            </a:r>
            <a:r>
              <a:rPr lang="en-US" sz="2400" b="1" spc="-20" dirty="0">
                <a:solidFill>
                  <a:srgbClr val="004992"/>
                </a:solidFill>
              </a:rPr>
              <a:t>i</a:t>
            </a:r>
            <a:r>
              <a:rPr lang="en-US" sz="2400" b="1" spc="-15" dirty="0">
                <a:solidFill>
                  <a:srgbClr val="004992"/>
                </a:solidFill>
              </a:rPr>
              <a:t>g</a:t>
            </a:r>
            <a:r>
              <a:rPr lang="en-US" sz="2400" b="1" spc="-20" dirty="0">
                <a:solidFill>
                  <a:srgbClr val="004992"/>
                </a:solidFill>
              </a:rPr>
              <a:t>m</a:t>
            </a:r>
            <a:r>
              <a:rPr lang="en-US" sz="2400" b="1" spc="-15" dirty="0">
                <a:solidFill>
                  <a:srgbClr val="004992"/>
                </a:solidFill>
              </a:rPr>
              <a:t>a</a:t>
            </a:r>
            <a:r>
              <a:rPr lang="en-US" sz="2400" b="1" spc="45" dirty="0">
                <a:solidFill>
                  <a:srgbClr val="004992"/>
                </a:solidFill>
              </a:rPr>
              <a:t> </a:t>
            </a:r>
            <a:r>
              <a:rPr lang="en-US" sz="2400" b="1" spc="-20" dirty="0">
                <a:solidFill>
                  <a:srgbClr val="004992"/>
                </a:solidFill>
              </a:rPr>
              <a:t>=</a:t>
            </a:r>
            <a:r>
              <a:rPr lang="en-US" sz="2400" b="1" spc="15" dirty="0">
                <a:solidFill>
                  <a:srgbClr val="004992"/>
                </a:solidFill>
              </a:rPr>
              <a:t> </a:t>
            </a:r>
            <a:r>
              <a:rPr lang="en-US" sz="2400" b="1" spc="-20" dirty="0" err="1">
                <a:solidFill>
                  <a:srgbClr val="004992"/>
                </a:solidFill>
              </a:rPr>
              <a:t>gr</a:t>
            </a:r>
            <a:r>
              <a:rPr lang="en-US" sz="2400" b="1" spc="-15" dirty="0" err="1">
                <a:solidFill>
                  <a:srgbClr val="004992"/>
                </a:solidFill>
              </a:rPr>
              <a:t>č</a:t>
            </a:r>
            <a:r>
              <a:rPr lang="en-US" sz="2400" b="1" spc="-5" dirty="0" err="1">
                <a:solidFill>
                  <a:srgbClr val="004992"/>
                </a:solidFill>
              </a:rPr>
              <a:t>k</a:t>
            </a:r>
            <a:r>
              <a:rPr lang="en-US" sz="2400" b="1" spc="-15" dirty="0" err="1">
                <a:solidFill>
                  <a:srgbClr val="004992"/>
                </a:solidFill>
              </a:rPr>
              <a:t>a</a:t>
            </a:r>
            <a:r>
              <a:rPr lang="en-US" sz="2400" b="1" spc="20" dirty="0">
                <a:solidFill>
                  <a:srgbClr val="004992"/>
                </a:solidFill>
              </a:rPr>
              <a:t> </a:t>
            </a:r>
            <a:r>
              <a:rPr lang="en-US" sz="2400" b="1" spc="-20" dirty="0" err="1">
                <a:solidFill>
                  <a:srgbClr val="004992"/>
                </a:solidFill>
              </a:rPr>
              <a:t>r</a:t>
            </a:r>
            <a:r>
              <a:rPr lang="en-US" sz="2400" b="1" spc="-15" dirty="0" err="1">
                <a:solidFill>
                  <a:srgbClr val="004992"/>
                </a:solidFill>
              </a:rPr>
              <a:t>eč</a:t>
            </a:r>
            <a:r>
              <a:rPr lang="en-US" sz="2400" b="1" spc="35" dirty="0">
                <a:solidFill>
                  <a:srgbClr val="004992"/>
                </a:solidFill>
              </a:rPr>
              <a:t> </a:t>
            </a:r>
            <a:r>
              <a:rPr lang="en-US" sz="2400" b="1" spc="-10" dirty="0" err="1">
                <a:solidFill>
                  <a:srgbClr val="004992"/>
                </a:solidFill>
              </a:rPr>
              <a:t>k</a:t>
            </a:r>
            <a:r>
              <a:rPr lang="en-US" sz="2400" b="1" spc="-15" dirty="0" err="1">
                <a:solidFill>
                  <a:srgbClr val="004992"/>
                </a:solidFill>
              </a:rPr>
              <a:t>o</a:t>
            </a:r>
            <a:r>
              <a:rPr lang="en-US" sz="2400" b="1" spc="-25" dirty="0" err="1">
                <a:solidFill>
                  <a:srgbClr val="004992"/>
                </a:solidFill>
              </a:rPr>
              <a:t>j</a:t>
            </a:r>
            <a:r>
              <a:rPr lang="en-US" sz="2400" b="1" spc="-15" dirty="0" err="1">
                <a:solidFill>
                  <a:srgbClr val="004992"/>
                </a:solidFill>
              </a:rPr>
              <a:t>a</a:t>
            </a:r>
            <a:r>
              <a:rPr lang="en-US" sz="2400" b="1" spc="20" dirty="0">
                <a:solidFill>
                  <a:srgbClr val="004992"/>
                </a:solidFill>
              </a:rPr>
              <a:t> </a:t>
            </a:r>
            <a:r>
              <a:rPr lang="en-US" sz="2400" b="1" spc="-10" dirty="0" err="1">
                <a:solidFill>
                  <a:srgbClr val="004992"/>
                </a:solidFill>
              </a:rPr>
              <a:t>z</a:t>
            </a:r>
            <a:r>
              <a:rPr lang="en-US" sz="2400" b="1" spc="-15" dirty="0" err="1">
                <a:solidFill>
                  <a:srgbClr val="004992"/>
                </a:solidFill>
              </a:rPr>
              <a:t>n</a:t>
            </a:r>
            <a:r>
              <a:rPr lang="en-US" sz="2400" b="1" spc="-30" dirty="0" err="1">
                <a:solidFill>
                  <a:srgbClr val="004992"/>
                </a:solidFill>
              </a:rPr>
              <a:t>a</a:t>
            </a:r>
            <a:r>
              <a:rPr lang="en-US" sz="2400" b="1" spc="-15" dirty="0" err="1">
                <a:solidFill>
                  <a:srgbClr val="004992"/>
                </a:solidFill>
              </a:rPr>
              <a:t>č</a:t>
            </a:r>
            <a:r>
              <a:rPr lang="en-US" sz="2400" b="1" dirty="0" err="1">
                <a:solidFill>
                  <a:srgbClr val="004992"/>
                </a:solidFill>
              </a:rPr>
              <a:t>i</a:t>
            </a:r>
            <a:r>
              <a:rPr lang="en-US" sz="2400" b="1" spc="-10" dirty="0">
                <a:solidFill>
                  <a:srgbClr val="004992"/>
                </a:solidFill>
              </a:rPr>
              <a:t>:</a:t>
            </a:r>
            <a:r>
              <a:rPr lang="en-US" sz="2400" b="1" spc="25" dirty="0">
                <a:solidFill>
                  <a:srgbClr val="004992"/>
                </a:solidFill>
              </a:rPr>
              <a:t> </a:t>
            </a:r>
            <a:r>
              <a:rPr lang="en-US" sz="2400" spc="-5" dirty="0" err="1">
                <a:solidFill>
                  <a:srgbClr val="333333"/>
                </a:solidFill>
              </a:rPr>
              <a:t>t</a:t>
            </a:r>
            <a:r>
              <a:rPr lang="en-US" sz="2400" spc="-15" dirty="0" err="1">
                <a:solidFill>
                  <a:srgbClr val="333333"/>
                </a:solidFill>
              </a:rPr>
              <a:t>ač</a:t>
            </a:r>
            <a:r>
              <a:rPr lang="en-US" sz="2400" spc="-25" dirty="0" err="1">
                <a:solidFill>
                  <a:srgbClr val="333333"/>
                </a:solidFill>
              </a:rPr>
              <a:t>k</a:t>
            </a:r>
            <a:r>
              <a:rPr lang="en-US" sz="2400" spc="-10" dirty="0" err="1">
                <a:solidFill>
                  <a:srgbClr val="333333"/>
                </a:solidFill>
              </a:rPr>
              <a:t>a</a:t>
            </a:r>
            <a:r>
              <a:rPr lang="en-US" sz="2400" spc="-10" dirty="0">
                <a:solidFill>
                  <a:srgbClr val="333333"/>
                </a:solidFill>
              </a:rPr>
              <a:t>,</a:t>
            </a:r>
            <a:r>
              <a:rPr lang="x-none" sz="2400" spc="-10">
                <a:solidFill>
                  <a:srgbClr val="333333"/>
                </a:solidFill>
              </a:rPr>
              <a:t> ožiljak ili žig</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277495" algn="l"/>
              </a:tabLst>
            </a:pPr>
            <a:r>
              <a:rPr lang="en-US" sz="2400" b="1" spc="-15" dirty="0" err="1">
                <a:solidFill>
                  <a:srgbClr val="004992"/>
                </a:solidFill>
              </a:rPr>
              <a:t>S</a:t>
            </a:r>
            <a:r>
              <a:rPr lang="en-US" sz="2400" b="1" spc="-5" dirty="0" err="1">
                <a:solidFill>
                  <a:srgbClr val="004992"/>
                </a:solidFill>
              </a:rPr>
              <a:t>t</a:t>
            </a:r>
            <a:r>
              <a:rPr lang="en-US" sz="2400" b="1" spc="-20" dirty="0" err="1">
                <a:solidFill>
                  <a:srgbClr val="004992"/>
                </a:solidFill>
              </a:rPr>
              <a:t>i</a:t>
            </a:r>
            <a:r>
              <a:rPr lang="en-US" sz="2400" b="1" spc="-15" dirty="0" err="1">
                <a:solidFill>
                  <a:srgbClr val="004992"/>
                </a:solidFill>
              </a:rPr>
              <a:t>g</a:t>
            </a:r>
            <a:r>
              <a:rPr lang="en-US" sz="2400" b="1" spc="-20" dirty="0" err="1">
                <a:solidFill>
                  <a:srgbClr val="004992"/>
                </a:solidFill>
              </a:rPr>
              <a:t>m</a:t>
            </a:r>
            <a:r>
              <a:rPr lang="en-US" sz="2400" b="1" spc="-25" dirty="0" err="1">
                <a:solidFill>
                  <a:srgbClr val="004992"/>
                </a:solidFill>
              </a:rPr>
              <a:t>a</a:t>
            </a:r>
            <a:r>
              <a:rPr lang="en-US" sz="2400" b="1" spc="-10" dirty="0" err="1">
                <a:solidFill>
                  <a:srgbClr val="004992"/>
                </a:solidFill>
              </a:rPr>
              <a:t>tiz</a:t>
            </a:r>
            <a:r>
              <a:rPr lang="en-US" sz="2400" b="1" spc="-25" dirty="0" err="1">
                <a:solidFill>
                  <a:srgbClr val="004992"/>
                </a:solidFill>
              </a:rPr>
              <a:t>a</a:t>
            </a:r>
            <a:r>
              <a:rPr lang="en-US" sz="2400" b="1" spc="-10" dirty="0" err="1">
                <a:solidFill>
                  <a:srgbClr val="004992"/>
                </a:solidFill>
              </a:rPr>
              <a:t>ci</a:t>
            </a:r>
            <a:r>
              <a:rPr lang="en-US" sz="2400" b="1" spc="-30" dirty="0" err="1">
                <a:solidFill>
                  <a:srgbClr val="004992"/>
                </a:solidFill>
              </a:rPr>
              <a:t>j</a:t>
            </a:r>
            <a:r>
              <a:rPr lang="en-US" sz="2400" b="1" spc="-15" dirty="0" err="1">
                <a:solidFill>
                  <a:srgbClr val="004992"/>
                </a:solidFill>
              </a:rPr>
              <a:t>a</a:t>
            </a:r>
            <a:r>
              <a:rPr lang="en-US" sz="2400" b="1" spc="95" dirty="0">
                <a:solidFill>
                  <a:srgbClr val="004992"/>
                </a:solidFill>
              </a:rPr>
              <a:t> </a:t>
            </a:r>
            <a:r>
              <a:rPr lang="en-US" sz="2400" spc="-15" dirty="0">
                <a:solidFill>
                  <a:srgbClr val="004992"/>
                </a:solidFill>
              </a:rPr>
              <a:t>se</a:t>
            </a:r>
            <a:r>
              <a:rPr lang="en-US" sz="2400" spc="-5" dirty="0">
                <a:solidFill>
                  <a:srgbClr val="004992"/>
                </a:solidFill>
              </a:rPr>
              <a:t> </a:t>
            </a:r>
            <a:r>
              <a:rPr lang="en-US" sz="2400" spc="-5" dirty="0" err="1">
                <a:solidFill>
                  <a:srgbClr val="004992"/>
                </a:solidFill>
              </a:rPr>
              <a:t>j</a:t>
            </a:r>
            <a:r>
              <a:rPr lang="en-US" sz="2400" spc="-15" dirty="0" err="1">
                <a:solidFill>
                  <a:srgbClr val="004992"/>
                </a:solidFill>
              </a:rPr>
              <a:t>av</a:t>
            </a:r>
            <a:r>
              <a:rPr lang="en-US" sz="2400" spc="15" dirty="0" err="1">
                <a:solidFill>
                  <a:srgbClr val="004992"/>
                </a:solidFill>
              </a:rPr>
              <a:t>l</a:t>
            </a:r>
            <a:r>
              <a:rPr lang="en-US" sz="2400" spc="-5" dirty="0" err="1">
                <a:solidFill>
                  <a:srgbClr val="004992"/>
                </a:solidFill>
              </a:rPr>
              <a:t>j</a:t>
            </a:r>
            <a:r>
              <a:rPr lang="en-US" sz="2400" spc="-15" dirty="0" err="1">
                <a:solidFill>
                  <a:srgbClr val="004992"/>
                </a:solidFill>
              </a:rPr>
              <a:t>a</a:t>
            </a:r>
            <a:r>
              <a:rPr lang="en-US" sz="2400" spc="-30" dirty="0">
                <a:solidFill>
                  <a:srgbClr val="004992"/>
                </a:solidFill>
              </a:rPr>
              <a:t> </a:t>
            </a:r>
            <a:r>
              <a:rPr lang="en-US" sz="2400" spc="-15" dirty="0" err="1">
                <a:solidFill>
                  <a:srgbClr val="004992"/>
                </a:solidFill>
              </a:rPr>
              <a:t>kad</a:t>
            </a:r>
            <a:r>
              <a:rPr lang="sr-Latn-CS" sz="2400" spc="-15" dirty="0">
                <a:solidFill>
                  <a:srgbClr val="004992"/>
                </a:solidFill>
              </a:rPr>
              <a:t> se</a:t>
            </a:r>
            <a:r>
              <a:rPr lang="en-US" sz="2400" spc="15" dirty="0">
                <a:solidFill>
                  <a:srgbClr val="004992"/>
                </a:solidFill>
              </a:rPr>
              <a:t> </a:t>
            </a:r>
            <a:r>
              <a:rPr lang="en-US" sz="2400" spc="-10" dirty="0" err="1">
                <a:solidFill>
                  <a:srgbClr val="004992"/>
                </a:solidFill>
              </a:rPr>
              <a:t>g</a:t>
            </a:r>
            <a:r>
              <a:rPr lang="en-US" sz="2400" spc="-20" dirty="0" err="1">
                <a:solidFill>
                  <a:srgbClr val="004992"/>
                </a:solidFill>
              </a:rPr>
              <a:t>r</a:t>
            </a:r>
            <a:r>
              <a:rPr lang="en-US" sz="2400" spc="-5" dirty="0" err="1">
                <a:solidFill>
                  <a:srgbClr val="004992"/>
                </a:solidFill>
              </a:rPr>
              <a:t>u</a:t>
            </a:r>
            <a:r>
              <a:rPr lang="en-US" sz="2400" spc="-10" dirty="0" err="1">
                <a:solidFill>
                  <a:srgbClr val="004992"/>
                </a:solidFill>
              </a:rPr>
              <a:t>p</a:t>
            </a:r>
            <a:r>
              <a:rPr lang="en-US" sz="2400" spc="-15" dirty="0" err="1">
                <a:solidFill>
                  <a:srgbClr val="004992"/>
                </a:solidFill>
              </a:rPr>
              <a:t>e</a:t>
            </a:r>
            <a:r>
              <a:rPr lang="en-US" sz="2400" dirty="0">
                <a:solidFill>
                  <a:srgbClr val="004992"/>
                </a:solidFill>
              </a:rPr>
              <a:t> </a:t>
            </a:r>
            <a:r>
              <a:rPr lang="en-US" sz="2400" spc="15" dirty="0" err="1">
                <a:solidFill>
                  <a:srgbClr val="004992"/>
                </a:solidFill>
              </a:rPr>
              <a:t>l</a:t>
            </a:r>
            <a:r>
              <a:rPr lang="en-US" sz="2400" spc="-5" dirty="0" err="1">
                <a:solidFill>
                  <a:srgbClr val="004992"/>
                </a:solidFill>
              </a:rPr>
              <a:t>ju</a:t>
            </a:r>
            <a:r>
              <a:rPr lang="en-US" sz="2400" spc="-10" dirty="0" err="1">
                <a:solidFill>
                  <a:srgbClr val="004992"/>
                </a:solidFill>
              </a:rPr>
              <a:t>di</a:t>
            </a:r>
            <a:r>
              <a:rPr lang="sr-Latn-CS" sz="2400" spc="-10" dirty="0">
                <a:solidFill>
                  <a:srgbClr val="004992"/>
                </a:solidFill>
              </a:rPr>
              <a:t> </a:t>
            </a:r>
            <a:r>
              <a:rPr lang="en-US" sz="2400" spc="-10" dirty="0" err="1">
                <a:solidFill>
                  <a:srgbClr val="004992"/>
                </a:solidFill>
              </a:rPr>
              <a:t>p</a:t>
            </a:r>
            <a:r>
              <a:rPr lang="en-US" sz="2400" spc="-25" dirty="0" err="1">
                <a:solidFill>
                  <a:srgbClr val="004992"/>
                </a:solidFill>
              </a:rPr>
              <a:t>o</a:t>
            </a:r>
            <a:r>
              <a:rPr lang="en-US" sz="2400" spc="-15" dirty="0" err="1">
                <a:solidFill>
                  <a:srgbClr val="004992"/>
                </a:solidFill>
              </a:rPr>
              <a:t>v</a:t>
            </a:r>
            <a:r>
              <a:rPr lang="en-US" sz="2400" spc="-30" dirty="0" err="1">
                <a:solidFill>
                  <a:srgbClr val="004992"/>
                </a:solidFill>
              </a:rPr>
              <a:t>e</a:t>
            </a:r>
            <a:r>
              <a:rPr lang="en-US" sz="2400" spc="-10" dirty="0" err="1">
                <a:solidFill>
                  <a:srgbClr val="004992"/>
                </a:solidFill>
              </a:rPr>
              <a:t>z</a:t>
            </a:r>
            <a:r>
              <a:rPr lang="sr-Latn-CS" sz="2400" spc="-10" dirty="0">
                <a:solidFill>
                  <a:srgbClr val="004992"/>
                </a:solidFill>
              </a:rPr>
              <a:t>uju</a:t>
            </a:r>
            <a:r>
              <a:rPr lang="en-US" sz="2400" spc="25" dirty="0">
                <a:solidFill>
                  <a:srgbClr val="004992"/>
                </a:solidFill>
              </a:rPr>
              <a:t> </a:t>
            </a:r>
            <a:r>
              <a:rPr lang="en-US" sz="2400" spc="-15" dirty="0" err="1">
                <a:solidFill>
                  <a:srgbClr val="004992"/>
                </a:solidFill>
              </a:rPr>
              <a:t>sa</a:t>
            </a:r>
            <a:r>
              <a:rPr lang="en-US" sz="2400" spc="-10" dirty="0">
                <a:solidFill>
                  <a:srgbClr val="004992"/>
                </a:solidFill>
              </a:rPr>
              <a:t> </a:t>
            </a:r>
            <a:r>
              <a:rPr lang="en-US" sz="2400" spc="-5" dirty="0" err="1">
                <a:solidFill>
                  <a:srgbClr val="004992"/>
                </a:solidFill>
              </a:rPr>
              <a:t>n</a:t>
            </a:r>
            <a:r>
              <a:rPr lang="en-US" sz="2400" spc="-25" dirty="0" err="1">
                <a:solidFill>
                  <a:srgbClr val="004992"/>
                </a:solidFill>
              </a:rPr>
              <a:t>e</a:t>
            </a:r>
            <a:r>
              <a:rPr lang="en-US" sz="2400" spc="-10" dirty="0" err="1">
                <a:solidFill>
                  <a:srgbClr val="004992"/>
                </a:solidFill>
              </a:rPr>
              <a:t>g</a:t>
            </a:r>
            <a:r>
              <a:rPr lang="en-US" sz="2400" spc="-15" dirty="0" err="1">
                <a:solidFill>
                  <a:srgbClr val="004992"/>
                </a:solidFill>
              </a:rPr>
              <a:t>a</a:t>
            </a:r>
            <a:r>
              <a:rPr lang="en-US" sz="2400" spc="-5" dirty="0" err="1">
                <a:solidFill>
                  <a:srgbClr val="004992"/>
                </a:solidFill>
              </a:rPr>
              <a:t>t</a:t>
            </a:r>
            <a:r>
              <a:rPr lang="en-US" sz="2400" spc="15" dirty="0" err="1">
                <a:solidFill>
                  <a:srgbClr val="004992"/>
                </a:solidFill>
              </a:rPr>
              <a:t>i</a:t>
            </a:r>
            <a:r>
              <a:rPr lang="en-US" sz="2400" spc="-15" dirty="0" err="1">
                <a:solidFill>
                  <a:srgbClr val="004992"/>
                </a:solidFill>
              </a:rPr>
              <a:t>v</a:t>
            </a:r>
            <a:r>
              <a:rPr lang="en-US" sz="2400" spc="-10" dirty="0" err="1">
                <a:solidFill>
                  <a:srgbClr val="004992"/>
                </a:solidFill>
              </a:rPr>
              <a:t>n</a:t>
            </a:r>
            <a:r>
              <a:rPr lang="en-US" sz="2400" spc="15" dirty="0" err="1">
                <a:solidFill>
                  <a:srgbClr val="004992"/>
                </a:solidFill>
              </a:rPr>
              <a:t>i</a:t>
            </a:r>
            <a:r>
              <a:rPr lang="en-US" sz="2400" spc="-20" dirty="0" err="1">
                <a:solidFill>
                  <a:srgbClr val="004992"/>
                </a:solidFill>
              </a:rPr>
              <a:t>m</a:t>
            </a:r>
            <a:br>
              <a:rPr lang="en-US" sz="2400" spc="-20" dirty="0">
                <a:solidFill>
                  <a:srgbClr val="004992"/>
                </a:solidFill>
              </a:rPr>
            </a:br>
            <a:r>
              <a:rPr lang="en-US" sz="2400" spc="-15" dirty="0" err="1">
                <a:solidFill>
                  <a:srgbClr val="004992"/>
                </a:solidFill>
              </a:rPr>
              <a:t>ka</a:t>
            </a:r>
            <a:r>
              <a:rPr lang="en-US" sz="2400" spc="-20" dirty="0" err="1">
                <a:solidFill>
                  <a:srgbClr val="004992"/>
                </a:solidFill>
              </a:rPr>
              <a:t>r</a:t>
            </a:r>
            <a:r>
              <a:rPr lang="en-US" sz="2400" spc="-15" dirty="0" err="1">
                <a:solidFill>
                  <a:srgbClr val="004992"/>
                </a:solidFill>
              </a:rPr>
              <a:t>ak</a:t>
            </a:r>
            <a:r>
              <a:rPr lang="en-US" sz="2400" spc="-5" dirty="0" err="1">
                <a:solidFill>
                  <a:srgbClr val="004992"/>
                </a:solidFill>
              </a:rPr>
              <a:t>t</a:t>
            </a:r>
            <a:r>
              <a:rPr lang="en-US" sz="2400" spc="-25" dirty="0" err="1">
                <a:solidFill>
                  <a:srgbClr val="004992"/>
                </a:solidFill>
              </a:rPr>
              <a:t>er</a:t>
            </a:r>
            <a:r>
              <a:rPr lang="en-US" sz="2400" spc="15" dirty="0" err="1">
                <a:solidFill>
                  <a:srgbClr val="004992"/>
                </a:solidFill>
              </a:rPr>
              <a:t>i</a:t>
            </a:r>
            <a:r>
              <a:rPr lang="en-US" sz="2400" spc="-10" dirty="0" err="1">
                <a:solidFill>
                  <a:srgbClr val="004992"/>
                </a:solidFill>
              </a:rPr>
              <a:t>st</a:t>
            </a:r>
            <a:r>
              <a:rPr lang="en-US" sz="2400" spc="15" dirty="0" err="1">
                <a:solidFill>
                  <a:srgbClr val="004992"/>
                </a:solidFill>
              </a:rPr>
              <a:t>i</a:t>
            </a:r>
            <a:r>
              <a:rPr lang="en-US" sz="2400" spc="-15" dirty="0" err="1">
                <a:solidFill>
                  <a:srgbClr val="004992"/>
                </a:solidFill>
              </a:rPr>
              <a:t>kama</a:t>
            </a:r>
            <a:endParaRPr lang="en-US" sz="2400" dirty="0">
              <a:solidFill>
                <a:srgbClr val="004992"/>
              </a:solidFill>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7" name="Slide Number Placeholder 6"/>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1155402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Šta je stigma i šta je stigma prema</a:t>
            </a:r>
            <a:r>
              <a:rPr lang="en-US" sz="3600" dirty="0">
                <a:latin typeface="+mn-lt"/>
                <a:ea typeface="+mn-ea"/>
                <a:cs typeface="+mn-cs"/>
              </a:rPr>
              <a:t> </a:t>
            </a:r>
            <a:r>
              <a:rPr lang="pl-PL" sz="3600" dirty="0">
                <a:latin typeface="+mn-lt"/>
                <a:ea typeface="+mn-ea"/>
                <a:cs typeface="+mn-cs"/>
              </a:rPr>
              <a:t>samome sebi?</a:t>
            </a:r>
            <a:endParaRPr lang="en-US" sz="3600" dirty="0">
              <a:latin typeface="+mn-lt"/>
              <a:ea typeface="+mn-ea"/>
              <a:cs typeface="+mn-cs"/>
            </a:endParaRPr>
          </a:p>
        </p:txBody>
      </p:sp>
      <p:sp>
        <p:nvSpPr>
          <p:cNvPr id="2" name="Content Placeholder 1"/>
          <p:cNvSpPr>
            <a:spLocks noGrp="1"/>
          </p:cNvSpPr>
          <p:nvPr>
            <p:ph idx="1"/>
          </p:nvPr>
        </p:nvSpPr>
        <p:spPr/>
        <p:txBody>
          <a:bodyPr/>
          <a:lstStyle/>
          <a:p>
            <a:pPr marL="342900" lvl="0" indent="-342900" defTabSz="914400">
              <a:lnSpc>
                <a:spcPct val="100000"/>
              </a:lnSpc>
              <a:spcBef>
                <a:spcPts val="1200"/>
              </a:spcBef>
              <a:buClr>
                <a:srgbClr val="000000"/>
              </a:buClr>
              <a:buFont typeface="WingDings"/>
              <a:buChar char=""/>
              <a:tabLst>
                <a:tab pos="277495" algn="l"/>
              </a:tabLst>
            </a:pPr>
            <a:r>
              <a:rPr lang="en-US" sz="2400" b="1" spc="-15" dirty="0">
                <a:solidFill>
                  <a:srgbClr val="004992"/>
                </a:solidFill>
              </a:rPr>
              <a:t>S</a:t>
            </a:r>
            <a:r>
              <a:rPr lang="en-US" sz="2400" b="1" spc="-5" dirty="0">
                <a:solidFill>
                  <a:srgbClr val="004992"/>
                </a:solidFill>
              </a:rPr>
              <a:t>t</a:t>
            </a:r>
            <a:r>
              <a:rPr lang="en-US" sz="2400" b="1" spc="-20" dirty="0">
                <a:solidFill>
                  <a:srgbClr val="004992"/>
                </a:solidFill>
              </a:rPr>
              <a:t>i</a:t>
            </a:r>
            <a:r>
              <a:rPr lang="en-US" sz="2400" b="1" spc="-15" dirty="0">
                <a:solidFill>
                  <a:srgbClr val="004992"/>
                </a:solidFill>
              </a:rPr>
              <a:t>g</a:t>
            </a:r>
            <a:r>
              <a:rPr lang="en-US" sz="2400" b="1" spc="-20" dirty="0">
                <a:solidFill>
                  <a:srgbClr val="004992"/>
                </a:solidFill>
              </a:rPr>
              <a:t>m</a:t>
            </a:r>
            <a:r>
              <a:rPr lang="en-US" sz="2400" b="1" spc="-15" dirty="0">
                <a:solidFill>
                  <a:srgbClr val="004992"/>
                </a:solidFill>
              </a:rPr>
              <a:t>a</a:t>
            </a:r>
            <a:r>
              <a:rPr lang="en-US" sz="2400" b="1" spc="45" dirty="0">
                <a:solidFill>
                  <a:srgbClr val="004992"/>
                </a:solidFill>
              </a:rPr>
              <a:t> </a:t>
            </a:r>
            <a:r>
              <a:rPr lang="en-US" sz="2400" b="1" spc="-20" dirty="0">
                <a:solidFill>
                  <a:srgbClr val="004992"/>
                </a:solidFill>
              </a:rPr>
              <a:t>=</a:t>
            </a:r>
            <a:r>
              <a:rPr lang="en-US" sz="2400" b="1" spc="15" dirty="0">
                <a:solidFill>
                  <a:srgbClr val="004992"/>
                </a:solidFill>
              </a:rPr>
              <a:t> </a:t>
            </a:r>
            <a:r>
              <a:rPr lang="en-US" sz="2400" b="1" spc="-20" dirty="0" err="1">
                <a:solidFill>
                  <a:srgbClr val="004992"/>
                </a:solidFill>
              </a:rPr>
              <a:t>gr</a:t>
            </a:r>
            <a:r>
              <a:rPr lang="en-US" sz="2400" b="1" spc="-15" dirty="0" err="1">
                <a:solidFill>
                  <a:srgbClr val="004992"/>
                </a:solidFill>
              </a:rPr>
              <a:t>č</a:t>
            </a:r>
            <a:r>
              <a:rPr lang="en-US" sz="2400" b="1" spc="-5" dirty="0" err="1">
                <a:solidFill>
                  <a:srgbClr val="004992"/>
                </a:solidFill>
              </a:rPr>
              <a:t>k</a:t>
            </a:r>
            <a:r>
              <a:rPr lang="en-US" sz="2400" b="1" spc="-15" dirty="0" err="1">
                <a:solidFill>
                  <a:srgbClr val="004992"/>
                </a:solidFill>
              </a:rPr>
              <a:t>a</a:t>
            </a:r>
            <a:r>
              <a:rPr lang="en-US" sz="2400" b="1" spc="20" dirty="0">
                <a:solidFill>
                  <a:srgbClr val="004992"/>
                </a:solidFill>
              </a:rPr>
              <a:t> </a:t>
            </a:r>
            <a:r>
              <a:rPr lang="en-US" sz="2400" b="1" spc="-20" dirty="0" err="1">
                <a:solidFill>
                  <a:srgbClr val="004992"/>
                </a:solidFill>
              </a:rPr>
              <a:t>r</a:t>
            </a:r>
            <a:r>
              <a:rPr lang="en-US" sz="2400" b="1" spc="-15" dirty="0" err="1">
                <a:solidFill>
                  <a:srgbClr val="004992"/>
                </a:solidFill>
              </a:rPr>
              <a:t>eč</a:t>
            </a:r>
            <a:r>
              <a:rPr lang="en-US" sz="2400" b="1" spc="35" dirty="0">
                <a:solidFill>
                  <a:srgbClr val="004992"/>
                </a:solidFill>
              </a:rPr>
              <a:t> </a:t>
            </a:r>
            <a:r>
              <a:rPr lang="en-US" sz="2400" b="1" spc="-10" dirty="0" err="1">
                <a:solidFill>
                  <a:srgbClr val="004992"/>
                </a:solidFill>
              </a:rPr>
              <a:t>k</a:t>
            </a:r>
            <a:r>
              <a:rPr lang="en-US" sz="2400" b="1" spc="-15" dirty="0" err="1">
                <a:solidFill>
                  <a:srgbClr val="004992"/>
                </a:solidFill>
              </a:rPr>
              <a:t>o</a:t>
            </a:r>
            <a:r>
              <a:rPr lang="en-US" sz="2400" b="1" spc="-25" dirty="0" err="1">
                <a:solidFill>
                  <a:srgbClr val="004992"/>
                </a:solidFill>
              </a:rPr>
              <a:t>j</a:t>
            </a:r>
            <a:r>
              <a:rPr lang="en-US" sz="2400" b="1" spc="-15" dirty="0" err="1">
                <a:solidFill>
                  <a:srgbClr val="004992"/>
                </a:solidFill>
              </a:rPr>
              <a:t>a</a:t>
            </a:r>
            <a:r>
              <a:rPr lang="en-US" sz="2400" b="1" spc="20" dirty="0">
                <a:solidFill>
                  <a:srgbClr val="004992"/>
                </a:solidFill>
              </a:rPr>
              <a:t> </a:t>
            </a:r>
            <a:r>
              <a:rPr lang="en-US" sz="2400" b="1" spc="-10" dirty="0" err="1">
                <a:solidFill>
                  <a:srgbClr val="004992"/>
                </a:solidFill>
              </a:rPr>
              <a:t>z</a:t>
            </a:r>
            <a:r>
              <a:rPr lang="en-US" sz="2400" b="1" spc="-15" dirty="0" err="1">
                <a:solidFill>
                  <a:srgbClr val="004992"/>
                </a:solidFill>
              </a:rPr>
              <a:t>n</a:t>
            </a:r>
            <a:r>
              <a:rPr lang="en-US" sz="2400" b="1" spc="-30" dirty="0" err="1">
                <a:solidFill>
                  <a:srgbClr val="004992"/>
                </a:solidFill>
              </a:rPr>
              <a:t>a</a:t>
            </a:r>
            <a:r>
              <a:rPr lang="en-US" sz="2400" b="1" spc="-15" dirty="0" err="1">
                <a:solidFill>
                  <a:srgbClr val="004992"/>
                </a:solidFill>
              </a:rPr>
              <a:t>č</a:t>
            </a:r>
            <a:r>
              <a:rPr lang="en-US" sz="2400" b="1" dirty="0" err="1">
                <a:solidFill>
                  <a:srgbClr val="004992"/>
                </a:solidFill>
              </a:rPr>
              <a:t>i</a:t>
            </a:r>
            <a:r>
              <a:rPr lang="en-US" sz="2400" b="1" spc="-10" dirty="0">
                <a:solidFill>
                  <a:srgbClr val="004992"/>
                </a:solidFill>
              </a:rPr>
              <a:t>:</a:t>
            </a:r>
            <a:r>
              <a:rPr lang="en-US" sz="2400" b="1" spc="25" dirty="0">
                <a:solidFill>
                  <a:srgbClr val="004992"/>
                </a:solidFill>
              </a:rPr>
              <a:t> </a:t>
            </a:r>
            <a:r>
              <a:rPr lang="en-US" sz="2400" spc="-5" dirty="0" err="1">
                <a:solidFill>
                  <a:srgbClr val="333333"/>
                </a:solidFill>
              </a:rPr>
              <a:t>t</a:t>
            </a:r>
            <a:r>
              <a:rPr lang="en-US" sz="2400" spc="-15" dirty="0" err="1">
                <a:solidFill>
                  <a:srgbClr val="333333"/>
                </a:solidFill>
              </a:rPr>
              <a:t>ač</a:t>
            </a:r>
            <a:r>
              <a:rPr lang="en-US" sz="2400" spc="-25" dirty="0" err="1">
                <a:solidFill>
                  <a:srgbClr val="333333"/>
                </a:solidFill>
              </a:rPr>
              <a:t>k</a:t>
            </a:r>
            <a:r>
              <a:rPr lang="en-US" sz="2400" spc="-10" dirty="0" err="1">
                <a:solidFill>
                  <a:srgbClr val="333333"/>
                </a:solidFill>
              </a:rPr>
              <a:t>a</a:t>
            </a:r>
            <a:r>
              <a:rPr lang="en-US" sz="2400" spc="-10" dirty="0">
                <a:solidFill>
                  <a:srgbClr val="333333"/>
                </a:solidFill>
              </a:rPr>
              <a:t>,</a:t>
            </a:r>
            <a:r>
              <a:rPr lang="x-none" sz="2400" spc="-10">
                <a:solidFill>
                  <a:srgbClr val="333333"/>
                </a:solidFill>
              </a:rPr>
              <a:t> ožiljak ili žig</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277495" algn="l"/>
              </a:tabLst>
            </a:pPr>
            <a:r>
              <a:rPr lang="en-US" sz="2400" b="1" spc="-15" dirty="0" err="1">
                <a:solidFill>
                  <a:srgbClr val="004992"/>
                </a:solidFill>
              </a:rPr>
              <a:t>S</a:t>
            </a:r>
            <a:r>
              <a:rPr lang="en-US" sz="2400" b="1" spc="-5" dirty="0" err="1">
                <a:solidFill>
                  <a:srgbClr val="004992"/>
                </a:solidFill>
              </a:rPr>
              <a:t>t</a:t>
            </a:r>
            <a:r>
              <a:rPr lang="en-US" sz="2400" b="1" spc="-20" dirty="0" err="1">
                <a:solidFill>
                  <a:srgbClr val="004992"/>
                </a:solidFill>
              </a:rPr>
              <a:t>i</a:t>
            </a:r>
            <a:r>
              <a:rPr lang="en-US" sz="2400" b="1" spc="-15" dirty="0" err="1">
                <a:solidFill>
                  <a:srgbClr val="004992"/>
                </a:solidFill>
              </a:rPr>
              <a:t>g</a:t>
            </a:r>
            <a:r>
              <a:rPr lang="en-US" sz="2400" b="1" spc="-20" dirty="0" err="1">
                <a:solidFill>
                  <a:srgbClr val="004992"/>
                </a:solidFill>
              </a:rPr>
              <a:t>m</a:t>
            </a:r>
            <a:r>
              <a:rPr lang="en-US" sz="2400" b="1" spc="-25" dirty="0" err="1">
                <a:solidFill>
                  <a:srgbClr val="004992"/>
                </a:solidFill>
              </a:rPr>
              <a:t>a</a:t>
            </a:r>
            <a:r>
              <a:rPr lang="en-US" sz="2400" b="1" spc="-10" dirty="0" err="1">
                <a:solidFill>
                  <a:srgbClr val="004992"/>
                </a:solidFill>
              </a:rPr>
              <a:t>tiz</a:t>
            </a:r>
            <a:r>
              <a:rPr lang="en-US" sz="2400" b="1" spc="-25" dirty="0" err="1">
                <a:solidFill>
                  <a:srgbClr val="004992"/>
                </a:solidFill>
              </a:rPr>
              <a:t>a</a:t>
            </a:r>
            <a:r>
              <a:rPr lang="en-US" sz="2400" b="1" spc="-10" dirty="0" err="1">
                <a:solidFill>
                  <a:srgbClr val="004992"/>
                </a:solidFill>
              </a:rPr>
              <a:t>ci</a:t>
            </a:r>
            <a:r>
              <a:rPr lang="en-US" sz="2400" b="1" spc="-30" dirty="0" err="1">
                <a:solidFill>
                  <a:srgbClr val="004992"/>
                </a:solidFill>
              </a:rPr>
              <a:t>j</a:t>
            </a:r>
            <a:r>
              <a:rPr lang="en-US" sz="2400" b="1" spc="-15" dirty="0" err="1">
                <a:solidFill>
                  <a:srgbClr val="004992"/>
                </a:solidFill>
              </a:rPr>
              <a:t>a</a:t>
            </a:r>
            <a:r>
              <a:rPr lang="en-US" sz="2400" b="1" spc="95" dirty="0">
                <a:solidFill>
                  <a:srgbClr val="004992"/>
                </a:solidFill>
              </a:rPr>
              <a:t> </a:t>
            </a:r>
            <a:r>
              <a:rPr lang="en-US" sz="2400" spc="-15" dirty="0">
                <a:solidFill>
                  <a:srgbClr val="004992"/>
                </a:solidFill>
              </a:rPr>
              <a:t>se</a:t>
            </a:r>
            <a:r>
              <a:rPr lang="en-US" sz="2400" spc="-5" dirty="0">
                <a:solidFill>
                  <a:srgbClr val="004992"/>
                </a:solidFill>
              </a:rPr>
              <a:t> </a:t>
            </a:r>
            <a:r>
              <a:rPr lang="en-US" sz="2400" spc="-5" dirty="0" err="1">
                <a:solidFill>
                  <a:srgbClr val="004992"/>
                </a:solidFill>
              </a:rPr>
              <a:t>j</a:t>
            </a:r>
            <a:r>
              <a:rPr lang="en-US" sz="2400" spc="-15" dirty="0" err="1">
                <a:solidFill>
                  <a:srgbClr val="004992"/>
                </a:solidFill>
              </a:rPr>
              <a:t>av</a:t>
            </a:r>
            <a:r>
              <a:rPr lang="en-US" sz="2400" spc="15" dirty="0" err="1">
                <a:solidFill>
                  <a:srgbClr val="004992"/>
                </a:solidFill>
              </a:rPr>
              <a:t>l</a:t>
            </a:r>
            <a:r>
              <a:rPr lang="en-US" sz="2400" spc="-5" dirty="0" err="1">
                <a:solidFill>
                  <a:srgbClr val="004992"/>
                </a:solidFill>
              </a:rPr>
              <a:t>j</a:t>
            </a:r>
            <a:r>
              <a:rPr lang="en-US" sz="2400" spc="-15" dirty="0" err="1">
                <a:solidFill>
                  <a:srgbClr val="004992"/>
                </a:solidFill>
              </a:rPr>
              <a:t>a</a:t>
            </a:r>
            <a:r>
              <a:rPr lang="en-US" sz="2400" spc="-30" dirty="0">
                <a:solidFill>
                  <a:srgbClr val="004992"/>
                </a:solidFill>
              </a:rPr>
              <a:t> </a:t>
            </a:r>
            <a:r>
              <a:rPr lang="en-US" sz="2400" spc="-15" dirty="0" err="1">
                <a:solidFill>
                  <a:srgbClr val="004992"/>
                </a:solidFill>
              </a:rPr>
              <a:t>kad</a:t>
            </a:r>
            <a:r>
              <a:rPr lang="sr-Latn-CS" sz="2400" spc="-15" dirty="0">
                <a:solidFill>
                  <a:srgbClr val="004992"/>
                </a:solidFill>
              </a:rPr>
              <a:t> se</a:t>
            </a:r>
            <a:r>
              <a:rPr lang="en-US" sz="2400" spc="15" dirty="0">
                <a:solidFill>
                  <a:srgbClr val="004992"/>
                </a:solidFill>
              </a:rPr>
              <a:t> </a:t>
            </a:r>
            <a:r>
              <a:rPr lang="en-US" sz="2400" spc="-10" dirty="0" err="1">
                <a:solidFill>
                  <a:srgbClr val="004992"/>
                </a:solidFill>
              </a:rPr>
              <a:t>g</a:t>
            </a:r>
            <a:r>
              <a:rPr lang="en-US" sz="2400" spc="-20" dirty="0" err="1">
                <a:solidFill>
                  <a:srgbClr val="004992"/>
                </a:solidFill>
              </a:rPr>
              <a:t>r</a:t>
            </a:r>
            <a:r>
              <a:rPr lang="en-US" sz="2400" spc="-5" dirty="0" err="1">
                <a:solidFill>
                  <a:srgbClr val="004992"/>
                </a:solidFill>
              </a:rPr>
              <a:t>u</a:t>
            </a:r>
            <a:r>
              <a:rPr lang="en-US" sz="2400" spc="-10" dirty="0" err="1">
                <a:solidFill>
                  <a:srgbClr val="004992"/>
                </a:solidFill>
              </a:rPr>
              <a:t>p</a:t>
            </a:r>
            <a:r>
              <a:rPr lang="en-US" sz="2400" spc="-15" dirty="0" err="1">
                <a:solidFill>
                  <a:srgbClr val="004992"/>
                </a:solidFill>
              </a:rPr>
              <a:t>e</a:t>
            </a:r>
            <a:r>
              <a:rPr lang="en-US" sz="2400" dirty="0">
                <a:solidFill>
                  <a:srgbClr val="004992"/>
                </a:solidFill>
              </a:rPr>
              <a:t> </a:t>
            </a:r>
            <a:r>
              <a:rPr lang="en-US" sz="2400" spc="15" dirty="0" err="1">
                <a:solidFill>
                  <a:srgbClr val="004992"/>
                </a:solidFill>
              </a:rPr>
              <a:t>l</a:t>
            </a:r>
            <a:r>
              <a:rPr lang="en-US" sz="2400" spc="-5" dirty="0" err="1">
                <a:solidFill>
                  <a:srgbClr val="004992"/>
                </a:solidFill>
              </a:rPr>
              <a:t>ju</a:t>
            </a:r>
            <a:r>
              <a:rPr lang="en-US" sz="2400" spc="-10" dirty="0" err="1">
                <a:solidFill>
                  <a:srgbClr val="004992"/>
                </a:solidFill>
              </a:rPr>
              <a:t>di</a:t>
            </a:r>
            <a:r>
              <a:rPr lang="sr-Latn-CS" sz="2400" spc="-10" dirty="0">
                <a:solidFill>
                  <a:srgbClr val="004992"/>
                </a:solidFill>
              </a:rPr>
              <a:t> </a:t>
            </a:r>
            <a:r>
              <a:rPr lang="en-US" sz="2400" spc="-10" dirty="0" err="1">
                <a:solidFill>
                  <a:srgbClr val="004992"/>
                </a:solidFill>
              </a:rPr>
              <a:t>p</a:t>
            </a:r>
            <a:r>
              <a:rPr lang="en-US" sz="2400" spc="-25" dirty="0" err="1">
                <a:solidFill>
                  <a:srgbClr val="004992"/>
                </a:solidFill>
              </a:rPr>
              <a:t>o</a:t>
            </a:r>
            <a:r>
              <a:rPr lang="en-US" sz="2400" spc="-15" dirty="0" err="1">
                <a:solidFill>
                  <a:srgbClr val="004992"/>
                </a:solidFill>
              </a:rPr>
              <a:t>v</a:t>
            </a:r>
            <a:r>
              <a:rPr lang="en-US" sz="2400" spc="-30" dirty="0" err="1">
                <a:solidFill>
                  <a:srgbClr val="004992"/>
                </a:solidFill>
              </a:rPr>
              <a:t>e</a:t>
            </a:r>
            <a:r>
              <a:rPr lang="en-US" sz="2400" spc="-10" dirty="0" err="1">
                <a:solidFill>
                  <a:srgbClr val="004992"/>
                </a:solidFill>
              </a:rPr>
              <a:t>z</a:t>
            </a:r>
            <a:r>
              <a:rPr lang="sr-Latn-CS" sz="2400" spc="-10" dirty="0">
                <a:solidFill>
                  <a:srgbClr val="004992"/>
                </a:solidFill>
              </a:rPr>
              <a:t>uju</a:t>
            </a:r>
            <a:r>
              <a:rPr lang="en-US" sz="2400" spc="25" dirty="0">
                <a:solidFill>
                  <a:srgbClr val="004992"/>
                </a:solidFill>
              </a:rPr>
              <a:t> </a:t>
            </a:r>
            <a:r>
              <a:rPr lang="en-US" sz="2400" spc="-15" dirty="0" err="1">
                <a:solidFill>
                  <a:srgbClr val="004992"/>
                </a:solidFill>
              </a:rPr>
              <a:t>sa</a:t>
            </a:r>
            <a:r>
              <a:rPr lang="en-US" sz="2400" spc="-10" dirty="0">
                <a:solidFill>
                  <a:srgbClr val="004992"/>
                </a:solidFill>
              </a:rPr>
              <a:t> </a:t>
            </a:r>
            <a:r>
              <a:rPr lang="en-US" sz="2400" spc="-5" dirty="0" err="1">
                <a:solidFill>
                  <a:srgbClr val="004992"/>
                </a:solidFill>
              </a:rPr>
              <a:t>n</a:t>
            </a:r>
            <a:r>
              <a:rPr lang="en-US" sz="2400" spc="-25" dirty="0" err="1">
                <a:solidFill>
                  <a:srgbClr val="004992"/>
                </a:solidFill>
              </a:rPr>
              <a:t>e</a:t>
            </a:r>
            <a:r>
              <a:rPr lang="en-US" sz="2400" spc="-10" dirty="0" err="1">
                <a:solidFill>
                  <a:srgbClr val="004992"/>
                </a:solidFill>
              </a:rPr>
              <a:t>g</a:t>
            </a:r>
            <a:r>
              <a:rPr lang="en-US" sz="2400" spc="-15" dirty="0" err="1">
                <a:solidFill>
                  <a:srgbClr val="004992"/>
                </a:solidFill>
              </a:rPr>
              <a:t>a</a:t>
            </a:r>
            <a:r>
              <a:rPr lang="en-US" sz="2400" spc="-5" dirty="0" err="1">
                <a:solidFill>
                  <a:srgbClr val="004992"/>
                </a:solidFill>
              </a:rPr>
              <a:t>t</a:t>
            </a:r>
            <a:r>
              <a:rPr lang="en-US" sz="2400" spc="15" dirty="0" err="1">
                <a:solidFill>
                  <a:srgbClr val="004992"/>
                </a:solidFill>
              </a:rPr>
              <a:t>i</a:t>
            </a:r>
            <a:r>
              <a:rPr lang="en-US" sz="2400" spc="-15" dirty="0" err="1">
                <a:solidFill>
                  <a:srgbClr val="004992"/>
                </a:solidFill>
              </a:rPr>
              <a:t>v</a:t>
            </a:r>
            <a:r>
              <a:rPr lang="en-US" sz="2400" spc="-10" dirty="0" err="1">
                <a:solidFill>
                  <a:srgbClr val="004992"/>
                </a:solidFill>
              </a:rPr>
              <a:t>n</a:t>
            </a:r>
            <a:r>
              <a:rPr lang="en-US" sz="2400" spc="15" dirty="0" err="1">
                <a:solidFill>
                  <a:srgbClr val="004992"/>
                </a:solidFill>
              </a:rPr>
              <a:t>i</a:t>
            </a:r>
            <a:r>
              <a:rPr lang="en-US" sz="2400" spc="-20" dirty="0" err="1">
                <a:solidFill>
                  <a:srgbClr val="004992"/>
                </a:solidFill>
              </a:rPr>
              <a:t>m</a:t>
            </a:r>
            <a:br>
              <a:rPr lang="en-US" sz="2400" spc="-20" dirty="0">
                <a:solidFill>
                  <a:srgbClr val="004992"/>
                </a:solidFill>
              </a:rPr>
            </a:br>
            <a:r>
              <a:rPr lang="en-US" sz="2400" spc="-15" dirty="0" err="1">
                <a:solidFill>
                  <a:srgbClr val="004992"/>
                </a:solidFill>
              </a:rPr>
              <a:t>ka</a:t>
            </a:r>
            <a:r>
              <a:rPr lang="en-US" sz="2400" spc="-20" dirty="0" err="1">
                <a:solidFill>
                  <a:srgbClr val="004992"/>
                </a:solidFill>
              </a:rPr>
              <a:t>r</a:t>
            </a:r>
            <a:r>
              <a:rPr lang="en-US" sz="2400" spc="-15" dirty="0" err="1">
                <a:solidFill>
                  <a:srgbClr val="004992"/>
                </a:solidFill>
              </a:rPr>
              <a:t>ak</a:t>
            </a:r>
            <a:r>
              <a:rPr lang="en-US" sz="2400" spc="-5" dirty="0" err="1">
                <a:solidFill>
                  <a:srgbClr val="004992"/>
                </a:solidFill>
              </a:rPr>
              <a:t>t</a:t>
            </a:r>
            <a:r>
              <a:rPr lang="en-US" sz="2400" spc="-25" dirty="0" err="1">
                <a:solidFill>
                  <a:srgbClr val="004992"/>
                </a:solidFill>
              </a:rPr>
              <a:t>er</a:t>
            </a:r>
            <a:r>
              <a:rPr lang="en-US" sz="2400" spc="15" dirty="0" err="1">
                <a:solidFill>
                  <a:srgbClr val="004992"/>
                </a:solidFill>
              </a:rPr>
              <a:t>i</a:t>
            </a:r>
            <a:r>
              <a:rPr lang="en-US" sz="2400" spc="-10" dirty="0" err="1">
                <a:solidFill>
                  <a:srgbClr val="004992"/>
                </a:solidFill>
              </a:rPr>
              <a:t>st</a:t>
            </a:r>
            <a:r>
              <a:rPr lang="en-US" sz="2400" spc="15" dirty="0" err="1">
                <a:solidFill>
                  <a:srgbClr val="004992"/>
                </a:solidFill>
              </a:rPr>
              <a:t>i</a:t>
            </a:r>
            <a:r>
              <a:rPr lang="en-US" sz="2400" spc="-15" dirty="0" err="1">
                <a:solidFill>
                  <a:srgbClr val="004992"/>
                </a:solidFill>
              </a:rPr>
              <a:t>kama</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tabLst>
                <a:tab pos="277495" algn="l"/>
              </a:tabLst>
            </a:pPr>
            <a:r>
              <a:rPr lang="en-US" sz="2400" spc="-20" dirty="0" err="1">
                <a:solidFill>
                  <a:srgbClr val="333333"/>
                </a:solidFill>
              </a:rPr>
              <a:t>O</a:t>
            </a:r>
            <a:r>
              <a:rPr lang="en-US" sz="2400" spc="-25" dirty="0" err="1">
                <a:solidFill>
                  <a:srgbClr val="333333"/>
                </a:solidFill>
              </a:rPr>
              <a:t>v</a:t>
            </a:r>
            <a:r>
              <a:rPr lang="en-US" sz="2400" spc="-15" dirty="0" err="1">
                <a:solidFill>
                  <a:srgbClr val="333333"/>
                </a:solidFill>
              </a:rPr>
              <a:t>o</a:t>
            </a:r>
            <a:r>
              <a:rPr lang="en-US" sz="2400" spc="30" dirty="0">
                <a:solidFill>
                  <a:srgbClr val="333333"/>
                </a:solidFill>
              </a:rPr>
              <a:t> </a:t>
            </a:r>
            <a:r>
              <a:rPr lang="en-US" sz="2400" spc="-15" dirty="0">
                <a:solidFill>
                  <a:srgbClr val="333333"/>
                </a:solidFill>
              </a:rPr>
              <a:t>se</a:t>
            </a:r>
            <a:r>
              <a:rPr lang="en-US" sz="2400" dirty="0">
                <a:solidFill>
                  <a:srgbClr val="333333"/>
                </a:solidFill>
              </a:rPr>
              <a:t> </a:t>
            </a:r>
            <a:r>
              <a:rPr lang="en-US" sz="2400" spc="-25" dirty="0" err="1">
                <a:solidFill>
                  <a:srgbClr val="333333"/>
                </a:solidFill>
              </a:rPr>
              <a:t>o</a:t>
            </a:r>
            <a:r>
              <a:rPr lang="en-US" sz="2400" spc="-10" dirty="0" err="1">
                <a:solidFill>
                  <a:srgbClr val="333333"/>
                </a:solidFill>
              </a:rPr>
              <a:t>d</a:t>
            </a:r>
            <a:r>
              <a:rPr lang="en-US" sz="2400" spc="-15" dirty="0" err="1">
                <a:solidFill>
                  <a:srgbClr val="333333"/>
                </a:solidFill>
              </a:rPr>
              <a:t>v</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a</a:t>
            </a:r>
            <a:r>
              <a:rPr lang="en-US" sz="2400" spc="-30" dirty="0">
                <a:solidFill>
                  <a:srgbClr val="333333"/>
                </a:solidFill>
              </a:rPr>
              <a:t> </a:t>
            </a:r>
            <a:r>
              <a:rPr lang="en-US" sz="2400" spc="-10" dirty="0">
                <a:solidFill>
                  <a:srgbClr val="333333"/>
                </a:solidFill>
              </a:rPr>
              <a:t>b</a:t>
            </a:r>
            <a:r>
              <a:rPr lang="en-US" sz="2400" spc="-25" dirty="0">
                <a:solidFill>
                  <a:srgbClr val="333333"/>
                </a:solidFill>
              </a:rPr>
              <a:t>e</a:t>
            </a:r>
            <a:r>
              <a:rPr lang="en-US" sz="2400" spc="-15" dirty="0">
                <a:solidFill>
                  <a:srgbClr val="333333"/>
                </a:solidFill>
              </a:rPr>
              <a:t>z</a:t>
            </a:r>
            <a:r>
              <a:rPr lang="en-US" sz="2400" spc="20" dirty="0">
                <a:solidFill>
                  <a:srgbClr val="333333"/>
                </a:solidFill>
              </a:rPr>
              <a:t> </a:t>
            </a:r>
            <a:r>
              <a:rPr lang="en-US" sz="2400" spc="-20" dirty="0" err="1">
                <a:solidFill>
                  <a:srgbClr val="333333"/>
                </a:solidFill>
              </a:rPr>
              <a:t>r</a:t>
            </a:r>
            <a:r>
              <a:rPr lang="en-US" sz="2400" spc="-25" dirty="0" err="1">
                <a:solidFill>
                  <a:srgbClr val="333333"/>
                </a:solidFill>
              </a:rPr>
              <a:t>e</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5" dirty="0" err="1">
                <a:solidFill>
                  <a:srgbClr val="333333"/>
                </a:solidFill>
              </a:rPr>
              <a:t>e</a:t>
            </a:r>
            <a:r>
              <a:rPr lang="en-US" sz="2400" spc="-15" dirty="0">
                <a:solidFill>
                  <a:srgbClr val="333333"/>
                </a:solidFill>
              </a:rPr>
              <a:t> </a:t>
            </a:r>
            <a:r>
              <a:rPr lang="en-US" sz="2400" spc="-15" dirty="0" err="1">
                <a:solidFill>
                  <a:srgbClr val="333333"/>
                </a:solidFill>
              </a:rPr>
              <a:t>p</a:t>
            </a:r>
            <a:r>
              <a:rPr lang="en-US" sz="2400" spc="-20" dirty="0" err="1">
                <a:solidFill>
                  <a:srgbClr val="333333"/>
                </a:solidFill>
              </a:rPr>
              <a:t>r</a:t>
            </a:r>
            <a:r>
              <a:rPr lang="en-US" sz="2400" spc="-25" dirty="0" err="1">
                <a:solidFill>
                  <a:srgbClr val="333333"/>
                </a:solidFill>
              </a:rPr>
              <a:t>o</a:t>
            </a:r>
            <a:r>
              <a:rPr lang="en-US" sz="2400" spc="-15" dirty="0" err="1">
                <a:solidFill>
                  <a:srgbClr val="333333"/>
                </a:solidFill>
              </a:rPr>
              <a:t>v</a:t>
            </a:r>
            <a:r>
              <a:rPr lang="en-US" sz="2400" spc="-25" dirty="0" err="1">
                <a:solidFill>
                  <a:srgbClr val="333333"/>
                </a:solidFill>
              </a:rPr>
              <a:t>e</a:t>
            </a:r>
            <a:r>
              <a:rPr lang="en-US" sz="2400" spc="-20" dirty="0" err="1">
                <a:solidFill>
                  <a:srgbClr val="333333"/>
                </a:solidFill>
              </a:rPr>
              <a:t>r</a:t>
            </a:r>
            <a:r>
              <a:rPr lang="en-US" sz="2400" spc="-25" dirty="0" err="1">
                <a:solidFill>
                  <a:srgbClr val="333333"/>
                </a:solidFill>
              </a:rPr>
              <a:t>e</a:t>
            </a:r>
            <a:r>
              <a:rPr lang="en-US" sz="2400" spc="-10" dirty="0">
                <a:solidFill>
                  <a:srgbClr val="333333"/>
                </a:solidFill>
              </a:rPr>
              <a:t>.</a:t>
            </a:r>
            <a:endParaRPr lang="en-US" sz="2400" dirty="0">
              <a:solidFill>
                <a:srgbClr val="333333"/>
              </a:solidFill>
            </a:endParaRPr>
          </a:p>
          <a:p>
            <a:pPr marL="342900" marR="234315" lvl="0" indent="-342900" defTabSz="914400">
              <a:lnSpc>
                <a:spcPct val="100000"/>
              </a:lnSpc>
              <a:spcBef>
                <a:spcPts val="1200"/>
              </a:spcBef>
              <a:buClr>
                <a:srgbClr val="333333"/>
              </a:buClr>
              <a:buFont typeface="WingDings"/>
              <a:buChar char=""/>
              <a:tabLst>
                <a:tab pos="277495" algn="l"/>
              </a:tabLst>
            </a:pPr>
            <a:r>
              <a:rPr lang="en-US" sz="2400" spc="-10" dirty="0">
                <a:solidFill>
                  <a:srgbClr val="333333"/>
                </a:solidFill>
              </a:rPr>
              <a:t>S</a:t>
            </a:r>
            <a:r>
              <a:rPr lang="en-US" sz="2400" spc="-5" dirty="0">
                <a:solidFill>
                  <a:srgbClr val="333333"/>
                </a:solidFill>
              </a:rPr>
              <a:t>t</a:t>
            </a:r>
            <a:r>
              <a:rPr lang="en-US" sz="2400" spc="15" dirty="0">
                <a:solidFill>
                  <a:srgbClr val="333333"/>
                </a:solidFill>
              </a:rPr>
              <a:t>i</a:t>
            </a:r>
            <a:r>
              <a:rPr lang="en-US" sz="2400" spc="-5" dirty="0">
                <a:solidFill>
                  <a:srgbClr val="333333"/>
                </a:solidFill>
              </a:rPr>
              <a:t>g</a:t>
            </a:r>
            <a:r>
              <a:rPr lang="en-US" sz="2400" spc="-20" dirty="0">
                <a:solidFill>
                  <a:srgbClr val="333333"/>
                </a:solidFill>
              </a:rPr>
              <a:t>ma</a:t>
            </a:r>
            <a:r>
              <a:rPr lang="en-US" sz="2400" spc="-30" dirty="0">
                <a:solidFill>
                  <a:srgbClr val="333333"/>
                </a:solidFill>
              </a:rPr>
              <a:t> </a:t>
            </a:r>
            <a:r>
              <a:rPr lang="en-US" sz="2400" spc="-15" dirty="0" err="1">
                <a:solidFill>
                  <a:srgbClr val="333333"/>
                </a:solidFill>
              </a:rPr>
              <a:t>može</a:t>
            </a:r>
            <a:r>
              <a:rPr lang="en-US" sz="2400" dirty="0">
                <a:solidFill>
                  <a:srgbClr val="333333"/>
                </a:solidFill>
              </a:rPr>
              <a:t> </a:t>
            </a:r>
            <a:r>
              <a:rPr lang="en-US" sz="2400" spc="-15" dirty="0" err="1">
                <a:solidFill>
                  <a:srgbClr val="333333"/>
                </a:solidFill>
              </a:rPr>
              <a:t>v</a:t>
            </a:r>
            <a:r>
              <a:rPr lang="en-US" sz="2400" spc="-30" dirty="0" err="1">
                <a:solidFill>
                  <a:srgbClr val="333333"/>
                </a:solidFill>
              </a:rPr>
              <a:t>o</a:t>
            </a:r>
            <a:r>
              <a:rPr lang="en-US" sz="2400" spc="-10" dirty="0" err="1">
                <a:solidFill>
                  <a:srgbClr val="333333"/>
                </a:solidFill>
              </a:rPr>
              <a:t>d</a:t>
            </a:r>
            <a:r>
              <a:rPr lang="en-US" sz="2400" spc="15" dirty="0" err="1">
                <a:solidFill>
                  <a:srgbClr val="333333"/>
                </a:solidFill>
              </a:rPr>
              <a:t>i</a:t>
            </a:r>
            <a:r>
              <a:rPr lang="en-US" sz="2400" spc="-5" dirty="0" err="1">
                <a:solidFill>
                  <a:srgbClr val="333333"/>
                </a:solidFill>
              </a:rPr>
              <a:t>t</a:t>
            </a:r>
            <a:r>
              <a:rPr lang="en-US" sz="2400" spc="-10" dirty="0" err="1">
                <a:solidFill>
                  <a:srgbClr val="333333"/>
                </a:solidFill>
              </a:rPr>
              <a:t>i</a:t>
            </a:r>
            <a:r>
              <a:rPr lang="en-US" sz="2400" spc="-5" dirty="0">
                <a:solidFill>
                  <a:srgbClr val="333333"/>
                </a:solidFill>
              </a:rPr>
              <a:t> t</a:t>
            </a:r>
            <a:r>
              <a:rPr lang="en-US" sz="2400" spc="-25" dirty="0">
                <a:solidFill>
                  <a:srgbClr val="333333"/>
                </a:solidFill>
              </a:rPr>
              <a:t>o</a:t>
            </a:r>
            <a:r>
              <a:rPr lang="en-US" sz="2400" spc="-20" dirty="0">
                <a:solidFill>
                  <a:srgbClr val="333333"/>
                </a:solidFill>
              </a:rPr>
              <a:t>me</a:t>
            </a:r>
            <a:r>
              <a:rPr lang="en-US" sz="2400" spc="5" dirty="0">
                <a:solidFill>
                  <a:srgbClr val="333333"/>
                </a:solidFill>
              </a:rPr>
              <a:t> </a:t>
            </a:r>
            <a:r>
              <a:rPr lang="en-US" sz="2400" spc="-10" dirty="0">
                <a:solidFill>
                  <a:srgbClr val="333333"/>
                </a:solidFill>
              </a:rPr>
              <a:t>d</a:t>
            </a:r>
            <a:r>
              <a:rPr lang="en-US" sz="2400" spc="-15" dirty="0">
                <a:solidFill>
                  <a:srgbClr val="333333"/>
                </a:solidFill>
              </a:rPr>
              <a:t>a</a:t>
            </a:r>
            <a:r>
              <a:rPr lang="en-US" sz="2400" spc="15" dirty="0">
                <a:solidFill>
                  <a:srgbClr val="333333"/>
                </a:solidFill>
              </a:rPr>
              <a:t> </a:t>
            </a:r>
            <a:r>
              <a:rPr lang="en-US" sz="2400" spc="15" dirty="0" err="1">
                <a:solidFill>
                  <a:srgbClr val="333333"/>
                </a:solidFill>
              </a:rPr>
              <a:t>i</a:t>
            </a:r>
            <a:r>
              <a:rPr lang="en-US" sz="2400" spc="-5" dirty="0" err="1">
                <a:solidFill>
                  <a:srgbClr val="333333"/>
                </a:solidFill>
              </a:rPr>
              <a:t>n</a:t>
            </a:r>
            <a:r>
              <a:rPr lang="en-US" sz="2400" spc="-10" dirty="0" err="1">
                <a:solidFill>
                  <a:srgbClr val="333333"/>
                </a:solidFill>
              </a:rPr>
              <a:t>d</a:t>
            </a:r>
            <a:r>
              <a:rPr lang="en-US" sz="2400" spc="15" dirty="0" err="1">
                <a:solidFill>
                  <a:srgbClr val="333333"/>
                </a:solidFill>
              </a:rPr>
              <a:t>i</a:t>
            </a:r>
            <a:r>
              <a:rPr lang="en-US" sz="2400" spc="-10" dirty="0" err="1">
                <a:solidFill>
                  <a:srgbClr val="333333"/>
                </a:solidFill>
              </a:rPr>
              <a:t>vid</a:t>
            </a:r>
            <a:r>
              <a:rPr lang="en-US" sz="2400" spc="-5" dirty="0" err="1">
                <a:solidFill>
                  <a:srgbClr val="333333"/>
                </a:solidFill>
              </a:rPr>
              <a:t>u</a:t>
            </a:r>
            <a:r>
              <a:rPr lang="en-US" sz="2400" spc="-15" dirty="0" err="1">
                <a:solidFill>
                  <a:srgbClr val="333333"/>
                </a:solidFill>
              </a:rPr>
              <a:t>e</a:t>
            </a:r>
            <a:r>
              <a:rPr lang="en-US" sz="2400" spc="-70" dirty="0">
                <a:solidFill>
                  <a:srgbClr val="333333"/>
                </a:solidFill>
              </a:rPr>
              <a:t> </a:t>
            </a:r>
            <a:r>
              <a:rPr lang="en-US" sz="2400" spc="-10" dirty="0" err="1">
                <a:solidFill>
                  <a:srgbClr val="333333"/>
                </a:solidFill>
              </a:rPr>
              <a:t>b</a:t>
            </a:r>
            <a:r>
              <a:rPr lang="en-US" sz="2400" spc="15" dirty="0" err="1">
                <a:solidFill>
                  <a:srgbClr val="333333"/>
                </a:solidFill>
              </a:rPr>
              <a:t>i</a:t>
            </a:r>
            <a:r>
              <a:rPr lang="en-US" sz="2400" spc="-15" dirty="0" err="1">
                <a:solidFill>
                  <a:srgbClr val="333333"/>
                </a:solidFill>
              </a:rPr>
              <a:t>va</a:t>
            </a:r>
            <a:r>
              <a:rPr lang="en-US" sz="2400" spc="-5" dirty="0" err="1">
                <a:solidFill>
                  <a:srgbClr val="333333"/>
                </a:solidFill>
              </a:rPr>
              <a:t>j</a:t>
            </a:r>
            <a:r>
              <a:rPr lang="en-US" sz="2400" spc="-15" dirty="0" err="1">
                <a:solidFill>
                  <a:srgbClr val="333333"/>
                </a:solidFill>
              </a:rPr>
              <a:t>u</a:t>
            </a:r>
            <a:r>
              <a:rPr lang="en-US" sz="2400" spc="-25" dirty="0">
                <a:solidFill>
                  <a:srgbClr val="333333"/>
                </a:solidFill>
              </a:rPr>
              <a:t> </a:t>
            </a:r>
            <a:r>
              <a:rPr lang="en-US" sz="2400" spc="-5" dirty="0" err="1">
                <a:solidFill>
                  <a:srgbClr val="333333"/>
                </a:solidFill>
              </a:rPr>
              <a:t>n</a:t>
            </a:r>
            <a:r>
              <a:rPr lang="en-US" sz="2400" spc="15" dirty="0" err="1">
                <a:solidFill>
                  <a:srgbClr val="333333"/>
                </a:solidFill>
              </a:rPr>
              <a:t>i</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d</a:t>
            </a:r>
            <a:r>
              <a:rPr lang="en-US" sz="2400" spc="-15" dirty="0" err="1">
                <a:solidFill>
                  <a:srgbClr val="333333"/>
                </a:solidFill>
              </a:rPr>
              <a:t>aštava</a:t>
            </a:r>
            <a:r>
              <a:rPr lang="en-US" sz="2400" spc="-10" dirty="0" err="1">
                <a:solidFill>
                  <a:srgbClr val="333333"/>
                </a:solidFill>
              </a:rPr>
              <a:t>n</a:t>
            </a:r>
            <a:r>
              <a:rPr lang="en-US" sz="2400" spc="-15" dirty="0" err="1">
                <a:solidFill>
                  <a:srgbClr val="333333"/>
                </a:solidFill>
              </a:rPr>
              <a:t>e</a:t>
            </a:r>
            <a:r>
              <a:rPr lang="en-US" sz="2400" spc="-10" dirty="0">
                <a:solidFill>
                  <a:srgbClr val="333333"/>
                </a:solidFill>
              </a:rPr>
              <a:t> </a:t>
            </a:r>
            <a:r>
              <a:rPr lang="en-US" sz="2400" spc="15" dirty="0" err="1">
                <a:solidFill>
                  <a:srgbClr val="333333"/>
                </a:solidFill>
              </a:rPr>
              <a:t>i</a:t>
            </a:r>
            <a:r>
              <a:rPr lang="en-US" sz="2400" spc="-5" dirty="0">
                <a:solidFill>
                  <a:srgbClr val="333333"/>
                </a:solidFill>
              </a:rPr>
              <a:t>/</a:t>
            </a:r>
            <a:r>
              <a:rPr lang="en-US" sz="2400" spc="15" dirty="0" err="1">
                <a:solidFill>
                  <a:srgbClr val="333333"/>
                </a:solidFill>
              </a:rPr>
              <a:t>il</a:t>
            </a:r>
            <a:r>
              <a:rPr lang="en-US" sz="2400" spc="-10" dirty="0" err="1">
                <a:solidFill>
                  <a:srgbClr val="333333"/>
                </a:solidFill>
              </a:rPr>
              <a:t>i</a:t>
            </a:r>
            <a:r>
              <a:rPr lang="en-US" sz="2400" spc="-80" dirty="0">
                <a:solidFill>
                  <a:srgbClr val="333333"/>
                </a:solidFill>
              </a:rPr>
              <a:t> </a:t>
            </a:r>
            <a:r>
              <a:rPr lang="en-US" sz="2400" spc="-25" dirty="0" err="1">
                <a:solidFill>
                  <a:srgbClr val="333333"/>
                </a:solidFill>
              </a:rPr>
              <a:t>o</a:t>
            </a:r>
            <a:r>
              <a:rPr lang="en-US" sz="2400" spc="-10" dirty="0" err="1">
                <a:solidFill>
                  <a:srgbClr val="333333"/>
                </a:solidFill>
              </a:rPr>
              <a:t>d</a:t>
            </a:r>
            <a:r>
              <a:rPr lang="en-US" sz="2400" spc="-15" dirty="0" err="1">
                <a:solidFill>
                  <a:srgbClr val="333333"/>
                </a:solidFill>
              </a:rPr>
              <a:t>v</a:t>
            </a:r>
            <a:r>
              <a:rPr lang="en-US" sz="2400" spc="-25" dirty="0" err="1">
                <a:solidFill>
                  <a:srgbClr val="333333"/>
                </a:solidFill>
              </a:rPr>
              <a:t>o</a:t>
            </a:r>
            <a:r>
              <a:rPr lang="en-US" sz="2400" spc="-5" dirty="0" err="1">
                <a:solidFill>
                  <a:srgbClr val="333333"/>
                </a:solidFill>
              </a:rPr>
              <a:t>j</a:t>
            </a:r>
            <a:r>
              <a:rPr lang="en-US" sz="2400" spc="-25" dirty="0" err="1">
                <a:solidFill>
                  <a:srgbClr val="333333"/>
                </a:solidFill>
              </a:rPr>
              <a:t>e</a:t>
            </a:r>
            <a:r>
              <a:rPr lang="en-US" sz="2400" spc="-5" dirty="0" err="1">
                <a:solidFill>
                  <a:srgbClr val="333333"/>
                </a:solidFill>
              </a:rPr>
              <a:t>n</a:t>
            </a:r>
            <a:r>
              <a:rPr lang="en-US" sz="2400" spc="-15" dirty="0" err="1">
                <a:solidFill>
                  <a:srgbClr val="333333"/>
                </a:solidFill>
              </a:rPr>
              <a:t>e</a:t>
            </a:r>
            <a:r>
              <a:rPr lang="en-US" sz="2400" spc="25" dirty="0">
                <a:solidFill>
                  <a:srgbClr val="333333"/>
                </a:solidFill>
              </a:rPr>
              <a:t> </a:t>
            </a:r>
            <a:r>
              <a:rPr lang="en-US" sz="2400" spc="-25" dirty="0">
                <a:solidFill>
                  <a:srgbClr val="333333"/>
                </a:solidFill>
              </a:rPr>
              <a:t>o</a:t>
            </a:r>
            <a:r>
              <a:rPr lang="en-US" sz="2400" spc="-15" dirty="0">
                <a:solidFill>
                  <a:srgbClr val="333333"/>
                </a:solidFill>
              </a:rPr>
              <a:t>d</a:t>
            </a:r>
            <a:r>
              <a:rPr lang="en-US" sz="2400" spc="20" dirty="0">
                <a:solidFill>
                  <a:srgbClr val="333333"/>
                </a:solidFill>
              </a:rPr>
              <a:t> </a:t>
            </a:r>
            <a:r>
              <a:rPr lang="en-US" sz="2400" spc="-25" dirty="0" err="1">
                <a:solidFill>
                  <a:srgbClr val="333333"/>
                </a:solidFill>
              </a:rPr>
              <a:t>o</a:t>
            </a:r>
            <a:r>
              <a:rPr lang="en-US" sz="2400" spc="-15" dirty="0" err="1">
                <a:solidFill>
                  <a:srgbClr val="333333"/>
                </a:solidFill>
              </a:rPr>
              <a:t>k</a:t>
            </a:r>
            <a:r>
              <a:rPr lang="en-US" sz="2400" spc="-25" dirty="0" err="1">
                <a:solidFill>
                  <a:srgbClr val="333333"/>
                </a:solidFill>
              </a:rPr>
              <a:t>o</a:t>
            </a:r>
            <a:r>
              <a:rPr lang="en-US" sz="2400" spc="15" dirty="0" err="1">
                <a:solidFill>
                  <a:srgbClr val="333333"/>
                </a:solidFill>
              </a:rPr>
              <a:t>li</a:t>
            </a:r>
            <a:r>
              <a:rPr lang="en-US" sz="2400" spc="-5" dirty="0" err="1">
                <a:solidFill>
                  <a:srgbClr val="333333"/>
                </a:solidFill>
              </a:rPr>
              <a:t>n</a:t>
            </a:r>
            <a:r>
              <a:rPr lang="en-US" sz="2400" spc="-25" dirty="0" err="1">
                <a:solidFill>
                  <a:srgbClr val="333333"/>
                </a:solidFill>
              </a:rPr>
              <a:t>e</a:t>
            </a:r>
            <a:r>
              <a:rPr lang="en-US" sz="2400" spc="-10" dirty="0">
                <a:solidFill>
                  <a:srgbClr val="333333"/>
                </a:solidFill>
              </a:rPr>
              <a:t>.</a:t>
            </a:r>
            <a:endParaRPr lang="en-US" sz="2400" dirty="0">
              <a:solidFill>
                <a:srgbClr val="333333"/>
              </a:solidFill>
            </a:endParaRPr>
          </a:p>
          <a:p>
            <a:pPr marL="342900" marR="544195" lvl="0" indent="-342900" defTabSz="914400">
              <a:lnSpc>
                <a:spcPct val="100000"/>
              </a:lnSpc>
              <a:spcBef>
                <a:spcPts val="1200"/>
              </a:spcBef>
              <a:buClr>
                <a:srgbClr val="333333"/>
              </a:buClr>
              <a:buFont typeface="WingDings"/>
              <a:buChar char=""/>
              <a:tabLst>
                <a:tab pos="277495" algn="l"/>
              </a:tabLst>
            </a:pPr>
            <a:r>
              <a:rPr lang="en-US" sz="2400" spc="-10" dirty="0">
                <a:solidFill>
                  <a:srgbClr val="333333"/>
                </a:solidFill>
              </a:rPr>
              <a:t>S</a:t>
            </a:r>
            <a:r>
              <a:rPr lang="en-US" sz="2400" spc="-5" dirty="0">
                <a:solidFill>
                  <a:srgbClr val="333333"/>
                </a:solidFill>
              </a:rPr>
              <a:t>t</a:t>
            </a:r>
            <a:r>
              <a:rPr lang="en-US" sz="2400" spc="15" dirty="0">
                <a:solidFill>
                  <a:srgbClr val="333333"/>
                </a:solidFill>
              </a:rPr>
              <a:t>i</a:t>
            </a:r>
            <a:r>
              <a:rPr lang="en-US" sz="2400" spc="-10" dirty="0">
                <a:solidFill>
                  <a:srgbClr val="333333"/>
                </a:solidFill>
              </a:rPr>
              <a:t>g</a:t>
            </a:r>
            <a:r>
              <a:rPr lang="en-US" sz="2400" spc="-15" dirty="0">
                <a:solidFill>
                  <a:srgbClr val="333333"/>
                </a:solidFill>
              </a:rPr>
              <a:t>ma</a:t>
            </a:r>
            <a:r>
              <a:rPr lang="en-US" sz="2400" spc="-25" dirty="0">
                <a:solidFill>
                  <a:srgbClr val="333333"/>
                </a:solidFill>
              </a:rPr>
              <a:t> </a:t>
            </a:r>
            <a:r>
              <a:rPr lang="en-US" sz="2400" spc="-15" dirty="0">
                <a:solidFill>
                  <a:srgbClr val="333333"/>
                </a:solidFill>
              </a:rPr>
              <a:t>se</a:t>
            </a:r>
            <a:r>
              <a:rPr lang="en-US" sz="2400" spc="5" dirty="0">
                <a:solidFill>
                  <a:srgbClr val="333333"/>
                </a:solidFill>
              </a:rPr>
              <a:t> </a:t>
            </a:r>
            <a:r>
              <a:rPr lang="en-US" sz="2400" spc="-15" dirty="0" err="1">
                <a:solidFill>
                  <a:srgbClr val="333333"/>
                </a:solidFill>
              </a:rPr>
              <a:t>m</a:t>
            </a:r>
            <a:r>
              <a:rPr lang="en-US" sz="2400" spc="-25" dirty="0" err="1">
                <a:solidFill>
                  <a:srgbClr val="333333"/>
                </a:solidFill>
              </a:rPr>
              <a:t>o</a:t>
            </a:r>
            <a:r>
              <a:rPr lang="en-US" sz="2400" spc="-5" dirty="0" err="1">
                <a:solidFill>
                  <a:srgbClr val="333333"/>
                </a:solidFill>
              </a:rPr>
              <a:t>ž</a:t>
            </a:r>
            <a:r>
              <a:rPr lang="en-US" sz="2400" spc="-15" dirty="0" err="1">
                <a:solidFill>
                  <a:srgbClr val="333333"/>
                </a:solidFill>
              </a:rPr>
              <a:t>e</a:t>
            </a:r>
            <a:r>
              <a:rPr lang="en-US" sz="2400" spc="5" dirty="0">
                <a:solidFill>
                  <a:srgbClr val="333333"/>
                </a:solidFill>
              </a:rPr>
              <a:t> </a:t>
            </a:r>
            <a:r>
              <a:rPr lang="en-US" sz="2400" dirty="0" err="1">
                <a:solidFill>
                  <a:srgbClr val="333333"/>
                </a:solidFill>
              </a:rPr>
              <a:t>j</a:t>
            </a:r>
            <a:r>
              <a:rPr lang="en-US" sz="2400" spc="-15" dirty="0" err="1">
                <a:solidFill>
                  <a:srgbClr val="333333"/>
                </a:solidFill>
              </a:rPr>
              <a:t>av</a:t>
            </a:r>
            <a:r>
              <a:rPr lang="en-US" sz="2400" spc="25" dirty="0" err="1">
                <a:solidFill>
                  <a:srgbClr val="333333"/>
                </a:solidFill>
              </a:rPr>
              <a:t>i</a:t>
            </a:r>
            <a:r>
              <a:rPr lang="en-US" sz="2400" spc="-5" dirty="0" err="1">
                <a:solidFill>
                  <a:srgbClr val="333333"/>
                </a:solidFill>
              </a:rPr>
              <a:t>t</a:t>
            </a:r>
            <a:r>
              <a:rPr lang="en-US" sz="2400" spc="-10" dirty="0" err="1">
                <a:solidFill>
                  <a:srgbClr val="333333"/>
                </a:solidFill>
              </a:rPr>
              <a:t>i</a:t>
            </a:r>
            <a:r>
              <a:rPr lang="en-US" sz="2400" spc="-25" dirty="0">
                <a:solidFill>
                  <a:srgbClr val="333333"/>
                </a:solidFill>
              </a:rPr>
              <a:t> </a:t>
            </a:r>
            <a:r>
              <a:rPr lang="en-US" sz="2400" spc="-15" dirty="0">
                <a:solidFill>
                  <a:srgbClr val="333333"/>
                </a:solidFill>
              </a:rPr>
              <a:t>u</a:t>
            </a:r>
            <a:r>
              <a:rPr lang="en-US" sz="2400" spc="5" dirty="0">
                <a:solidFill>
                  <a:srgbClr val="333333"/>
                </a:solidFill>
              </a:rPr>
              <a:t> </a:t>
            </a:r>
            <a:r>
              <a:rPr lang="en-US" sz="2400" spc="-25" dirty="0" err="1">
                <a:solidFill>
                  <a:srgbClr val="333333"/>
                </a:solidFill>
              </a:rPr>
              <a:t>s</a:t>
            </a:r>
            <a:r>
              <a:rPr lang="en-US" sz="2400" spc="15" dirty="0" err="1">
                <a:solidFill>
                  <a:srgbClr val="333333"/>
                </a:solidFill>
              </a:rPr>
              <a:t>l</a:t>
            </a:r>
            <a:r>
              <a:rPr lang="x-none" sz="2400" spc="15">
                <a:solidFill>
                  <a:srgbClr val="333333"/>
                </a:solidFill>
              </a:rPr>
              <a:t>u</a:t>
            </a:r>
            <a:r>
              <a:rPr lang="en-US" sz="2400" spc="-15" dirty="0" err="1">
                <a:solidFill>
                  <a:srgbClr val="333333"/>
                </a:solidFill>
              </a:rPr>
              <a:t>ča</a:t>
            </a:r>
            <a:r>
              <a:rPr lang="en-US" sz="2400" dirty="0" err="1">
                <a:solidFill>
                  <a:srgbClr val="333333"/>
                </a:solidFill>
              </a:rPr>
              <a:t>j</a:t>
            </a:r>
            <a:r>
              <a:rPr lang="en-US" sz="2400" spc="-15" dirty="0" err="1">
                <a:solidFill>
                  <a:srgbClr val="333333"/>
                </a:solidFill>
              </a:rPr>
              <a:t>u</a:t>
            </a:r>
            <a:r>
              <a:rPr lang="en-US" sz="2400" spc="-20" dirty="0">
                <a:solidFill>
                  <a:srgbClr val="333333"/>
                </a:solidFill>
              </a:rPr>
              <a:t> </a:t>
            </a:r>
            <a:r>
              <a:rPr lang="en-US" sz="2400" spc="-5" dirty="0" err="1">
                <a:solidFill>
                  <a:srgbClr val="333333"/>
                </a:solidFill>
              </a:rPr>
              <a:t>n</a:t>
            </a:r>
            <a:r>
              <a:rPr lang="en-US" sz="2400" spc="-25" dirty="0" err="1">
                <a:solidFill>
                  <a:srgbClr val="333333"/>
                </a:solidFill>
              </a:rPr>
              <a:t>e</a:t>
            </a:r>
            <a:r>
              <a:rPr lang="en-US" sz="2400" spc="-15" dirty="0" err="1">
                <a:solidFill>
                  <a:srgbClr val="333333"/>
                </a:solidFill>
              </a:rPr>
              <a:t>k</a:t>
            </a:r>
            <a:r>
              <a:rPr lang="en-US" sz="2400" spc="15" dirty="0" err="1">
                <a:solidFill>
                  <a:srgbClr val="333333"/>
                </a:solidFill>
              </a:rPr>
              <a:t>i</a:t>
            </a:r>
            <a:r>
              <a:rPr lang="en-US" sz="2400" spc="-15" dirty="0" err="1">
                <a:solidFill>
                  <a:srgbClr val="333333"/>
                </a:solidFill>
              </a:rPr>
              <a:t>h</a:t>
            </a:r>
            <a:r>
              <a:rPr lang="en-US" sz="2400" spc="-60" dirty="0">
                <a:solidFill>
                  <a:srgbClr val="333333"/>
                </a:solidFill>
              </a:rPr>
              <a:t> </a:t>
            </a:r>
            <a:r>
              <a:rPr lang="en-US" sz="2400" spc="-10" dirty="0" err="1">
                <a:solidFill>
                  <a:srgbClr val="333333"/>
                </a:solidFill>
              </a:rPr>
              <a:t>b</a:t>
            </a:r>
            <a:r>
              <a:rPr lang="en-US" sz="2400" spc="-25" dirty="0" err="1">
                <a:solidFill>
                  <a:srgbClr val="333333"/>
                </a:solidFill>
              </a:rPr>
              <a:t>o</a:t>
            </a:r>
            <a:r>
              <a:rPr lang="en-US" sz="2400" spc="15" dirty="0" err="1">
                <a:solidFill>
                  <a:srgbClr val="333333"/>
                </a:solidFill>
              </a:rPr>
              <a:t>l</a:t>
            </a:r>
            <a:r>
              <a:rPr lang="en-US" sz="2400" spc="-25" dirty="0" err="1">
                <a:solidFill>
                  <a:srgbClr val="333333"/>
                </a:solidFill>
              </a:rPr>
              <a:t>e</a:t>
            </a:r>
            <a:r>
              <a:rPr lang="en-US" sz="2400" spc="-10" dirty="0" err="1">
                <a:solidFill>
                  <a:srgbClr val="333333"/>
                </a:solidFill>
              </a:rPr>
              <a:t>sti</a:t>
            </a:r>
            <a:r>
              <a:rPr lang="en-US" sz="2400" spc="-15" dirty="0">
                <a:solidFill>
                  <a:srgbClr val="333333"/>
                </a:solidFill>
              </a:rPr>
              <a:t> </a:t>
            </a:r>
            <a:r>
              <a:rPr lang="en-US" sz="2400" dirty="0">
                <a:solidFill>
                  <a:srgbClr val="333333"/>
                </a:solidFill>
              </a:rPr>
              <a:t>(</a:t>
            </a:r>
            <a:r>
              <a:rPr lang="en-US" sz="2400" spc="-5" dirty="0" err="1">
                <a:solidFill>
                  <a:srgbClr val="333333"/>
                </a:solidFill>
              </a:rPr>
              <a:t>n</a:t>
            </a:r>
            <a:r>
              <a:rPr lang="en-US" sz="2400" spc="-10" dirty="0" err="1">
                <a:solidFill>
                  <a:srgbClr val="333333"/>
                </a:solidFill>
              </a:rPr>
              <a:t>p</a:t>
            </a:r>
            <a:r>
              <a:rPr lang="en-US" sz="2400" spc="-20" dirty="0" err="1">
                <a:solidFill>
                  <a:srgbClr val="333333"/>
                </a:solidFill>
              </a:rPr>
              <a:t>r</a:t>
            </a:r>
            <a:r>
              <a:rPr lang="en-US" sz="2400" spc="-10" dirty="0">
                <a:solidFill>
                  <a:srgbClr val="333333"/>
                </a:solidFill>
              </a:rPr>
              <a:t>.</a:t>
            </a:r>
            <a:r>
              <a:rPr lang="en-US" sz="2400" spc="-15" dirty="0">
                <a:solidFill>
                  <a:srgbClr val="333333"/>
                </a:solidFill>
              </a:rPr>
              <a:t> </a:t>
            </a:r>
            <a:r>
              <a:rPr lang="en-US" sz="2400" spc="-25" dirty="0">
                <a:solidFill>
                  <a:srgbClr val="333333"/>
                </a:solidFill>
              </a:rPr>
              <a:t>H</a:t>
            </a:r>
            <a:r>
              <a:rPr lang="en-US" sz="2400" spc="-35" dirty="0">
                <a:solidFill>
                  <a:srgbClr val="333333"/>
                </a:solidFill>
              </a:rPr>
              <a:t>I</a:t>
            </a:r>
            <a:r>
              <a:rPr lang="en-US" sz="2400" spc="-15" dirty="0">
                <a:solidFill>
                  <a:srgbClr val="333333"/>
                </a:solidFill>
              </a:rPr>
              <a:t>V</a:t>
            </a:r>
            <a:r>
              <a:rPr lang="en-US" sz="2400" dirty="0">
                <a:solidFill>
                  <a:srgbClr val="333333"/>
                </a:solidFill>
              </a:rPr>
              <a:t>)</a:t>
            </a:r>
            <a:r>
              <a:rPr lang="en-US" sz="2400" spc="-10" dirty="0">
                <a:solidFill>
                  <a:srgbClr val="333333"/>
                </a:solidFill>
              </a:rPr>
              <a:t>, </a:t>
            </a:r>
            <a:r>
              <a:rPr lang="en-US" sz="2400" spc="-20" dirty="0" err="1">
                <a:solidFill>
                  <a:srgbClr val="333333"/>
                </a:solidFill>
              </a:rPr>
              <a:t>v</a:t>
            </a:r>
            <a:r>
              <a:rPr lang="en-US" sz="2400" spc="15" dirty="0" err="1">
                <a:solidFill>
                  <a:srgbClr val="333333"/>
                </a:solidFill>
              </a:rPr>
              <a:t>i</a:t>
            </a:r>
            <a:r>
              <a:rPr lang="en-US" sz="2400" spc="-10" dirty="0" err="1">
                <a:solidFill>
                  <a:srgbClr val="333333"/>
                </a:solidFill>
              </a:rPr>
              <a:t>d</a:t>
            </a:r>
            <a:r>
              <a:rPr lang="en-US" sz="2400" spc="15" dirty="0" err="1">
                <a:solidFill>
                  <a:srgbClr val="333333"/>
                </a:solidFill>
              </a:rPr>
              <a:t>l</a:t>
            </a:r>
            <a:r>
              <a:rPr lang="en-US" sz="2400" spc="-5" dirty="0" err="1">
                <a:solidFill>
                  <a:srgbClr val="333333"/>
                </a:solidFill>
              </a:rPr>
              <a:t>j</a:t>
            </a:r>
            <a:r>
              <a:rPr lang="en-US" sz="2400" spc="15" dirty="0" err="1">
                <a:solidFill>
                  <a:srgbClr val="333333"/>
                </a:solidFill>
              </a:rPr>
              <a:t>i</a:t>
            </a:r>
            <a:r>
              <a:rPr lang="en-US" sz="2400" spc="-10" dirty="0" err="1">
                <a:solidFill>
                  <a:srgbClr val="333333"/>
                </a:solidFill>
              </a:rPr>
              <a:t>vih</a:t>
            </a:r>
            <a:r>
              <a:rPr lang="en-US" sz="2400" spc="-70" dirty="0">
                <a:solidFill>
                  <a:srgbClr val="333333"/>
                </a:solidFill>
              </a:rPr>
              <a:t> </a:t>
            </a:r>
            <a:r>
              <a:rPr lang="en-US" sz="2400" spc="15" dirty="0" err="1">
                <a:solidFill>
                  <a:srgbClr val="333333"/>
                </a:solidFill>
              </a:rPr>
              <a:t>i</a:t>
            </a:r>
            <a:r>
              <a:rPr lang="en-US" sz="2400" spc="-5" dirty="0" err="1">
                <a:solidFill>
                  <a:srgbClr val="333333"/>
                </a:solidFill>
              </a:rPr>
              <a:t>n</a:t>
            </a:r>
            <a:r>
              <a:rPr lang="en-US" sz="2400" spc="-15" dirty="0" err="1">
                <a:solidFill>
                  <a:srgbClr val="333333"/>
                </a:solidFill>
              </a:rPr>
              <a:t>va</a:t>
            </a:r>
            <a:r>
              <a:rPr lang="en-US" sz="2400" spc="15" dirty="0" err="1">
                <a:solidFill>
                  <a:srgbClr val="333333"/>
                </a:solidFill>
              </a:rPr>
              <a:t>li</a:t>
            </a:r>
            <a:r>
              <a:rPr lang="en-US" sz="2400" spc="-10" dirty="0" err="1">
                <a:solidFill>
                  <a:srgbClr val="333333"/>
                </a:solidFill>
              </a:rPr>
              <a:t>d</a:t>
            </a:r>
            <a:r>
              <a:rPr lang="en-US" sz="2400" spc="-5" dirty="0" err="1">
                <a:solidFill>
                  <a:srgbClr val="333333"/>
                </a:solidFill>
              </a:rPr>
              <a:t>n</a:t>
            </a:r>
            <a:r>
              <a:rPr lang="en-US" sz="2400" spc="-25" dirty="0" err="1">
                <a:solidFill>
                  <a:srgbClr val="333333"/>
                </a:solidFill>
              </a:rPr>
              <a:t>o</a:t>
            </a:r>
            <a:r>
              <a:rPr lang="en-US" sz="2400" spc="-10" dirty="0" err="1">
                <a:solidFill>
                  <a:srgbClr val="333333"/>
                </a:solidFill>
              </a:rPr>
              <a:t>st</a:t>
            </a:r>
            <a:r>
              <a:rPr lang="en-US" sz="2400" spc="-5" dirty="0" err="1">
                <a:solidFill>
                  <a:srgbClr val="333333"/>
                </a:solidFill>
              </a:rPr>
              <a:t>i</a:t>
            </a:r>
            <a:r>
              <a:rPr lang="en-US" sz="2400" spc="-65" dirty="0">
                <a:solidFill>
                  <a:srgbClr val="333333"/>
                </a:solidFill>
              </a:rPr>
              <a:t> </a:t>
            </a:r>
            <a:r>
              <a:rPr lang="en-US" sz="2400" spc="15" dirty="0" err="1">
                <a:solidFill>
                  <a:srgbClr val="333333"/>
                </a:solidFill>
              </a:rPr>
              <a:t>il</a:t>
            </a:r>
            <a:r>
              <a:rPr lang="en-US" sz="2400" spc="-10" dirty="0" err="1">
                <a:solidFill>
                  <a:srgbClr val="333333"/>
                </a:solidFill>
              </a:rPr>
              <a:t>i</a:t>
            </a:r>
            <a:r>
              <a:rPr lang="en-US" sz="2400" spc="-80" dirty="0">
                <a:solidFill>
                  <a:srgbClr val="333333"/>
                </a:solidFill>
              </a:rPr>
              <a:t> </a:t>
            </a:r>
            <a:r>
              <a:rPr lang="en-US" sz="2400" spc="-15" dirty="0" err="1">
                <a:solidFill>
                  <a:srgbClr val="333333"/>
                </a:solidFill>
              </a:rPr>
              <a:t>men</a:t>
            </a:r>
            <a:r>
              <a:rPr lang="en-US" sz="2400" dirty="0" err="1">
                <a:solidFill>
                  <a:srgbClr val="333333"/>
                </a:solidFill>
              </a:rPr>
              <a:t>t</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5" dirty="0" err="1">
                <a:solidFill>
                  <a:srgbClr val="333333"/>
                </a:solidFill>
              </a:rPr>
              <a:t>i</a:t>
            </a:r>
            <a:r>
              <a:rPr lang="en-US" sz="2400" spc="-15" dirty="0" err="1">
                <a:solidFill>
                  <a:srgbClr val="333333"/>
                </a:solidFill>
              </a:rPr>
              <a:t>h</a:t>
            </a:r>
            <a:r>
              <a:rPr lang="en-US" sz="2400" spc="-5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me</a:t>
            </a:r>
            <a:r>
              <a:rPr lang="en-US" sz="2400" spc="-30" dirty="0" err="1">
                <a:solidFill>
                  <a:srgbClr val="333333"/>
                </a:solidFill>
              </a:rPr>
              <a:t>ć</a:t>
            </a:r>
            <a:r>
              <a:rPr lang="en-US" sz="2400" spc="-15" dirty="0" err="1">
                <a:solidFill>
                  <a:srgbClr val="333333"/>
                </a:solidFill>
              </a:rPr>
              <a:t>a</a:t>
            </a:r>
            <a:r>
              <a:rPr lang="en-US" sz="2400" dirty="0" err="1">
                <a:solidFill>
                  <a:srgbClr val="333333"/>
                </a:solidFill>
              </a:rPr>
              <a:t>j</a:t>
            </a:r>
            <a:r>
              <a:rPr lang="en-US" sz="2400" spc="-10" dirty="0" err="1">
                <a:solidFill>
                  <a:srgbClr val="333333"/>
                </a:solidFill>
              </a:rPr>
              <a:t>a</a:t>
            </a:r>
            <a:r>
              <a:rPr lang="en-US" sz="2400" spc="-10" dirty="0">
                <a:solidFill>
                  <a:srgbClr val="333333"/>
                </a:solidFill>
              </a:rPr>
              <a:t>,</a:t>
            </a:r>
            <a:r>
              <a:rPr lang="en-US" sz="2400" spc="35" dirty="0">
                <a:solidFill>
                  <a:srgbClr val="333333"/>
                </a:solidFill>
              </a:rPr>
              <a:t> </a:t>
            </a:r>
            <a:r>
              <a:rPr lang="en-US" sz="2400" spc="-15" dirty="0" err="1">
                <a:solidFill>
                  <a:srgbClr val="333333"/>
                </a:solidFill>
              </a:rPr>
              <a:t>kao</a:t>
            </a:r>
            <a:r>
              <a:rPr lang="en-US" sz="2400" dirty="0">
                <a:solidFill>
                  <a:srgbClr val="333333"/>
                </a:solidFill>
              </a:rPr>
              <a:t> </a:t>
            </a:r>
            <a:r>
              <a:rPr lang="en-US" sz="2400" spc="-15" dirty="0" err="1">
                <a:solidFill>
                  <a:srgbClr val="333333"/>
                </a:solidFill>
              </a:rPr>
              <a:t>što</a:t>
            </a:r>
            <a:r>
              <a:rPr lang="en-US" sz="2400" spc="5" dirty="0">
                <a:solidFill>
                  <a:srgbClr val="333333"/>
                </a:solidFill>
              </a:rPr>
              <a:t> </a:t>
            </a:r>
            <a:r>
              <a:rPr lang="en-US" sz="2400" spc="-15" dirty="0" err="1">
                <a:solidFill>
                  <a:srgbClr val="333333"/>
                </a:solidFill>
              </a:rPr>
              <a:t>su</a:t>
            </a:r>
            <a:r>
              <a:rPr lang="en-US" sz="2400" spc="-10" dirty="0">
                <a:solidFill>
                  <a:srgbClr val="333333"/>
                </a:solidFill>
              </a:rPr>
              <a:t> </a:t>
            </a:r>
            <a:r>
              <a:rPr lang="en-US" sz="2400" spc="-10" dirty="0" err="1">
                <a:solidFill>
                  <a:srgbClr val="333333"/>
                </a:solidFill>
              </a:rPr>
              <a:t>p</a:t>
            </a:r>
            <a:r>
              <a:rPr lang="en-US" sz="2400" spc="-15" dirty="0" err="1">
                <a:solidFill>
                  <a:srgbClr val="333333"/>
                </a:solidFill>
              </a:rPr>
              <a:t>s</a:t>
            </a:r>
            <a:r>
              <a:rPr lang="en-US" sz="2400" spc="5" dirty="0" err="1">
                <a:solidFill>
                  <a:srgbClr val="333333"/>
                </a:solidFill>
              </a:rPr>
              <a:t>i</a:t>
            </a:r>
            <a:r>
              <a:rPr lang="en-US" sz="2400" spc="-5" dirty="0" err="1">
                <a:solidFill>
                  <a:srgbClr val="333333"/>
                </a:solidFill>
              </a:rPr>
              <a:t>h</a:t>
            </a:r>
            <a:r>
              <a:rPr lang="en-US" sz="2400" spc="-25" dirty="0" err="1">
                <a:solidFill>
                  <a:srgbClr val="333333"/>
                </a:solidFill>
              </a:rPr>
              <a:t>o</a:t>
            </a:r>
            <a:r>
              <a:rPr lang="en-US" sz="2400" spc="-10" dirty="0" err="1">
                <a:solidFill>
                  <a:srgbClr val="333333"/>
                </a:solidFill>
              </a:rPr>
              <a:t>z</a:t>
            </a:r>
            <a:r>
              <a:rPr lang="en-US" sz="2400" spc="-25" dirty="0" err="1">
                <a:solidFill>
                  <a:srgbClr val="333333"/>
                </a:solidFill>
              </a:rPr>
              <a:t>e</a:t>
            </a:r>
            <a:r>
              <a:rPr lang="en-US" sz="2400" spc="-10" dirty="0">
                <a:solidFill>
                  <a:srgbClr val="333333"/>
                </a:solidFill>
              </a:rPr>
              <a:t>.</a:t>
            </a:r>
            <a:endParaRPr lang="en-US" sz="2400" dirty="0">
              <a:solidFill>
                <a:srgbClr val="333333"/>
              </a:solidFill>
            </a:endParaRPr>
          </a:p>
          <a:p>
            <a:pPr marL="342900" marR="6350" lvl="0" indent="-342900" defTabSz="914400">
              <a:lnSpc>
                <a:spcPct val="100000"/>
              </a:lnSpc>
              <a:spcBef>
                <a:spcPts val="1200"/>
              </a:spcBef>
              <a:buClr>
                <a:srgbClr val="333333"/>
              </a:buClr>
              <a:buFont typeface="WingDings"/>
              <a:buChar char=""/>
              <a:tabLst>
                <a:tab pos="277495" algn="l"/>
              </a:tabLst>
            </a:pPr>
            <a:r>
              <a:rPr lang="en-US" sz="2400" spc="-15">
                <a:solidFill>
                  <a:srgbClr val="333333"/>
                </a:solidFill>
              </a:rPr>
              <a:t>“S</a:t>
            </a:r>
            <a:r>
              <a:rPr lang="en-US" sz="2400" spc="-5">
                <a:solidFill>
                  <a:srgbClr val="333333"/>
                </a:solidFill>
              </a:rPr>
              <a:t>t</a:t>
            </a:r>
            <a:r>
              <a:rPr lang="en-US" sz="2400" spc="15">
                <a:solidFill>
                  <a:srgbClr val="333333"/>
                </a:solidFill>
              </a:rPr>
              <a:t>i</a:t>
            </a:r>
            <a:r>
              <a:rPr lang="en-US" sz="2400" spc="-10">
                <a:solidFill>
                  <a:srgbClr val="333333"/>
                </a:solidFill>
              </a:rPr>
              <a:t>g</a:t>
            </a:r>
            <a:r>
              <a:rPr lang="en-US" sz="2400" spc="-20">
                <a:solidFill>
                  <a:srgbClr val="333333"/>
                </a:solidFill>
              </a:rPr>
              <a:t>ma</a:t>
            </a:r>
            <a:r>
              <a:rPr lang="en-US" sz="2400" spc="-25">
                <a:solidFill>
                  <a:srgbClr val="333333"/>
                </a:solidFill>
              </a:rPr>
              <a:t> </a:t>
            </a:r>
            <a:r>
              <a:rPr lang="en-US" sz="2400" spc="-15" dirty="0" err="1">
                <a:solidFill>
                  <a:srgbClr val="333333"/>
                </a:solidFill>
              </a:rPr>
              <a:t>p</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ma</a:t>
            </a:r>
            <a:r>
              <a:rPr lang="en-US" sz="2400" spc="15" dirty="0">
                <a:solidFill>
                  <a:srgbClr val="333333"/>
                </a:solidFill>
              </a:rPr>
              <a:t> </a:t>
            </a:r>
            <a:r>
              <a:rPr lang="en-US" sz="2400" spc="-25" dirty="0" err="1">
                <a:solidFill>
                  <a:srgbClr val="333333"/>
                </a:solidFill>
              </a:rPr>
              <a:t>s</a:t>
            </a:r>
            <a:r>
              <a:rPr lang="en-US" sz="2400" spc="-20" dirty="0" err="1">
                <a:solidFill>
                  <a:srgbClr val="333333"/>
                </a:solidFill>
              </a:rPr>
              <a:t>amom</a:t>
            </a:r>
            <a:r>
              <a:rPr lang="sr-Latn-CS" sz="2400" spc="-20">
                <a:solidFill>
                  <a:srgbClr val="333333"/>
                </a:solidFill>
              </a:rPr>
              <a:t>e</a:t>
            </a:r>
            <a:r>
              <a:rPr lang="en-US" sz="2400" spc="35">
                <a:solidFill>
                  <a:srgbClr val="333333"/>
                </a:solidFill>
              </a:rPr>
              <a:t> </a:t>
            </a:r>
            <a:r>
              <a:rPr lang="en-US" sz="2400" spc="-25">
                <a:solidFill>
                  <a:srgbClr val="333333"/>
                </a:solidFill>
              </a:rPr>
              <a:t>s</a:t>
            </a:r>
            <a:r>
              <a:rPr lang="en-US" sz="2400" spc="-30">
                <a:solidFill>
                  <a:srgbClr val="333333"/>
                </a:solidFill>
              </a:rPr>
              <a:t>e</a:t>
            </a:r>
            <a:r>
              <a:rPr lang="en-US" sz="2400" spc="-15">
                <a:solidFill>
                  <a:srgbClr val="333333"/>
                </a:solidFill>
              </a:rPr>
              <a:t>b</a:t>
            </a:r>
            <a:r>
              <a:rPr lang="en-US" sz="2400" spc="25">
                <a:solidFill>
                  <a:srgbClr val="333333"/>
                </a:solidFill>
              </a:rPr>
              <a:t>i</a:t>
            </a:r>
            <a:r>
              <a:rPr lang="en-US" sz="2400" spc="-10">
                <a:solidFill>
                  <a:srgbClr val="333333"/>
                </a:solidFill>
              </a:rPr>
              <a:t>”</a:t>
            </a:r>
            <a:r>
              <a:rPr lang="en-US" sz="2400" spc="-15">
                <a:solidFill>
                  <a:srgbClr val="333333"/>
                </a:solidFill>
              </a:rPr>
              <a:t> </a:t>
            </a:r>
            <a:r>
              <a:rPr lang="en-US" sz="2400" spc="-5" dirty="0" err="1">
                <a:solidFill>
                  <a:srgbClr val="333333"/>
                </a:solidFill>
              </a:rPr>
              <a:t>zn</a:t>
            </a:r>
            <a:r>
              <a:rPr lang="en-US" sz="2400" spc="-10" dirty="0" err="1">
                <a:solidFill>
                  <a:srgbClr val="333333"/>
                </a:solidFill>
              </a:rPr>
              <a:t>ači</a:t>
            </a:r>
            <a:r>
              <a:rPr lang="en-US" sz="2400" spc="-30" dirty="0">
                <a:solidFill>
                  <a:srgbClr val="333333"/>
                </a:solidFill>
              </a:rPr>
              <a:t> </a:t>
            </a:r>
            <a:r>
              <a:rPr lang="en-US" sz="2400" spc="-10" dirty="0">
                <a:solidFill>
                  <a:srgbClr val="333333"/>
                </a:solidFill>
              </a:rPr>
              <a:t>d</a:t>
            </a:r>
            <a:r>
              <a:rPr lang="en-US" sz="2400" spc="-15" dirty="0">
                <a:solidFill>
                  <a:srgbClr val="333333"/>
                </a:solidFill>
              </a:rPr>
              <a:t>a</a:t>
            </a:r>
            <a:r>
              <a:rPr lang="en-US" sz="2400" spc="15" dirty="0">
                <a:solidFill>
                  <a:srgbClr val="333333"/>
                </a:solidFill>
              </a:rPr>
              <a:t> </a:t>
            </a:r>
            <a:r>
              <a:rPr lang="en-US" sz="2400" spc="-15" dirty="0" err="1">
                <a:solidFill>
                  <a:srgbClr val="333333"/>
                </a:solidFill>
              </a:rPr>
              <a:t>su</a:t>
            </a:r>
            <a:r>
              <a:rPr lang="en-US" sz="2400" spc="-5" dirty="0">
                <a:solidFill>
                  <a:srgbClr val="333333"/>
                </a:solidFill>
              </a:rPr>
              <a:t> </a:t>
            </a:r>
            <a:r>
              <a:rPr lang="en-US" sz="2400" spc="-25" dirty="0" err="1">
                <a:solidFill>
                  <a:srgbClr val="333333"/>
                </a:solidFill>
              </a:rPr>
              <a:t>o</a:t>
            </a:r>
            <a:r>
              <a:rPr lang="en-US" sz="2400" spc="-15" dirty="0" err="1">
                <a:solidFill>
                  <a:srgbClr val="333333"/>
                </a:solidFill>
              </a:rPr>
              <a:t>s</a:t>
            </a:r>
            <a:r>
              <a:rPr lang="en-US" sz="2400" spc="-30" dirty="0" err="1">
                <a:solidFill>
                  <a:srgbClr val="333333"/>
                </a:solidFill>
              </a:rPr>
              <a:t>o</a:t>
            </a:r>
            <a:r>
              <a:rPr lang="en-US" sz="2400" spc="-10" dirty="0" err="1">
                <a:solidFill>
                  <a:srgbClr val="333333"/>
                </a:solidFill>
              </a:rPr>
              <a:t>b</a:t>
            </a:r>
            <a:r>
              <a:rPr lang="en-US" sz="2400" spc="-15" dirty="0" err="1">
                <a:solidFill>
                  <a:srgbClr val="333333"/>
                </a:solidFill>
              </a:rPr>
              <a:t>e</a:t>
            </a:r>
            <a:r>
              <a:rPr lang="en-US" sz="2400" spc="25" dirty="0">
                <a:solidFill>
                  <a:srgbClr val="333333"/>
                </a:solidFill>
              </a:rPr>
              <a:t> </a:t>
            </a:r>
            <a:r>
              <a:rPr lang="en-US" sz="2400" spc="-15" dirty="0" err="1">
                <a:solidFill>
                  <a:srgbClr val="333333"/>
                </a:solidFill>
              </a:rPr>
              <a:t>k</a:t>
            </a:r>
            <a:r>
              <a:rPr lang="en-US" sz="2400" spc="-25" dirty="0" err="1">
                <a:solidFill>
                  <a:srgbClr val="333333"/>
                </a:solidFill>
              </a:rPr>
              <a:t>o</a:t>
            </a:r>
            <a:r>
              <a:rPr lang="en-US" sz="2400" spc="-5" dirty="0" err="1">
                <a:solidFill>
                  <a:srgbClr val="333333"/>
                </a:solidFill>
              </a:rPr>
              <a:t>j</a:t>
            </a:r>
            <a:r>
              <a:rPr lang="en-US" sz="2400" spc="-15" dirty="0" err="1">
                <a:solidFill>
                  <a:srgbClr val="333333"/>
                </a:solidFill>
              </a:rPr>
              <a:t>e</a:t>
            </a:r>
            <a:r>
              <a:rPr lang="en-US" sz="2400" dirty="0">
                <a:solidFill>
                  <a:srgbClr val="333333"/>
                </a:solidFill>
              </a:rPr>
              <a:t> </a:t>
            </a:r>
            <a:r>
              <a:rPr lang="en-US" sz="2400" spc="-15" dirty="0" err="1">
                <a:solidFill>
                  <a:srgbClr val="333333"/>
                </a:solidFill>
              </a:rPr>
              <a:t>su</a:t>
            </a:r>
            <a:r>
              <a:rPr lang="en-US" sz="2400" spc="-1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g</a:t>
            </a:r>
            <a:r>
              <a:rPr lang="en-US" sz="2400" spc="-25" dirty="0" err="1">
                <a:solidFill>
                  <a:srgbClr val="333333"/>
                </a:solidFill>
              </a:rPr>
              <a:t>o</a:t>
            </a:r>
            <a:r>
              <a:rPr lang="en-US" sz="2400" spc="-10" dirty="0" err="1">
                <a:solidFill>
                  <a:srgbClr val="333333"/>
                </a:solidFill>
              </a:rPr>
              <a:t>đ</a:t>
            </a:r>
            <a:r>
              <a:rPr lang="en-US" sz="2400" spc="-25" dirty="0" err="1">
                <a:solidFill>
                  <a:srgbClr val="333333"/>
                </a:solidFill>
              </a:rPr>
              <a:t>e</a:t>
            </a:r>
            <a:r>
              <a:rPr lang="en-US" sz="2400" spc="-5" dirty="0" err="1">
                <a:solidFill>
                  <a:srgbClr val="333333"/>
                </a:solidFill>
              </a:rPr>
              <a:t>n</a:t>
            </a:r>
            <a:r>
              <a:rPr lang="en-US" sz="2400" spc="-15" dirty="0" err="1">
                <a:solidFill>
                  <a:srgbClr val="333333"/>
                </a:solidFill>
              </a:rPr>
              <a:t>e</a:t>
            </a:r>
            <a:r>
              <a:rPr lang="en-US" sz="2400" spc="25" dirty="0">
                <a:solidFill>
                  <a:srgbClr val="333333"/>
                </a:solidFill>
              </a:rPr>
              <a:t> </a:t>
            </a:r>
            <a:r>
              <a:rPr lang="en-US" sz="2400" spc="15" dirty="0" err="1">
                <a:solidFill>
                  <a:srgbClr val="333333"/>
                </a:solidFill>
              </a:rPr>
              <a:t>i</a:t>
            </a:r>
            <a:r>
              <a:rPr lang="en-US" sz="2400" spc="-5" dirty="0" err="1">
                <a:solidFill>
                  <a:srgbClr val="333333"/>
                </a:solidFill>
              </a:rPr>
              <a:t>nt</a:t>
            </a:r>
            <a:r>
              <a:rPr lang="en-US" sz="2400" spc="-25" dirty="0" err="1">
                <a:solidFill>
                  <a:srgbClr val="333333"/>
                </a:solidFill>
              </a:rPr>
              <a:t>e</a:t>
            </a:r>
            <a:r>
              <a:rPr lang="en-US" sz="2400" spc="-20" dirty="0" err="1">
                <a:solidFill>
                  <a:srgbClr val="333333"/>
                </a:solidFill>
              </a:rPr>
              <a:t>r</a:t>
            </a:r>
            <a:r>
              <a:rPr lang="en-US" sz="2400" spc="-5" dirty="0" err="1">
                <a:solidFill>
                  <a:srgbClr val="333333"/>
                </a:solidFill>
              </a:rPr>
              <a:t>n</a:t>
            </a:r>
            <a:r>
              <a:rPr lang="en-US" sz="2400" spc="-15" dirty="0" err="1">
                <a:solidFill>
                  <a:srgbClr val="333333"/>
                </a:solidFill>
              </a:rPr>
              <a:t>a</a:t>
            </a:r>
            <a:r>
              <a:rPr lang="en-US" sz="2400" spc="20" dirty="0" err="1">
                <a:solidFill>
                  <a:srgbClr val="333333"/>
                </a:solidFill>
              </a:rPr>
              <a:t>l</a:t>
            </a:r>
            <a:r>
              <a:rPr lang="en-US" sz="2400" spc="15" dirty="0" err="1">
                <a:solidFill>
                  <a:srgbClr val="333333"/>
                </a:solidFill>
              </a:rPr>
              <a:t>i</a:t>
            </a:r>
            <a:r>
              <a:rPr lang="en-US" sz="2400" spc="-30" dirty="0" err="1">
                <a:solidFill>
                  <a:srgbClr val="333333"/>
                </a:solidFill>
              </a:rPr>
              <a:t>z</a:t>
            </a:r>
            <a:r>
              <a:rPr lang="en-US" sz="2400" spc="-25" dirty="0" err="1">
                <a:solidFill>
                  <a:srgbClr val="333333"/>
                </a:solidFill>
              </a:rPr>
              <a:t>o</a:t>
            </a:r>
            <a:r>
              <a:rPr lang="en-US" sz="2400" spc="-15" dirty="0" err="1">
                <a:solidFill>
                  <a:srgbClr val="333333"/>
                </a:solidFill>
              </a:rPr>
              <a:t>va</a:t>
            </a:r>
            <a:r>
              <a:rPr lang="en-US" sz="2400" spc="20" dirty="0" err="1">
                <a:solidFill>
                  <a:srgbClr val="333333"/>
                </a:solidFill>
              </a:rPr>
              <a:t>l</a:t>
            </a:r>
            <a:r>
              <a:rPr lang="en-US" sz="2400" spc="-15" dirty="0" err="1">
                <a:solidFill>
                  <a:srgbClr val="333333"/>
                </a:solidFill>
              </a:rPr>
              <a:t>e</a:t>
            </a:r>
            <a:r>
              <a:rPr lang="en-US" sz="2400" spc="-65" dirty="0">
                <a:solidFill>
                  <a:srgbClr val="333333"/>
                </a:solidFill>
              </a:rPr>
              <a:t> </a:t>
            </a:r>
            <a:r>
              <a:rPr lang="en-US" sz="2400" spc="-10" dirty="0" err="1">
                <a:solidFill>
                  <a:srgbClr val="333333"/>
                </a:solidFill>
              </a:rPr>
              <a:t>st</a:t>
            </a:r>
            <a:r>
              <a:rPr lang="en-US" sz="2400" spc="20" dirty="0" err="1">
                <a:solidFill>
                  <a:srgbClr val="333333"/>
                </a:solidFill>
              </a:rPr>
              <a:t>i</a:t>
            </a:r>
            <a:r>
              <a:rPr lang="en-US" sz="2400" spc="-10" dirty="0" err="1">
                <a:solidFill>
                  <a:srgbClr val="333333"/>
                </a:solidFill>
              </a:rPr>
              <a:t>g</a:t>
            </a:r>
            <a:r>
              <a:rPr lang="en-US" sz="2400" spc="-15" dirty="0" err="1">
                <a:solidFill>
                  <a:srgbClr val="333333"/>
                </a:solidFill>
              </a:rPr>
              <a:t>mu</a:t>
            </a:r>
            <a:r>
              <a:rPr lang="en-US" sz="2400" spc="-25" dirty="0">
                <a:solidFill>
                  <a:srgbClr val="333333"/>
                </a:solidFill>
              </a:rPr>
              <a:t> </a:t>
            </a:r>
            <a:r>
              <a:rPr lang="en-US" sz="2400" spc="-15" dirty="0" err="1">
                <a:solidFill>
                  <a:srgbClr val="333333"/>
                </a:solidFill>
              </a:rPr>
              <a:t>k</a:t>
            </a:r>
            <a:r>
              <a:rPr lang="en-US" sz="2400" spc="-25" dirty="0" err="1">
                <a:solidFill>
                  <a:srgbClr val="333333"/>
                </a:solidFill>
              </a:rPr>
              <a:t>o</a:t>
            </a:r>
            <a:r>
              <a:rPr lang="en-US" sz="2400" spc="-5" dirty="0" err="1">
                <a:solidFill>
                  <a:srgbClr val="333333"/>
                </a:solidFill>
              </a:rPr>
              <a:t>j</a:t>
            </a:r>
            <a:r>
              <a:rPr lang="en-US" sz="2400" spc="-15" dirty="0" err="1">
                <a:solidFill>
                  <a:srgbClr val="333333"/>
                </a:solidFill>
              </a:rPr>
              <a:t>u</a:t>
            </a:r>
            <a:r>
              <a:rPr lang="en-US" sz="2400" spc="5" dirty="0">
                <a:solidFill>
                  <a:srgbClr val="333333"/>
                </a:solidFill>
              </a:rPr>
              <a:t> </a:t>
            </a:r>
            <a:r>
              <a:rPr lang="en-US" sz="2400" spc="-25" dirty="0" err="1">
                <a:solidFill>
                  <a:srgbClr val="333333"/>
                </a:solidFill>
              </a:rPr>
              <a:t>s</a:t>
            </a:r>
            <a:r>
              <a:rPr lang="en-US" sz="2400" spc="-15" dirty="0" err="1">
                <a:solidFill>
                  <a:srgbClr val="333333"/>
                </a:solidFill>
              </a:rPr>
              <a:t>u</a:t>
            </a:r>
            <a:r>
              <a:rPr lang="en-US" sz="2400" spc="5" dirty="0">
                <a:solidFill>
                  <a:srgbClr val="333333"/>
                </a:solidFill>
              </a:rPr>
              <a:t> </a:t>
            </a:r>
            <a:r>
              <a:rPr lang="en-US" sz="2400" spc="-15" dirty="0" err="1">
                <a:solidFill>
                  <a:srgbClr val="333333"/>
                </a:solidFill>
              </a:rPr>
              <a:t>do</a:t>
            </a:r>
            <a:r>
              <a:rPr lang="en-US" sz="2400" spc="-10" dirty="0" err="1">
                <a:solidFill>
                  <a:srgbClr val="333333"/>
                </a:solidFill>
              </a:rPr>
              <a:t>ž</a:t>
            </a:r>
            <a:r>
              <a:rPr lang="en-US" sz="2400" spc="15" dirty="0" err="1">
                <a:solidFill>
                  <a:srgbClr val="333333"/>
                </a:solidFill>
              </a:rPr>
              <a:t>i</a:t>
            </a:r>
            <a:r>
              <a:rPr lang="en-US" sz="2400" spc="-15" dirty="0" err="1">
                <a:solidFill>
                  <a:srgbClr val="333333"/>
                </a:solidFill>
              </a:rPr>
              <a:t>v</a:t>
            </a:r>
            <a:r>
              <a:rPr lang="en-US" sz="2400" spc="-25" dirty="0" err="1">
                <a:solidFill>
                  <a:srgbClr val="333333"/>
                </a:solidFill>
              </a:rPr>
              <a:t>e</a:t>
            </a:r>
            <a:r>
              <a:rPr lang="en-US" sz="2400" spc="15" dirty="0" err="1">
                <a:solidFill>
                  <a:srgbClr val="333333"/>
                </a:solidFill>
              </a:rPr>
              <a:t>l</a:t>
            </a:r>
            <a:r>
              <a:rPr lang="en-US" sz="2400" spc="-15" dirty="0" err="1">
                <a:solidFill>
                  <a:srgbClr val="333333"/>
                </a:solidFill>
              </a:rPr>
              <a:t>e</a:t>
            </a:r>
            <a:r>
              <a:rPr lang="en-US" sz="2400" spc="-15" dirty="0">
                <a:solidFill>
                  <a:srgbClr val="333333"/>
                </a:solidFill>
              </a:rPr>
              <a:t> </a:t>
            </a:r>
            <a:r>
              <a:rPr lang="en-US" sz="2400" spc="-30" dirty="0">
                <a:solidFill>
                  <a:srgbClr val="333333"/>
                </a:solidFill>
              </a:rPr>
              <a:t>o</a:t>
            </a:r>
            <a:r>
              <a:rPr lang="en-US" sz="2400" spc="-15" dirty="0">
                <a:solidFill>
                  <a:srgbClr val="333333"/>
                </a:solidFill>
              </a:rPr>
              <a:t>d</a:t>
            </a:r>
            <a:r>
              <a:rPr lang="en-US" sz="2400" spc="20" dirty="0">
                <a:solidFill>
                  <a:srgbClr val="333333"/>
                </a:solidFill>
              </a:rPr>
              <a:t> </a:t>
            </a:r>
            <a:r>
              <a:rPr lang="en-US" sz="2400" spc="-25" dirty="0" err="1">
                <a:solidFill>
                  <a:srgbClr val="333333"/>
                </a:solidFill>
              </a:rPr>
              <a:t>o</a:t>
            </a:r>
            <a:r>
              <a:rPr lang="en-US" sz="2400" spc="-15" dirty="0" err="1">
                <a:solidFill>
                  <a:srgbClr val="333333"/>
                </a:solidFill>
              </a:rPr>
              <a:t>k</a:t>
            </a:r>
            <a:r>
              <a:rPr lang="en-US" sz="2400" spc="-25" dirty="0" err="1">
                <a:solidFill>
                  <a:srgbClr val="333333"/>
                </a:solidFill>
              </a:rPr>
              <a:t>o</a:t>
            </a:r>
            <a:r>
              <a:rPr lang="en-US" sz="2400" spc="15" dirty="0" err="1">
                <a:solidFill>
                  <a:srgbClr val="333333"/>
                </a:solidFill>
              </a:rPr>
              <a:t>li</a:t>
            </a:r>
            <a:r>
              <a:rPr lang="en-US" sz="2400" spc="-5" dirty="0" err="1">
                <a:solidFill>
                  <a:srgbClr val="333333"/>
                </a:solidFill>
              </a:rPr>
              <a:t>n</a:t>
            </a:r>
            <a:r>
              <a:rPr lang="en-US" sz="2400" spc="-25" dirty="0" err="1">
                <a:solidFill>
                  <a:srgbClr val="333333"/>
                </a:solidFill>
              </a:rPr>
              <a:t>e</a:t>
            </a:r>
            <a:r>
              <a:rPr lang="en-US" sz="2400" spc="-10" dirty="0">
                <a:solidFill>
                  <a:srgbClr val="333333"/>
                </a:solidFill>
              </a:rPr>
              <a:t>, </a:t>
            </a:r>
            <a:r>
              <a:rPr lang="en-US" sz="2400" spc="-5" dirty="0" err="1">
                <a:solidFill>
                  <a:srgbClr val="333333"/>
                </a:solidFill>
              </a:rPr>
              <a:t>t</a:t>
            </a:r>
            <a:r>
              <a:rPr lang="en-US" sz="2400" spc="-15" dirty="0" err="1">
                <a:solidFill>
                  <a:srgbClr val="333333"/>
                </a:solidFill>
              </a:rPr>
              <a:t>ako</a:t>
            </a:r>
            <a:r>
              <a:rPr lang="en-US" sz="2400" spc="10" dirty="0">
                <a:solidFill>
                  <a:srgbClr val="333333"/>
                </a:solidFill>
              </a:rPr>
              <a:t> </a:t>
            </a:r>
            <a:r>
              <a:rPr lang="en-US" sz="2400" spc="-5" dirty="0" err="1">
                <a:solidFill>
                  <a:srgbClr val="333333"/>
                </a:solidFill>
              </a:rPr>
              <a:t>j</a:t>
            </a:r>
            <a:r>
              <a:rPr lang="en-US" sz="2400" spc="-15" dirty="0" err="1">
                <a:solidFill>
                  <a:srgbClr val="333333"/>
                </a:solidFill>
              </a:rPr>
              <a:t>ako</a:t>
            </a:r>
            <a:r>
              <a:rPr lang="en-US" sz="2400" spc="10" dirty="0">
                <a:solidFill>
                  <a:srgbClr val="333333"/>
                </a:solidFill>
              </a:rPr>
              <a:t> </a:t>
            </a:r>
            <a:r>
              <a:rPr lang="en-US" sz="2400" spc="-10" dirty="0">
                <a:solidFill>
                  <a:srgbClr val="333333"/>
                </a:solidFill>
              </a:rPr>
              <a:t>d</a:t>
            </a:r>
            <a:r>
              <a:rPr lang="en-US" sz="2400" spc="-15" dirty="0">
                <a:solidFill>
                  <a:srgbClr val="333333"/>
                </a:solidFill>
              </a:rPr>
              <a:t>a</a:t>
            </a:r>
            <a:r>
              <a:rPr lang="en-US" sz="2400" spc="-5" dirty="0">
                <a:solidFill>
                  <a:srgbClr val="333333"/>
                </a:solidFill>
              </a:rPr>
              <a:t> </a:t>
            </a:r>
            <a:r>
              <a:rPr lang="en-US" sz="2400" spc="-15" dirty="0" err="1">
                <a:solidFill>
                  <a:srgbClr val="333333"/>
                </a:solidFill>
              </a:rPr>
              <a:t>s</a:t>
            </a:r>
            <a:r>
              <a:rPr lang="en-US" sz="2400" spc="-30" dirty="0" err="1">
                <a:solidFill>
                  <a:srgbClr val="333333"/>
                </a:solidFill>
              </a:rPr>
              <a:t>e</a:t>
            </a:r>
            <a:r>
              <a:rPr lang="en-US" sz="2400" spc="-10" dirty="0" err="1">
                <a:solidFill>
                  <a:srgbClr val="333333"/>
                </a:solidFill>
              </a:rPr>
              <a:t>b</a:t>
            </a:r>
            <a:r>
              <a:rPr lang="en-US" sz="2400" spc="-15" dirty="0" err="1">
                <a:solidFill>
                  <a:srgbClr val="333333"/>
                </a:solidFill>
              </a:rPr>
              <a:t>e</a:t>
            </a:r>
            <a:r>
              <a:rPr lang="en-US" sz="2400" spc="5" dirty="0">
                <a:solidFill>
                  <a:srgbClr val="333333"/>
                </a:solidFill>
              </a:rPr>
              <a:t> </a:t>
            </a:r>
            <a:r>
              <a:rPr lang="en-US" sz="2400" spc="-15" err="1">
                <a:solidFill>
                  <a:srgbClr val="333333"/>
                </a:solidFill>
              </a:rPr>
              <a:t>sm</a:t>
            </a:r>
            <a:r>
              <a:rPr lang="en-US" sz="2400" spc="-10" err="1">
                <a:solidFill>
                  <a:srgbClr val="333333"/>
                </a:solidFill>
              </a:rPr>
              <a:t>a</a:t>
            </a:r>
            <a:r>
              <a:rPr lang="en-US" sz="2400" spc="-5" err="1">
                <a:solidFill>
                  <a:srgbClr val="333333"/>
                </a:solidFill>
              </a:rPr>
              <a:t>t</a:t>
            </a:r>
            <a:r>
              <a:rPr lang="en-US" sz="2400" spc="-20" err="1">
                <a:solidFill>
                  <a:srgbClr val="333333"/>
                </a:solidFill>
              </a:rPr>
              <a:t>r</a:t>
            </a:r>
            <a:r>
              <a:rPr lang="en-US" sz="2400" spc="-15" err="1">
                <a:solidFill>
                  <a:srgbClr val="333333"/>
                </a:solidFill>
              </a:rPr>
              <a:t>a</a:t>
            </a:r>
            <a:r>
              <a:rPr lang="en-US" sz="2400" err="1">
                <a:solidFill>
                  <a:srgbClr val="333333"/>
                </a:solidFill>
              </a:rPr>
              <a:t>j</a:t>
            </a:r>
            <a:r>
              <a:rPr lang="en-US" sz="2400" spc="-15" err="1">
                <a:solidFill>
                  <a:srgbClr val="333333"/>
                </a:solidFill>
              </a:rPr>
              <a:t>u</a:t>
            </a:r>
            <a:r>
              <a:rPr lang="en-US" sz="2400" spc="15">
                <a:solidFill>
                  <a:srgbClr val="333333"/>
                </a:solidFill>
              </a:rPr>
              <a:t> </a:t>
            </a:r>
            <a:r>
              <a:rPr lang="en-US" sz="2400" spc="-10">
                <a:solidFill>
                  <a:srgbClr val="333333"/>
                </a:solidFill>
              </a:rPr>
              <a:t>“</a:t>
            </a:r>
            <a:r>
              <a:rPr lang="en-US" sz="2400" spc="15">
                <a:solidFill>
                  <a:srgbClr val="333333"/>
                </a:solidFill>
              </a:rPr>
              <a:t>i</a:t>
            </a:r>
            <a:r>
              <a:rPr lang="en-US" sz="2400" spc="-5">
                <a:solidFill>
                  <a:srgbClr val="333333"/>
                </a:solidFill>
              </a:rPr>
              <a:t>n</a:t>
            </a:r>
            <a:r>
              <a:rPr lang="en-US" sz="2400" spc="-10">
                <a:solidFill>
                  <a:srgbClr val="333333"/>
                </a:solidFill>
              </a:rPr>
              <a:t>f</a:t>
            </a:r>
            <a:r>
              <a:rPr lang="en-US" sz="2400" spc="-30">
                <a:solidFill>
                  <a:srgbClr val="333333"/>
                </a:solidFill>
              </a:rPr>
              <a:t>e</a:t>
            </a:r>
            <a:r>
              <a:rPr lang="en-US" sz="2400" spc="-20">
                <a:solidFill>
                  <a:srgbClr val="333333"/>
                </a:solidFill>
              </a:rPr>
              <a:t>r</a:t>
            </a:r>
            <a:r>
              <a:rPr lang="en-US" sz="2400" spc="15">
                <a:solidFill>
                  <a:srgbClr val="333333"/>
                </a:solidFill>
              </a:rPr>
              <a:t>i</a:t>
            </a:r>
            <a:r>
              <a:rPr lang="en-US" sz="2400" spc="-25">
                <a:solidFill>
                  <a:srgbClr val="333333"/>
                </a:solidFill>
              </a:rPr>
              <a:t>o</a:t>
            </a:r>
            <a:r>
              <a:rPr lang="en-US" sz="2400" spc="-15">
                <a:solidFill>
                  <a:srgbClr val="333333"/>
                </a:solidFill>
              </a:rPr>
              <a:t>r</a:t>
            </a:r>
            <a:r>
              <a:rPr lang="en-US" sz="2400" spc="-5">
                <a:solidFill>
                  <a:srgbClr val="333333"/>
                </a:solidFill>
              </a:rPr>
              <a:t>n</a:t>
            </a:r>
            <a:r>
              <a:rPr lang="en-US" sz="2400" spc="15">
                <a:solidFill>
                  <a:srgbClr val="333333"/>
                </a:solidFill>
              </a:rPr>
              <a:t>i</a:t>
            </a:r>
            <a:r>
              <a:rPr lang="en-US" sz="2400" spc="-15">
                <a:solidFill>
                  <a:srgbClr val="333333"/>
                </a:solidFill>
              </a:rPr>
              <a:t>m”.</a:t>
            </a:r>
            <a:endParaRPr lang="en-US" sz="2400" dirty="0">
              <a:solidFill>
                <a:srgbClr val="333333"/>
              </a:solidFill>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7" name="Slide Number Placeholder 6"/>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33291163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Stigma </a:t>
            </a:r>
            <a:r>
              <a:rPr lang="en-US" sz="3600" dirty="0" err="1">
                <a:latin typeface="+mn-lt"/>
                <a:ea typeface="+mn-ea"/>
                <a:cs typeface="+mn-cs"/>
              </a:rPr>
              <a:t>prema</a:t>
            </a:r>
            <a:r>
              <a:rPr lang="en-US" sz="3600" dirty="0">
                <a:latin typeface="+mn-lt"/>
                <a:ea typeface="+mn-ea"/>
                <a:cs typeface="+mn-cs"/>
              </a:rPr>
              <a:t> </a:t>
            </a:r>
            <a:r>
              <a:rPr lang="en-US" sz="3600" dirty="0" err="1">
                <a:latin typeface="+mn-lt"/>
                <a:ea typeface="+mn-ea"/>
                <a:cs typeface="+mn-cs"/>
              </a:rPr>
              <a:t>ljudima</a:t>
            </a:r>
            <a:r>
              <a:rPr lang="en-US" sz="3600" dirty="0">
                <a:latin typeface="+mn-lt"/>
                <a:ea typeface="+mn-ea"/>
                <a:cs typeface="+mn-cs"/>
              </a:rPr>
              <a:t> </a:t>
            </a:r>
            <a:r>
              <a:rPr lang="en-US" sz="3600" dirty="0" err="1">
                <a:latin typeface="+mn-lt"/>
                <a:ea typeface="+mn-ea"/>
                <a:cs typeface="+mn-cs"/>
              </a:rPr>
              <a:t>koji</a:t>
            </a:r>
            <a:r>
              <a:rPr lang="en-US" sz="3600" dirty="0">
                <a:latin typeface="+mn-lt"/>
                <a:ea typeface="+mn-ea"/>
                <a:cs typeface="+mn-cs"/>
              </a:rPr>
              <a:t> </a:t>
            </a:r>
            <a:r>
              <a:rPr lang="en-US" sz="3600" dirty="0" err="1">
                <a:latin typeface="+mn-lt"/>
                <a:ea typeface="+mn-ea"/>
                <a:cs typeface="+mn-cs"/>
              </a:rPr>
              <a:t>imaju</a:t>
            </a:r>
            <a:r>
              <a:rPr lang="en-US" sz="3600" dirty="0">
                <a:latin typeface="+mn-lt"/>
                <a:ea typeface="+mn-ea"/>
                <a:cs typeface="+mn-cs"/>
              </a:rPr>
              <a:t> </a:t>
            </a:r>
            <a:r>
              <a:rPr lang="en-US" sz="3600" dirty="0" err="1">
                <a:latin typeface="+mn-lt"/>
                <a:ea typeface="+mn-ea"/>
                <a:cs typeface="+mn-cs"/>
              </a:rPr>
              <a:t>psihozu</a:t>
            </a:r>
            <a:endParaRPr lang="en-US" sz="3600" dirty="0">
              <a:latin typeface="+mn-lt"/>
              <a:ea typeface="+mn-ea"/>
              <a:cs typeface="+mn-cs"/>
            </a:endParaRP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tabLst>
                <a:tab pos="375285" algn="l"/>
              </a:tabLst>
            </a:pPr>
            <a:r>
              <a:rPr lang="en-US" sz="2400" spc="-10" dirty="0">
                <a:solidFill>
                  <a:srgbClr val="333333"/>
                </a:solidFill>
              </a:rPr>
              <a:t>K</a:t>
            </a:r>
            <a:r>
              <a:rPr lang="x-none" sz="2400">
                <a:solidFill>
                  <a:srgbClr val="333333"/>
                </a:solidFill>
              </a:rPr>
              <a:t>oje </a:t>
            </a:r>
            <a:r>
              <a:rPr lang="en-US" sz="2400" spc="-15" dirty="0">
                <a:solidFill>
                  <a:srgbClr val="333333"/>
                </a:solidFill>
              </a:rPr>
              <a:t>p</a:t>
            </a:r>
            <a:r>
              <a:rPr lang="en-US" sz="2400" dirty="0">
                <a:solidFill>
                  <a:srgbClr val="333333"/>
                </a:solidFill>
              </a:rPr>
              <a:t>r</a:t>
            </a:r>
            <a:r>
              <a:rPr lang="en-US" sz="2400" spc="10" dirty="0">
                <a:solidFill>
                  <a:srgbClr val="333333"/>
                </a:solidFill>
              </a:rPr>
              <a:t>e</a:t>
            </a:r>
            <a:r>
              <a:rPr lang="x-none" sz="2400" spc="10">
                <a:solidFill>
                  <a:srgbClr val="333333"/>
                </a:solidFill>
              </a:rPr>
              <a:t>drasude</a:t>
            </a:r>
            <a:r>
              <a:rPr lang="en-US" sz="2400" spc="40" dirty="0">
                <a:solidFill>
                  <a:srgbClr val="333333"/>
                </a:solidFill>
              </a:rPr>
              <a:t> </a:t>
            </a:r>
            <a:r>
              <a:rPr lang="en-US" sz="2400" dirty="0">
                <a:solidFill>
                  <a:srgbClr val="333333"/>
                </a:solidFill>
              </a:rPr>
              <a:t>s</a:t>
            </a:r>
            <a:r>
              <a:rPr lang="x-none" sz="2400">
                <a:solidFill>
                  <a:srgbClr val="333333"/>
                </a:solidFill>
              </a:rPr>
              <a:t>te</a:t>
            </a:r>
            <a:r>
              <a:rPr lang="en-US" sz="2400" dirty="0">
                <a:solidFill>
                  <a:srgbClr val="333333"/>
                </a:solidFill>
              </a:rPr>
              <a:t> </a:t>
            </a:r>
            <a:r>
              <a:rPr lang="en-US" sz="2400" dirty="0" err="1">
                <a:solidFill>
                  <a:srgbClr val="333333"/>
                </a:solidFill>
              </a:rPr>
              <a:t>č</a:t>
            </a:r>
            <a:r>
              <a:rPr lang="en-US" sz="2400" spc="-15" dirty="0" err="1">
                <a:solidFill>
                  <a:srgbClr val="333333"/>
                </a:solidFill>
              </a:rPr>
              <a:t>u</a:t>
            </a:r>
            <a:r>
              <a:rPr lang="x-none" sz="2400" spc="-15">
                <a:solidFill>
                  <a:srgbClr val="333333"/>
                </a:solidFill>
              </a:rPr>
              <a:t>li od drugih </a:t>
            </a:r>
            <a:r>
              <a:rPr lang="en-US" sz="2400" spc="-10" dirty="0" err="1">
                <a:solidFill>
                  <a:srgbClr val="333333"/>
                </a:solidFill>
              </a:rPr>
              <a:t>ljud</a:t>
            </a:r>
            <a:r>
              <a:rPr lang="en-US" sz="2400" dirty="0" err="1">
                <a:solidFill>
                  <a:srgbClr val="333333"/>
                </a:solidFill>
              </a:rPr>
              <a:t>i</a:t>
            </a:r>
            <a:r>
              <a:rPr lang="en-US" sz="2400" spc="55" dirty="0">
                <a:solidFill>
                  <a:srgbClr val="333333"/>
                </a:solidFill>
              </a:rPr>
              <a:t> </a:t>
            </a:r>
            <a:r>
              <a:rPr lang="en-US" sz="2400" spc="-10" dirty="0" err="1">
                <a:solidFill>
                  <a:srgbClr val="333333"/>
                </a:solidFill>
              </a:rPr>
              <a:t>p</a:t>
            </a:r>
            <a:r>
              <a:rPr lang="en-US" sz="2400" dirty="0" err="1">
                <a:solidFill>
                  <a:srgbClr val="333333"/>
                </a:solidFill>
              </a:rPr>
              <a:t>r</a:t>
            </a:r>
            <a:r>
              <a:rPr lang="en-US" sz="2400" spc="10" dirty="0" err="1">
                <a:solidFill>
                  <a:srgbClr val="333333"/>
                </a:solidFill>
              </a:rPr>
              <a:t>e</a:t>
            </a:r>
            <a:r>
              <a:rPr lang="en-US" sz="2400" spc="-10" dirty="0" err="1">
                <a:solidFill>
                  <a:srgbClr val="333333"/>
                </a:solidFill>
              </a:rPr>
              <a:t>m</a:t>
            </a:r>
            <a:r>
              <a:rPr lang="en-US" sz="2400" dirty="0" err="1">
                <a:solidFill>
                  <a:srgbClr val="333333"/>
                </a:solidFill>
              </a:rPr>
              <a:t>a</a:t>
            </a:r>
            <a:r>
              <a:rPr lang="x-none" sz="2400">
                <a:solidFill>
                  <a:srgbClr val="333333"/>
                </a:solidFill>
              </a:rPr>
              <a:t> </a:t>
            </a:r>
            <a:r>
              <a:rPr lang="en-US" sz="2400" dirty="0" err="1">
                <a:solidFill>
                  <a:srgbClr val="333333"/>
                </a:solidFill>
              </a:rPr>
              <a:t>osoba</a:t>
            </a:r>
            <a:r>
              <a:rPr lang="en-US" sz="2400" spc="-15" dirty="0" err="1">
                <a:solidFill>
                  <a:srgbClr val="333333"/>
                </a:solidFill>
              </a:rPr>
              <a:t>m</a:t>
            </a:r>
            <a:r>
              <a:rPr lang="en-US" sz="2400" dirty="0" err="1">
                <a:solidFill>
                  <a:srgbClr val="333333"/>
                </a:solidFill>
              </a:rPr>
              <a:t>a</a:t>
            </a:r>
            <a:r>
              <a:rPr lang="en-US" sz="2400" spc="10" dirty="0">
                <a:solidFill>
                  <a:srgbClr val="333333"/>
                </a:solidFill>
              </a:rPr>
              <a:t> </a:t>
            </a:r>
            <a:r>
              <a:rPr lang="en-US" sz="2400" spc="-15" dirty="0" err="1">
                <a:solidFill>
                  <a:srgbClr val="333333"/>
                </a:solidFill>
              </a:rPr>
              <a:t>k</a:t>
            </a:r>
            <a:r>
              <a:rPr lang="en-US" sz="2400" dirty="0" err="1">
                <a:solidFill>
                  <a:srgbClr val="333333"/>
                </a:solidFill>
              </a:rPr>
              <a:t>o</a:t>
            </a:r>
            <a:r>
              <a:rPr lang="en-US" sz="2400" spc="-10" dirty="0" err="1">
                <a:solidFill>
                  <a:srgbClr val="333333"/>
                </a:solidFill>
              </a:rPr>
              <a:t>j</a:t>
            </a:r>
            <a:r>
              <a:rPr lang="en-US" sz="2400" dirty="0" err="1">
                <a:solidFill>
                  <a:srgbClr val="333333"/>
                </a:solidFill>
              </a:rPr>
              <a:t>e</a:t>
            </a:r>
            <a:r>
              <a:rPr lang="en-US" sz="2400" spc="5" dirty="0">
                <a:solidFill>
                  <a:srgbClr val="333333"/>
                </a:solidFill>
              </a:rPr>
              <a:t> </a:t>
            </a:r>
            <a:r>
              <a:rPr lang="x-none" sz="2400" spc="-10">
                <a:solidFill>
                  <a:srgbClr val="333333"/>
                </a:solidFill>
              </a:rPr>
              <a:t>imaju p</a:t>
            </a:r>
            <a:r>
              <a:rPr lang="en-US" sz="2400" dirty="0" err="1">
                <a:solidFill>
                  <a:srgbClr val="333333"/>
                </a:solidFill>
              </a:rPr>
              <a:t>s</a:t>
            </a:r>
            <a:r>
              <a:rPr lang="en-US" sz="2400" spc="-15" dirty="0" err="1">
                <a:solidFill>
                  <a:srgbClr val="333333"/>
                </a:solidFill>
              </a:rPr>
              <a:t>i</a:t>
            </a:r>
            <a:r>
              <a:rPr lang="en-US" sz="2400" spc="-10" dirty="0" err="1">
                <a:solidFill>
                  <a:srgbClr val="333333"/>
                </a:solidFill>
              </a:rPr>
              <a:t>h</a:t>
            </a:r>
            <a:r>
              <a:rPr lang="en-US" sz="2400" dirty="0" err="1">
                <a:solidFill>
                  <a:srgbClr val="333333"/>
                </a:solidFill>
              </a:rPr>
              <a:t>o</a:t>
            </a:r>
            <a:r>
              <a:rPr lang="en-US" sz="2400" spc="5" dirty="0" err="1">
                <a:solidFill>
                  <a:srgbClr val="333333"/>
                </a:solidFill>
              </a:rPr>
              <a:t>z</a:t>
            </a:r>
            <a:r>
              <a:rPr lang="en-US" sz="2400" spc="30" dirty="0" err="1">
                <a:solidFill>
                  <a:srgbClr val="333333"/>
                </a:solidFill>
              </a:rPr>
              <a:t>u</a:t>
            </a:r>
            <a:r>
              <a:rPr lang="en-US" sz="2400" dirty="0">
                <a:solidFill>
                  <a:srgbClr val="333333"/>
                </a:solidFill>
              </a:rPr>
              <a:t>?</a:t>
            </a:r>
          </a:p>
          <a:p>
            <a:pPr marL="342900" lvl="0" indent="-342900" defTabSz="914400">
              <a:buClr>
                <a:srgbClr val="333333"/>
              </a:buClr>
              <a:buFont typeface="WingDings"/>
              <a:buChar char=""/>
              <a:tabLst>
                <a:tab pos="375285" algn="l"/>
              </a:tabLst>
            </a:pPr>
            <a:r>
              <a:rPr lang="en-US" sz="2400" spc="-10" dirty="0" err="1">
                <a:solidFill>
                  <a:srgbClr val="333333"/>
                </a:solidFill>
              </a:rPr>
              <a:t>K</a:t>
            </a:r>
            <a:r>
              <a:rPr lang="en-US" sz="2400" dirty="0" err="1">
                <a:solidFill>
                  <a:srgbClr val="333333"/>
                </a:solidFill>
              </a:rPr>
              <a:t>o</a:t>
            </a:r>
            <a:r>
              <a:rPr lang="en-US" sz="2400" spc="-10" dirty="0" err="1">
                <a:solidFill>
                  <a:srgbClr val="333333"/>
                </a:solidFill>
              </a:rPr>
              <a:t>j</a:t>
            </a:r>
            <a:r>
              <a:rPr lang="en-US" sz="2400" dirty="0" err="1">
                <a:solidFill>
                  <a:srgbClr val="333333"/>
                </a:solidFill>
              </a:rPr>
              <a:t>e</a:t>
            </a:r>
            <a:r>
              <a:rPr lang="en-US" sz="2400" spc="5" dirty="0">
                <a:solidFill>
                  <a:srgbClr val="333333"/>
                </a:solidFill>
              </a:rPr>
              <a:t> </a:t>
            </a:r>
            <a:r>
              <a:rPr lang="en-US" sz="2400" spc="-15" dirty="0">
                <a:solidFill>
                  <a:srgbClr val="333333"/>
                </a:solidFill>
              </a:rPr>
              <a:t>p</a:t>
            </a:r>
            <a:r>
              <a:rPr lang="en-US" sz="2400" dirty="0">
                <a:solidFill>
                  <a:srgbClr val="333333"/>
                </a:solidFill>
              </a:rPr>
              <a:t>r</a:t>
            </a:r>
            <a:r>
              <a:rPr lang="en-US" sz="2400" spc="10" dirty="0">
                <a:solidFill>
                  <a:srgbClr val="333333"/>
                </a:solidFill>
              </a:rPr>
              <a:t>e</a:t>
            </a:r>
            <a:r>
              <a:rPr lang="x-none" sz="2400" spc="10">
                <a:solidFill>
                  <a:srgbClr val="333333"/>
                </a:solidFill>
              </a:rPr>
              <a:t>drasude ste imali </a:t>
            </a:r>
            <a:r>
              <a:rPr lang="en-US" sz="2400" spc="-10" dirty="0" err="1">
                <a:solidFill>
                  <a:srgbClr val="333333"/>
                </a:solidFill>
              </a:rPr>
              <a:t>il</a:t>
            </a:r>
            <a:r>
              <a:rPr lang="en-US" sz="2400" dirty="0" err="1">
                <a:solidFill>
                  <a:srgbClr val="333333"/>
                </a:solidFill>
              </a:rPr>
              <a:t>i</a:t>
            </a:r>
            <a:r>
              <a:rPr lang="en-US" sz="2400" spc="30" dirty="0">
                <a:solidFill>
                  <a:srgbClr val="333333"/>
                </a:solidFill>
              </a:rPr>
              <a:t> </a:t>
            </a:r>
            <a:r>
              <a:rPr lang="x-none" sz="2400" spc="30">
                <a:solidFill>
                  <a:srgbClr val="333333"/>
                </a:solidFill>
              </a:rPr>
              <a:t>imate</a:t>
            </a:r>
            <a:r>
              <a:rPr lang="en-US" sz="2400" spc="45" dirty="0">
                <a:solidFill>
                  <a:srgbClr val="333333"/>
                </a:solidFill>
              </a:rPr>
              <a:t> </a:t>
            </a:r>
            <a:r>
              <a:rPr lang="en-US" sz="2400" spc="-10" dirty="0" err="1">
                <a:solidFill>
                  <a:srgbClr val="333333"/>
                </a:solidFill>
              </a:rPr>
              <a:t>p</a:t>
            </a:r>
            <a:r>
              <a:rPr lang="en-US" sz="2400" dirty="0" err="1">
                <a:solidFill>
                  <a:srgbClr val="333333"/>
                </a:solidFill>
              </a:rPr>
              <a:t>r</a:t>
            </a:r>
            <a:r>
              <a:rPr lang="en-US" sz="2400" spc="10" dirty="0" err="1">
                <a:solidFill>
                  <a:srgbClr val="333333"/>
                </a:solidFill>
              </a:rPr>
              <a:t>e</a:t>
            </a:r>
            <a:r>
              <a:rPr lang="en-US" sz="2400" spc="-10" dirty="0" err="1">
                <a:solidFill>
                  <a:srgbClr val="333333"/>
                </a:solidFill>
              </a:rPr>
              <a:t>m</a:t>
            </a:r>
            <a:r>
              <a:rPr lang="en-US" sz="2400" dirty="0" err="1">
                <a:solidFill>
                  <a:srgbClr val="333333"/>
                </a:solidFill>
              </a:rPr>
              <a:t>a</a:t>
            </a:r>
            <a:r>
              <a:rPr lang="en-US" sz="2400" dirty="0">
                <a:solidFill>
                  <a:srgbClr val="333333"/>
                </a:solidFill>
              </a:rPr>
              <a:t> </a:t>
            </a:r>
            <a:r>
              <a:rPr lang="en-US" sz="2400" dirty="0" err="1">
                <a:solidFill>
                  <a:srgbClr val="333333"/>
                </a:solidFill>
              </a:rPr>
              <a:t>os</a:t>
            </a:r>
            <a:r>
              <a:rPr lang="en-US" sz="2400" spc="5" dirty="0" err="1">
                <a:solidFill>
                  <a:srgbClr val="333333"/>
                </a:solidFill>
              </a:rPr>
              <a:t>o</a:t>
            </a:r>
            <a:r>
              <a:rPr lang="en-US" sz="2400" spc="-10" dirty="0" err="1">
                <a:solidFill>
                  <a:srgbClr val="333333"/>
                </a:solidFill>
              </a:rPr>
              <a:t>b</a:t>
            </a:r>
            <a:r>
              <a:rPr lang="en-US" sz="2400" dirty="0" err="1">
                <a:solidFill>
                  <a:srgbClr val="333333"/>
                </a:solidFill>
              </a:rPr>
              <a:t>a</a:t>
            </a:r>
            <a:r>
              <a:rPr lang="en-US" sz="2400" spc="-15" dirty="0" err="1">
                <a:solidFill>
                  <a:srgbClr val="333333"/>
                </a:solidFill>
              </a:rPr>
              <a:t>m</a:t>
            </a:r>
            <a:r>
              <a:rPr lang="en-US" sz="2400" dirty="0" err="1">
                <a:solidFill>
                  <a:srgbClr val="333333"/>
                </a:solidFill>
              </a:rPr>
              <a:t>a</a:t>
            </a:r>
            <a:r>
              <a:rPr lang="en-US" sz="2400" spc="10" dirty="0">
                <a:solidFill>
                  <a:srgbClr val="333333"/>
                </a:solidFill>
              </a:rPr>
              <a:t> </a:t>
            </a:r>
            <a:r>
              <a:rPr lang="en-US" sz="2400" dirty="0" err="1">
                <a:solidFill>
                  <a:srgbClr val="333333"/>
                </a:solidFill>
              </a:rPr>
              <a:t>ko</a:t>
            </a:r>
            <a:r>
              <a:rPr lang="en-US" sz="2400" spc="-15" dirty="0" err="1">
                <a:solidFill>
                  <a:srgbClr val="333333"/>
                </a:solidFill>
              </a:rPr>
              <a:t>j</a:t>
            </a:r>
            <a:r>
              <a:rPr lang="en-US" sz="2400" dirty="0" err="1">
                <a:solidFill>
                  <a:srgbClr val="333333"/>
                </a:solidFill>
              </a:rPr>
              <a:t>e</a:t>
            </a:r>
            <a:r>
              <a:rPr lang="en-US" sz="2400" spc="20" dirty="0">
                <a:solidFill>
                  <a:srgbClr val="333333"/>
                </a:solidFill>
              </a:rPr>
              <a:t> </a:t>
            </a:r>
            <a:r>
              <a:rPr lang="en-US" sz="2400" spc="-15" dirty="0" err="1">
                <a:solidFill>
                  <a:srgbClr val="333333"/>
                </a:solidFill>
              </a:rPr>
              <a:t>i</a:t>
            </a:r>
            <a:r>
              <a:rPr lang="en-US" sz="2400" spc="-10" dirty="0" err="1">
                <a:solidFill>
                  <a:srgbClr val="333333"/>
                </a:solidFill>
              </a:rPr>
              <a:t>m</a:t>
            </a:r>
            <a:r>
              <a:rPr lang="en-US" sz="2400" dirty="0" err="1">
                <a:solidFill>
                  <a:srgbClr val="333333"/>
                </a:solidFill>
              </a:rPr>
              <a:t>a</a:t>
            </a:r>
            <a:r>
              <a:rPr lang="en-US" sz="2400" spc="-15" dirty="0" err="1">
                <a:solidFill>
                  <a:srgbClr val="333333"/>
                </a:solidFill>
              </a:rPr>
              <a:t>j</a:t>
            </a:r>
            <a:r>
              <a:rPr lang="en-US" sz="2400" dirty="0" err="1">
                <a:solidFill>
                  <a:srgbClr val="333333"/>
                </a:solidFill>
              </a:rPr>
              <a:t>u</a:t>
            </a:r>
            <a:r>
              <a:rPr lang="en-US" sz="2400" spc="30" dirty="0">
                <a:solidFill>
                  <a:srgbClr val="333333"/>
                </a:solidFill>
              </a:rPr>
              <a:t> </a:t>
            </a:r>
            <a:r>
              <a:rPr lang="en-US" sz="2400" spc="-10" dirty="0" err="1">
                <a:solidFill>
                  <a:srgbClr val="333333"/>
                </a:solidFill>
              </a:rPr>
              <a:t>p</a:t>
            </a:r>
            <a:r>
              <a:rPr lang="en-US" sz="2400" dirty="0" err="1">
                <a:solidFill>
                  <a:srgbClr val="333333"/>
                </a:solidFill>
              </a:rPr>
              <a:t>s</a:t>
            </a:r>
            <a:r>
              <a:rPr lang="en-US" sz="2400" spc="-20" dirty="0" err="1">
                <a:solidFill>
                  <a:srgbClr val="333333"/>
                </a:solidFill>
              </a:rPr>
              <a:t>i</a:t>
            </a:r>
            <a:r>
              <a:rPr lang="en-US" sz="2400" spc="-10" dirty="0" err="1">
                <a:solidFill>
                  <a:srgbClr val="333333"/>
                </a:solidFill>
              </a:rPr>
              <a:t>h</a:t>
            </a:r>
            <a:r>
              <a:rPr lang="en-US" sz="2400" dirty="0" err="1">
                <a:solidFill>
                  <a:srgbClr val="333333"/>
                </a:solidFill>
              </a:rPr>
              <a:t>o</a:t>
            </a:r>
            <a:r>
              <a:rPr lang="en-US" sz="2400" spc="10" dirty="0" err="1">
                <a:solidFill>
                  <a:srgbClr val="333333"/>
                </a:solidFill>
              </a:rPr>
              <a:t>z</a:t>
            </a:r>
            <a:r>
              <a:rPr lang="en-US" sz="2400" spc="20" dirty="0" err="1">
                <a:solidFill>
                  <a:srgbClr val="333333"/>
                </a:solidFill>
              </a:rPr>
              <a:t>u</a:t>
            </a:r>
            <a:r>
              <a:rPr 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08954" y="6082659"/>
            <a:ext cx="11376000" cy="370205"/>
          </a:xfrm>
          <a:prstGeom prst="rect">
            <a:avLst/>
          </a:prstGeom>
        </p:spPr>
        <p:txBody>
          <a:bodyPr vert="horz" wrap="square" lIns="0" tIns="0" rIns="0" bIns="0" rtlCol="0">
            <a:noAutofit/>
          </a:bodyPr>
          <a:lstStyle/>
          <a:p>
            <a:pPr algn="ctr">
              <a:lnSpc>
                <a:spcPct val="105000"/>
              </a:lnSpc>
              <a:spcBef>
                <a:spcPts val="1999"/>
              </a:spcBef>
            </a:pPr>
            <a:r>
              <a:rPr sz="2400" spc="-15" dirty="0">
                <a:solidFill>
                  <a:srgbClr val="004992"/>
                </a:solidFill>
              </a:rPr>
              <a:t>Oprav</a:t>
            </a:r>
            <a:r>
              <a:rPr sz="2400" spc="-25" dirty="0">
                <a:solidFill>
                  <a:srgbClr val="004992"/>
                </a:solidFill>
              </a:rPr>
              <a:t>d</a:t>
            </a:r>
            <a:r>
              <a:rPr sz="2400" spc="-15" dirty="0">
                <a:solidFill>
                  <a:srgbClr val="004992"/>
                </a:solidFill>
              </a:rPr>
              <a:t>a</a:t>
            </a:r>
            <a:r>
              <a:rPr sz="2400" spc="-30" dirty="0">
                <a:solidFill>
                  <a:srgbClr val="004992"/>
                </a:solidFill>
              </a:rPr>
              <a:t>n</a:t>
            </a:r>
            <a:r>
              <a:rPr sz="2400" spc="-5" dirty="0">
                <a:solidFill>
                  <a:srgbClr val="004992"/>
                </a:solidFill>
              </a:rPr>
              <a:t>o</a:t>
            </a:r>
            <a:r>
              <a:rPr sz="2400" dirty="0">
                <a:solidFill>
                  <a:srgbClr val="004992"/>
                </a:solidFill>
              </a:rPr>
              <a:t>?</a:t>
            </a:r>
            <a:r>
              <a:rPr sz="2400" spc="25" dirty="0">
                <a:solidFill>
                  <a:srgbClr val="004992"/>
                </a:solidFill>
              </a:rPr>
              <a:t> </a:t>
            </a:r>
            <a:r>
              <a:rPr sz="2400" spc="5" dirty="0">
                <a:solidFill>
                  <a:srgbClr val="004992"/>
                </a:solidFill>
              </a:rPr>
              <a:t>N</a:t>
            </a:r>
            <a:r>
              <a:rPr sz="2400" spc="-5" dirty="0">
                <a:solidFill>
                  <a:srgbClr val="004992"/>
                </a:solidFill>
              </a:rPr>
              <a:t>e</a:t>
            </a:r>
            <a:r>
              <a:rPr sz="2400" spc="-10" dirty="0">
                <a:solidFill>
                  <a:srgbClr val="004992"/>
                </a:solidFill>
              </a:rPr>
              <a:t>!</a:t>
            </a:r>
            <a:endParaRPr sz="2400" dirty="0">
              <a:solidFill>
                <a:srgbClr val="004992"/>
              </a:solidFill>
            </a:endParaRPr>
          </a:p>
        </p:txBody>
      </p:sp>
      <p:sp>
        <p:nvSpPr>
          <p:cNvPr id="6" name="Title 5"/>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Stigma </a:t>
            </a:r>
            <a:r>
              <a:rPr lang="en-US" sz="3600" dirty="0" err="1">
                <a:latin typeface="+mn-lt"/>
                <a:ea typeface="+mn-ea"/>
                <a:cs typeface="+mn-cs"/>
              </a:rPr>
              <a:t>prema</a:t>
            </a:r>
            <a:r>
              <a:rPr lang="en-US" sz="3600" dirty="0">
                <a:latin typeface="+mn-lt"/>
                <a:ea typeface="+mn-ea"/>
                <a:cs typeface="+mn-cs"/>
              </a:rPr>
              <a:t> </a:t>
            </a:r>
            <a:r>
              <a:rPr lang="en-US" sz="3600" dirty="0" err="1">
                <a:latin typeface="+mn-lt"/>
                <a:ea typeface="+mn-ea"/>
                <a:cs typeface="+mn-cs"/>
              </a:rPr>
              <a:t>ljudima</a:t>
            </a:r>
            <a:r>
              <a:rPr lang="en-US" sz="3600" dirty="0">
                <a:latin typeface="+mn-lt"/>
                <a:ea typeface="+mn-ea"/>
                <a:cs typeface="+mn-cs"/>
              </a:rPr>
              <a:t> </a:t>
            </a:r>
            <a:r>
              <a:rPr lang="en-US" sz="3600" dirty="0" err="1">
                <a:latin typeface="+mn-lt"/>
                <a:ea typeface="+mn-ea"/>
                <a:cs typeface="+mn-cs"/>
              </a:rPr>
              <a:t>koji</a:t>
            </a:r>
            <a:r>
              <a:rPr lang="en-US" sz="3600" dirty="0">
                <a:latin typeface="+mn-lt"/>
                <a:ea typeface="+mn-ea"/>
                <a:cs typeface="+mn-cs"/>
              </a:rPr>
              <a:t> </a:t>
            </a:r>
            <a:r>
              <a:rPr lang="en-US" sz="3600" dirty="0" err="1">
                <a:latin typeface="+mn-lt"/>
                <a:ea typeface="+mn-ea"/>
                <a:cs typeface="+mn-cs"/>
              </a:rPr>
              <a:t>imaju</a:t>
            </a:r>
            <a:r>
              <a:rPr lang="en-US" sz="3600" dirty="0">
                <a:latin typeface="+mn-lt"/>
                <a:ea typeface="+mn-ea"/>
                <a:cs typeface="+mn-cs"/>
              </a:rPr>
              <a:t> </a:t>
            </a:r>
            <a:r>
              <a:rPr lang="en-US" sz="3600" dirty="0" err="1">
                <a:latin typeface="+mn-lt"/>
                <a:ea typeface="+mn-ea"/>
                <a:cs typeface="+mn-cs"/>
              </a:rPr>
              <a:t>psihozu</a:t>
            </a:r>
            <a:endParaRPr lang="en-US" sz="3600" dirty="0">
              <a:latin typeface="+mn-lt"/>
              <a:ea typeface="+mn-ea"/>
              <a:cs typeface="+mn-cs"/>
            </a:endParaRPr>
          </a:p>
        </p:txBody>
      </p:sp>
      <p:sp>
        <p:nvSpPr>
          <p:cNvPr id="2" name="Content Placeholder 1"/>
          <p:cNvSpPr>
            <a:spLocks noGrp="1"/>
          </p:cNvSpPr>
          <p:nvPr>
            <p:ph idx="1"/>
          </p:nvPr>
        </p:nvSpPr>
        <p:spPr>
          <a:xfrm>
            <a:off x="408955" y="2204864"/>
            <a:ext cx="11340000" cy="4248000"/>
          </a:xfrm>
        </p:spPr>
        <p:txBody>
          <a:bodyPr/>
          <a:lstStyle/>
          <a:p>
            <a:pPr lvl="0" defTabSz="914400"/>
            <a:r>
              <a:rPr lang="en-US" sz="2400" dirty="0" err="1">
                <a:solidFill>
                  <a:srgbClr val="004992"/>
                </a:solidFill>
              </a:rPr>
              <a:t>Č</a:t>
            </a:r>
            <a:r>
              <a:rPr lang="en-US" sz="2400" spc="5" dirty="0" err="1">
                <a:solidFill>
                  <a:srgbClr val="004992"/>
                </a:solidFill>
              </a:rPr>
              <a:t>e</a:t>
            </a:r>
            <a:r>
              <a:rPr lang="en-US" sz="2400" dirty="0" err="1">
                <a:solidFill>
                  <a:srgbClr val="004992"/>
                </a:solidFill>
              </a:rPr>
              <a:t>s</a:t>
            </a:r>
            <a:r>
              <a:rPr lang="en-US" sz="2400" spc="-15" dirty="0" err="1">
                <a:solidFill>
                  <a:srgbClr val="004992"/>
                </a:solidFill>
              </a:rPr>
              <a:t>t</a:t>
            </a:r>
            <a:r>
              <a:rPr lang="en-US" sz="2400" dirty="0" err="1">
                <a:solidFill>
                  <a:srgbClr val="004992"/>
                </a:solidFill>
              </a:rPr>
              <a:t>e</a:t>
            </a:r>
            <a:r>
              <a:rPr lang="x-none" sz="2400">
                <a:solidFill>
                  <a:srgbClr val="004992"/>
                </a:solidFill>
              </a:rPr>
              <a:t>,</a:t>
            </a:r>
            <a:r>
              <a:rPr lang="en-US" sz="2400" spc="5" dirty="0">
                <a:solidFill>
                  <a:srgbClr val="004992"/>
                </a:solidFill>
              </a:rPr>
              <a:t> </a:t>
            </a:r>
            <a:r>
              <a:rPr lang="en-US" sz="2400" spc="-10" dirty="0" err="1">
                <a:solidFill>
                  <a:srgbClr val="004992"/>
                </a:solidFill>
              </a:rPr>
              <a:t>al</a:t>
            </a:r>
            <a:r>
              <a:rPr lang="en-US" sz="2400" dirty="0" err="1">
                <a:solidFill>
                  <a:srgbClr val="004992"/>
                </a:solidFill>
              </a:rPr>
              <a:t>i</a:t>
            </a:r>
            <a:r>
              <a:rPr lang="en-US" sz="2400" spc="5" dirty="0">
                <a:solidFill>
                  <a:srgbClr val="004992"/>
                </a:solidFill>
              </a:rPr>
              <a:t> </a:t>
            </a:r>
            <a:r>
              <a:rPr lang="en-US" sz="2400" spc="-10" dirty="0" err="1">
                <a:solidFill>
                  <a:srgbClr val="004992"/>
                </a:solidFill>
              </a:rPr>
              <a:t>p</a:t>
            </a:r>
            <a:r>
              <a:rPr lang="en-US" sz="2400" dirty="0" err="1">
                <a:solidFill>
                  <a:srgbClr val="004992"/>
                </a:solidFill>
              </a:rPr>
              <a:t>ogr</a:t>
            </a:r>
            <a:r>
              <a:rPr lang="en-US" sz="2400" spc="5" dirty="0" err="1">
                <a:solidFill>
                  <a:srgbClr val="004992"/>
                </a:solidFill>
              </a:rPr>
              <a:t>e</a:t>
            </a:r>
            <a:r>
              <a:rPr lang="en-US" sz="2400" dirty="0" err="1">
                <a:solidFill>
                  <a:srgbClr val="004992"/>
                </a:solidFill>
              </a:rPr>
              <a:t>š</a:t>
            </a:r>
            <a:r>
              <a:rPr lang="en-US" sz="2400" spc="-15" dirty="0" err="1">
                <a:solidFill>
                  <a:srgbClr val="004992"/>
                </a:solidFill>
              </a:rPr>
              <a:t>n</a:t>
            </a:r>
            <a:r>
              <a:rPr lang="en-US" sz="2400" dirty="0" err="1">
                <a:solidFill>
                  <a:srgbClr val="004992"/>
                </a:solidFill>
              </a:rPr>
              <a:t>e</a:t>
            </a:r>
            <a:r>
              <a:rPr lang="en-US" sz="2400" spc="20" dirty="0">
                <a:solidFill>
                  <a:srgbClr val="004992"/>
                </a:solidFill>
              </a:rPr>
              <a:t> </a:t>
            </a:r>
            <a:r>
              <a:rPr lang="en-US" sz="2400" spc="-10" dirty="0">
                <a:solidFill>
                  <a:srgbClr val="004992"/>
                </a:solidFill>
              </a:rPr>
              <a:t>p</a:t>
            </a:r>
            <a:r>
              <a:rPr lang="en-US" sz="2400" dirty="0">
                <a:solidFill>
                  <a:srgbClr val="004992"/>
                </a:solidFill>
              </a:rPr>
              <a:t>r</a:t>
            </a:r>
            <a:r>
              <a:rPr lang="en-US" sz="2400" spc="10" dirty="0">
                <a:solidFill>
                  <a:srgbClr val="004992"/>
                </a:solidFill>
              </a:rPr>
              <a:t>e</a:t>
            </a:r>
            <a:r>
              <a:rPr lang="x-none" sz="2400" spc="10">
                <a:solidFill>
                  <a:srgbClr val="004992"/>
                </a:solidFill>
              </a:rPr>
              <a:t>drasude</a:t>
            </a:r>
            <a:r>
              <a:rPr lang="en-US" sz="2400" spc="15" dirty="0">
                <a:solidFill>
                  <a:srgbClr val="004992"/>
                </a:solidFill>
              </a:rPr>
              <a:t> </a:t>
            </a:r>
            <a:r>
              <a:rPr lang="en-US" sz="2400" dirty="0" err="1">
                <a:solidFill>
                  <a:srgbClr val="004992"/>
                </a:solidFill>
              </a:rPr>
              <a:t>ko</a:t>
            </a:r>
            <a:r>
              <a:rPr lang="en-US" sz="2400" spc="-15" dirty="0" err="1">
                <a:solidFill>
                  <a:srgbClr val="004992"/>
                </a:solidFill>
              </a:rPr>
              <a:t>j</a:t>
            </a:r>
            <a:r>
              <a:rPr lang="en-US" sz="2400" dirty="0" err="1">
                <a:solidFill>
                  <a:srgbClr val="004992"/>
                </a:solidFill>
              </a:rPr>
              <a:t>e</a:t>
            </a:r>
            <a:r>
              <a:rPr lang="en-US" sz="2400" spc="20" dirty="0">
                <a:solidFill>
                  <a:srgbClr val="004992"/>
                </a:solidFill>
              </a:rPr>
              <a:t> </a:t>
            </a:r>
            <a:r>
              <a:rPr lang="en-US" sz="2400" spc="-10" dirty="0" err="1">
                <a:solidFill>
                  <a:srgbClr val="004992"/>
                </a:solidFill>
              </a:rPr>
              <a:t>n</a:t>
            </a:r>
            <a:r>
              <a:rPr lang="en-US" sz="2400" dirty="0" err="1">
                <a:solidFill>
                  <a:srgbClr val="004992"/>
                </a:solidFill>
              </a:rPr>
              <a:t>eki</a:t>
            </a:r>
            <a:r>
              <a:rPr lang="en-US" sz="2400" dirty="0">
                <a:solidFill>
                  <a:srgbClr val="004992"/>
                </a:solidFill>
              </a:rPr>
              <a:t> </a:t>
            </a:r>
            <a:r>
              <a:rPr lang="en-US" sz="2400" spc="-10" dirty="0" err="1">
                <a:solidFill>
                  <a:srgbClr val="004992"/>
                </a:solidFill>
              </a:rPr>
              <a:t>ljud</a:t>
            </a:r>
            <a:r>
              <a:rPr lang="en-US" sz="2400" dirty="0" err="1">
                <a:solidFill>
                  <a:srgbClr val="004992"/>
                </a:solidFill>
              </a:rPr>
              <a:t>i</a:t>
            </a:r>
            <a:r>
              <a:rPr lang="x-none" sz="2400">
                <a:solidFill>
                  <a:srgbClr val="004992"/>
                </a:solidFill>
              </a:rPr>
              <a:t> </a:t>
            </a:r>
            <a:r>
              <a:rPr lang="en-US" sz="2400" spc="-15" dirty="0" err="1">
                <a:solidFill>
                  <a:srgbClr val="004992"/>
                </a:solidFill>
              </a:rPr>
              <a:t>i</a:t>
            </a:r>
            <a:r>
              <a:rPr lang="en-US" sz="2400" spc="-35" dirty="0" err="1">
                <a:solidFill>
                  <a:srgbClr val="004992"/>
                </a:solidFill>
              </a:rPr>
              <a:t>m</a:t>
            </a:r>
            <a:r>
              <a:rPr lang="en-US" sz="2400" spc="-15" dirty="0" err="1">
                <a:solidFill>
                  <a:srgbClr val="004992"/>
                </a:solidFill>
              </a:rPr>
              <a:t>a</a:t>
            </a:r>
            <a:r>
              <a:rPr lang="en-US" sz="2400" spc="-25" dirty="0" err="1">
                <a:solidFill>
                  <a:srgbClr val="004992"/>
                </a:solidFill>
              </a:rPr>
              <a:t>j</a:t>
            </a:r>
            <a:r>
              <a:rPr lang="en-US" sz="2400" spc="-20" dirty="0" err="1">
                <a:solidFill>
                  <a:srgbClr val="004992"/>
                </a:solidFill>
              </a:rPr>
              <a:t>u</a:t>
            </a:r>
            <a:r>
              <a:rPr lang="en-US" sz="2400" spc="30" dirty="0">
                <a:solidFill>
                  <a:srgbClr val="004992"/>
                </a:solidFill>
              </a:rPr>
              <a:t> </a:t>
            </a:r>
            <a:r>
              <a:rPr lang="en-US" sz="2400" spc="-10" dirty="0" err="1">
                <a:solidFill>
                  <a:srgbClr val="004992"/>
                </a:solidFill>
              </a:rPr>
              <a:t>p</a:t>
            </a:r>
            <a:r>
              <a:rPr lang="en-US" sz="2400" spc="-15" dirty="0" err="1">
                <a:solidFill>
                  <a:srgbClr val="004992"/>
                </a:solidFill>
              </a:rPr>
              <a:t>r</a:t>
            </a:r>
            <a:r>
              <a:rPr lang="en-US" sz="2400" dirty="0" err="1">
                <a:solidFill>
                  <a:srgbClr val="004992"/>
                </a:solidFill>
              </a:rPr>
              <a:t>e</a:t>
            </a:r>
            <a:r>
              <a:rPr lang="en-US" sz="2400" spc="-35" dirty="0" err="1">
                <a:solidFill>
                  <a:srgbClr val="004992"/>
                </a:solidFill>
              </a:rPr>
              <a:t>m</a:t>
            </a:r>
            <a:r>
              <a:rPr lang="en-US" sz="2400" spc="-15" dirty="0" err="1">
                <a:solidFill>
                  <a:srgbClr val="004992"/>
                </a:solidFill>
              </a:rPr>
              <a:t>a</a:t>
            </a:r>
            <a:r>
              <a:rPr lang="en-US" sz="2400" spc="15" dirty="0">
                <a:solidFill>
                  <a:srgbClr val="004992"/>
                </a:solidFill>
              </a:rPr>
              <a:t> </a:t>
            </a:r>
            <a:r>
              <a:rPr lang="en-US" sz="2400" spc="-10" dirty="0" err="1">
                <a:solidFill>
                  <a:srgbClr val="004992"/>
                </a:solidFill>
              </a:rPr>
              <a:t>o</a:t>
            </a:r>
            <a:r>
              <a:rPr lang="en-US" sz="2400" spc="-15" dirty="0" err="1">
                <a:solidFill>
                  <a:srgbClr val="004992"/>
                </a:solidFill>
              </a:rPr>
              <a:t>soba</a:t>
            </a:r>
            <a:r>
              <a:rPr lang="en-US" sz="2400" spc="-40" dirty="0" err="1">
                <a:solidFill>
                  <a:srgbClr val="004992"/>
                </a:solidFill>
              </a:rPr>
              <a:t>m</a:t>
            </a:r>
            <a:r>
              <a:rPr lang="en-US" sz="2400" spc="-15" dirty="0" err="1">
                <a:solidFill>
                  <a:srgbClr val="004992"/>
                </a:solidFill>
              </a:rPr>
              <a:t>a</a:t>
            </a:r>
            <a:r>
              <a:rPr lang="en-US" sz="2400" spc="15" dirty="0">
                <a:solidFill>
                  <a:srgbClr val="004992"/>
                </a:solidFill>
              </a:rPr>
              <a:t> </a:t>
            </a:r>
            <a:r>
              <a:rPr lang="en-US" sz="2400" spc="-15" dirty="0" err="1">
                <a:solidFill>
                  <a:srgbClr val="004992"/>
                </a:solidFill>
              </a:rPr>
              <a:t>sa</a:t>
            </a:r>
            <a:r>
              <a:rPr lang="en-US" sz="2400" spc="-10" dirty="0">
                <a:solidFill>
                  <a:srgbClr val="004992"/>
                </a:solidFill>
              </a:rPr>
              <a:t> </a:t>
            </a:r>
            <a:r>
              <a:rPr lang="en-US" sz="2400" spc="-10" dirty="0" err="1">
                <a:solidFill>
                  <a:srgbClr val="004992"/>
                </a:solidFill>
              </a:rPr>
              <a:t>p</a:t>
            </a:r>
            <a:r>
              <a:rPr lang="en-US" sz="2400" dirty="0" err="1">
                <a:solidFill>
                  <a:srgbClr val="004992"/>
                </a:solidFill>
              </a:rPr>
              <a:t>s</a:t>
            </a:r>
            <a:r>
              <a:rPr lang="en-US" sz="2400" spc="-15" dirty="0" err="1">
                <a:solidFill>
                  <a:srgbClr val="004992"/>
                </a:solidFill>
              </a:rPr>
              <a:t>i</a:t>
            </a:r>
            <a:r>
              <a:rPr lang="en-US" sz="2400" spc="-30" dirty="0" err="1">
                <a:solidFill>
                  <a:srgbClr val="004992"/>
                </a:solidFill>
              </a:rPr>
              <a:t>h</a:t>
            </a:r>
            <a:r>
              <a:rPr lang="en-US" sz="2400" spc="-10" dirty="0" err="1">
                <a:solidFill>
                  <a:srgbClr val="004992"/>
                </a:solidFill>
              </a:rPr>
              <a:t>o</a:t>
            </a:r>
            <a:r>
              <a:rPr lang="en-US" sz="2400" spc="5" dirty="0" err="1">
                <a:solidFill>
                  <a:srgbClr val="004992"/>
                </a:solidFill>
              </a:rPr>
              <a:t>z</a:t>
            </a:r>
            <a:r>
              <a:rPr lang="en-US" sz="2400" spc="-10" dirty="0" err="1">
                <a:solidFill>
                  <a:srgbClr val="004992"/>
                </a:solidFill>
              </a:rPr>
              <a:t>o</a:t>
            </a:r>
            <a:r>
              <a:rPr lang="en-US" sz="2400" dirty="0" err="1">
                <a:solidFill>
                  <a:srgbClr val="004992"/>
                </a:solidFill>
              </a:rPr>
              <a:t>m</a:t>
            </a:r>
            <a:r>
              <a:rPr lang="en-US" sz="2400" dirty="0">
                <a:solidFill>
                  <a:srgbClr val="004992"/>
                </a:solidFill>
              </a:rPr>
              <a:t>:</a:t>
            </a:r>
          </a:p>
          <a:p>
            <a:pPr lvl="0" defTabSz="914400"/>
            <a:r>
              <a:rPr lang="en-US" sz="2400" spc="-10" dirty="0">
                <a:solidFill>
                  <a:srgbClr val="333333"/>
                </a:solidFill>
              </a:rPr>
              <a:t>O</a:t>
            </a:r>
            <a:r>
              <a:rPr lang="en-US" sz="2400" dirty="0">
                <a:solidFill>
                  <a:srgbClr val="333333"/>
                </a:solidFill>
              </a:rPr>
              <a:t>ni </a:t>
            </a:r>
            <a:r>
              <a:rPr lang="en-US" sz="2400" dirty="0" err="1">
                <a:solidFill>
                  <a:srgbClr val="333333"/>
                </a:solidFill>
              </a:rPr>
              <a:t>s</a:t>
            </a:r>
            <a:r>
              <a:rPr lang="en-US" sz="2400" spc="-5" dirty="0" err="1">
                <a:solidFill>
                  <a:srgbClr val="333333"/>
                </a:solidFill>
              </a:rPr>
              <a:t>u</a:t>
            </a:r>
            <a:r>
              <a:rPr lang="en-US" sz="2400" spc="-15" dirty="0">
                <a:solidFill>
                  <a:srgbClr val="333333"/>
                </a:solidFill>
              </a:rPr>
              <a:t>...</a:t>
            </a:r>
            <a:endParaRPr lang="en-US" sz="2400" dirty="0">
              <a:solidFill>
                <a:srgbClr val="333333"/>
              </a:solidFill>
            </a:endParaRPr>
          </a:p>
          <a:p>
            <a:pPr marL="342900" lvl="0" indent="-342900" defTabSz="914400">
              <a:buClr>
                <a:srgbClr val="333333"/>
              </a:buClr>
              <a:buFont typeface="WingDings"/>
              <a:buChar char=""/>
              <a:tabLst>
                <a:tab pos="375285" algn="l"/>
              </a:tabLst>
            </a:pPr>
            <a:r>
              <a:rPr lang="x-none" sz="2400">
                <a:solidFill>
                  <a:srgbClr val="333333"/>
                </a:solidFill>
              </a:rPr>
              <a:t>o</a:t>
            </a:r>
            <a:r>
              <a:rPr lang="en-US" sz="2400" dirty="0" err="1">
                <a:solidFill>
                  <a:srgbClr val="333333"/>
                </a:solidFill>
              </a:rPr>
              <a:t>p</a:t>
            </a:r>
            <a:r>
              <a:rPr lang="en-US" sz="2400" spc="-10" dirty="0" err="1">
                <a:solidFill>
                  <a:srgbClr val="333333"/>
                </a:solidFill>
              </a:rPr>
              <a:t>a</a:t>
            </a:r>
            <a:r>
              <a:rPr lang="en-US" sz="2400" dirty="0" err="1">
                <a:solidFill>
                  <a:srgbClr val="333333"/>
                </a:solidFill>
              </a:rPr>
              <a:t>sni</a:t>
            </a:r>
            <a:r>
              <a:rPr lang="en-US" sz="2400" spc="-15" dirty="0">
                <a:solidFill>
                  <a:srgbClr val="333333"/>
                </a:solidFill>
              </a:rPr>
              <a:t> </a:t>
            </a:r>
            <a:r>
              <a:rPr lang="en-US" sz="2400" dirty="0" err="1">
                <a:solidFill>
                  <a:srgbClr val="333333"/>
                </a:solidFill>
              </a:rPr>
              <a:t>i</a:t>
            </a:r>
            <a:r>
              <a:rPr lang="en-US" sz="2400" spc="-15" dirty="0">
                <a:solidFill>
                  <a:srgbClr val="333333"/>
                </a:solidFill>
              </a:rPr>
              <a:t> </a:t>
            </a:r>
            <a:r>
              <a:rPr lang="en-US" sz="2400" dirty="0" err="1">
                <a:solidFill>
                  <a:srgbClr val="333333"/>
                </a:solidFill>
              </a:rPr>
              <a:t>nep</a:t>
            </a:r>
            <a:r>
              <a:rPr lang="en-US" sz="2400" spc="-10" dirty="0" err="1">
                <a:solidFill>
                  <a:srgbClr val="333333"/>
                </a:solidFill>
              </a:rPr>
              <a:t>r</a:t>
            </a:r>
            <a:r>
              <a:rPr lang="en-US" sz="2400" dirty="0" err="1">
                <a:solidFill>
                  <a:srgbClr val="333333"/>
                </a:solidFill>
              </a:rPr>
              <a:t>ed</a:t>
            </a:r>
            <a:r>
              <a:rPr lang="en-US" sz="2400" spc="-10" dirty="0" err="1">
                <a:solidFill>
                  <a:srgbClr val="333333"/>
                </a:solidFill>
              </a:rPr>
              <a:t>v</a:t>
            </a:r>
            <a:r>
              <a:rPr lang="en-US" sz="2400" spc="-30" dirty="0" err="1">
                <a:solidFill>
                  <a:srgbClr val="333333"/>
                </a:solidFill>
              </a:rPr>
              <a:t>i</a:t>
            </a:r>
            <a:r>
              <a:rPr lang="en-US" sz="2400" spc="-10" dirty="0" err="1">
                <a:solidFill>
                  <a:srgbClr val="333333"/>
                </a:solidFill>
              </a:rPr>
              <a:t>d</a:t>
            </a:r>
            <a:r>
              <a:rPr lang="en-US" sz="2400" spc="-30" dirty="0" err="1">
                <a:solidFill>
                  <a:srgbClr val="333333"/>
                </a:solidFill>
              </a:rPr>
              <a:t>l</a:t>
            </a:r>
            <a:r>
              <a:rPr lang="en-US" sz="2400" spc="5" dirty="0" err="1">
                <a:solidFill>
                  <a:srgbClr val="333333"/>
                </a:solidFill>
              </a:rPr>
              <a:t>j</a:t>
            </a:r>
            <a:r>
              <a:rPr lang="en-US" sz="2400" spc="-30" dirty="0" err="1">
                <a:solidFill>
                  <a:srgbClr val="333333"/>
                </a:solidFill>
              </a:rPr>
              <a:t>i</a:t>
            </a:r>
            <a:r>
              <a:rPr lang="en-US" sz="2400" spc="-15" dirty="0" err="1">
                <a:solidFill>
                  <a:srgbClr val="333333"/>
                </a:solidFill>
              </a:rPr>
              <a:t>v</a:t>
            </a:r>
            <a:r>
              <a:rPr lang="en-US" sz="2400" dirty="0" err="1">
                <a:solidFill>
                  <a:srgbClr val="333333"/>
                </a:solidFill>
              </a:rPr>
              <a:t>i</a:t>
            </a:r>
            <a:endParaRPr lang="en-US" sz="2400" dirty="0">
              <a:solidFill>
                <a:srgbClr val="333333"/>
              </a:solidFill>
            </a:endParaRPr>
          </a:p>
          <a:p>
            <a:pPr marL="342900" lvl="0" indent="-342900" defTabSz="914400">
              <a:buClr>
                <a:srgbClr val="333333"/>
              </a:buClr>
              <a:buFont typeface="WingDings"/>
              <a:buChar char=""/>
              <a:tabLst>
                <a:tab pos="375285" algn="l"/>
              </a:tabLst>
            </a:pPr>
            <a:r>
              <a:rPr lang="x-none" sz="2400" spc="10">
                <a:solidFill>
                  <a:srgbClr val="333333"/>
                </a:solidFill>
              </a:rPr>
              <a:t>m</a:t>
            </a:r>
            <a:r>
              <a:rPr lang="en-US" sz="2400" dirty="0" err="1">
                <a:solidFill>
                  <a:srgbClr val="333333"/>
                </a:solidFill>
              </a:rPr>
              <a:t>u</a:t>
            </a:r>
            <a:r>
              <a:rPr lang="en-US" sz="2400" spc="-35" dirty="0" err="1">
                <a:solidFill>
                  <a:srgbClr val="333333"/>
                </a:solidFill>
              </a:rPr>
              <a:t>l</a:t>
            </a:r>
            <a:r>
              <a:rPr lang="en-US" sz="2400" dirty="0" err="1">
                <a:solidFill>
                  <a:srgbClr val="333333"/>
                </a:solidFill>
              </a:rPr>
              <a:t>t</a:t>
            </a:r>
            <a:r>
              <a:rPr lang="en-US" sz="2400" spc="-35" dirty="0" err="1">
                <a:solidFill>
                  <a:srgbClr val="333333"/>
                </a:solidFill>
              </a:rPr>
              <a:t>i</a:t>
            </a:r>
            <a:r>
              <a:rPr lang="en-US" sz="2400" dirty="0" err="1">
                <a:solidFill>
                  <a:srgbClr val="333333"/>
                </a:solidFill>
              </a:rPr>
              <a:t>p</a:t>
            </a:r>
            <a:r>
              <a:rPr lang="en-US" sz="2400" spc="-35" dirty="0" err="1">
                <a:solidFill>
                  <a:srgbClr val="333333"/>
                </a:solidFill>
              </a:rPr>
              <a:t>l</a:t>
            </a:r>
            <a:r>
              <a:rPr lang="en-US" sz="2400" dirty="0" err="1">
                <a:solidFill>
                  <a:srgbClr val="333333"/>
                </a:solidFill>
              </a:rPr>
              <a:t>e</a:t>
            </a:r>
            <a:r>
              <a:rPr lang="en-US" sz="2400" spc="35" dirty="0">
                <a:solidFill>
                  <a:srgbClr val="333333"/>
                </a:solidFill>
              </a:rPr>
              <a:t> </a:t>
            </a:r>
            <a:r>
              <a:rPr lang="en-US" sz="2400" spc="-30" dirty="0" err="1">
                <a:solidFill>
                  <a:srgbClr val="333333"/>
                </a:solidFill>
              </a:rPr>
              <a:t>li</a:t>
            </a:r>
            <a:r>
              <a:rPr lang="en-US" sz="2400" dirty="0" err="1">
                <a:solidFill>
                  <a:srgbClr val="333333"/>
                </a:solidFill>
              </a:rPr>
              <a:t>čnosti</a:t>
            </a:r>
            <a:r>
              <a:rPr lang="en-US" sz="2400" spc="30" dirty="0">
                <a:solidFill>
                  <a:srgbClr val="333333"/>
                </a:solidFill>
              </a:rPr>
              <a:t> </a:t>
            </a:r>
            <a:r>
              <a:rPr lang="en-US" sz="2400" spc="5" dirty="0">
                <a:solidFill>
                  <a:srgbClr val="333333"/>
                </a:solidFill>
              </a:rPr>
              <a:t>(</a:t>
            </a:r>
            <a:r>
              <a:rPr lang="x-none" sz="2400" spc="-15">
                <a:solidFill>
                  <a:srgbClr val="333333"/>
                </a:solidFill>
              </a:rPr>
              <a:t>p</a:t>
            </a:r>
            <a:r>
              <a:rPr lang="en-US" sz="2400" dirty="0" err="1">
                <a:solidFill>
                  <a:srgbClr val="333333"/>
                </a:solidFill>
              </a:rPr>
              <a:t>s</a:t>
            </a:r>
            <a:r>
              <a:rPr lang="en-US" sz="2400" spc="-30" dirty="0" err="1">
                <a:solidFill>
                  <a:srgbClr val="333333"/>
                </a:solidFill>
              </a:rPr>
              <a:t>i</a:t>
            </a:r>
            <a:r>
              <a:rPr lang="en-US" sz="2400" dirty="0" err="1">
                <a:solidFill>
                  <a:srgbClr val="333333"/>
                </a:solidFill>
              </a:rPr>
              <a:t>hoz</a:t>
            </a:r>
            <a:r>
              <a:rPr lang="en-US" sz="2400" spc="-15" dirty="0" err="1">
                <a:solidFill>
                  <a:srgbClr val="333333"/>
                </a:solidFill>
              </a:rPr>
              <a:t>a</a:t>
            </a:r>
            <a:r>
              <a:rPr lang="en-US" sz="2400" dirty="0">
                <a:solidFill>
                  <a:srgbClr val="333333"/>
                </a:solidFill>
              </a:rPr>
              <a:t>)</a:t>
            </a:r>
          </a:p>
          <a:p>
            <a:pPr marL="342900" lvl="0" indent="-342900" defTabSz="914400">
              <a:buClr>
                <a:srgbClr val="333333"/>
              </a:buClr>
              <a:buFont typeface="WingDings"/>
              <a:buChar char=""/>
              <a:tabLst>
                <a:tab pos="375285" algn="l"/>
              </a:tabLst>
            </a:pPr>
            <a:r>
              <a:rPr lang="x-none" sz="2400">
                <a:solidFill>
                  <a:srgbClr val="333333"/>
                </a:solidFill>
              </a:rPr>
              <a:t>n</a:t>
            </a:r>
            <a:r>
              <a:rPr lang="x-none" sz="2400" spc="-30">
                <a:solidFill>
                  <a:srgbClr val="333333"/>
                </a:solidFill>
              </a:rPr>
              <a:t>einteligenti</a:t>
            </a:r>
            <a:endParaRPr lang="en-US" sz="2400" dirty="0">
              <a:solidFill>
                <a:srgbClr val="333333"/>
              </a:solidFill>
            </a:endParaRPr>
          </a:p>
          <a:p>
            <a:pPr marL="342900" lvl="0" indent="-342900" defTabSz="914400">
              <a:buClr>
                <a:srgbClr val="333333"/>
              </a:buClr>
              <a:buFont typeface="WingDings"/>
              <a:buChar char=""/>
              <a:tabLst>
                <a:tab pos="375285" algn="l"/>
              </a:tabLst>
            </a:pPr>
            <a:r>
              <a:rPr lang="x-none" sz="2400">
                <a:solidFill>
                  <a:srgbClr val="333333"/>
                </a:solidFill>
              </a:rPr>
              <a:t>u s</a:t>
            </a:r>
            <a:r>
              <a:rPr lang="en-US" sz="2400" dirty="0" err="1">
                <a:solidFill>
                  <a:srgbClr val="333333"/>
                </a:solidFill>
              </a:rPr>
              <a:t>t</a:t>
            </a:r>
            <a:r>
              <a:rPr lang="en-US" sz="2400" spc="-10" dirty="0" err="1">
                <a:solidFill>
                  <a:srgbClr val="333333"/>
                </a:solidFill>
              </a:rPr>
              <a:t>a</a:t>
            </a:r>
            <a:r>
              <a:rPr lang="en-US" sz="2400" dirty="0" err="1">
                <a:solidFill>
                  <a:srgbClr val="333333"/>
                </a:solidFill>
              </a:rPr>
              <a:t>nj</a:t>
            </a:r>
            <a:r>
              <a:rPr lang="x-none" sz="2400">
                <a:solidFill>
                  <a:srgbClr val="333333"/>
                </a:solidFill>
              </a:rPr>
              <a:t>u</a:t>
            </a:r>
            <a:r>
              <a:rPr lang="en-US" sz="2400" spc="-20" dirty="0">
                <a:solidFill>
                  <a:srgbClr val="333333"/>
                </a:solidFill>
              </a:rPr>
              <a:t> </a:t>
            </a:r>
            <a:r>
              <a:rPr lang="en-US" sz="2400" spc="-15" dirty="0" err="1">
                <a:solidFill>
                  <a:srgbClr val="333333"/>
                </a:solidFill>
              </a:rPr>
              <a:t>k</a:t>
            </a:r>
            <a:r>
              <a:rPr lang="en-US" sz="2400" dirty="0" err="1">
                <a:solidFill>
                  <a:srgbClr val="333333"/>
                </a:solidFill>
              </a:rPr>
              <a:t>o</a:t>
            </a:r>
            <a:r>
              <a:rPr lang="en-US" sz="2400" spc="10" dirty="0" err="1">
                <a:solidFill>
                  <a:srgbClr val="333333"/>
                </a:solidFill>
              </a:rPr>
              <a:t>j</a:t>
            </a:r>
            <a:r>
              <a:rPr lang="en-US" sz="2400" dirty="0" err="1">
                <a:solidFill>
                  <a:srgbClr val="333333"/>
                </a:solidFill>
              </a:rPr>
              <a:t>e</a:t>
            </a:r>
            <a:r>
              <a:rPr lang="en-US" sz="2400" dirty="0">
                <a:solidFill>
                  <a:srgbClr val="333333"/>
                </a:solidFill>
              </a:rPr>
              <a:t> je </a:t>
            </a:r>
            <a:r>
              <a:rPr lang="x-none" sz="2400" spc="-10">
                <a:solidFill>
                  <a:srgbClr val="333333"/>
                </a:solidFill>
              </a:rPr>
              <a:t>trajno</a:t>
            </a:r>
            <a:endParaRPr lang="en-US" sz="2400" dirty="0"/>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6"/>
          <p:cNvSpPr>
            <a:spLocks noGrp="1"/>
          </p:cNvSpPr>
          <p:nvPr>
            <p:ph type="ftr" sz="quarter" idx="11"/>
          </p:nvPr>
        </p:nvSpPr>
        <p:spPr/>
        <p:txBody>
          <a:bodyPr/>
          <a:lstStyle/>
          <a:p>
            <a:r>
              <a:rPr lang="en-US"/>
              <a:t>Metakognitivni trening 10 – Suočavanje sa predrasudama (Stigma)</a:t>
            </a:r>
          </a:p>
        </p:txBody>
      </p:sp>
      <p:sp>
        <p:nvSpPr>
          <p:cNvPr id="8" name="Slide Number Placeholder 7"/>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Stigma </a:t>
            </a:r>
            <a:r>
              <a:rPr lang="en-US" sz="3600" dirty="0" err="1">
                <a:latin typeface="+mn-lt"/>
                <a:ea typeface="+mn-ea"/>
                <a:cs typeface="+mn-cs"/>
              </a:rPr>
              <a:t>prema</a:t>
            </a:r>
            <a:r>
              <a:rPr lang="en-US" sz="3600" dirty="0">
                <a:latin typeface="+mn-lt"/>
                <a:ea typeface="+mn-ea"/>
                <a:cs typeface="+mn-cs"/>
              </a:rPr>
              <a:t> </a:t>
            </a:r>
            <a:r>
              <a:rPr lang="en-US" sz="3600" dirty="0" err="1">
                <a:latin typeface="+mn-lt"/>
                <a:ea typeface="+mn-ea"/>
                <a:cs typeface="+mn-cs"/>
              </a:rPr>
              <a:t>ljudima</a:t>
            </a:r>
            <a:r>
              <a:rPr lang="en-US" sz="3600" dirty="0">
                <a:latin typeface="+mn-lt"/>
                <a:ea typeface="+mn-ea"/>
                <a:cs typeface="+mn-cs"/>
              </a:rPr>
              <a:t> </a:t>
            </a:r>
            <a:r>
              <a:rPr lang="en-US" sz="3600" dirty="0" err="1">
                <a:latin typeface="+mn-lt"/>
                <a:ea typeface="+mn-ea"/>
                <a:cs typeface="+mn-cs"/>
              </a:rPr>
              <a:t>koji</a:t>
            </a:r>
            <a:r>
              <a:rPr lang="en-US" sz="3600" dirty="0">
                <a:latin typeface="+mn-lt"/>
                <a:ea typeface="+mn-ea"/>
                <a:cs typeface="+mn-cs"/>
              </a:rPr>
              <a:t> </a:t>
            </a:r>
            <a:r>
              <a:rPr lang="en-US" sz="3600" dirty="0" err="1">
                <a:latin typeface="+mn-lt"/>
                <a:ea typeface="+mn-ea"/>
                <a:cs typeface="+mn-cs"/>
              </a:rPr>
              <a:t>imaju</a:t>
            </a:r>
            <a:r>
              <a:rPr lang="en-US" sz="3600" dirty="0">
                <a:latin typeface="+mn-lt"/>
                <a:ea typeface="+mn-ea"/>
                <a:cs typeface="+mn-cs"/>
              </a:rPr>
              <a:t> </a:t>
            </a:r>
            <a:r>
              <a:rPr lang="en-US" sz="3600" dirty="0" err="1">
                <a:latin typeface="+mn-lt"/>
                <a:ea typeface="+mn-ea"/>
                <a:cs typeface="+mn-cs"/>
              </a:rPr>
              <a:t>psihozu</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a:lnSpc>
                <a:spcPct val="100000"/>
              </a:lnSpc>
              <a:spcBef>
                <a:spcPts val="1200"/>
              </a:spcBef>
            </a:pPr>
            <a:r>
              <a:rPr lang="en-US" sz="2400" dirty="0" err="1">
                <a:solidFill>
                  <a:srgbClr val="004992"/>
                </a:solidFill>
              </a:rPr>
              <a:t>Opra</a:t>
            </a:r>
            <a:r>
              <a:rPr lang="en-US" sz="2400" spc="-10" dirty="0" err="1">
                <a:solidFill>
                  <a:srgbClr val="004992"/>
                </a:solidFill>
              </a:rPr>
              <a:t>vd</a:t>
            </a:r>
            <a:r>
              <a:rPr lang="en-US" sz="2400" dirty="0" err="1">
                <a:solidFill>
                  <a:srgbClr val="004992"/>
                </a:solidFill>
              </a:rPr>
              <a:t>a</a:t>
            </a:r>
            <a:r>
              <a:rPr lang="en-US" sz="2400" spc="-15" dirty="0" err="1">
                <a:solidFill>
                  <a:srgbClr val="004992"/>
                </a:solidFill>
              </a:rPr>
              <a:t>n</a:t>
            </a:r>
            <a:r>
              <a:rPr lang="en-US" sz="2400" spc="10" dirty="0" err="1">
                <a:solidFill>
                  <a:srgbClr val="004992"/>
                </a:solidFill>
              </a:rPr>
              <a:t>o</a:t>
            </a:r>
            <a:r>
              <a:rPr lang="en-US" sz="2400" dirty="0">
                <a:solidFill>
                  <a:srgbClr val="004992"/>
                </a:solidFill>
              </a:rPr>
              <a:t>?</a:t>
            </a:r>
            <a:r>
              <a:rPr lang="en-US" sz="2400" spc="20" dirty="0">
                <a:solidFill>
                  <a:srgbClr val="004992"/>
                </a:solidFill>
              </a:rPr>
              <a:t> </a:t>
            </a:r>
            <a:r>
              <a:rPr lang="en-US" sz="2400" spc="10" dirty="0">
                <a:solidFill>
                  <a:srgbClr val="004992"/>
                </a:solidFill>
              </a:rPr>
              <a:t>N</a:t>
            </a:r>
            <a:r>
              <a:rPr lang="en-US" sz="2400" spc="5" dirty="0">
                <a:solidFill>
                  <a:srgbClr val="004992"/>
                </a:solidFill>
              </a:rPr>
              <a:t>e</a:t>
            </a:r>
            <a:r>
              <a:rPr lang="en-US" sz="2400" spc="-10" dirty="0">
                <a:solidFill>
                  <a:srgbClr val="004992"/>
                </a:solidFill>
              </a:rPr>
              <a:t>!</a:t>
            </a:r>
            <a:endParaRPr lang="en-US" sz="2400" dirty="0">
              <a:solidFill>
                <a:srgbClr val="004992"/>
              </a:solidFill>
            </a:endParaRPr>
          </a:p>
          <a:p>
            <a:pPr lvl="0" defTabSz="914400">
              <a:lnSpc>
                <a:spcPct val="100000"/>
              </a:lnSpc>
              <a:spcBef>
                <a:spcPts val="1200"/>
              </a:spcBef>
            </a:pPr>
            <a:r>
              <a:rPr lang="en-US" sz="2400" spc="-35" dirty="0" err="1">
                <a:solidFill>
                  <a:srgbClr val="004992"/>
                </a:solidFill>
              </a:rPr>
              <a:t>O</a:t>
            </a:r>
            <a:r>
              <a:rPr lang="en-US" sz="2400" spc="-15" dirty="0" err="1">
                <a:solidFill>
                  <a:srgbClr val="004992"/>
                </a:solidFill>
              </a:rPr>
              <a:t>pa</a:t>
            </a:r>
            <a:r>
              <a:rPr lang="en-US" sz="2400" spc="-25" dirty="0" err="1">
                <a:solidFill>
                  <a:srgbClr val="004992"/>
                </a:solidFill>
              </a:rPr>
              <a:t>s</a:t>
            </a:r>
            <a:r>
              <a:rPr lang="en-US" sz="2400" spc="-10" dirty="0" err="1">
                <a:solidFill>
                  <a:srgbClr val="004992"/>
                </a:solidFill>
              </a:rPr>
              <a:t>ni</a:t>
            </a:r>
            <a:r>
              <a:rPr lang="en-US" sz="2400" spc="15" dirty="0">
                <a:solidFill>
                  <a:srgbClr val="004992"/>
                </a:solidFill>
              </a:rPr>
              <a:t> </a:t>
            </a:r>
            <a:r>
              <a:rPr lang="en-US" sz="2400" spc="-10" dirty="0" err="1">
                <a:solidFill>
                  <a:srgbClr val="004992"/>
                </a:solidFill>
              </a:rPr>
              <a:t>i</a:t>
            </a:r>
            <a:r>
              <a:rPr lang="en-US" sz="2400" spc="-5" dirty="0">
                <a:solidFill>
                  <a:srgbClr val="004992"/>
                </a:solidFill>
              </a:rPr>
              <a:t> </a:t>
            </a:r>
            <a:r>
              <a:rPr lang="en-US" sz="2400" spc="-10" dirty="0" err="1">
                <a:solidFill>
                  <a:srgbClr val="004992"/>
                </a:solidFill>
              </a:rPr>
              <a:t>n</a:t>
            </a:r>
            <a:r>
              <a:rPr lang="en-US" sz="2400" spc="-30" dirty="0" err="1">
                <a:solidFill>
                  <a:srgbClr val="004992"/>
                </a:solidFill>
              </a:rPr>
              <a:t>e</a:t>
            </a:r>
            <a:r>
              <a:rPr lang="en-US" sz="2400" spc="-15" dirty="0" err="1">
                <a:solidFill>
                  <a:srgbClr val="004992"/>
                </a:solidFill>
              </a:rPr>
              <a:t>p</a:t>
            </a:r>
            <a:r>
              <a:rPr lang="en-US" sz="2400" spc="-20" dirty="0" err="1">
                <a:solidFill>
                  <a:srgbClr val="004992"/>
                </a:solidFill>
              </a:rPr>
              <a:t>r</a:t>
            </a:r>
            <a:r>
              <a:rPr lang="en-US" sz="2400" spc="-30" dirty="0" err="1">
                <a:solidFill>
                  <a:srgbClr val="004992"/>
                </a:solidFill>
              </a:rPr>
              <a:t>e</a:t>
            </a:r>
            <a:r>
              <a:rPr lang="en-US" sz="2400" spc="-15" dirty="0" err="1">
                <a:solidFill>
                  <a:srgbClr val="004992"/>
                </a:solidFill>
              </a:rPr>
              <a:t>dv</a:t>
            </a:r>
            <a:r>
              <a:rPr lang="en-US" sz="2400" spc="15" dirty="0" err="1">
                <a:solidFill>
                  <a:srgbClr val="004992"/>
                </a:solidFill>
              </a:rPr>
              <a:t>i</a:t>
            </a:r>
            <a:r>
              <a:rPr lang="en-US" sz="2400" spc="-15" dirty="0" err="1">
                <a:solidFill>
                  <a:srgbClr val="004992"/>
                </a:solidFill>
              </a:rPr>
              <a:t>d</a:t>
            </a:r>
            <a:r>
              <a:rPr lang="en-US" sz="2400" dirty="0" err="1">
                <a:solidFill>
                  <a:srgbClr val="004992"/>
                </a:solidFill>
              </a:rPr>
              <a:t>j</a:t>
            </a:r>
            <a:r>
              <a:rPr lang="en-US" sz="2400" spc="15" dirty="0" err="1">
                <a:solidFill>
                  <a:srgbClr val="004992"/>
                </a:solidFill>
              </a:rPr>
              <a:t>l</a:t>
            </a:r>
            <a:r>
              <a:rPr lang="en-US" sz="2400" spc="-5" dirty="0" err="1">
                <a:solidFill>
                  <a:srgbClr val="004992"/>
                </a:solidFill>
              </a:rPr>
              <a:t>j</a:t>
            </a:r>
            <a:r>
              <a:rPr lang="en-US" sz="2400" spc="15" dirty="0" err="1">
                <a:solidFill>
                  <a:srgbClr val="004992"/>
                </a:solidFill>
              </a:rPr>
              <a:t>i</a:t>
            </a:r>
            <a:r>
              <a:rPr lang="en-US" sz="2400" spc="-15" dirty="0" err="1">
                <a:solidFill>
                  <a:srgbClr val="004992"/>
                </a:solidFill>
              </a:rPr>
              <a:t>v</a:t>
            </a:r>
            <a:r>
              <a:rPr lang="en-US" sz="2400" spc="30" dirty="0" err="1">
                <a:solidFill>
                  <a:srgbClr val="004992"/>
                </a:solidFill>
              </a:rPr>
              <a:t>i</a:t>
            </a:r>
            <a:r>
              <a:rPr lang="en-US" sz="2400" spc="-15"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Stigma </a:t>
            </a:r>
            <a:r>
              <a:rPr lang="en-US" sz="3600" dirty="0" err="1">
                <a:latin typeface="+mn-lt"/>
                <a:ea typeface="+mn-ea"/>
                <a:cs typeface="+mn-cs"/>
              </a:rPr>
              <a:t>prema</a:t>
            </a:r>
            <a:r>
              <a:rPr lang="en-US" sz="3600" dirty="0">
                <a:latin typeface="+mn-lt"/>
                <a:ea typeface="+mn-ea"/>
                <a:cs typeface="+mn-cs"/>
              </a:rPr>
              <a:t> </a:t>
            </a:r>
            <a:r>
              <a:rPr lang="en-US" sz="3600" dirty="0" err="1">
                <a:latin typeface="+mn-lt"/>
                <a:ea typeface="+mn-ea"/>
                <a:cs typeface="+mn-cs"/>
              </a:rPr>
              <a:t>ljudima</a:t>
            </a:r>
            <a:r>
              <a:rPr lang="en-US" sz="3600" dirty="0">
                <a:latin typeface="+mn-lt"/>
                <a:ea typeface="+mn-ea"/>
                <a:cs typeface="+mn-cs"/>
              </a:rPr>
              <a:t> </a:t>
            </a:r>
            <a:r>
              <a:rPr lang="en-US" sz="3600" dirty="0" err="1">
                <a:latin typeface="+mn-lt"/>
                <a:ea typeface="+mn-ea"/>
                <a:cs typeface="+mn-cs"/>
              </a:rPr>
              <a:t>koji</a:t>
            </a:r>
            <a:r>
              <a:rPr lang="en-US" sz="3600" dirty="0">
                <a:latin typeface="+mn-lt"/>
                <a:ea typeface="+mn-ea"/>
                <a:cs typeface="+mn-cs"/>
              </a:rPr>
              <a:t> </a:t>
            </a:r>
            <a:r>
              <a:rPr lang="en-US" sz="3600" dirty="0" err="1">
                <a:latin typeface="+mn-lt"/>
                <a:ea typeface="+mn-ea"/>
                <a:cs typeface="+mn-cs"/>
              </a:rPr>
              <a:t>imaju</a:t>
            </a:r>
            <a:r>
              <a:rPr lang="en-US" sz="3600" dirty="0">
                <a:latin typeface="+mn-lt"/>
                <a:ea typeface="+mn-ea"/>
                <a:cs typeface="+mn-cs"/>
              </a:rPr>
              <a:t> </a:t>
            </a:r>
            <a:r>
              <a:rPr lang="en-US" sz="3600" dirty="0" err="1">
                <a:latin typeface="+mn-lt"/>
                <a:ea typeface="+mn-ea"/>
                <a:cs typeface="+mn-cs"/>
              </a:rPr>
              <a:t>psihozu</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a:lnSpc>
                <a:spcPct val="100000"/>
              </a:lnSpc>
              <a:spcBef>
                <a:spcPts val="1200"/>
              </a:spcBef>
            </a:pPr>
            <a:r>
              <a:rPr lang="en-US" sz="2400" dirty="0" err="1">
                <a:solidFill>
                  <a:srgbClr val="004992"/>
                </a:solidFill>
              </a:rPr>
              <a:t>Opra</a:t>
            </a:r>
            <a:r>
              <a:rPr lang="en-US" sz="2400" spc="-10" dirty="0" err="1">
                <a:solidFill>
                  <a:srgbClr val="004992"/>
                </a:solidFill>
              </a:rPr>
              <a:t>vd</a:t>
            </a:r>
            <a:r>
              <a:rPr lang="en-US" sz="2400" dirty="0" err="1">
                <a:solidFill>
                  <a:srgbClr val="004992"/>
                </a:solidFill>
              </a:rPr>
              <a:t>a</a:t>
            </a:r>
            <a:r>
              <a:rPr lang="en-US" sz="2400" spc="-15" dirty="0" err="1">
                <a:solidFill>
                  <a:srgbClr val="004992"/>
                </a:solidFill>
              </a:rPr>
              <a:t>n</a:t>
            </a:r>
            <a:r>
              <a:rPr lang="en-US" sz="2400" spc="10" dirty="0" err="1">
                <a:solidFill>
                  <a:srgbClr val="004992"/>
                </a:solidFill>
              </a:rPr>
              <a:t>o</a:t>
            </a:r>
            <a:r>
              <a:rPr lang="en-US" sz="2400" dirty="0">
                <a:solidFill>
                  <a:srgbClr val="004992"/>
                </a:solidFill>
              </a:rPr>
              <a:t>?</a:t>
            </a:r>
            <a:r>
              <a:rPr lang="en-US" sz="2400" spc="20" dirty="0">
                <a:solidFill>
                  <a:srgbClr val="004992"/>
                </a:solidFill>
              </a:rPr>
              <a:t> </a:t>
            </a:r>
            <a:r>
              <a:rPr lang="en-US" sz="2400" spc="10" dirty="0">
                <a:solidFill>
                  <a:srgbClr val="004992"/>
                </a:solidFill>
              </a:rPr>
              <a:t>N</a:t>
            </a:r>
            <a:r>
              <a:rPr lang="en-US" sz="2400" spc="5" dirty="0">
                <a:solidFill>
                  <a:srgbClr val="004992"/>
                </a:solidFill>
              </a:rPr>
              <a:t>e</a:t>
            </a:r>
            <a:r>
              <a:rPr lang="en-US" sz="2400" spc="-10" dirty="0">
                <a:solidFill>
                  <a:srgbClr val="004992"/>
                </a:solidFill>
              </a:rPr>
              <a:t>!</a:t>
            </a:r>
            <a:endParaRPr lang="en-US" sz="2400" dirty="0">
              <a:solidFill>
                <a:srgbClr val="004992"/>
              </a:solidFill>
            </a:endParaRPr>
          </a:p>
          <a:p>
            <a:pPr lvl="0" defTabSz="914400">
              <a:lnSpc>
                <a:spcPct val="100000"/>
              </a:lnSpc>
              <a:spcBef>
                <a:spcPts val="1200"/>
              </a:spcBef>
            </a:pPr>
            <a:r>
              <a:rPr lang="en-US" sz="2400" spc="-35" dirty="0" err="1">
                <a:solidFill>
                  <a:srgbClr val="004992"/>
                </a:solidFill>
              </a:rPr>
              <a:t>O</a:t>
            </a:r>
            <a:r>
              <a:rPr lang="en-US" sz="2400" spc="-15" dirty="0" err="1">
                <a:solidFill>
                  <a:srgbClr val="004992"/>
                </a:solidFill>
              </a:rPr>
              <a:t>pa</a:t>
            </a:r>
            <a:r>
              <a:rPr lang="en-US" sz="2400" spc="-25" dirty="0" err="1">
                <a:solidFill>
                  <a:srgbClr val="004992"/>
                </a:solidFill>
              </a:rPr>
              <a:t>s</a:t>
            </a:r>
            <a:r>
              <a:rPr lang="en-US" sz="2400" spc="-10" dirty="0" err="1">
                <a:solidFill>
                  <a:srgbClr val="004992"/>
                </a:solidFill>
              </a:rPr>
              <a:t>ni</a:t>
            </a:r>
            <a:r>
              <a:rPr lang="en-US" sz="2400" spc="15" dirty="0">
                <a:solidFill>
                  <a:srgbClr val="004992"/>
                </a:solidFill>
              </a:rPr>
              <a:t> </a:t>
            </a:r>
            <a:r>
              <a:rPr lang="en-US" sz="2400" spc="-10" dirty="0" err="1">
                <a:solidFill>
                  <a:srgbClr val="004992"/>
                </a:solidFill>
              </a:rPr>
              <a:t>i</a:t>
            </a:r>
            <a:r>
              <a:rPr lang="en-US" sz="2400" spc="-5" dirty="0">
                <a:solidFill>
                  <a:srgbClr val="004992"/>
                </a:solidFill>
              </a:rPr>
              <a:t> </a:t>
            </a:r>
            <a:r>
              <a:rPr lang="en-US" sz="2400" spc="-10" dirty="0" err="1">
                <a:solidFill>
                  <a:srgbClr val="004992"/>
                </a:solidFill>
              </a:rPr>
              <a:t>n</a:t>
            </a:r>
            <a:r>
              <a:rPr lang="en-US" sz="2400" spc="-30" dirty="0" err="1">
                <a:solidFill>
                  <a:srgbClr val="004992"/>
                </a:solidFill>
              </a:rPr>
              <a:t>e</a:t>
            </a:r>
            <a:r>
              <a:rPr lang="en-US" sz="2400" spc="-15" dirty="0" err="1">
                <a:solidFill>
                  <a:srgbClr val="004992"/>
                </a:solidFill>
              </a:rPr>
              <a:t>p</a:t>
            </a:r>
            <a:r>
              <a:rPr lang="en-US" sz="2400" spc="-20" dirty="0" err="1">
                <a:solidFill>
                  <a:srgbClr val="004992"/>
                </a:solidFill>
              </a:rPr>
              <a:t>r</a:t>
            </a:r>
            <a:r>
              <a:rPr lang="en-US" sz="2400" spc="-30" dirty="0" err="1">
                <a:solidFill>
                  <a:srgbClr val="004992"/>
                </a:solidFill>
              </a:rPr>
              <a:t>e</a:t>
            </a:r>
            <a:r>
              <a:rPr lang="en-US" sz="2400" spc="-15" dirty="0" err="1">
                <a:solidFill>
                  <a:srgbClr val="004992"/>
                </a:solidFill>
              </a:rPr>
              <a:t>dv</a:t>
            </a:r>
            <a:r>
              <a:rPr lang="en-US" sz="2400" spc="15" dirty="0" err="1">
                <a:solidFill>
                  <a:srgbClr val="004992"/>
                </a:solidFill>
              </a:rPr>
              <a:t>i</a:t>
            </a:r>
            <a:r>
              <a:rPr lang="en-US" sz="2400" spc="-15" dirty="0" err="1">
                <a:solidFill>
                  <a:srgbClr val="004992"/>
                </a:solidFill>
              </a:rPr>
              <a:t>d</a:t>
            </a:r>
            <a:r>
              <a:rPr lang="en-US" sz="2400" dirty="0" err="1">
                <a:solidFill>
                  <a:srgbClr val="004992"/>
                </a:solidFill>
              </a:rPr>
              <a:t>j</a:t>
            </a:r>
            <a:r>
              <a:rPr lang="en-US" sz="2400" spc="15" dirty="0" err="1">
                <a:solidFill>
                  <a:srgbClr val="004992"/>
                </a:solidFill>
              </a:rPr>
              <a:t>l</a:t>
            </a:r>
            <a:r>
              <a:rPr lang="en-US" sz="2400" spc="-5" dirty="0" err="1">
                <a:solidFill>
                  <a:srgbClr val="004992"/>
                </a:solidFill>
              </a:rPr>
              <a:t>j</a:t>
            </a:r>
            <a:r>
              <a:rPr lang="en-US" sz="2400" spc="15" dirty="0" err="1">
                <a:solidFill>
                  <a:srgbClr val="004992"/>
                </a:solidFill>
              </a:rPr>
              <a:t>i</a:t>
            </a:r>
            <a:r>
              <a:rPr lang="en-US" sz="2400" spc="-15" dirty="0" err="1">
                <a:solidFill>
                  <a:srgbClr val="004992"/>
                </a:solidFill>
              </a:rPr>
              <a:t>v</a:t>
            </a:r>
            <a:r>
              <a:rPr lang="en-US" sz="2400" spc="30" dirty="0" err="1">
                <a:solidFill>
                  <a:srgbClr val="004992"/>
                </a:solidFill>
              </a:rPr>
              <a:t>i</a:t>
            </a:r>
            <a:r>
              <a:rPr lang="en-US" sz="2400" spc="-15" dirty="0">
                <a:solidFill>
                  <a:srgbClr val="004992"/>
                </a:solidFill>
              </a:rPr>
              <a:t>?</a:t>
            </a:r>
            <a:endParaRPr lang="en-US" sz="2400" dirty="0">
              <a:solidFill>
                <a:srgbClr val="004992"/>
              </a:solidFill>
            </a:endParaRPr>
          </a:p>
          <a:p>
            <a:pPr lvl="0" defTabSz="914400">
              <a:lnSpc>
                <a:spcPct val="100000"/>
              </a:lnSpc>
              <a:spcBef>
                <a:spcPts val="1200"/>
              </a:spcBef>
            </a:pPr>
            <a:r>
              <a:rPr lang="en-US" sz="2400" spc="-30" dirty="0" err="1">
                <a:solidFill>
                  <a:srgbClr val="333333"/>
                </a:solidFill>
              </a:rPr>
              <a:t>O</a:t>
            </a:r>
            <a:r>
              <a:rPr lang="en-US" sz="2400" spc="-15" dirty="0" err="1">
                <a:solidFill>
                  <a:srgbClr val="333333"/>
                </a:solidFill>
              </a:rPr>
              <a:t>s</a:t>
            </a:r>
            <a:r>
              <a:rPr lang="en-US" sz="2400" spc="-35" dirty="0" err="1">
                <a:solidFill>
                  <a:srgbClr val="333333"/>
                </a:solidFill>
              </a:rPr>
              <a:t>o</a:t>
            </a:r>
            <a:r>
              <a:rPr lang="en-US" sz="2400" spc="-10" dirty="0" err="1">
                <a:solidFill>
                  <a:srgbClr val="333333"/>
                </a:solidFill>
              </a:rPr>
              <a:t>b</a:t>
            </a:r>
            <a:r>
              <a:rPr lang="en-US" sz="2400" spc="-15" dirty="0" err="1">
                <a:solidFill>
                  <a:srgbClr val="333333"/>
                </a:solidFill>
              </a:rPr>
              <a:t>e</a:t>
            </a:r>
            <a:r>
              <a:rPr lang="en-US" sz="2400" spc="25" dirty="0">
                <a:solidFill>
                  <a:srgbClr val="333333"/>
                </a:solidFill>
              </a:rPr>
              <a:t> </a:t>
            </a:r>
            <a:r>
              <a:rPr lang="en-US" sz="2400" spc="-15" dirty="0" err="1">
                <a:solidFill>
                  <a:srgbClr val="333333"/>
                </a:solidFill>
              </a:rPr>
              <a:t>sa</a:t>
            </a:r>
            <a:r>
              <a:rPr lang="en-US" sz="2400" spc="10" dirty="0">
                <a:solidFill>
                  <a:srgbClr val="333333"/>
                </a:solidFill>
              </a:rPr>
              <a:t> </a:t>
            </a:r>
            <a:r>
              <a:rPr lang="en-US" sz="2400" spc="-10" dirty="0" err="1">
                <a:solidFill>
                  <a:srgbClr val="333333"/>
                </a:solidFill>
              </a:rPr>
              <a:t>p</a:t>
            </a:r>
            <a:r>
              <a:rPr lang="en-US" sz="2400" spc="-15" dirty="0" err="1">
                <a:solidFill>
                  <a:srgbClr val="333333"/>
                </a:solidFill>
              </a:rPr>
              <a:t>s</a:t>
            </a:r>
            <a:r>
              <a:rPr lang="en-US" sz="2400" spc="5" dirty="0" err="1">
                <a:solidFill>
                  <a:srgbClr val="333333"/>
                </a:solidFill>
              </a:rPr>
              <a:t>i</a:t>
            </a:r>
            <a:r>
              <a:rPr lang="en-US" sz="2400" spc="-5" dirty="0" err="1">
                <a:solidFill>
                  <a:srgbClr val="333333"/>
                </a:solidFill>
              </a:rPr>
              <a:t>h</a:t>
            </a:r>
            <a:r>
              <a:rPr lang="en-US" sz="2400" spc="-25" dirty="0" err="1">
                <a:solidFill>
                  <a:srgbClr val="333333"/>
                </a:solidFill>
              </a:rPr>
              <a:t>o</a:t>
            </a:r>
            <a:r>
              <a:rPr lang="en-US" sz="2400" spc="-10" dirty="0" err="1">
                <a:solidFill>
                  <a:srgbClr val="333333"/>
                </a:solidFill>
              </a:rPr>
              <a:t>z</a:t>
            </a:r>
            <a:r>
              <a:rPr lang="en-US" sz="2400" spc="-25" dirty="0" err="1">
                <a:solidFill>
                  <a:srgbClr val="333333"/>
                </a:solidFill>
              </a:rPr>
              <a:t>o</a:t>
            </a:r>
            <a:r>
              <a:rPr lang="en-US" sz="2400" spc="-20" dirty="0" err="1">
                <a:solidFill>
                  <a:srgbClr val="333333"/>
                </a:solidFill>
              </a:rPr>
              <a:t>m</a:t>
            </a:r>
            <a:r>
              <a:rPr lang="en-US" sz="2400" spc="-5" dirty="0">
                <a:solidFill>
                  <a:srgbClr val="333333"/>
                </a:solidFill>
              </a:rPr>
              <a:t> </a:t>
            </a:r>
            <a:r>
              <a:rPr lang="en-US" sz="2400" spc="-15" dirty="0" err="1">
                <a:solidFill>
                  <a:srgbClr val="333333"/>
                </a:solidFill>
              </a:rPr>
              <a:t>su</a:t>
            </a:r>
            <a:r>
              <a:rPr lang="en-US" sz="2400" spc="-5" dirty="0">
                <a:solidFill>
                  <a:srgbClr val="333333"/>
                </a:solidFill>
              </a:rPr>
              <a:t> </a:t>
            </a:r>
            <a:r>
              <a:rPr lang="en-US" sz="2400" spc="-15" dirty="0" err="1">
                <a:solidFill>
                  <a:srgbClr val="333333"/>
                </a:solidFill>
              </a:rPr>
              <a:t>č</a:t>
            </a:r>
            <a:r>
              <a:rPr lang="en-US" sz="2400" spc="-35" dirty="0" err="1">
                <a:solidFill>
                  <a:srgbClr val="333333"/>
                </a:solidFill>
              </a:rPr>
              <a:t>e</a:t>
            </a:r>
            <a:r>
              <a:rPr lang="en-US" sz="2400" spc="-15" dirty="0" err="1">
                <a:solidFill>
                  <a:srgbClr val="333333"/>
                </a:solidFill>
              </a:rPr>
              <a:t>š</a:t>
            </a:r>
            <a:r>
              <a:rPr lang="en-US" sz="2400" spc="-30" dirty="0" err="1">
                <a:solidFill>
                  <a:srgbClr val="333333"/>
                </a:solidFill>
              </a:rPr>
              <a:t>ć</a:t>
            </a:r>
            <a:r>
              <a:rPr lang="en-US" sz="2400" spc="-15" dirty="0" err="1">
                <a:solidFill>
                  <a:srgbClr val="333333"/>
                </a:solidFill>
              </a:rPr>
              <a:t>e</a:t>
            </a:r>
            <a:r>
              <a:rPr lang="en-US" sz="2400" dirty="0">
                <a:solidFill>
                  <a:srgbClr val="333333"/>
                </a:solidFill>
              </a:rPr>
              <a:t> </a:t>
            </a:r>
            <a:r>
              <a:rPr lang="en-US" sz="2400" spc="-10" dirty="0" err="1">
                <a:solidFill>
                  <a:srgbClr val="333333"/>
                </a:solidFill>
              </a:rPr>
              <a:t>ž</a:t>
            </a:r>
            <a:r>
              <a:rPr lang="en-US" sz="2400" spc="-20" dirty="0" err="1">
                <a:solidFill>
                  <a:srgbClr val="333333"/>
                </a:solidFill>
              </a:rPr>
              <a:t>r</a:t>
            </a:r>
            <a:r>
              <a:rPr lang="en-US" sz="2400" spc="-5" dirty="0" err="1">
                <a:solidFill>
                  <a:srgbClr val="333333"/>
                </a:solidFill>
              </a:rPr>
              <a:t>t</a:t>
            </a:r>
            <a:r>
              <a:rPr lang="en-US" sz="2400" spc="-15" dirty="0" err="1">
                <a:solidFill>
                  <a:srgbClr val="333333"/>
                </a:solidFill>
              </a:rPr>
              <a:t>ve</a:t>
            </a:r>
            <a:r>
              <a:rPr lang="en-US" sz="2400" spc="-5" dirty="0">
                <a:solidFill>
                  <a:srgbClr val="333333"/>
                </a:solidFill>
              </a:rPr>
              <a:t> </a:t>
            </a:r>
            <a:r>
              <a:rPr lang="x-none" sz="2400" spc="-5">
                <a:solidFill>
                  <a:srgbClr val="333333"/>
                </a:solidFill>
              </a:rPr>
              <a:t>zloupotrebe </a:t>
            </a:r>
            <a:r>
              <a:rPr lang="x-none" sz="2400">
                <a:solidFill>
                  <a:srgbClr val="333333"/>
                </a:solidFill>
              </a:rPr>
              <a:t>i nasilja </a:t>
            </a:r>
            <a:r>
              <a:rPr lang="en-US" sz="2400" spc="-5" dirty="0" err="1">
                <a:solidFill>
                  <a:srgbClr val="333333"/>
                </a:solidFill>
              </a:rPr>
              <a:t>n</a:t>
            </a:r>
            <a:r>
              <a:rPr lang="en-US" sz="2400" spc="-30" dirty="0" err="1">
                <a:solidFill>
                  <a:srgbClr val="333333"/>
                </a:solidFill>
              </a:rPr>
              <a:t>e</a:t>
            </a:r>
            <a:r>
              <a:rPr lang="en-US" sz="2400" spc="-10" dirty="0" err="1">
                <a:solidFill>
                  <a:srgbClr val="333333"/>
                </a:solidFill>
              </a:rPr>
              <a:t>g</a:t>
            </a:r>
            <a:r>
              <a:rPr lang="en-US" sz="2400" spc="-15" dirty="0" err="1">
                <a:solidFill>
                  <a:srgbClr val="333333"/>
                </a:solidFill>
              </a:rPr>
              <a:t>o</a:t>
            </a:r>
            <a:r>
              <a:rPr lang="en-US" sz="2400" dirty="0">
                <a:solidFill>
                  <a:srgbClr val="333333"/>
                </a:solidFill>
              </a:rPr>
              <a:t> </a:t>
            </a:r>
            <a:r>
              <a:rPr lang="en-US" sz="2400" spc="-10" dirty="0">
                <a:solidFill>
                  <a:srgbClr val="333333"/>
                </a:solidFill>
              </a:rPr>
              <a:t>p</a:t>
            </a:r>
            <a:r>
              <a:rPr lang="x-none" sz="2400" spc="-20">
                <a:solidFill>
                  <a:srgbClr val="333333"/>
                </a:solidFill>
              </a:rPr>
              <a:t>očinioci</a:t>
            </a:r>
            <a:endParaRPr lang="en-US" sz="2400" dirty="0">
              <a:solidFill>
                <a:srgbClr val="333333"/>
              </a:solidFill>
            </a:endParaRPr>
          </a:p>
          <a:p>
            <a:pPr lvl="0" defTabSz="914400">
              <a:lnSpc>
                <a:spcPct val="100000"/>
              </a:lnSpc>
              <a:spcBef>
                <a:spcPts val="1200"/>
              </a:spcBef>
            </a:pPr>
            <a:r>
              <a:rPr lang="en-US" sz="2400" u="sng" spc="-35" dirty="0" err="1">
                <a:solidFill>
                  <a:srgbClr val="333333"/>
                </a:solidFill>
              </a:rPr>
              <a:t>I</a:t>
            </a:r>
            <a:r>
              <a:rPr lang="en-US" sz="2400" u="sng" spc="-15" dirty="0" err="1">
                <a:solidFill>
                  <a:srgbClr val="333333"/>
                </a:solidFill>
              </a:rPr>
              <a:t>pak</a:t>
            </a:r>
            <a:r>
              <a:rPr lang="en-US" sz="2400" spc="-10" dirty="0">
                <a:solidFill>
                  <a:srgbClr val="333333"/>
                </a:solidFill>
              </a:rPr>
              <a:t>:</a:t>
            </a:r>
            <a:r>
              <a:rPr lang="en-US" sz="2400" spc="45" dirty="0">
                <a:solidFill>
                  <a:srgbClr val="333333"/>
                </a:solidFill>
              </a:rPr>
              <a:t> </a:t>
            </a:r>
            <a:r>
              <a:rPr lang="en-US" sz="2400" spc="-15" dirty="0">
                <a:solidFill>
                  <a:srgbClr val="333333"/>
                </a:solidFill>
              </a:rPr>
              <a:t>U</a:t>
            </a:r>
            <a:r>
              <a:rPr lang="en-US" sz="2400" spc="-5" dirty="0">
                <a:solidFill>
                  <a:srgbClr val="333333"/>
                </a:solidFill>
              </a:rPr>
              <a:t> </a:t>
            </a:r>
            <a:r>
              <a:rPr lang="en-US" sz="2400" spc="-25" dirty="0" err="1">
                <a:solidFill>
                  <a:srgbClr val="333333"/>
                </a:solidFill>
              </a:rPr>
              <a:t>s</a:t>
            </a:r>
            <a:r>
              <a:rPr lang="en-US" sz="2400" spc="15" dirty="0" err="1">
                <a:solidFill>
                  <a:srgbClr val="333333"/>
                </a:solidFill>
              </a:rPr>
              <a:t>l</a:t>
            </a:r>
            <a:r>
              <a:rPr lang="en-US" sz="2400" spc="-10" dirty="0" err="1">
                <a:solidFill>
                  <a:srgbClr val="333333"/>
                </a:solidFill>
              </a:rPr>
              <a:t>u</a:t>
            </a:r>
            <a:r>
              <a:rPr lang="en-US" sz="2400" spc="-25" dirty="0" err="1">
                <a:solidFill>
                  <a:srgbClr val="333333"/>
                </a:solidFill>
              </a:rPr>
              <a:t>č</a:t>
            </a:r>
            <a:r>
              <a:rPr lang="en-US" sz="2400" spc="-15" dirty="0" err="1">
                <a:solidFill>
                  <a:srgbClr val="333333"/>
                </a:solidFill>
              </a:rPr>
              <a:t>a</a:t>
            </a:r>
            <a:r>
              <a:rPr lang="en-US" sz="2400" dirty="0" err="1">
                <a:solidFill>
                  <a:srgbClr val="333333"/>
                </a:solidFill>
              </a:rPr>
              <a:t>j</a:t>
            </a:r>
            <a:r>
              <a:rPr lang="en-US" sz="2400" spc="-15" dirty="0" err="1">
                <a:solidFill>
                  <a:srgbClr val="333333"/>
                </a:solidFill>
              </a:rPr>
              <a:t>u</a:t>
            </a:r>
            <a:r>
              <a:rPr lang="en-US" sz="2400" spc="-50" dirty="0">
                <a:solidFill>
                  <a:srgbClr val="333333"/>
                </a:solidFill>
              </a:rPr>
              <a:t> </a:t>
            </a:r>
            <a:r>
              <a:rPr lang="x-none" sz="2400" spc="-50">
                <a:solidFill>
                  <a:srgbClr val="333333"/>
                </a:solidFill>
              </a:rPr>
              <a:t>da su počinioci</a:t>
            </a:r>
            <a:r>
              <a:rPr lang="en-US" sz="2400" spc="-20" dirty="0">
                <a:solidFill>
                  <a:srgbClr val="333333"/>
                </a:solidFill>
              </a:rPr>
              <a:t>...</a:t>
            </a:r>
            <a:endParaRPr lang="en-US" sz="2400" dirty="0">
              <a:solidFill>
                <a:srgbClr val="333333"/>
              </a:solidFill>
            </a:endParaRPr>
          </a:p>
          <a:p>
            <a:pPr marL="342900" marR="112395" lvl="0" indent="-342900" defTabSz="914400">
              <a:lnSpc>
                <a:spcPct val="100000"/>
              </a:lnSpc>
              <a:spcBef>
                <a:spcPts val="1200"/>
              </a:spcBef>
              <a:buClr>
                <a:srgbClr val="333333"/>
              </a:buClr>
              <a:buFont typeface="WingDings"/>
              <a:buChar char=""/>
              <a:tabLst>
                <a:tab pos="278130" algn="l"/>
              </a:tabLst>
            </a:pPr>
            <a:r>
              <a:rPr lang="en-US" sz="2400" spc="-20" dirty="0">
                <a:solidFill>
                  <a:srgbClr val="333333"/>
                </a:solidFill>
              </a:rPr>
              <a:t>..</a:t>
            </a:r>
            <a:r>
              <a:rPr lang="en-US" sz="2400" spc="-10" dirty="0">
                <a:solidFill>
                  <a:srgbClr val="333333"/>
                </a:solidFill>
              </a:rPr>
              <a:t>.</a:t>
            </a:r>
            <a:r>
              <a:rPr lang="en-US" sz="2400" spc="10" dirty="0">
                <a:solidFill>
                  <a:srgbClr val="333333"/>
                </a:solidFill>
              </a:rPr>
              <a:t> </a:t>
            </a:r>
            <a:r>
              <a:rPr lang="en-US" sz="2400" spc="-10" dirty="0" err="1">
                <a:solidFill>
                  <a:srgbClr val="333333"/>
                </a:solidFill>
              </a:rPr>
              <a:t>n</a:t>
            </a:r>
            <a:r>
              <a:rPr lang="en-US" sz="2400" spc="-25" dirty="0" err="1">
                <a:solidFill>
                  <a:srgbClr val="333333"/>
                </a:solidFill>
              </a:rPr>
              <a:t>o</a:t>
            </a:r>
            <a:r>
              <a:rPr lang="en-US" sz="2400" spc="-15" dirty="0" err="1">
                <a:solidFill>
                  <a:srgbClr val="333333"/>
                </a:solidFill>
              </a:rPr>
              <a:t>v</a:t>
            </a:r>
            <a:r>
              <a:rPr lang="en-US" sz="2400" spc="5" dirty="0" err="1">
                <a:solidFill>
                  <a:srgbClr val="333333"/>
                </a:solidFill>
              </a:rPr>
              <a:t>i</a:t>
            </a:r>
            <a:r>
              <a:rPr lang="en-US" sz="2400" spc="-10" dirty="0" err="1">
                <a:solidFill>
                  <a:srgbClr val="333333"/>
                </a:solidFill>
              </a:rPr>
              <a:t>n</a:t>
            </a:r>
            <a:r>
              <a:rPr lang="en-US" sz="2400" spc="-15" dirty="0" err="1">
                <a:solidFill>
                  <a:srgbClr val="333333"/>
                </a:solidFill>
              </a:rPr>
              <a:t>e</a:t>
            </a:r>
            <a:r>
              <a:rPr lang="en-US" sz="2400" spc="-20" dirty="0">
                <a:solidFill>
                  <a:srgbClr val="333333"/>
                </a:solidFill>
              </a:rPr>
              <a:t> </a:t>
            </a:r>
            <a:r>
              <a:rPr lang="en-US" sz="2400" spc="-25" dirty="0" err="1">
                <a:solidFill>
                  <a:srgbClr val="333333"/>
                </a:solidFill>
              </a:rPr>
              <a:t>č</a:t>
            </a:r>
            <a:r>
              <a:rPr lang="en-US" sz="2400" spc="-30" dirty="0" err="1">
                <a:solidFill>
                  <a:srgbClr val="333333"/>
                </a:solidFill>
              </a:rPr>
              <a:t>e</a:t>
            </a:r>
            <a:r>
              <a:rPr lang="en-US" sz="2400" spc="-25" dirty="0" err="1">
                <a:solidFill>
                  <a:srgbClr val="333333"/>
                </a:solidFill>
              </a:rPr>
              <a:t>šć</a:t>
            </a:r>
            <a:r>
              <a:rPr lang="en-US" sz="2400" spc="-15" dirty="0" err="1">
                <a:solidFill>
                  <a:srgbClr val="333333"/>
                </a:solidFill>
              </a:rPr>
              <a:t>e</a:t>
            </a:r>
            <a:r>
              <a:rPr lang="en-US" sz="2400" dirty="0">
                <a:solidFill>
                  <a:srgbClr val="333333"/>
                </a:solidFill>
              </a:rPr>
              <a:t> </a:t>
            </a:r>
            <a:r>
              <a:rPr lang="en-US" sz="2400" spc="-15" dirty="0" err="1">
                <a:solidFill>
                  <a:srgbClr val="333333"/>
                </a:solidFill>
              </a:rPr>
              <a:t>p</a:t>
            </a:r>
            <a:r>
              <a:rPr lang="en-US" sz="2400" spc="-20" dirty="0" err="1">
                <a:solidFill>
                  <a:srgbClr val="333333"/>
                </a:solidFill>
              </a:rPr>
              <a:t>r</a:t>
            </a:r>
            <a:r>
              <a:rPr lang="en-US" sz="2400" spc="-30" dirty="0" err="1">
                <a:solidFill>
                  <a:srgbClr val="333333"/>
                </a:solidFill>
              </a:rPr>
              <a:t>e</a:t>
            </a:r>
            <a:r>
              <a:rPr lang="en-US" sz="2400" spc="-10" dirty="0" err="1">
                <a:solidFill>
                  <a:srgbClr val="333333"/>
                </a:solidFill>
              </a:rPr>
              <a:t>n</a:t>
            </a:r>
            <a:r>
              <a:rPr lang="en-US" sz="2400" spc="-25" dirty="0" err="1">
                <a:solidFill>
                  <a:srgbClr val="333333"/>
                </a:solidFill>
              </a:rPr>
              <a:t>os</a:t>
            </a:r>
            <a:r>
              <a:rPr lang="en-US" sz="2400" spc="-15" dirty="0" err="1">
                <a:solidFill>
                  <a:srgbClr val="333333"/>
                </a:solidFill>
              </a:rPr>
              <a:t>e</a:t>
            </a:r>
            <a:r>
              <a:rPr lang="en-US" sz="2400" spc="25" dirty="0">
                <a:solidFill>
                  <a:srgbClr val="333333"/>
                </a:solidFill>
              </a:rPr>
              <a:t> </a:t>
            </a:r>
            <a:r>
              <a:rPr lang="en-US" sz="2400" spc="-15" dirty="0" err="1">
                <a:solidFill>
                  <a:srgbClr val="333333"/>
                </a:solidFill>
              </a:rPr>
              <a:t>tak</a:t>
            </a:r>
            <a:r>
              <a:rPr lang="en-US" sz="2400" spc="-25" dirty="0" err="1">
                <a:solidFill>
                  <a:srgbClr val="333333"/>
                </a:solidFill>
              </a:rPr>
              <a:t>v</a:t>
            </a:r>
            <a:r>
              <a:rPr lang="en-US" sz="2400" spc="-15" dirty="0" err="1">
                <a:solidFill>
                  <a:srgbClr val="333333"/>
                </a:solidFill>
              </a:rPr>
              <a:t>e</a:t>
            </a:r>
            <a:r>
              <a:rPr lang="en-US" sz="2400" spc="25" dirty="0">
                <a:solidFill>
                  <a:srgbClr val="333333"/>
                </a:solidFill>
              </a:rPr>
              <a:t> </a:t>
            </a:r>
            <a:r>
              <a:rPr lang="en-US" sz="2400" spc="-15" dirty="0" err="1">
                <a:solidFill>
                  <a:srgbClr val="333333"/>
                </a:solidFill>
              </a:rPr>
              <a:t>v</a:t>
            </a:r>
            <a:r>
              <a:rPr lang="en-US" sz="2400" spc="-30" dirty="0" err="1">
                <a:solidFill>
                  <a:srgbClr val="333333"/>
                </a:solidFill>
              </a:rPr>
              <a:t>e</a:t>
            </a:r>
            <a:r>
              <a:rPr lang="en-US" sz="2400" spc="-25" dirty="0" err="1">
                <a:solidFill>
                  <a:srgbClr val="333333"/>
                </a:solidFill>
              </a:rPr>
              <a:t>s</a:t>
            </a:r>
            <a:r>
              <a:rPr lang="en-US" sz="2400" spc="-10" dirty="0" err="1">
                <a:solidFill>
                  <a:srgbClr val="333333"/>
                </a:solidFill>
              </a:rPr>
              <a:t>ti</a:t>
            </a:r>
            <a:r>
              <a:rPr lang="x-none" sz="2400" spc="-30">
                <a:solidFill>
                  <a:srgbClr val="333333"/>
                </a:solidFill>
              </a:rPr>
              <a:t>, </a:t>
            </a:r>
            <a:r>
              <a:rPr lang="en-US" sz="2400" spc="-5" dirty="0" err="1">
                <a:solidFill>
                  <a:srgbClr val="333333"/>
                </a:solidFill>
              </a:rPr>
              <a:t>j</a:t>
            </a:r>
            <a:r>
              <a:rPr lang="en-US" sz="2400" spc="-30" dirty="0" err="1">
                <a:solidFill>
                  <a:srgbClr val="333333"/>
                </a:solidFill>
              </a:rPr>
              <a:t>e</a:t>
            </a:r>
            <a:r>
              <a:rPr lang="en-US" sz="2400" spc="-10" dirty="0" err="1">
                <a:solidFill>
                  <a:srgbClr val="333333"/>
                </a:solidFill>
              </a:rPr>
              <a:t>r</a:t>
            </a:r>
            <a:r>
              <a:rPr lang="en-US" sz="2400" dirty="0">
                <a:solidFill>
                  <a:srgbClr val="333333"/>
                </a:solidFill>
              </a:rPr>
              <a:t> </a:t>
            </a:r>
            <a:r>
              <a:rPr lang="en-US" sz="2400" spc="-25" dirty="0" err="1">
                <a:solidFill>
                  <a:srgbClr val="333333"/>
                </a:solidFill>
              </a:rPr>
              <a:t>s</a:t>
            </a:r>
            <a:r>
              <a:rPr lang="en-US" sz="2400" spc="-15" dirty="0" err="1">
                <a:solidFill>
                  <a:srgbClr val="333333"/>
                </a:solidFill>
              </a:rPr>
              <a:t>u</a:t>
            </a:r>
            <a:r>
              <a:rPr lang="en-US" sz="2400" dirty="0">
                <a:solidFill>
                  <a:srgbClr val="333333"/>
                </a:solidFill>
              </a:rPr>
              <a:t> </a:t>
            </a:r>
            <a:r>
              <a:rPr lang="en-US" sz="2400" spc="-10" dirty="0" err="1">
                <a:solidFill>
                  <a:srgbClr val="333333"/>
                </a:solidFill>
              </a:rPr>
              <a:t>n</a:t>
            </a:r>
            <a:r>
              <a:rPr lang="en-US" sz="2400" spc="-15" dirty="0" err="1">
                <a:solidFill>
                  <a:srgbClr val="333333"/>
                </a:solidFill>
              </a:rPr>
              <a:t>as</a:t>
            </a:r>
            <a:r>
              <a:rPr lang="en-US" sz="2400" spc="5" dirty="0" err="1">
                <a:solidFill>
                  <a:srgbClr val="333333"/>
                </a:solidFill>
              </a:rPr>
              <a:t>l</a:t>
            </a:r>
            <a:r>
              <a:rPr lang="en-US" sz="2400" spc="-25" dirty="0" err="1">
                <a:solidFill>
                  <a:srgbClr val="333333"/>
                </a:solidFill>
              </a:rPr>
              <a:t>o</a:t>
            </a:r>
            <a:r>
              <a:rPr lang="en-US" sz="2400" spc="-10" dirty="0" err="1">
                <a:solidFill>
                  <a:srgbClr val="333333"/>
                </a:solidFill>
              </a:rPr>
              <a:t>vi</a:t>
            </a:r>
            <a:r>
              <a:rPr lang="en-US" sz="2400" spc="-1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m</a:t>
            </a:r>
            <a:r>
              <a:rPr lang="en-US" sz="2400" spc="-5" dirty="0" err="1">
                <a:solidFill>
                  <a:srgbClr val="333333"/>
                </a:solidFill>
              </a:rPr>
              <a:t>p</a:t>
            </a:r>
            <a:r>
              <a:rPr lang="en-US" sz="2400" spc="-30" dirty="0" err="1">
                <a:solidFill>
                  <a:srgbClr val="333333"/>
                </a:solidFill>
              </a:rPr>
              <a:t>e</a:t>
            </a:r>
            <a:r>
              <a:rPr lang="en-US" sz="2400" spc="-10" dirty="0" err="1">
                <a:solidFill>
                  <a:srgbClr val="333333"/>
                </a:solidFill>
              </a:rPr>
              <a:t>z</a:t>
            </a:r>
            <a:r>
              <a:rPr lang="en-US" sz="2400" spc="-5" dirty="0" err="1">
                <a:solidFill>
                  <a:srgbClr val="333333"/>
                </a:solidFill>
              </a:rPr>
              <a:t>n</a:t>
            </a:r>
            <a:r>
              <a:rPr lang="en-US" sz="2400" spc="25" dirty="0" err="1">
                <a:solidFill>
                  <a:srgbClr val="333333"/>
                </a:solidFill>
              </a:rPr>
              <a:t>i</a:t>
            </a:r>
            <a:r>
              <a:rPr lang="en-US" sz="2400" spc="-10" dirty="0">
                <a:solidFill>
                  <a:srgbClr val="333333"/>
                </a:solidFill>
              </a:rPr>
              <a:t>:</a:t>
            </a:r>
            <a:r>
              <a:rPr lang="en-US" sz="2400" spc="-5" dirty="0">
                <a:solidFill>
                  <a:srgbClr val="333333"/>
                </a:solidFill>
              </a:rPr>
              <a:t> </a:t>
            </a:r>
            <a:r>
              <a:rPr lang="en-US" sz="2400" spc="-5" dirty="0" err="1">
                <a:solidFill>
                  <a:srgbClr val="333333"/>
                </a:solidFill>
              </a:rPr>
              <a:t>n</a:t>
            </a:r>
            <a:r>
              <a:rPr lang="en-US" sz="2400" spc="-15" dirty="0" err="1">
                <a:solidFill>
                  <a:srgbClr val="333333"/>
                </a:solidFill>
              </a:rPr>
              <a:t>ač</a:t>
            </a:r>
            <a:r>
              <a:rPr lang="en-US" sz="2400" spc="15" dirty="0" err="1">
                <a:solidFill>
                  <a:srgbClr val="333333"/>
                </a:solidFill>
              </a:rPr>
              <a:t>i</a:t>
            </a:r>
            <a:r>
              <a:rPr lang="en-US" sz="2400" spc="-15" dirty="0" err="1">
                <a:solidFill>
                  <a:srgbClr val="333333"/>
                </a:solidFill>
              </a:rPr>
              <a:t>n</a:t>
            </a:r>
            <a:r>
              <a:rPr lang="en-US" sz="2400" spc="-50" dirty="0">
                <a:solidFill>
                  <a:srgbClr val="333333"/>
                </a:solidFill>
              </a:rPr>
              <a:t> </a:t>
            </a:r>
            <a:r>
              <a:rPr lang="en-US" sz="2400" spc="-10" dirty="0" err="1">
                <a:solidFill>
                  <a:srgbClr val="333333"/>
                </a:solidFill>
              </a:rPr>
              <a:t>z</a:t>
            </a:r>
            <a:r>
              <a:rPr lang="en-US" sz="2400" spc="15" dirty="0" err="1">
                <a:solidFill>
                  <a:srgbClr val="333333"/>
                </a:solidFill>
              </a:rPr>
              <a:t>l</a:t>
            </a:r>
            <a:r>
              <a:rPr lang="en-US" sz="2400" spc="-25" dirty="0" err="1">
                <a:solidFill>
                  <a:srgbClr val="333333"/>
                </a:solidFill>
              </a:rPr>
              <a:t>o</a:t>
            </a:r>
            <a:r>
              <a:rPr lang="en-US" sz="2400" spc="-15" dirty="0" err="1">
                <a:solidFill>
                  <a:srgbClr val="333333"/>
                </a:solidFill>
              </a:rPr>
              <a:t>č</a:t>
            </a:r>
            <a:r>
              <a:rPr lang="en-US" sz="2400" spc="5" dirty="0" err="1">
                <a:solidFill>
                  <a:srgbClr val="333333"/>
                </a:solidFill>
              </a:rPr>
              <a:t>i</a:t>
            </a:r>
            <a:r>
              <a:rPr lang="en-US" sz="2400" spc="-5" dirty="0" err="1">
                <a:solidFill>
                  <a:srgbClr val="333333"/>
                </a:solidFill>
              </a:rPr>
              <a:t>n</a:t>
            </a:r>
            <a:r>
              <a:rPr lang="en-US" sz="2400" spc="-15" dirty="0" err="1">
                <a:solidFill>
                  <a:srgbClr val="333333"/>
                </a:solidFill>
              </a:rPr>
              <a:t>a</a:t>
            </a:r>
            <a:r>
              <a:rPr lang="en-US" sz="2400" spc="-30" dirty="0">
                <a:solidFill>
                  <a:srgbClr val="333333"/>
                </a:solidFill>
              </a:rPr>
              <a:t> </a:t>
            </a:r>
            <a:r>
              <a:rPr lang="en-US" sz="2400" spc="-15" dirty="0" err="1">
                <a:solidFill>
                  <a:srgbClr val="333333"/>
                </a:solidFill>
              </a:rPr>
              <a:t>može</a:t>
            </a:r>
            <a:r>
              <a:rPr lang="en-US" sz="2400" dirty="0">
                <a:solidFill>
                  <a:srgbClr val="333333"/>
                </a:solidFill>
              </a:rPr>
              <a:t> </a:t>
            </a:r>
            <a:r>
              <a:rPr lang="en-US" sz="2400" spc="-10" dirty="0" err="1">
                <a:solidFill>
                  <a:srgbClr val="333333"/>
                </a:solidFill>
              </a:rPr>
              <a:t>b</a:t>
            </a:r>
            <a:r>
              <a:rPr lang="en-US" sz="2400" spc="15" dirty="0" err="1">
                <a:solidFill>
                  <a:srgbClr val="333333"/>
                </a:solidFill>
              </a:rPr>
              <a:t>i</a:t>
            </a:r>
            <a:r>
              <a:rPr lang="en-US" sz="2400" spc="-5" dirty="0" err="1">
                <a:solidFill>
                  <a:srgbClr val="333333"/>
                </a:solidFill>
              </a:rPr>
              <a:t>t</a:t>
            </a:r>
            <a:r>
              <a:rPr lang="en-US" sz="2400" spc="-10" dirty="0" err="1">
                <a:solidFill>
                  <a:srgbClr val="333333"/>
                </a:solidFill>
              </a:rPr>
              <a:t>i</a:t>
            </a:r>
            <a:r>
              <a:rPr lang="en-US" sz="2400" spc="-30" dirty="0">
                <a:solidFill>
                  <a:srgbClr val="333333"/>
                </a:solidFill>
              </a:rPr>
              <a:t> </a:t>
            </a:r>
            <a:r>
              <a:rPr lang="en-US" sz="2400" spc="-5" dirty="0" err="1">
                <a:solidFill>
                  <a:srgbClr val="333333"/>
                </a:solidFill>
              </a:rPr>
              <a:t>n</a:t>
            </a:r>
            <a:r>
              <a:rPr lang="en-US" sz="2400" spc="-30" dirty="0" err="1">
                <a:solidFill>
                  <a:srgbClr val="333333"/>
                </a:solidFill>
              </a:rPr>
              <a:t>e</a:t>
            </a:r>
            <a:r>
              <a:rPr lang="en-US" sz="2400" spc="-25" dirty="0" err="1">
                <a:solidFill>
                  <a:srgbClr val="333333"/>
                </a:solidFill>
              </a:rPr>
              <a:t>o</a:t>
            </a:r>
            <a:r>
              <a:rPr lang="en-US" sz="2400" spc="-10" dirty="0" err="1">
                <a:solidFill>
                  <a:srgbClr val="333333"/>
                </a:solidFill>
              </a:rPr>
              <a:t>b</a:t>
            </a:r>
            <a:r>
              <a:rPr lang="en-US" sz="2400" spc="15" dirty="0" err="1">
                <a:solidFill>
                  <a:srgbClr val="333333"/>
                </a:solidFill>
              </a:rPr>
              <a:t>i</a:t>
            </a:r>
            <a:r>
              <a:rPr lang="en-US" sz="2400" spc="-15" dirty="0" err="1">
                <a:solidFill>
                  <a:srgbClr val="333333"/>
                </a:solidFill>
              </a:rPr>
              <a:t>čan</a:t>
            </a:r>
            <a:r>
              <a:rPr lang="en-US" sz="2400" spc="-30" dirty="0">
                <a:solidFill>
                  <a:srgbClr val="333333"/>
                </a:solidFill>
              </a:rPr>
              <a:t> </a:t>
            </a:r>
            <a:r>
              <a:rPr lang="en-US" sz="2400" spc="15" dirty="0" err="1">
                <a:solidFill>
                  <a:srgbClr val="333333"/>
                </a:solidFill>
              </a:rPr>
              <a:t>il</a:t>
            </a:r>
            <a:r>
              <a:rPr lang="en-US" sz="2400" spc="-10" dirty="0" err="1">
                <a:solidFill>
                  <a:srgbClr val="333333"/>
                </a:solidFill>
              </a:rPr>
              <a:t>i</a:t>
            </a:r>
            <a:r>
              <a:rPr lang="en-US" sz="2400" spc="-55" dirty="0">
                <a:solidFill>
                  <a:srgbClr val="333333"/>
                </a:solidFill>
              </a:rPr>
              <a:t> </a:t>
            </a:r>
            <a:r>
              <a:rPr lang="en-US" sz="2400" spc="-15" dirty="0" err="1">
                <a:solidFill>
                  <a:srgbClr val="333333"/>
                </a:solidFill>
              </a:rPr>
              <a:t>s</a:t>
            </a:r>
            <a:r>
              <a:rPr lang="en-US" sz="2400" spc="5" dirty="0" err="1">
                <a:solidFill>
                  <a:srgbClr val="333333"/>
                </a:solidFill>
              </a:rPr>
              <a:t>l</a:t>
            </a:r>
            <a:r>
              <a:rPr lang="en-US" sz="2400" spc="-15" dirty="0" err="1">
                <a:solidFill>
                  <a:srgbClr val="333333"/>
                </a:solidFill>
              </a:rPr>
              <a:t>a</a:t>
            </a:r>
            <a:r>
              <a:rPr lang="en-US" sz="2400" spc="-10" dirty="0" err="1">
                <a:solidFill>
                  <a:srgbClr val="333333"/>
                </a:solidFill>
              </a:rPr>
              <a:t>b</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10" dirty="0">
                <a:solidFill>
                  <a:srgbClr val="333333"/>
                </a:solidFill>
              </a:rPr>
              <a:t> </a:t>
            </a:r>
            <a:r>
              <a:rPr lang="en-US" sz="2400" spc="-20" dirty="0" err="1">
                <a:solidFill>
                  <a:srgbClr val="333333"/>
                </a:solidFill>
              </a:rPr>
              <a:t>r</a:t>
            </a:r>
            <a:r>
              <a:rPr lang="en-US" sz="2400" spc="-15" dirty="0" err="1">
                <a:solidFill>
                  <a:srgbClr val="333333"/>
                </a:solidFill>
              </a:rPr>
              <a:t>a</a:t>
            </a:r>
            <a:r>
              <a:rPr lang="en-US" sz="2400" spc="-5" dirty="0" err="1">
                <a:solidFill>
                  <a:srgbClr val="333333"/>
                </a:solidFill>
              </a:rPr>
              <a:t>zu</a:t>
            </a:r>
            <a:r>
              <a:rPr lang="en-US" sz="2400" spc="-20" dirty="0" err="1">
                <a:solidFill>
                  <a:srgbClr val="333333"/>
                </a:solidFill>
              </a:rPr>
              <a:t>m</a:t>
            </a:r>
            <a:r>
              <a:rPr lang="en-US" sz="2400" spc="20" dirty="0" err="1">
                <a:solidFill>
                  <a:srgbClr val="333333"/>
                </a:solidFill>
              </a:rPr>
              <a:t>l</a:t>
            </a:r>
            <a:r>
              <a:rPr lang="en-US" sz="2400" spc="-5" dirty="0" err="1">
                <a:solidFill>
                  <a:srgbClr val="333333"/>
                </a:solidFill>
              </a:rPr>
              <a:t>j</a:t>
            </a:r>
            <a:r>
              <a:rPr lang="en-US" sz="2400" spc="15" dirty="0" err="1">
                <a:solidFill>
                  <a:srgbClr val="333333"/>
                </a:solidFill>
              </a:rPr>
              <a:t>i</a:t>
            </a:r>
            <a:r>
              <a:rPr lang="en-US" sz="2400" spc="-15" dirty="0" err="1">
                <a:solidFill>
                  <a:srgbClr val="333333"/>
                </a:solidFill>
              </a:rPr>
              <a:t>v</a:t>
            </a:r>
            <a:r>
              <a:rPr lang="en-US" sz="2400" spc="-50" dirty="0">
                <a:solidFill>
                  <a:srgbClr val="333333"/>
                </a:solidFill>
              </a:rPr>
              <a:t> </a:t>
            </a:r>
            <a:r>
              <a:rPr lang="en-US" sz="2400" spc="-5" dirty="0">
                <a:solidFill>
                  <a:srgbClr val="333333"/>
                </a:solidFill>
              </a:rPr>
              <a:t>(</a:t>
            </a:r>
            <a:r>
              <a:rPr lang="en-US" sz="2400" spc="-5" dirty="0" err="1">
                <a:solidFill>
                  <a:srgbClr val="333333"/>
                </a:solidFill>
              </a:rPr>
              <a:t>n</a:t>
            </a:r>
            <a:r>
              <a:rPr lang="en-US" sz="2400" spc="-10" dirty="0" err="1">
                <a:solidFill>
                  <a:srgbClr val="333333"/>
                </a:solidFill>
              </a:rPr>
              <a:t>p</a:t>
            </a:r>
            <a:r>
              <a:rPr lang="en-US" sz="2400" spc="-20" dirty="0" err="1">
                <a:solidFill>
                  <a:srgbClr val="333333"/>
                </a:solidFill>
              </a:rPr>
              <a:t>r</a:t>
            </a:r>
            <a:r>
              <a:rPr lang="en-US" sz="2400" spc="-10" dirty="0">
                <a:solidFill>
                  <a:srgbClr val="333333"/>
                </a:solidFill>
              </a:rPr>
              <a:t>.</a:t>
            </a:r>
            <a:r>
              <a:rPr lang="en-US" sz="2400" spc="5" dirty="0">
                <a:solidFill>
                  <a:srgbClr val="333333"/>
                </a:solidFill>
              </a:rPr>
              <a:t> </a:t>
            </a:r>
            <a:r>
              <a:rPr lang="sr-Latn-CS" sz="2400" spc="5" dirty="0">
                <a:solidFill>
                  <a:srgbClr val="333333"/>
                </a:solidFill>
              </a:rPr>
              <a:t>o</a:t>
            </a:r>
            <a:r>
              <a:rPr lang="en-US" sz="2400" spc="-15" dirty="0">
                <a:solidFill>
                  <a:srgbClr val="333333"/>
                </a:solidFill>
              </a:rPr>
              <a:t>s</a:t>
            </a:r>
            <a:r>
              <a:rPr lang="en-US" sz="2400" spc="-35" dirty="0">
                <a:solidFill>
                  <a:srgbClr val="333333"/>
                </a:solidFill>
              </a:rPr>
              <a:t>o</a:t>
            </a:r>
            <a:r>
              <a:rPr lang="en-US" sz="2400" spc="-10" dirty="0">
                <a:solidFill>
                  <a:srgbClr val="333333"/>
                </a:solidFill>
              </a:rPr>
              <a:t>b</a:t>
            </a:r>
            <a:r>
              <a:rPr lang="en-US" sz="2400" spc="-15" dirty="0">
                <a:solidFill>
                  <a:srgbClr val="333333"/>
                </a:solidFill>
              </a:rPr>
              <a:t>a</a:t>
            </a:r>
            <a:r>
              <a:rPr lang="en-US" sz="2400" spc="15" dirty="0">
                <a:solidFill>
                  <a:srgbClr val="333333"/>
                </a:solidFill>
              </a:rPr>
              <a:t> </a:t>
            </a:r>
            <a:r>
              <a:rPr lang="en-US" sz="2400" spc="-15" dirty="0" err="1">
                <a:solidFill>
                  <a:srgbClr val="333333"/>
                </a:solidFill>
              </a:rPr>
              <a:t>sa</a:t>
            </a:r>
            <a:r>
              <a:rPr lang="en-US" sz="2400" spc="10" dirty="0">
                <a:solidFill>
                  <a:srgbClr val="333333"/>
                </a:solidFill>
              </a:rPr>
              <a:t> </a:t>
            </a:r>
            <a:r>
              <a:rPr lang="en-US" sz="2400" spc="-15" dirty="0" err="1">
                <a:solidFill>
                  <a:srgbClr val="333333"/>
                </a:solidFill>
              </a:rPr>
              <a:t>men</a:t>
            </a:r>
            <a:r>
              <a:rPr lang="en-US" sz="2400" dirty="0" err="1">
                <a:solidFill>
                  <a:srgbClr val="333333"/>
                </a:solidFill>
              </a:rPr>
              <a:t>t</a:t>
            </a:r>
            <a:r>
              <a:rPr lang="en-US" sz="2400" spc="-15" dirty="0" err="1">
                <a:solidFill>
                  <a:srgbClr val="333333"/>
                </a:solidFill>
              </a:rPr>
              <a:t>a</a:t>
            </a:r>
            <a:r>
              <a:rPr lang="en-US" sz="2400" spc="20" dirty="0" err="1">
                <a:solidFill>
                  <a:srgbClr val="333333"/>
                </a:solidFill>
              </a:rPr>
              <a:t>l</a:t>
            </a:r>
            <a:r>
              <a:rPr lang="en-US" sz="2400" spc="-5" dirty="0" err="1">
                <a:solidFill>
                  <a:srgbClr val="333333"/>
                </a:solidFill>
              </a:rPr>
              <a:t>n</a:t>
            </a:r>
            <a:r>
              <a:rPr lang="en-US" sz="2400" spc="15" dirty="0" err="1">
                <a:solidFill>
                  <a:srgbClr val="333333"/>
                </a:solidFill>
              </a:rPr>
              <a:t>i</a:t>
            </a:r>
            <a:r>
              <a:rPr lang="en-US" sz="2400" spc="-20" dirty="0" err="1">
                <a:solidFill>
                  <a:srgbClr val="333333"/>
                </a:solidFill>
              </a:rPr>
              <a:t>m</a:t>
            </a:r>
            <a:r>
              <a:rPr lang="en-US" sz="2400" spc="-55"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me</a:t>
            </a:r>
            <a:r>
              <a:rPr lang="en-US" sz="2400" spc="-30" dirty="0" err="1">
                <a:solidFill>
                  <a:srgbClr val="333333"/>
                </a:solidFill>
              </a:rPr>
              <a:t>ć</a:t>
            </a:r>
            <a:r>
              <a:rPr lang="en-US" sz="2400" spc="-15" dirty="0" err="1">
                <a:solidFill>
                  <a:srgbClr val="333333"/>
                </a:solidFill>
              </a:rPr>
              <a:t>a</a:t>
            </a:r>
            <a:r>
              <a:rPr lang="en-US" sz="2400" dirty="0" err="1">
                <a:solidFill>
                  <a:srgbClr val="333333"/>
                </a:solidFill>
              </a:rPr>
              <a:t>j</a:t>
            </a:r>
            <a:r>
              <a:rPr lang="en-US" sz="2400" spc="-30" dirty="0" err="1">
                <a:solidFill>
                  <a:srgbClr val="333333"/>
                </a:solidFill>
              </a:rPr>
              <a:t>e</a:t>
            </a:r>
            <a:r>
              <a:rPr lang="en-US" sz="2400" spc="-20" dirty="0" err="1">
                <a:solidFill>
                  <a:srgbClr val="333333"/>
                </a:solidFill>
              </a:rPr>
              <a:t>m</a:t>
            </a:r>
            <a:r>
              <a:rPr lang="en-US" sz="2400" spc="65" dirty="0">
                <a:solidFill>
                  <a:srgbClr val="333333"/>
                </a:solidFill>
              </a:rPr>
              <a:t> </a:t>
            </a:r>
            <a:r>
              <a:rPr lang="en-US" sz="2400" spc="-5" dirty="0" err="1">
                <a:solidFill>
                  <a:srgbClr val="333333"/>
                </a:solidFill>
              </a:rPr>
              <a:t>n</a:t>
            </a:r>
            <a:r>
              <a:rPr lang="en-US" sz="2400" spc="-15" dirty="0" err="1">
                <a:solidFill>
                  <a:srgbClr val="333333"/>
                </a:solidFill>
              </a:rPr>
              <a:t>a</a:t>
            </a:r>
            <a:r>
              <a:rPr lang="en-US" sz="2400" spc="-10" dirty="0" err="1">
                <a:solidFill>
                  <a:srgbClr val="333333"/>
                </a:solidFill>
              </a:rPr>
              <a:t>p</a:t>
            </a:r>
            <a:r>
              <a:rPr lang="en-US" sz="2400" spc="-15" dirty="0" err="1">
                <a:solidFill>
                  <a:srgbClr val="333333"/>
                </a:solidFill>
              </a:rPr>
              <a:t>a</a:t>
            </a:r>
            <a:r>
              <a:rPr lang="en-US" sz="2400" spc="20" dirty="0" err="1">
                <a:solidFill>
                  <a:srgbClr val="333333"/>
                </a:solidFill>
              </a:rPr>
              <a:t>l</a:t>
            </a:r>
            <a:r>
              <a:rPr lang="en-US" sz="2400" spc="-15" dirty="0" err="1">
                <a:solidFill>
                  <a:srgbClr val="333333"/>
                </a:solidFill>
              </a:rPr>
              <a:t>a</a:t>
            </a:r>
            <a:r>
              <a:rPr lang="en-US" sz="2400" spc="-55" dirty="0">
                <a:solidFill>
                  <a:srgbClr val="333333"/>
                </a:solidFill>
              </a:rPr>
              <a:t> </a:t>
            </a:r>
            <a:r>
              <a:rPr lang="en-US" sz="2400" spc="-10" dirty="0" err="1">
                <a:solidFill>
                  <a:srgbClr val="333333"/>
                </a:solidFill>
              </a:rPr>
              <a:t>i</a:t>
            </a:r>
            <a:r>
              <a:rPr lang="en-US" sz="2400" spc="-10" dirty="0">
                <a:solidFill>
                  <a:srgbClr val="333333"/>
                </a:solidFill>
              </a:rPr>
              <a:t> </a:t>
            </a:r>
            <a:r>
              <a:rPr lang="en-US" sz="2400" spc="15" dirty="0" err="1">
                <a:solidFill>
                  <a:srgbClr val="333333"/>
                </a:solidFill>
              </a:rPr>
              <a:t>i</a:t>
            </a:r>
            <a:r>
              <a:rPr lang="en-US" sz="2400" spc="-10" dirty="0" err="1">
                <a:solidFill>
                  <a:srgbClr val="333333"/>
                </a:solidFill>
              </a:rPr>
              <a:t>z</a:t>
            </a:r>
            <a:r>
              <a:rPr lang="en-US" sz="2400" spc="-15" dirty="0" err="1">
                <a:solidFill>
                  <a:srgbClr val="333333"/>
                </a:solidFill>
              </a:rPr>
              <a:t>v</a:t>
            </a:r>
            <a:r>
              <a:rPr lang="en-US" sz="2400" spc="-25" dirty="0" err="1">
                <a:solidFill>
                  <a:srgbClr val="333333"/>
                </a:solidFill>
              </a:rPr>
              <a:t>r</a:t>
            </a:r>
            <a:r>
              <a:rPr lang="en-US" sz="2400" spc="-30" dirty="0" err="1">
                <a:solidFill>
                  <a:srgbClr val="333333"/>
                </a:solidFill>
              </a:rPr>
              <a:t>e</a:t>
            </a:r>
            <a:r>
              <a:rPr lang="en-US" sz="2400" spc="-10" dirty="0" err="1">
                <a:solidFill>
                  <a:srgbClr val="333333"/>
                </a:solidFill>
              </a:rPr>
              <a:t>đ</a:t>
            </a:r>
            <a:r>
              <a:rPr lang="en-US" sz="2400" spc="-15" dirty="0" err="1">
                <a:solidFill>
                  <a:srgbClr val="333333"/>
                </a:solidFill>
              </a:rPr>
              <a:t>a</a:t>
            </a:r>
            <a:r>
              <a:rPr lang="en-US" sz="2400" spc="20" dirty="0" err="1">
                <a:solidFill>
                  <a:srgbClr val="333333"/>
                </a:solidFill>
              </a:rPr>
              <a:t>l</a:t>
            </a:r>
            <a:r>
              <a:rPr lang="en-US" sz="2400" spc="-15" dirty="0" err="1">
                <a:solidFill>
                  <a:srgbClr val="333333"/>
                </a:solidFill>
              </a:rPr>
              <a:t>a</a:t>
            </a:r>
            <a:r>
              <a:rPr lang="en-US" sz="2400" spc="-55" dirty="0">
                <a:solidFill>
                  <a:srgbClr val="333333"/>
                </a:solidFill>
              </a:rPr>
              <a:t> </a:t>
            </a:r>
            <a:r>
              <a:rPr lang="sr-Latn-CS" sz="2400" spc="-55" dirty="0">
                <a:solidFill>
                  <a:srgbClr val="333333"/>
                </a:solidFill>
              </a:rPr>
              <a:t>n</a:t>
            </a:r>
            <a:r>
              <a:rPr lang="en-US" sz="2400" spc="-30" dirty="0" err="1">
                <a:solidFill>
                  <a:srgbClr val="333333"/>
                </a:solidFill>
              </a:rPr>
              <a:t>e</a:t>
            </a:r>
            <a:r>
              <a:rPr lang="en-US" sz="2400" spc="-20" dirty="0" err="1">
                <a:solidFill>
                  <a:srgbClr val="333333"/>
                </a:solidFill>
              </a:rPr>
              <a:t>m</a:t>
            </a:r>
            <a:r>
              <a:rPr lang="en-US" sz="2400" spc="-10" dirty="0" err="1">
                <a:solidFill>
                  <a:srgbClr val="333333"/>
                </a:solidFill>
              </a:rPr>
              <a:t>a</a:t>
            </a:r>
            <a:r>
              <a:rPr lang="en-US" sz="2400" spc="-15" dirty="0" err="1">
                <a:solidFill>
                  <a:srgbClr val="333333"/>
                </a:solidFill>
              </a:rPr>
              <a:t>č</a:t>
            </a:r>
            <a:r>
              <a:rPr lang="en-US" sz="2400" spc="-25" dirty="0" err="1">
                <a:solidFill>
                  <a:srgbClr val="333333"/>
                </a:solidFill>
              </a:rPr>
              <a:t>k</a:t>
            </a:r>
            <a:r>
              <a:rPr lang="en-US" sz="2400" spc="-15" dirty="0" err="1">
                <a:solidFill>
                  <a:srgbClr val="333333"/>
                </a:solidFill>
              </a:rPr>
              <a:t>e</a:t>
            </a:r>
            <a:r>
              <a:rPr lang="en-US" sz="240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15" dirty="0" err="1">
                <a:solidFill>
                  <a:srgbClr val="333333"/>
                </a:solidFill>
              </a:rPr>
              <a:t>li</a:t>
            </a:r>
            <a:r>
              <a:rPr lang="en-US" sz="2400" spc="-5" dirty="0" err="1">
                <a:solidFill>
                  <a:srgbClr val="333333"/>
                </a:solidFill>
              </a:rPr>
              <a:t>t</a:t>
            </a:r>
            <a:r>
              <a:rPr lang="en-US" sz="2400" spc="15" dirty="0" err="1">
                <a:solidFill>
                  <a:srgbClr val="333333"/>
                </a:solidFill>
              </a:rPr>
              <a:t>i</a:t>
            </a:r>
            <a:r>
              <a:rPr lang="en-US" sz="2400" spc="-15" dirty="0" err="1">
                <a:solidFill>
                  <a:srgbClr val="333333"/>
                </a:solidFill>
              </a:rPr>
              <a:t>ča</a:t>
            </a:r>
            <a:r>
              <a:rPr lang="en-US" sz="2400" spc="-25" dirty="0" err="1">
                <a:solidFill>
                  <a:srgbClr val="333333"/>
                </a:solidFill>
              </a:rPr>
              <a:t>r</a:t>
            </a:r>
            <a:r>
              <a:rPr lang="en-US" sz="2400" spc="-15" dirty="0" err="1">
                <a:solidFill>
                  <a:srgbClr val="333333"/>
                </a:solidFill>
              </a:rPr>
              <a:t>e</a:t>
            </a:r>
            <a:r>
              <a:rPr lang="en-US" sz="2400" dirty="0">
                <a:solidFill>
                  <a:srgbClr val="333333"/>
                </a:solidFill>
              </a:rPr>
              <a:t> </a:t>
            </a:r>
            <a:r>
              <a:rPr lang="en-US" sz="2400" spc="-15" dirty="0" err="1">
                <a:solidFill>
                  <a:srgbClr val="333333"/>
                </a:solidFill>
              </a:rPr>
              <a:t>La</a:t>
            </a:r>
            <a:r>
              <a:rPr lang="en-US" sz="2400" spc="-20" dirty="0" err="1">
                <a:solidFill>
                  <a:srgbClr val="333333"/>
                </a:solidFill>
              </a:rPr>
              <a:t>f</a:t>
            </a:r>
            <a:r>
              <a:rPr lang="en-US" sz="2400" spc="-25" dirty="0" err="1">
                <a:solidFill>
                  <a:srgbClr val="333333"/>
                </a:solidFill>
              </a:rPr>
              <a:t>o</a:t>
            </a:r>
            <a:r>
              <a:rPr lang="en-US" sz="2400" spc="-5" dirty="0" err="1">
                <a:solidFill>
                  <a:srgbClr val="333333"/>
                </a:solidFill>
              </a:rPr>
              <a:t>nt</a:t>
            </a:r>
            <a:r>
              <a:rPr lang="x-none" sz="2400" spc="-15">
                <a:solidFill>
                  <a:srgbClr val="333333"/>
                </a:solidFill>
              </a:rPr>
              <a:t>e</a:t>
            </a:r>
            <a:r>
              <a:rPr lang="en-US" sz="2400" spc="-5" dirty="0">
                <a:solidFill>
                  <a:srgbClr val="333333"/>
                </a:solidFill>
              </a:rPr>
              <a:t>n</a:t>
            </a:r>
            <a:r>
              <a:rPr lang="x-none" sz="2400" spc="-15">
                <a:solidFill>
                  <a:srgbClr val="333333"/>
                </a:solidFill>
              </a:rPr>
              <a:t>a</a:t>
            </a:r>
            <a:r>
              <a:rPr lang="en-US" sz="2400" spc="-40" dirty="0">
                <a:solidFill>
                  <a:srgbClr val="333333"/>
                </a:solidFill>
              </a:rPr>
              <a:t> </a:t>
            </a:r>
            <a:r>
              <a:rPr lang="en-US" sz="2400" spc="-10" dirty="0" err="1">
                <a:solidFill>
                  <a:srgbClr val="333333"/>
                </a:solidFill>
              </a:rPr>
              <a:t>i</a:t>
            </a:r>
            <a:r>
              <a:rPr lang="en-US" sz="2400" spc="-5" dirty="0">
                <a:solidFill>
                  <a:srgbClr val="333333"/>
                </a:solidFill>
              </a:rPr>
              <a:t> </a:t>
            </a:r>
            <a:r>
              <a:rPr lang="x-none" sz="2400" spc="-10">
                <a:solidFill>
                  <a:srgbClr val="333333"/>
                </a:solidFill>
              </a:rPr>
              <a:t>Šojbla</a:t>
            </a:r>
            <a:r>
              <a:rPr lang="en-US" sz="2400" spc="-10" dirty="0">
                <a:solidFill>
                  <a:srgbClr val="333333"/>
                </a:solidFill>
              </a:rPr>
              <a:t>)</a:t>
            </a:r>
            <a:endParaRPr lang="en-US" sz="2400" dirty="0">
              <a:solidFill>
                <a:srgbClr val="333333"/>
              </a:solidFill>
            </a:endParaRPr>
          </a:p>
          <a:p>
            <a:pPr marL="342900" marR="6350" lvl="0" indent="-342900" defTabSz="914400">
              <a:lnSpc>
                <a:spcPct val="100000"/>
              </a:lnSpc>
              <a:spcBef>
                <a:spcPts val="1200"/>
              </a:spcBef>
              <a:buClr>
                <a:srgbClr val="333333"/>
              </a:buClr>
              <a:buFont typeface="WingDings"/>
              <a:buChar char=""/>
              <a:tabLst>
                <a:tab pos="278130" algn="l"/>
              </a:tabLst>
            </a:pPr>
            <a:r>
              <a:rPr lang="en-US" sz="2400" spc="-15" dirty="0" err="1">
                <a:solidFill>
                  <a:srgbClr val="333333"/>
                </a:solidFill>
              </a:rPr>
              <a:t>S</a:t>
            </a:r>
            <a:r>
              <a:rPr lang="en-US" sz="2400" spc="-5" dirty="0" err="1">
                <a:solidFill>
                  <a:srgbClr val="333333"/>
                </a:solidFill>
              </a:rPr>
              <a:t>t</a:t>
            </a:r>
            <a:r>
              <a:rPr lang="en-US" sz="2400" spc="-25" dirty="0" err="1">
                <a:solidFill>
                  <a:srgbClr val="333333"/>
                </a:solidFill>
              </a:rPr>
              <a:t>r</a:t>
            </a:r>
            <a:r>
              <a:rPr lang="en-US" sz="2400" spc="-15" dirty="0" err="1">
                <a:solidFill>
                  <a:srgbClr val="333333"/>
                </a:solidFill>
              </a:rPr>
              <a:t>a</a:t>
            </a:r>
            <a:r>
              <a:rPr lang="en-US" sz="2400" spc="-5" dirty="0" err="1">
                <a:solidFill>
                  <a:srgbClr val="333333"/>
                </a:solidFill>
              </a:rPr>
              <a:t>t</a:t>
            </a:r>
            <a:r>
              <a:rPr lang="en-US" sz="2400" spc="-30" dirty="0" err="1">
                <a:solidFill>
                  <a:srgbClr val="333333"/>
                </a:solidFill>
              </a:rPr>
              <a:t>e</a:t>
            </a:r>
            <a:r>
              <a:rPr lang="en-US" sz="2400" spc="-15" dirty="0" err="1">
                <a:solidFill>
                  <a:srgbClr val="333333"/>
                </a:solidFill>
              </a:rPr>
              <a:t>g</a:t>
            </a:r>
            <a:r>
              <a:rPr lang="en-US" sz="2400" spc="20" dirty="0" err="1">
                <a:solidFill>
                  <a:srgbClr val="333333"/>
                </a:solidFill>
              </a:rPr>
              <a:t>i</a:t>
            </a:r>
            <a:r>
              <a:rPr lang="en-US" sz="2400" spc="-5" dirty="0" err="1">
                <a:solidFill>
                  <a:srgbClr val="333333"/>
                </a:solidFill>
              </a:rPr>
              <a:t>j</a:t>
            </a:r>
            <a:r>
              <a:rPr lang="sr-Latn-CS" sz="2400" spc="-5" dirty="0">
                <a:solidFill>
                  <a:srgbClr val="333333"/>
                </a:solidFill>
              </a:rPr>
              <a:t>a</a:t>
            </a:r>
            <a:r>
              <a:rPr lang="en-US" sz="2400" spc="-30" dirty="0">
                <a:solidFill>
                  <a:srgbClr val="333333"/>
                </a:solidFill>
              </a:rPr>
              <a:t> </a:t>
            </a:r>
            <a:r>
              <a:rPr lang="en-US" sz="2400" spc="-15" dirty="0" err="1">
                <a:solidFill>
                  <a:srgbClr val="333333"/>
                </a:solidFill>
              </a:rPr>
              <a:t>adv</a:t>
            </a:r>
            <a:r>
              <a:rPr lang="en-US" sz="2400" spc="-35" dirty="0" err="1">
                <a:solidFill>
                  <a:srgbClr val="333333"/>
                </a:solidFill>
              </a:rPr>
              <a:t>o</a:t>
            </a:r>
            <a:r>
              <a:rPr lang="en-US" sz="2400" spc="-15" dirty="0" err="1">
                <a:solidFill>
                  <a:srgbClr val="333333"/>
                </a:solidFill>
              </a:rPr>
              <a:t>kata</a:t>
            </a:r>
            <a:r>
              <a:rPr lang="x-none" sz="2400" spc="40">
                <a:solidFill>
                  <a:srgbClr val="333333"/>
                </a:solidFill>
              </a:rPr>
              <a:t> da</a:t>
            </a:r>
            <a:r>
              <a:rPr lang="en-US" sz="2400" spc="20" dirty="0">
                <a:solidFill>
                  <a:srgbClr val="333333"/>
                </a:solidFill>
              </a:rPr>
              <a:t> </a:t>
            </a:r>
            <a:r>
              <a:rPr lang="x-none" sz="2400" spc="20">
                <a:solidFill>
                  <a:srgbClr val="333333"/>
                </a:solidFill>
              </a:rPr>
              <a:t>akte nasilja pravdaju </a:t>
            </a:r>
            <a:r>
              <a:rPr lang="en-US" sz="2400" spc="-15" dirty="0">
                <a:solidFill>
                  <a:srgbClr val="333333"/>
                </a:solidFill>
              </a:rPr>
              <a:t>me</a:t>
            </a:r>
            <a:r>
              <a:rPr lang="x-none" sz="2400" spc="-15">
                <a:solidFill>
                  <a:srgbClr val="333333"/>
                </a:solidFill>
              </a:rPr>
              <a:t>n</a:t>
            </a:r>
            <a:r>
              <a:rPr lang="en-US" sz="2400" spc="-15" dirty="0" err="1">
                <a:solidFill>
                  <a:srgbClr val="333333"/>
                </a:solidFill>
              </a:rPr>
              <a:t>ta</a:t>
            </a:r>
            <a:r>
              <a:rPr lang="en-US" sz="2400" spc="20" dirty="0" err="1">
                <a:solidFill>
                  <a:srgbClr val="333333"/>
                </a:solidFill>
              </a:rPr>
              <a:t>l</a:t>
            </a:r>
            <a:r>
              <a:rPr lang="en-US" sz="2400" spc="-5" dirty="0" err="1">
                <a:solidFill>
                  <a:srgbClr val="333333"/>
                </a:solidFill>
              </a:rPr>
              <a:t>n</a:t>
            </a:r>
            <a:r>
              <a:rPr lang="x-none" sz="2400" spc="-25">
                <a:solidFill>
                  <a:srgbClr val="333333"/>
                </a:solidFill>
              </a:rPr>
              <a:t>im </a:t>
            </a:r>
            <a:r>
              <a:rPr lang="en-US" sz="2400" spc="-15"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me</a:t>
            </a:r>
            <a:r>
              <a:rPr lang="en-US" sz="2400" spc="-30" dirty="0" err="1">
                <a:solidFill>
                  <a:srgbClr val="333333"/>
                </a:solidFill>
              </a:rPr>
              <a:t>ć</a:t>
            </a:r>
            <a:r>
              <a:rPr lang="en-US" sz="2400" spc="-15" dirty="0" err="1">
                <a:solidFill>
                  <a:srgbClr val="333333"/>
                </a:solidFill>
              </a:rPr>
              <a:t>a</a:t>
            </a:r>
            <a:r>
              <a:rPr lang="x-none" sz="2400" spc="-15">
                <a:solidFill>
                  <a:srgbClr val="333333"/>
                </a:solidFill>
              </a:rPr>
              <a:t>j</a:t>
            </a:r>
            <a:r>
              <a:rPr lang="sr-Latn-CS" sz="2400" spc="-15" dirty="0">
                <a:solidFill>
                  <a:srgbClr val="333333"/>
                </a:solidFill>
              </a:rPr>
              <a:t>em</a:t>
            </a:r>
            <a:r>
              <a:rPr lang="x-none" sz="2400">
                <a:solidFill>
                  <a:srgbClr val="333333"/>
                </a:solidFill>
              </a:rPr>
              <a:t> </a:t>
            </a:r>
            <a:r>
              <a:rPr lang="en-US" sz="2400" spc="-5" dirty="0">
                <a:solidFill>
                  <a:srgbClr val="333333"/>
                </a:solidFill>
              </a:rPr>
              <a:t>(</a:t>
            </a:r>
            <a:r>
              <a:rPr lang="x-none" sz="2400" spc="15">
                <a:solidFill>
                  <a:srgbClr val="333333"/>
                </a:solidFill>
              </a:rPr>
              <a:t>stvarnim </a:t>
            </a:r>
            <a:r>
              <a:rPr lang="en-US" sz="2400" spc="15" dirty="0" err="1">
                <a:solidFill>
                  <a:srgbClr val="333333"/>
                </a:solidFill>
              </a:rPr>
              <a:t>il</a:t>
            </a:r>
            <a:r>
              <a:rPr lang="en-US" sz="2400" spc="-10" dirty="0" err="1">
                <a:solidFill>
                  <a:srgbClr val="333333"/>
                </a:solidFill>
              </a:rPr>
              <a:t>i</a:t>
            </a:r>
            <a:r>
              <a:rPr lang="en-US" sz="2400" spc="-55" dirty="0">
                <a:solidFill>
                  <a:srgbClr val="333333"/>
                </a:solidFill>
              </a:rPr>
              <a:t> </a:t>
            </a:r>
            <a:r>
              <a:rPr lang="en-US" sz="2400" spc="-5" dirty="0">
                <a:solidFill>
                  <a:srgbClr val="333333"/>
                </a:solidFill>
              </a:rPr>
              <a:t>n</a:t>
            </a:r>
            <a:r>
              <a:rPr lang="en-US" sz="2400" spc="-10" dirty="0">
                <a:solidFill>
                  <a:srgbClr val="333333"/>
                </a:solidFill>
              </a:rPr>
              <a:t>e)</a:t>
            </a:r>
            <a:r>
              <a:rPr lang="en-US" sz="2400" dirty="0">
                <a:solidFill>
                  <a:srgbClr val="333333"/>
                </a:solidFill>
              </a:rPr>
              <a:t> </a:t>
            </a:r>
            <a:r>
              <a:rPr lang="x-none" sz="2400" spc="-15">
                <a:solidFill>
                  <a:srgbClr val="333333"/>
                </a:solidFill>
              </a:rPr>
              <a:t>pojačavaju</a:t>
            </a:r>
            <a:r>
              <a:rPr lang="en-US" sz="2400" spc="-10" dirty="0">
                <a:solidFill>
                  <a:srgbClr val="333333"/>
                </a:solidFill>
              </a:rPr>
              <a:t> </a:t>
            </a:r>
            <a:r>
              <a:rPr lang="en-US" sz="2400" spc="-25" dirty="0">
                <a:solidFill>
                  <a:srgbClr val="333333"/>
                </a:solidFill>
              </a:rPr>
              <a:t>o</a:t>
            </a:r>
            <a:r>
              <a:rPr lang="en-US" sz="2400" spc="-15" dirty="0">
                <a:solidFill>
                  <a:srgbClr val="333333"/>
                </a:solidFill>
              </a:rPr>
              <a:t>va</a:t>
            </a:r>
            <a:r>
              <a:rPr lang="x-none" sz="2400" spc="-15">
                <a:solidFill>
                  <a:srgbClr val="333333"/>
                </a:solidFill>
              </a:rPr>
              <a:t>kav </a:t>
            </a:r>
            <a:r>
              <a:rPr lang="en-US" sz="2400" spc="-10" dirty="0" err="1">
                <a:solidFill>
                  <a:srgbClr val="333333"/>
                </a:solidFill>
              </a:rPr>
              <a:t>ut</a:t>
            </a:r>
            <a:r>
              <a:rPr lang="en-US" sz="2400" spc="15" dirty="0" err="1">
                <a:solidFill>
                  <a:srgbClr val="333333"/>
                </a:solidFill>
              </a:rPr>
              <a:t>i</a:t>
            </a:r>
            <a:r>
              <a:rPr lang="en-US" sz="2400" spc="-25" dirty="0" err="1">
                <a:solidFill>
                  <a:srgbClr val="333333"/>
                </a:solidFill>
              </a:rPr>
              <a:t>s</a:t>
            </a:r>
            <a:r>
              <a:rPr lang="en-US" sz="2400" spc="-15" dirty="0" err="1">
                <a:solidFill>
                  <a:srgbClr val="333333"/>
                </a:solidFill>
              </a:rPr>
              <a:t>ak</a:t>
            </a:r>
            <a:r>
              <a:rPr lang="sr-Latn-CS" sz="2400" spc="-15" dirty="0">
                <a:solidFill>
                  <a:srgbClr val="333333"/>
                </a:solidFill>
              </a:rPr>
              <a:t> ponekad</a:t>
            </a:r>
            <a:endParaRPr lang="en-US" sz="2400" dirty="0"/>
          </a:p>
        </p:txBody>
      </p:sp>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Stigma </a:t>
            </a:r>
            <a:r>
              <a:rPr lang="en-US" sz="3600" dirty="0" err="1">
                <a:latin typeface="+mn-lt"/>
                <a:ea typeface="+mn-ea"/>
                <a:cs typeface="+mn-cs"/>
              </a:rPr>
              <a:t>prema</a:t>
            </a:r>
            <a:r>
              <a:rPr lang="en-US" sz="3600" dirty="0">
                <a:latin typeface="+mn-lt"/>
                <a:ea typeface="+mn-ea"/>
                <a:cs typeface="+mn-cs"/>
              </a:rPr>
              <a:t> </a:t>
            </a:r>
            <a:r>
              <a:rPr lang="en-US" sz="3600" dirty="0" err="1">
                <a:latin typeface="+mn-lt"/>
                <a:ea typeface="+mn-ea"/>
                <a:cs typeface="+mn-cs"/>
              </a:rPr>
              <a:t>ljudima</a:t>
            </a:r>
            <a:r>
              <a:rPr lang="en-US" sz="3600" dirty="0">
                <a:latin typeface="+mn-lt"/>
                <a:ea typeface="+mn-ea"/>
                <a:cs typeface="+mn-cs"/>
              </a:rPr>
              <a:t> </a:t>
            </a:r>
            <a:r>
              <a:rPr lang="en-US" sz="3600" dirty="0" err="1">
                <a:latin typeface="+mn-lt"/>
                <a:ea typeface="+mn-ea"/>
                <a:cs typeface="+mn-cs"/>
              </a:rPr>
              <a:t>koji</a:t>
            </a:r>
            <a:r>
              <a:rPr lang="en-US" sz="3600" dirty="0">
                <a:latin typeface="+mn-lt"/>
                <a:ea typeface="+mn-ea"/>
                <a:cs typeface="+mn-cs"/>
              </a:rPr>
              <a:t> </a:t>
            </a:r>
            <a:r>
              <a:rPr lang="en-US" sz="3600" dirty="0" err="1">
                <a:latin typeface="+mn-lt"/>
                <a:ea typeface="+mn-ea"/>
                <a:cs typeface="+mn-cs"/>
              </a:rPr>
              <a:t>imaju</a:t>
            </a:r>
            <a:r>
              <a:rPr lang="en-US" sz="3600" dirty="0">
                <a:latin typeface="+mn-lt"/>
                <a:ea typeface="+mn-ea"/>
                <a:cs typeface="+mn-cs"/>
              </a:rPr>
              <a:t> </a:t>
            </a:r>
            <a:r>
              <a:rPr lang="en-US" sz="3600" dirty="0" err="1">
                <a:latin typeface="+mn-lt"/>
                <a:ea typeface="+mn-ea"/>
                <a:cs typeface="+mn-cs"/>
              </a:rPr>
              <a:t>psihozu</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a:r>
              <a:rPr lang="en-US" sz="2400" dirty="0" err="1">
                <a:solidFill>
                  <a:srgbClr val="004992"/>
                </a:solidFill>
              </a:rPr>
              <a:t>Opra</a:t>
            </a:r>
            <a:r>
              <a:rPr lang="en-US" sz="2400" spc="-10" dirty="0" err="1">
                <a:solidFill>
                  <a:srgbClr val="004992"/>
                </a:solidFill>
              </a:rPr>
              <a:t>vd</a:t>
            </a:r>
            <a:r>
              <a:rPr lang="en-US" sz="2400" dirty="0" err="1">
                <a:solidFill>
                  <a:srgbClr val="004992"/>
                </a:solidFill>
              </a:rPr>
              <a:t>a</a:t>
            </a:r>
            <a:r>
              <a:rPr lang="en-US" sz="2400" spc="-15" dirty="0" err="1">
                <a:solidFill>
                  <a:srgbClr val="004992"/>
                </a:solidFill>
              </a:rPr>
              <a:t>n</a:t>
            </a:r>
            <a:r>
              <a:rPr lang="en-US" sz="2400" spc="10" dirty="0" err="1">
                <a:solidFill>
                  <a:srgbClr val="004992"/>
                </a:solidFill>
              </a:rPr>
              <a:t>o</a:t>
            </a:r>
            <a:r>
              <a:rPr lang="en-US" sz="2400" dirty="0">
                <a:solidFill>
                  <a:srgbClr val="004992"/>
                </a:solidFill>
              </a:rPr>
              <a:t>?</a:t>
            </a:r>
            <a:r>
              <a:rPr lang="en-US" sz="2400" spc="20" dirty="0">
                <a:solidFill>
                  <a:srgbClr val="004992"/>
                </a:solidFill>
              </a:rPr>
              <a:t> </a:t>
            </a:r>
            <a:r>
              <a:rPr lang="en-US" sz="2400" spc="10" dirty="0">
                <a:solidFill>
                  <a:srgbClr val="004992"/>
                </a:solidFill>
              </a:rPr>
              <a:t>N</a:t>
            </a:r>
            <a:r>
              <a:rPr lang="en-US" sz="2400" spc="5" dirty="0">
                <a:solidFill>
                  <a:srgbClr val="004992"/>
                </a:solidFill>
              </a:rPr>
              <a:t>e</a:t>
            </a:r>
            <a:r>
              <a:rPr lang="en-US" sz="2400" spc="-10" dirty="0">
                <a:solidFill>
                  <a:srgbClr val="004992"/>
                </a:solidFill>
              </a:rPr>
              <a:t>!</a:t>
            </a:r>
            <a:endParaRPr lang="en-US" sz="2400" dirty="0">
              <a:solidFill>
                <a:srgbClr val="004992"/>
              </a:solidFill>
            </a:endParaRPr>
          </a:p>
          <a:p>
            <a:pPr marL="342900" marR="165100" lvl="0" indent="-342900" defTabSz="914400">
              <a:buClr>
                <a:srgbClr val="333333"/>
              </a:buClr>
              <a:buFont typeface="WingDings"/>
              <a:buChar char=""/>
              <a:tabLst>
                <a:tab pos="278130" algn="l"/>
              </a:tabLst>
            </a:pPr>
            <a:r>
              <a:rPr lang="en-US" sz="2400" spc="-15" dirty="0" err="1">
                <a:solidFill>
                  <a:srgbClr val="004992"/>
                </a:solidFill>
              </a:rPr>
              <a:t>V</a:t>
            </a:r>
            <a:r>
              <a:rPr lang="en-US" sz="2400" spc="15" dirty="0" err="1">
                <a:solidFill>
                  <a:srgbClr val="004992"/>
                </a:solidFill>
              </a:rPr>
              <a:t>i</a:t>
            </a:r>
            <a:r>
              <a:rPr lang="en-US" sz="2400" spc="-25" dirty="0" err="1">
                <a:solidFill>
                  <a:srgbClr val="004992"/>
                </a:solidFill>
              </a:rPr>
              <a:t>š</a:t>
            </a:r>
            <a:r>
              <a:rPr lang="en-US" sz="2400" spc="-30" dirty="0" err="1">
                <a:solidFill>
                  <a:srgbClr val="004992"/>
                </a:solidFill>
              </a:rPr>
              <a:t>e</a:t>
            </a:r>
            <a:r>
              <a:rPr lang="en-US" sz="2400" spc="-25" dirty="0" err="1">
                <a:solidFill>
                  <a:srgbClr val="004992"/>
                </a:solidFill>
              </a:rPr>
              <a:t>s</a:t>
            </a:r>
            <a:r>
              <a:rPr lang="en-US" sz="2400" spc="-10" dirty="0" err="1">
                <a:solidFill>
                  <a:srgbClr val="004992"/>
                </a:solidFill>
              </a:rPr>
              <a:t>t</a:t>
            </a:r>
            <a:r>
              <a:rPr lang="en-US" sz="2400" spc="-25" dirty="0" err="1">
                <a:solidFill>
                  <a:srgbClr val="004992"/>
                </a:solidFill>
              </a:rPr>
              <a:t>r</a:t>
            </a:r>
            <a:r>
              <a:rPr lang="en-US" sz="2400" spc="-10" dirty="0" err="1">
                <a:solidFill>
                  <a:srgbClr val="004992"/>
                </a:solidFill>
              </a:rPr>
              <a:t>u</a:t>
            </a:r>
            <a:r>
              <a:rPr lang="en-US" sz="2400" spc="-15" dirty="0" err="1">
                <a:solidFill>
                  <a:srgbClr val="004992"/>
                </a:solidFill>
              </a:rPr>
              <a:t>ke</a:t>
            </a:r>
            <a:r>
              <a:rPr lang="en-US" sz="2400" spc="5" dirty="0">
                <a:solidFill>
                  <a:srgbClr val="004992"/>
                </a:solidFill>
              </a:rPr>
              <a:t> </a:t>
            </a:r>
            <a:r>
              <a:rPr lang="en-US" sz="2400" spc="15" dirty="0" err="1">
                <a:solidFill>
                  <a:srgbClr val="004992"/>
                </a:solidFill>
              </a:rPr>
              <a:t>li</a:t>
            </a:r>
            <a:r>
              <a:rPr lang="en-US" sz="2400" spc="-25" dirty="0" err="1">
                <a:solidFill>
                  <a:srgbClr val="004992"/>
                </a:solidFill>
              </a:rPr>
              <a:t>č</a:t>
            </a:r>
            <a:r>
              <a:rPr lang="en-US" sz="2400" spc="-10" dirty="0" err="1">
                <a:solidFill>
                  <a:srgbClr val="004992"/>
                </a:solidFill>
              </a:rPr>
              <a:t>n</a:t>
            </a:r>
            <a:r>
              <a:rPr lang="en-US" sz="2400" spc="-25" dirty="0" err="1">
                <a:solidFill>
                  <a:srgbClr val="004992"/>
                </a:solidFill>
              </a:rPr>
              <a:t>os</a:t>
            </a:r>
            <a:r>
              <a:rPr lang="en-US" sz="2400" spc="-10" dirty="0" err="1">
                <a:solidFill>
                  <a:srgbClr val="004992"/>
                </a:solidFill>
              </a:rPr>
              <a:t>t</a:t>
            </a:r>
            <a:r>
              <a:rPr lang="en-US" sz="2400" spc="25" dirty="0" err="1">
                <a:solidFill>
                  <a:srgbClr val="004992"/>
                </a:solidFill>
              </a:rPr>
              <a:t>i</a:t>
            </a:r>
            <a:r>
              <a:rPr lang="en-US" sz="2400" spc="-10" dirty="0">
                <a:solidFill>
                  <a:srgbClr val="004992"/>
                </a:solidFill>
              </a:rPr>
              <a:t>:</a:t>
            </a:r>
            <a:r>
              <a:rPr lang="en-US" sz="2400" spc="-75" dirty="0">
                <a:solidFill>
                  <a:srgbClr val="004992"/>
                </a:solidFill>
              </a:rPr>
              <a:t> </a:t>
            </a:r>
            <a:r>
              <a:rPr lang="en-US" sz="2400" spc="-35" dirty="0">
                <a:solidFill>
                  <a:srgbClr val="333333"/>
                </a:solidFill>
              </a:rPr>
              <a:t>O</a:t>
            </a:r>
            <a:r>
              <a:rPr lang="en-US" sz="2400" spc="-15" dirty="0">
                <a:solidFill>
                  <a:srgbClr val="333333"/>
                </a:solidFill>
              </a:rPr>
              <a:t>va</a:t>
            </a:r>
            <a:r>
              <a:rPr lang="en-US" sz="2400" spc="10" dirty="0">
                <a:solidFill>
                  <a:srgbClr val="333333"/>
                </a:solidFill>
              </a:rPr>
              <a:t> </a:t>
            </a:r>
            <a:r>
              <a:rPr lang="en-US" sz="2400" spc="-25" dirty="0" err="1">
                <a:solidFill>
                  <a:srgbClr val="333333"/>
                </a:solidFill>
              </a:rPr>
              <a:t>s</a:t>
            </a:r>
            <a:r>
              <a:rPr lang="en-US" sz="2400" spc="15" dirty="0" err="1">
                <a:solidFill>
                  <a:srgbClr val="333333"/>
                </a:solidFill>
              </a:rPr>
              <a:t>li</a:t>
            </a:r>
            <a:r>
              <a:rPr lang="en-US" sz="2400" spc="-15" dirty="0" err="1">
                <a:solidFill>
                  <a:srgbClr val="333333"/>
                </a:solidFill>
              </a:rPr>
              <a:t>ka</a:t>
            </a:r>
            <a:r>
              <a:rPr lang="en-US" sz="2400" spc="-25" dirty="0">
                <a:solidFill>
                  <a:srgbClr val="333333"/>
                </a:solidFill>
              </a:rPr>
              <a:t> </a:t>
            </a:r>
            <a:r>
              <a:rPr lang="en-US" sz="2400" spc="-25" dirty="0" err="1">
                <a:solidFill>
                  <a:srgbClr val="333333"/>
                </a:solidFill>
              </a:rPr>
              <a:t>s</a:t>
            </a:r>
            <a:r>
              <a:rPr lang="en-US" sz="2400" spc="-10" dirty="0" err="1">
                <a:solidFill>
                  <a:srgbClr val="333333"/>
                </a:solidFill>
              </a:rPr>
              <a:t>h</a:t>
            </a:r>
            <a:r>
              <a:rPr lang="en-US" sz="2400" spc="15" dirty="0" err="1">
                <a:solidFill>
                  <a:srgbClr val="333333"/>
                </a:solidFill>
              </a:rPr>
              <a:t>i</a:t>
            </a:r>
            <a:r>
              <a:rPr lang="en-US" sz="2400" spc="-10" dirty="0" err="1">
                <a:solidFill>
                  <a:srgbClr val="333333"/>
                </a:solidFill>
              </a:rPr>
              <a:t>z</a:t>
            </a:r>
            <a:r>
              <a:rPr lang="en-US" sz="2400" spc="-25" dirty="0" err="1">
                <a:solidFill>
                  <a:srgbClr val="333333"/>
                </a:solidFill>
              </a:rPr>
              <a:t>o</a:t>
            </a:r>
            <a:r>
              <a:rPr lang="en-US" sz="2400" spc="-20" dirty="0" err="1">
                <a:solidFill>
                  <a:srgbClr val="333333"/>
                </a:solidFill>
              </a:rPr>
              <a:t>f</a:t>
            </a:r>
            <a:r>
              <a:rPr lang="en-US" sz="2400" spc="-25" dirty="0" err="1">
                <a:solidFill>
                  <a:srgbClr val="333333"/>
                </a:solidFill>
              </a:rPr>
              <a:t>r</a:t>
            </a:r>
            <a:r>
              <a:rPr lang="en-US" sz="2400" spc="-30" dirty="0" err="1">
                <a:solidFill>
                  <a:srgbClr val="333333"/>
                </a:solidFill>
              </a:rPr>
              <a:t>e</a:t>
            </a:r>
            <a:r>
              <a:rPr lang="en-US" sz="2400" spc="-10"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35" dirty="0">
                <a:solidFill>
                  <a:srgbClr val="333333"/>
                </a:solidFill>
              </a:rPr>
              <a:t> </a:t>
            </a:r>
            <a:r>
              <a:rPr lang="en-US" sz="2400" spc="15" dirty="0" err="1">
                <a:solidFill>
                  <a:srgbClr val="333333"/>
                </a:solidFill>
              </a:rPr>
              <a:t>i</a:t>
            </a:r>
            <a:r>
              <a:rPr lang="en-US" sz="2400" spc="-5" dirty="0">
                <a:solidFill>
                  <a:srgbClr val="333333"/>
                </a:solidFill>
              </a:rPr>
              <a:t>/</a:t>
            </a:r>
            <a:r>
              <a:rPr lang="en-US" sz="2400" spc="15" dirty="0" err="1">
                <a:solidFill>
                  <a:srgbClr val="333333"/>
                </a:solidFill>
              </a:rPr>
              <a:t>i</a:t>
            </a:r>
            <a:r>
              <a:rPr lang="en-US" sz="2400" spc="-10" dirty="0" err="1">
                <a:solidFill>
                  <a:srgbClr val="333333"/>
                </a:solidFill>
              </a:rPr>
              <a:t>li</a:t>
            </a:r>
            <a:r>
              <a:rPr lang="en-US" sz="2400" spc="5" dirty="0">
                <a:solidFill>
                  <a:srgbClr val="333333"/>
                </a:solidFill>
              </a:rPr>
              <a:t> </a:t>
            </a:r>
            <a:r>
              <a:rPr lang="en-US" sz="2400" spc="-15" dirty="0" err="1">
                <a:solidFill>
                  <a:srgbClr val="333333"/>
                </a:solidFill>
              </a:rPr>
              <a:t>dož</a:t>
            </a:r>
            <a:r>
              <a:rPr lang="en-US" sz="2400" spc="20" dirty="0" err="1">
                <a:solidFill>
                  <a:srgbClr val="333333"/>
                </a:solidFill>
              </a:rPr>
              <a:t>i</a:t>
            </a:r>
            <a:r>
              <a:rPr lang="en-US" sz="2400" spc="-10" dirty="0" err="1">
                <a:solidFill>
                  <a:srgbClr val="333333"/>
                </a:solidFill>
              </a:rPr>
              <a:t>vl</a:t>
            </a:r>
            <a:r>
              <a:rPr lang="en-US" sz="2400" spc="-5" dirty="0" err="1">
                <a:solidFill>
                  <a:srgbClr val="333333"/>
                </a:solidFill>
              </a:rPr>
              <a:t>j</a:t>
            </a:r>
            <a:r>
              <a:rPr lang="en-US" sz="2400" spc="-15" dirty="0" err="1">
                <a:solidFill>
                  <a:srgbClr val="333333"/>
                </a:solidFill>
              </a:rPr>
              <a:t>a</a:t>
            </a:r>
            <a:r>
              <a:rPr lang="en-US" sz="2400" dirty="0" err="1">
                <a:solidFill>
                  <a:srgbClr val="333333"/>
                </a:solidFill>
              </a:rPr>
              <a:t>j</a:t>
            </a:r>
            <a:r>
              <a:rPr lang="en-US" sz="2400" spc="-15" dirty="0" err="1">
                <a:solidFill>
                  <a:srgbClr val="333333"/>
                </a:solidFill>
              </a:rPr>
              <a:t>a</a:t>
            </a:r>
            <a:r>
              <a:rPr lang="en-US" sz="2400" spc="-10" dirty="0">
                <a:solidFill>
                  <a:srgbClr val="333333"/>
                </a:solidFill>
              </a:rPr>
              <a:t> </a:t>
            </a:r>
            <a:r>
              <a:rPr lang="en-US" sz="2400" spc="-10" dirty="0" err="1">
                <a:solidFill>
                  <a:srgbClr val="333333"/>
                </a:solidFill>
              </a:rPr>
              <a:t>p</a:t>
            </a:r>
            <a:r>
              <a:rPr lang="en-US" sz="2400" spc="-15" dirty="0" err="1">
                <a:solidFill>
                  <a:srgbClr val="333333"/>
                </a:solidFill>
              </a:rPr>
              <a:t>s</a:t>
            </a:r>
            <a:r>
              <a:rPr lang="en-US" sz="2400" spc="5" dirty="0" err="1">
                <a:solidFill>
                  <a:srgbClr val="333333"/>
                </a:solidFill>
              </a:rPr>
              <a:t>i</a:t>
            </a:r>
            <a:r>
              <a:rPr lang="en-US" sz="2400" spc="-5" dirty="0" err="1">
                <a:solidFill>
                  <a:srgbClr val="333333"/>
                </a:solidFill>
              </a:rPr>
              <a:t>h</a:t>
            </a:r>
            <a:r>
              <a:rPr lang="en-US" sz="2400" spc="-25" dirty="0" err="1">
                <a:solidFill>
                  <a:srgbClr val="333333"/>
                </a:solidFill>
              </a:rPr>
              <a:t>o</a:t>
            </a:r>
            <a:r>
              <a:rPr lang="en-US" sz="2400" spc="-10" dirty="0" err="1">
                <a:solidFill>
                  <a:srgbClr val="333333"/>
                </a:solidFill>
              </a:rPr>
              <a:t>z</a:t>
            </a:r>
            <a:r>
              <a:rPr lang="en-US" sz="2400" spc="-15" dirty="0" err="1">
                <a:solidFill>
                  <a:srgbClr val="333333"/>
                </a:solidFill>
              </a:rPr>
              <a:t>e</a:t>
            </a:r>
            <a:r>
              <a:rPr lang="en-US" sz="2400" spc="-15" dirty="0">
                <a:solidFill>
                  <a:srgbClr val="333333"/>
                </a:solidFill>
              </a:rPr>
              <a:t> </a:t>
            </a:r>
            <a:r>
              <a:rPr lang="en-US" sz="2400" spc="-10" dirty="0">
                <a:solidFill>
                  <a:srgbClr val="333333"/>
                </a:solidFill>
              </a:rPr>
              <a:t>je</a:t>
            </a:r>
            <a:r>
              <a:rPr lang="en-US" sz="2400" spc="-15"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g</a:t>
            </a:r>
            <a:r>
              <a:rPr lang="en-US" sz="2400" spc="-20" dirty="0" err="1">
                <a:solidFill>
                  <a:srgbClr val="333333"/>
                </a:solidFill>
              </a:rPr>
              <a:t>r</a:t>
            </a:r>
            <a:r>
              <a:rPr lang="en-US" sz="2400" spc="-30" dirty="0" err="1">
                <a:solidFill>
                  <a:srgbClr val="333333"/>
                </a:solidFill>
              </a:rPr>
              <a:t>e</a:t>
            </a:r>
            <a:r>
              <a:rPr lang="en-US" sz="2400" spc="-15" dirty="0" err="1">
                <a:solidFill>
                  <a:srgbClr val="333333"/>
                </a:solidFill>
              </a:rPr>
              <a:t>šn</a:t>
            </a:r>
            <a:r>
              <a:rPr lang="en-US" sz="2400" dirty="0" err="1">
                <a:solidFill>
                  <a:srgbClr val="333333"/>
                </a:solidFill>
              </a:rPr>
              <a:t>a</a:t>
            </a:r>
            <a:r>
              <a:rPr lang="en-US" sz="2400" spc="-10" dirty="0">
                <a:solidFill>
                  <a:srgbClr val="333333"/>
                </a:solidFill>
              </a:rPr>
              <a:t>.</a:t>
            </a:r>
            <a:r>
              <a:rPr lang="en-US" sz="2400" spc="35" dirty="0">
                <a:solidFill>
                  <a:srgbClr val="333333"/>
                </a:solidFill>
              </a:rPr>
              <a:t> </a:t>
            </a:r>
            <a:r>
              <a:rPr lang="en-US" sz="2400" spc="-15" dirty="0" err="1">
                <a:solidFill>
                  <a:srgbClr val="333333"/>
                </a:solidFill>
              </a:rPr>
              <a:t>P</a:t>
            </a:r>
            <a:r>
              <a:rPr lang="en-US" sz="2400" spc="-20" dirty="0" err="1">
                <a:solidFill>
                  <a:srgbClr val="333333"/>
                </a:solidFill>
              </a:rPr>
              <a:t>r</a:t>
            </a:r>
            <a:r>
              <a:rPr lang="en-US" sz="2400" spc="-15" dirty="0" err="1">
                <a:solidFill>
                  <a:srgbClr val="333333"/>
                </a:solidFill>
              </a:rPr>
              <a:t>v</a:t>
            </a:r>
            <a:r>
              <a:rPr lang="en-US" sz="2400" spc="-35" dirty="0" err="1">
                <a:solidFill>
                  <a:srgbClr val="333333"/>
                </a:solidFill>
              </a:rPr>
              <a:t>o</a:t>
            </a:r>
            <a:r>
              <a:rPr lang="en-US" sz="2400" spc="-10" dirty="0">
                <a:solidFill>
                  <a:srgbClr val="333333"/>
                </a:solidFill>
              </a:rPr>
              <a:t>,</a:t>
            </a:r>
            <a:r>
              <a:rPr lang="en-US" sz="2400" spc="35" dirty="0">
                <a:solidFill>
                  <a:srgbClr val="333333"/>
                </a:solidFill>
              </a:rPr>
              <a:t> </a:t>
            </a:r>
            <a:r>
              <a:rPr lang="en-US" sz="2400" spc="-15" dirty="0" err="1">
                <a:solidFill>
                  <a:srgbClr val="333333"/>
                </a:solidFill>
              </a:rPr>
              <a:t>k</a:t>
            </a:r>
            <a:r>
              <a:rPr lang="en-US" sz="2400" spc="-30" dirty="0" err="1">
                <a:solidFill>
                  <a:srgbClr val="333333"/>
                </a:solidFill>
              </a:rPr>
              <a:t>o</a:t>
            </a:r>
            <a:r>
              <a:rPr lang="en-US" sz="2400" spc="-5" dirty="0" err="1">
                <a:solidFill>
                  <a:srgbClr val="333333"/>
                </a:solidFill>
              </a:rPr>
              <a:t>nt</a:t>
            </a:r>
            <a:r>
              <a:rPr lang="en-US" sz="2400" spc="-20" dirty="0" err="1">
                <a:solidFill>
                  <a:srgbClr val="333333"/>
                </a:solidFill>
              </a:rPr>
              <a:t>r</a:t>
            </a:r>
            <a:r>
              <a:rPr lang="x-none" sz="2400" spc="-15">
                <a:solidFill>
                  <a:srgbClr val="333333"/>
                </a:solidFill>
              </a:rPr>
              <a:t>o</a:t>
            </a:r>
            <a:r>
              <a:rPr lang="en-US" sz="2400" spc="-15" dirty="0" err="1">
                <a:solidFill>
                  <a:srgbClr val="333333"/>
                </a:solidFill>
              </a:rPr>
              <a:t>v</a:t>
            </a:r>
            <a:r>
              <a:rPr lang="en-US" sz="2400" spc="-30" dirty="0" err="1">
                <a:solidFill>
                  <a:srgbClr val="333333"/>
                </a:solidFill>
              </a:rPr>
              <a:t>e</a:t>
            </a:r>
            <a:r>
              <a:rPr lang="en-US" sz="2400" spc="-20" dirty="0" err="1">
                <a:solidFill>
                  <a:srgbClr val="333333"/>
                </a:solidFill>
              </a:rPr>
              <a:t>r</a:t>
            </a:r>
            <a:r>
              <a:rPr lang="en-US" sz="2400" spc="-10" dirty="0" err="1">
                <a:solidFill>
                  <a:srgbClr val="333333"/>
                </a:solidFill>
              </a:rPr>
              <a:t>z</a:t>
            </a:r>
            <a:r>
              <a:rPr lang="en-US" sz="2400" spc="-5" dirty="0" err="1">
                <a:solidFill>
                  <a:srgbClr val="333333"/>
                </a:solidFill>
              </a:rPr>
              <a:t>n</a:t>
            </a:r>
            <a:r>
              <a:rPr lang="en-US" sz="2400" spc="-15" dirty="0" err="1">
                <a:solidFill>
                  <a:srgbClr val="333333"/>
                </a:solidFill>
              </a:rPr>
              <a:t>o</a:t>
            </a:r>
            <a:r>
              <a:rPr lang="en-US" sz="2400" spc="25" dirty="0">
                <a:solidFill>
                  <a:srgbClr val="333333"/>
                </a:solidFill>
              </a:rPr>
              <a:t> </a:t>
            </a:r>
            <a:r>
              <a:rPr lang="en-US" sz="2400" spc="-5" dirty="0">
                <a:solidFill>
                  <a:srgbClr val="333333"/>
                </a:solidFill>
              </a:rPr>
              <a:t>j</a:t>
            </a:r>
            <a:r>
              <a:rPr lang="en-US" sz="2400" spc="-15" dirty="0">
                <a:solidFill>
                  <a:srgbClr val="333333"/>
                </a:solidFill>
              </a:rPr>
              <a:t>e da</a:t>
            </a:r>
            <a:r>
              <a:rPr lang="en-US" sz="2400" spc="-5" dirty="0">
                <a:solidFill>
                  <a:srgbClr val="333333"/>
                </a:solidFill>
              </a:rPr>
              <a:t> </a:t>
            </a:r>
            <a:r>
              <a:rPr lang="en-US" sz="2400" spc="15" dirty="0">
                <a:solidFill>
                  <a:srgbClr val="333333"/>
                </a:solidFill>
              </a:rPr>
              <a:t>l</a:t>
            </a:r>
            <a:r>
              <a:rPr lang="en-US" sz="2400" spc="-10" dirty="0">
                <a:solidFill>
                  <a:srgbClr val="333333"/>
                </a:solidFill>
              </a:rPr>
              <a:t>i</a:t>
            </a:r>
            <a:r>
              <a:rPr lang="en-US" sz="2400" spc="-3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me</a:t>
            </a:r>
            <a:r>
              <a:rPr lang="en-US" sz="2400" spc="-30" dirty="0" err="1">
                <a:solidFill>
                  <a:srgbClr val="333333"/>
                </a:solidFill>
              </a:rPr>
              <a:t>ć</a:t>
            </a:r>
            <a:r>
              <a:rPr lang="en-US" sz="2400" spc="-10" dirty="0" err="1">
                <a:solidFill>
                  <a:srgbClr val="333333"/>
                </a:solidFill>
              </a:rPr>
              <a:t>aj</a:t>
            </a:r>
            <a:r>
              <a:rPr lang="en-US" sz="2400" spc="-10" dirty="0">
                <a:solidFill>
                  <a:srgbClr val="333333"/>
                </a:solidFill>
              </a:rPr>
              <a:t> </a:t>
            </a:r>
            <a:r>
              <a:rPr lang="en-US" sz="2400" spc="-10" dirty="0" err="1">
                <a:solidFill>
                  <a:srgbClr val="333333"/>
                </a:solidFill>
              </a:rPr>
              <a:t>sa</a:t>
            </a:r>
            <a:r>
              <a:rPr lang="en-US" sz="2400" spc="-15" dirty="0">
                <a:solidFill>
                  <a:srgbClr val="333333"/>
                </a:solidFill>
              </a:rPr>
              <a:t> </a:t>
            </a:r>
            <a:r>
              <a:rPr lang="en-US" sz="2400" spc="-15" dirty="0" err="1">
                <a:solidFill>
                  <a:srgbClr val="333333"/>
                </a:solidFill>
              </a:rPr>
              <a:t>v</a:t>
            </a:r>
            <a:r>
              <a:rPr lang="en-US" sz="2400" spc="15" dirty="0" err="1">
                <a:solidFill>
                  <a:srgbClr val="333333"/>
                </a:solidFill>
              </a:rPr>
              <a:t>i</a:t>
            </a:r>
            <a:r>
              <a:rPr lang="en-US" sz="2400" spc="-15" dirty="0" err="1">
                <a:solidFill>
                  <a:srgbClr val="333333"/>
                </a:solidFill>
              </a:rPr>
              <a:t>š</a:t>
            </a:r>
            <a:r>
              <a:rPr lang="en-US" sz="2400" spc="-35" dirty="0" err="1">
                <a:solidFill>
                  <a:srgbClr val="333333"/>
                </a:solidFill>
              </a:rPr>
              <a:t>e</a:t>
            </a:r>
            <a:r>
              <a:rPr lang="en-US" sz="2400" spc="-10" dirty="0" err="1">
                <a:solidFill>
                  <a:srgbClr val="333333"/>
                </a:solidFill>
              </a:rPr>
              <a:t>st</a:t>
            </a:r>
            <a:r>
              <a:rPr lang="en-US" sz="2400" spc="-20" dirty="0" err="1">
                <a:solidFill>
                  <a:srgbClr val="333333"/>
                </a:solidFill>
              </a:rPr>
              <a:t>r</a:t>
            </a:r>
            <a:r>
              <a:rPr lang="en-US" sz="2400" spc="-5" dirty="0" err="1">
                <a:solidFill>
                  <a:srgbClr val="333333"/>
                </a:solidFill>
              </a:rPr>
              <a:t>u</a:t>
            </a:r>
            <a:r>
              <a:rPr lang="en-US" sz="2400" spc="-15" dirty="0" err="1">
                <a:solidFill>
                  <a:srgbClr val="333333"/>
                </a:solidFill>
              </a:rPr>
              <a:t>k</a:t>
            </a:r>
            <a:r>
              <a:rPr lang="en-US" sz="2400" spc="-30" dirty="0" err="1">
                <a:solidFill>
                  <a:srgbClr val="333333"/>
                </a:solidFill>
              </a:rPr>
              <a:t>o</a:t>
            </a:r>
            <a:r>
              <a:rPr lang="en-US" sz="2400" spc="-20" dirty="0" err="1">
                <a:solidFill>
                  <a:srgbClr val="333333"/>
                </a:solidFill>
              </a:rPr>
              <a:t>m</a:t>
            </a:r>
            <a:r>
              <a:rPr lang="en-US" sz="2400" spc="40" dirty="0">
                <a:solidFill>
                  <a:srgbClr val="333333"/>
                </a:solidFill>
              </a:rPr>
              <a:t> </a:t>
            </a:r>
            <a:r>
              <a:rPr lang="en-US" sz="2400" spc="15" dirty="0" err="1">
                <a:solidFill>
                  <a:srgbClr val="333333"/>
                </a:solidFill>
              </a:rPr>
              <a:t>li</a:t>
            </a:r>
            <a:r>
              <a:rPr lang="en-US" sz="2400" spc="-15" dirty="0" err="1">
                <a:solidFill>
                  <a:srgbClr val="333333"/>
                </a:solidFill>
              </a:rPr>
              <a:t>čno</a:t>
            </a:r>
            <a:r>
              <a:rPr lang="en-US" sz="2400" spc="-25" dirty="0" err="1">
                <a:solidFill>
                  <a:srgbClr val="333333"/>
                </a:solidFill>
              </a:rPr>
              <a:t>š</a:t>
            </a:r>
            <a:r>
              <a:rPr lang="en-US" sz="2400" spc="-15" dirty="0" err="1">
                <a:solidFill>
                  <a:srgbClr val="333333"/>
                </a:solidFill>
              </a:rPr>
              <a:t>ću</a:t>
            </a:r>
            <a:r>
              <a:rPr lang="en-US" sz="2400" spc="-55" dirty="0">
                <a:solidFill>
                  <a:srgbClr val="333333"/>
                </a:solidFill>
              </a:rPr>
              <a:t> </a:t>
            </a:r>
            <a:r>
              <a:rPr lang="en-US" sz="2400" spc="-5" dirty="0" err="1">
                <a:solidFill>
                  <a:srgbClr val="333333"/>
                </a:solidFill>
              </a:rPr>
              <a:t>u</a:t>
            </a:r>
            <a:r>
              <a:rPr lang="en-US" sz="2400" spc="-25" dirty="0" err="1">
                <a:solidFill>
                  <a:srgbClr val="333333"/>
                </a:solidFill>
              </a:rPr>
              <a:t>o</a:t>
            </a:r>
            <a:r>
              <a:rPr lang="en-US" sz="2400" spc="-10" dirty="0" err="1">
                <a:solidFill>
                  <a:srgbClr val="333333"/>
                </a:solidFill>
              </a:rPr>
              <a:t>pšte</a:t>
            </a:r>
            <a:r>
              <a:rPr lang="en-US" sz="240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st</a:t>
            </a:r>
            <a:r>
              <a:rPr lang="en-US" sz="2400" spc="-25" dirty="0" err="1">
                <a:solidFill>
                  <a:srgbClr val="333333"/>
                </a:solidFill>
              </a:rPr>
              <a:t>o</a:t>
            </a:r>
            <a:r>
              <a:rPr lang="en-US" sz="2400" spc="-5" dirty="0" err="1">
                <a:solidFill>
                  <a:srgbClr val="333333"/>
                </a:solidFill>
              </a:rPr>
              <a:t>j</a:t>
            </a:r>
            <a:r>
              <a:rPr lang="en-US" sz="2400" spc="50" dirty="0" err="1">
                <a:solidFill>
                  <a:srgbClr val="333333"/>
                </a:solidFill>
              </a:rPr>
              <a:t>i</a:t>
            </a:r>
            <a:r>
              <a:rPr lang="en-US" sz="2400" spc="-10" dirty="0">
                <a:solidFill>
                  <a:srgbClr val="333333"/>
                </a:solidFill>
              </a:rPr>
              <a:t>.</a:t>
            </a:r>
            <a:r>
              <a:rPr lang="en-US" sz="2400" spc="-15" dirty="0">
                <a:solidFill>
                  <a:srgbClr val="333333"/>
                </a:solidFill>
              </a:rPr>
              <a:t> </a:t>
            </a:r>
            <a:r>
              <a:rPr lang="en-US" sz="2400" spc="-20" dirty="0" err="1">
                <a:solidFill>
                  <a:srgbClr val="333333"/>
                </a:solidFill>
              </a:rPr>
              <a:t>Dr</a:t>
            </a:r>
            <a:r>
              <a:rPr lang="en-US" sz="2400" spc="-5" dirty="0" err="1">
                <a:solidFill>
                  <a:srgbClr val="333333"/>
                </a:solidFill>
              </a:rPr>
              <a:t>u</a:t>
            </a:r>
            <a:r>
              <a:rPr lang="en-US" sz="2400" spc="-10" dirty="0" err="1">
                <a:solidFill>
                  <a:srgbClr val="333333"/>
                </a:solidFill>
              </a:rPr>
              <a:t>g</a:t>
            </a:r>
            <a:r>
              <a:rPr lang="en-US" sz="2400" spc="-20" dirty="0" err="1">
                <a:solidFill>
                  <a:srgbClr val="333333"/>
                </a:solidFill>
              </a:rPr>
              <a:t>o</a:t>
            </a:r>
            <a:r>
              <a:rPr lang="en-US" sz="2400" spc="-10" dirty="0">
                <a:solidFill>
                  <a:srgbClr val="333333"/>
                </a:solidFill>
              </a:rPr>
              <a:t>,</a:t>
            </a:r>
            <a:r>
              <a:rPr lang="en-US" sz="2400" spc="10" dirty="0">
                <a:solidFill>
                  <a:srgbClr val="333333"/>
                </a:solidFill>
              </a:rPr>
              <a:t> </a:t>
            </a:r>
            <a:r>
              <a:rPr lang="en-US" sz="2400" spc="-25" dirty="0" err="1">
                <a:solidFill>
                  <a:srgbClr val="333333"/>
                </a:solidFill>
              </a:rPr>
              <a:t>o</a:t>
            </a:r>
            <a:r>
              <a:rPr lang="en-US" sz="2400" spc="-15" dirty="0" err="1">
                <a:solidFill>
                  <a:srgbClr val="333333"/>
                </a:solidFill>
              </a:rPr>
              <a:t>vaj</a:t>
            </a:r>
            <a:r>
              <a:rPr lang="en-US" sz="2400" spc="-10" dirty="0">
                <a:solidFill>
                  <a:srgbClr val="333333"/>
                </a:solidFill>
              </a:rPr>
              <a:t> </a:t>
            </a:r>
            <a:r>
              <a:rPr lang="en-US" sz="2400" spc="-15" dirty="0" err="1">
                <a:solidFill>
                  <a:srgbClr val="333333"/>
                </a:solidFill>
              </a:rPr>
              <a:t>s</a:t>
            </a:r>
            <a:r>
              <a:rPr lang="en-US" sz="2400" spc="5" dirty="0" err="1">
                <a:solidFill>
                  <a:srgbClr val="333333"/>
                </a:solidFill>
              </a:rPr>
              <a:t>i</a:t>
            </a:r>
            <a:r>
              <a:rPr lang="en-US" sz="2400" spc="-20" dirty="0" err="1">
                <a:solidFill>
                  <a:srgbClr val="333333"/>
                </a:solidFill>
              </a:rPr>
              <a:t>m</a:t>
            </a:r>
            <a:r>
              <a:rPr lang="en-US" sz="2400" spc="-5" dirty="0" err="1">
                <a:solidFill>
                  <a:srgbClr val="333333"/>
                </a:solidFill>
              </a:rPr>
              <a:t>pt</a:t>
            </a:r>
            <a:r>
              <a:rPr lang="en-US" sz="2400" spc="-25" dirty="0" err="1">
                <a:solidFill>
                  <a:srgbClr val="333333"/>
                </a:solidFill>
              </a:rPr>
              <a:t>o</a:t>
            </a:r>
            <a:r>
              <a:rPr lang="en-US" sz="2400" spc="-20" dirty="0" err="1">
                <a:solidFill>
                  <a:srgbClr val="333333"/>
                </a:solidFill>
              </a:rPr>
              <a:t>m</a:t>
            </a:r>
            <a:r>
              <a:rPr lang="en-US" sz="2400" spc="-5" dirty="0">
                <a:solidFill>
                  <a:srgbClr val="333333"/>
                </a:solidFill>
              </a:rPr>
              <a:t> n</a:t>
            </a:r>
            <a:r>
              <a:rPr lang="en-US" sz="2400" spc="-15" dirty="0">
                <a:solidFill>
                  <a:srgbClr val="333333"/>
                </a:solidFill>
              </a:rPr>
              <a:t>e </a:t>
            </a:r>
            <a:r>
              <a:rPr lang="en-US" sz="2400" spc="-15" dirty="0" err="1">
                <a:solidFill>
                  <a:srgbClr val="333333"/>
                </a:solidFill>
              </a:rPr>
              <a:t>u</a:t>
            </a:r>
            <a:r>
              <a:rPr lang="en-US" sz="2400" spc="-5" dirty="0" err="1">
                <a:solidFill>
                  <a:srgbClr val="333333"/>
                </a:solidFill>
              </a:rPr>
              <a:t>pu</a:t>
            </a:r>
            <a:r>
              <a:rPr lang="en-US" sz="2400" spc="-15" dirty="0" err="1">
                <a:solidFill>
                  <a:srgbClr val="333333"/>
                </a:solidFill>
              </a:rPr>
              <a:t>ću</a:t>
            </a:r>
            <a:r>
              <a:rPr lang="en-US" sz="2400" dirty="0" err="1">
                <a:solidFill>
                  <a:srgbClr val="333333"/>
                </a:solidFill>
              </a:rPr>
              <a:t>j</a:t>
            </a:r>
            <a:r>
              <a:rPr lang="en-US" sz="2400" spc="-15" dirty="0" err="1">
                <a:solidFill>
                  <a:srgbClr val="333333"/>
                </a:solidFill>
              </a:rPr>
              <a:t>e</a:t>
            </a:r>
            <a:r>
              <a:rPr lang="en-US" sz="2400" spc="-15" dirty="0">
                <a:solidFill>
                  <a:srgbClr val="333333"/>
                </a:solidFill>
              </a:rPr>
              <a:t> </a:t>
            </a:r>
            <a:r>
              <a:rPr lang="en-US" sz="2400" spc="-15" dirty="0" err="1">
                <a:solidFill>
                  <a:srgbClr val="333333"/>
                </a:solidFill>
              </a:rPr>
              <a:t>na</a:t>
            </a:r>
            <a:r>
              <a:rPr lang="en-US" sz="2400" dirty="0">
                <a:solidFill>
                  <a:srgbClr val="333333"/>
                </a:solidFill>
              </a:rPr>
              <a:t> </a:t>
            </a:r>
            <a:r>
              <a:rPr lang="en-US" sz="2400" spc="-30" dirty="0" err="1">
                <a:solidFill>
                  <a:srgbClr val="333333"/>
                </a:solidFill>
              </a:rPr>
              <a:t>s</a:t>
            </a:r>
            <a:r>
              <a:rPr lang="en-US" sz="2400" spc="-5" dirty="0" err="1">
                <a:solidFill>
                  <a:srgbClr val="333333"/>
                </a:solidFill>
              </a:rPr>
              <a:t>h</a:t>
            </a:r>
            <a:r>
              <a:rPr lang="en-US" sz="2400" spc="15" dirty="0" err="1">
                <a:solidFill>
                  <a:srgbClr val="333333"/>
                </a:solidFill>
              </a:rPr>
              <a:t>i</a:t>
            </a:r>
            <a:r>
              <a:rPr lang="en-US" sz="2400" spc="-10" dirty="0" err="1">
                <a:solidFill>
                  <a:srgbClr val="333333"/>
                </a:solidFill>
              </a:rPr>
              <a:t>z</a:t>
            </a:r>
            <a:r>
              <a:rPr lang="en-US" sz="2400" spc="-25" dirty="0" err="1">
                <a:solidFill>
                  <a:srgbClr val="333333"/>
                </a:solidFill>
              </a:rPr>
              <a:t>o</a:t>
            </a:r>
            <a:r>
              <a:rPr lang="en-US" sz="2400" spc="-10" dirty="0" err="1">
                <a:solidFill>
                  <a:srgbClr val="333333"/>
                </a:solidFill>
              </a:rPr>
              <a:t>f</a:t>
            </a:r>
            <a:r>
              <a:rPr lang="en-US" sz="2400" spc="-30" dirty="0" err="1">
                <a:solidFill>
                  <a:srgbClr val="333333"/>
                </a:solidFill>
              </a:rPr>
              <a:t>re</a:t>
            </a:r>
            <a:r>
              <a:rPr lang="en-US" sz="2400" spc="-5"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u</a:t>
            </a:r>
            <a:r>
              <a:rPr lang="en-US" sz="2400" spc="-50" dirty="0">
                <a:solidFill>
                  <a:srgbClr val="333333"/>
                </a:solidFill>
              </a:rPr>
              <a:t> </a:t>
            </a:r>
            <a:r>
              <a:rPr lang="en-US" sz="2400" spc="15" dirty="0" err="1">
                <a:solidFill>
                  <a:srgbClr val="333333"/>
                </a:solidFill>
              </a:rPr>
              <a:t>il</a:t>
            </a:r>
            <a:r>
              <a:rPr lang="en-US" sz="2400" spc="-10" dirty="0" err="1">
                <a:solidFill>
                  <a:srgbClr val="333333"/>
                </a:solidFill>
              </a:rPr>
              <a:t>i</a:t>
            </a:r>
            <a:r>
              <a:rPr lang="en-US" sz="2400" dirty="0">
                <a:solidFill>
                  <a:srgbClr val="333333"/>
                </a:solidFill>
              </a:rPr>
              <a:t> </a:t>
            </a:r>
            <a:r>
              <a:rPr lang="en-US" sz="2400" spc="-15" dirty="0" err="1">
                <a:solidFill>
                  <a:srgbClr val="333333"/>
                </a:solidFill>
              </a:rPr>
              <a:t>ps</a:t>
            </a:r>
            <a:r>
              <a:rPr lang="en-US" sz="2400" spc="5" dirty="0" err="1">
                <a:solidFill>
                  <a:srgbClr val="333333"/>
                </a:solidFill>
              </a:rPr>
              <a:t>i</a:t>
            </a:r>
            <a:r>
              <a:rPr lang="en-US" sz="2400" spc="-30" dirty="0" err="1">
                <a:solidFill>
                  <a:srgbClr val="333333"/>
                </a:solidFill>
              </a:rPr>
              <a:t>h</a:t>
            </a:r>
            <a:r>
              <a:rPr lang="en-US" sz="2400" spc="-25" dirty="0" err="1">
                <a:solidFill>
                  <a:srgbClr val="333333"/>
                </a:solidFill>
              </a:rPr>
              <a:t>o</a:t>
            </a:r>
            <a:r>
              <a:rPr lang="en-US" sz="2400" spc="-10" dirty="0" err="1">
                <a:solidFill>
                  <a:srgbClr val="333333"/>
                </a:solidFill>
              </a:rPr>
              <a:t>z</a:t>
            </a:r>
            <a:r>
              <a:rPr lang="en-US" sz="2400" spc="50" dirty="0" err="1">
                <a:solidFill>
                  <a:srgbClr val="333333"/>
                </a:solidFill>
              </a:rPr>
              <a:t>u</a:t>
            </a:r>
            <a:r>
              <a:rPr lang="en-US" sz="2400" spc="-1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Stigma </a:t>
            </a:r>
            <a:r>
              <a:rPr lang="en-US" sz="3600" dirty="0" err="1">
                <a:latin typeface="+mn-lt"/>
                <a:ea typeface="+mn-ea"/>
                <a:cs typeface="+mn-cs"/>
              </a:rPr>
              <a:t>prema</a:t>
            </a:r>
            <a:r>
              <a:rPr lang="en-US" sz="3600" dirty="0">
                <a:latin typeface="+mn-lt"/>
                <a:ea typeface="+mn-ea"/>
                <a:cs typeface="+mn-cs"/>
              </a:rPr>
              <a:t> </a:t>
            </a:r>
            <a:r>
              <a:rPr lang="en-US" sz="3600" dirty="0" err="1">
                <a:latin typeface="+mn-lt"/>
                <a:ea typeface="+mn-ea"/>
                <a:cs typeface="+mn-cs"/>
              </a:rPr>
              <a:t>ljudima</a:t>
            </a:r>
            <a:r>
              <a:rPr lang="en-US" sz="3600" dirty="0">
                <a:latin typeface="+mn-lt"/>
                <a:ea typeface="+mn-ea"/>
                <a:cs typeface="+mn-cs"/>
              </a:rPr>
              <a:t> </a:t>
            </a:r>
            <a:r>
              <a:rPr lang="en-US" sz="3600" dirty="0" err="1">
                <a:latin typeface="+mn-lt"/>
                <a:ea typeface="+mn-ea"/>
                <a:cs typeface="+mn-cs"/>
              </a:rPr>
              <a:t>koji</a:t>
            </a:r>
            <a:r>
              <a:rPr lang="en-US" sz="3600" dirty="0">
                <a:latin typeface="+mn-lt"/>
                <a:ea typeface="+mn-ea"/>
                <a:cs typeface="+mn-cs"/>
              </a:rPr>
              <a:t> </a:t>
            </a:r>
            <a:r>
              <a:rPr lang="en-US" sz="3600" dirty="0" err="1">
                <a:latin typeface="+mn-lt"/>
                <a:ea typeface="+mn-ea"/>
                <a:cs typeface="+mn-cs"/>
              </a:rPr>
              <a:t>imaju</a:t>
            </a:r>
            <a:r>
              <a:rPr lang="en-US" sz="3600" dirty="0">
                <a:latin typeface="+mn-lt"/>
                <a:ea typeface="+mn-ea"/>
                <a:cs typeface="+mn-cs"/>
              </a:rPr>
              <a:t> </a:t>
            </a:r>
            <a:r>
              <a:rPr lang="en-US" sz="3600" dirty="0" err="1">
                <a:latin typeface="+mn-lt"/>
                <a:ea typeface="+mn-ea"/>
                <a:cs typeface="+mn-cs"/>
              </a:rPr>
              <a:t>psihozu</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a:r>
              <a:rPr lang="en-US" sz="2400" dirty="0" err="1">
                <a:solidFill>
                  <a:srgbClr val="004992"/>
                </a:solidFill>
              </a:rPr>
              <a:t>Opra</a:t>
            </a:r>
            <a:r>
              <a:rPr lang="en-US" sz="2400" spc="-10" dirty="0" err="1">
                <a:solidFill>
                  <a:srgbClr val="004992"/>
                </a:solidFill>
              </a:rPr>
              <a:t>vd</a:t>
            </a:r>
            <a:r>
              <a:rPr lang="en-US" sz="2400" dirty="0" err="1">
                <a:solidFill>
                  <a:srgbClr val="004992"/>
                </a:solidFill>
              </a:rPr>
              <a:t>a</a:t>
            </a:r>
            <a:r>
              <a:rPr lang="en-US" sz="2400" spc="-15" dirty="0" err="1">
                <a:solidFill>
                  <a:srgbClr val="004992"/>
                </a:solidFill>
              </a:rPr>
              <a:t>n</a:t>
            </a:r>
            <a:r>
              <a:rPr lang="en-US" sz="2400" spc="10" dirty="0" err="1">
                <a:solidFill>
                  <a:srgbClr val="004992"/>
                </a:solidFill>
              </a:rPr>
              <a:t>o</a:t>
            </a:r>
            <a:r>
              <a:rPr lang="en-US" sz="2400" dirty="0">
                <a:solidFill>
                  <a:srgbClr val="004992"/>
                </a:solidFill>
              </a:rPr>
              <a:t>?</a:t>
            </a:r>
            <a:r>
              <a:rPr lang="en-US" sz="2400" spc="20" dirty="0">
                <a:solidFill>
                  <a:srgbClr val="004992"/>
                </a:solidFill>
              </a:rPr>
              <a:t> </a:t>
            </a:r>
            <a:r>
              <a:rPr lang="en-US" sz="2400" spc="10" dirty="0">
                <a:solidFill>
                  <a:srgbClr val="004992"/>
                </a:solidFill>
              </a:rPr>
              <a:t>N</a:t>
            </a:r>
            <a:r>
              <a:rPr lang="en-US" sz="2400" spc="5" dirty="0">
                <a:solidFill>
                  <a:srgbClr val="004992"/>
                </a:solidFill>
              </a:rPr>
              <a:t>e</a:t>
            </a:r>
            <a:r>
              <a:rPr lang="en-US" sz="2400" spc="-10" dirty="0">
                <a:solidFill>
                  <a:srgbClr val="004992"/>
                </a:solidFill>
              </a:rPr>
              <a:t>!</a:t>
            </a:r>
            <a:endParaRPr lang="en-US" sz="2400" dirty="0">
              <a:solidFill>
                <a:srgbClr val="004992"/>
              </a:solidFill>
            </a:endParaRPr>
          </a:p>
          <a:p>
            <a:pPr marL="342900" marR="165100" lvl="0" indent="-342900" defTabSz="914400">
              <a:buClr>
                <a:srgbClr val="333333"/>
              </a:buClr>
              <a:buFont typeface="WingDings"/>
              <a:buChar char=""/>
              <a:tabLst>
                <a:tab pos="278130" algn="l"/>
              </a:tabLst>
            </a:pPr>
            <a:r>
              <a:rPr lang="en-US" sz="2400" spc="-15" dirty="0" err="1">
                <a:solidFill>
                  <a:srgbClr val="004992"/>
                </a:solidFill>
              </a:rPr>
              <a:t>V</a:t>
            </a:r>
            <a:r>
              <a:rPr lang="en-US" sz="2400" spc="15" dirty="0" err="1">
                <a:solidFill>
                  <a:srgbClr val="004992"/>
                </a:solidFill>
              </a:rPr>
              <a:t>i</a:t>
            </a:r>
            <a:r>
              <a:rPr lang="en-US" sz="2400" spc="-25" dirty="0" err="1">
                <a:solidFill>
                  <a:srgbClr val="004992"/>
                </a:solidFill>
              </a:rPr>
              <a:t>š</a:t>
            </a:r>
            <a:r>
              <a:rPr lang="en-US" sz="2400" spc="-30" dirty="0" err="1">
                <a:solidFill>
                  <a:srgbClr val="004992"/>
                </a:solidFill>
              </a:rPr>
              <a:t>e</a:t>
            </a:r>
            <a:r>
              <a:rPr lang="en-US" sz="2400" spc="-25" dirty="0" err="1">
                <a:solidFill>
                  <a:srgbClr val="004992"/>
                </a:solidFill>
              </a:rPr>
              <a:t>s</a:t>
            </a:r>
            <a:r>
              <a:rPr lang="en-US" sz="2400" spc="-10" dirty="0" err="1">
                <a:solidFill>
                  <a:srgbClr val="004992"/>
                </a:solidFill>
              </a:rPr>
              <a:t>t</a:t>
            </a:r>
            <a:r>
              <a:rPr lang="en-US" sz="2400" spc="-25" dirty="0" err="1">
                <a:solidFill>
                  <a:srgbClr val="004992"/>
                </a:solidFill>
              </a:rPr>
              <a:t>r</a:t>
            </a:r>
            <a:r>
              <a:rPr lang="en-US" sz="2400" spc="-10" dirty="0" err="1">
                <a:solidFill>
                  <a:srgbClr val="004992"/>
                </a:solidFill>
              </a:rPr>
              <a:t>u</a:t>
            </a:r>
            <a:r>
              <a:rPr lang="en-US" sz="2400" spc="-15" dirty="0" err="1">
                <a:solidFill>
                  <a:srgbClr val="004992"/>
                </a:solidFill>
              </a:rPr>
              <a:t>ke</a:t>
            </a:r>
            <a:r>
              <a:rPr lang="en-US" sz="2400" spc="5" dirty="0">
                <a:solidFill>
                  <a:srgbClr val="004992"/>
                </a:solidFill>
              </a:rPr>
              <a:t> </a:t>
            </a:r>
            <a:r>
              <a:rPr lang="en-US" sz="2400" spc="15" dirty="0" err="1">
                <a:solidFill>
                  <a:srgbClr val="004992"/>
                </a:solidFill>
              </a:rPr>
              <a:t>li</a:t>
            </a:r>
            <a:r>
              <a:rPr lang="en-US" sz="2400" spc="-25" dirty="0" err="1">
                <a:solidFill>
                  <a:srgbClr val="004992"/>
                </a:solidFill>
              </a:rPr>
              <a:t>č</a:t>
            </a:r>
            <a:r>
              <a:rPr lang="en-US" sz="2400" spc="-10" dirty="0" err="1">
                <a:solidFill>
                  <a:srgbClr val="004992"/>
                </a:solidFill>
              </a:rPr>
              <a:t>n</a:t>
            </a:r>
            <a:r>
              <a:rPr lang="en-US" sz="2400" spc="-25" dirty="0" err="1">
                <a:solidFill>
                  <a:srgbClr val="004992"/>
                </a:solidFill>
              </a:rPr>
              <a:t>os</a:t>
            </a:r>
            <a:r>
              <a:rPr lang="en-US" sz="2400" spc="-10" dirty="0" err="1">
                <a:solidFill>
                  <a:srgbClr val="004992"/>
                </a:solidFill>
              </a:rPr>
              <a:t>t</a:t>
            </a:r>
            <a:r>
              <a:rPr lang="en-US" sz="2400" spc="25" dirty="0" err="1">
                <a:solidFill>
                  <a:srgbClr val="004992"/>
                </a:solidFill>
              </a:rPr>
              <a:t>i</a:t>
            </a:r>
            <a:r>
              <a:rPr lang="en-US" sz="2400" spc="-10" dirty="0">
                <a:solidFill>
                  <a:srgbClr val="004992"/>
                </a:solidFill>
              </a:rPr>
              <a:t>:</a:t>
            </a:r>
            <a:r>
              <a:rPr lang="en-US" sz="2400" spc="-75" dirty="0">
                <a:solidFill>
                  <a:srgbClr val="004992"/>
                </a:solidFill>
              </a:rPr>
              <a:t> </a:t>
            </a:r>
            <a:r>
              <a:rPr lang="en-US" sz="2400" spc="-35" dirty="0">
                <a:solidFill>
                  <a:srgbClr val="333333"/>
                </a:solidFill>
              </a:rPr>
              <a:t>O</a:t>
            </a:r>
            <a:r>
              <a:rPr lang="en-US" sz="2400" spc="-15" dirty="0">
                <a:solidFill>
                  <a:srgbClr val="333333"/>
                </a:solidFill>
              </a:rPr>
              <a:t>va</a:t>
            </a:r>
            <a:r>
              <a:rPr lang="en-US" sz="2400" spc="10" dirty="0">
                <a:solidFill>
                  <a:srgbClr val="333333"/>
                </a:solidFill>
              </a:rPr>
              <a:t> </a:t>
            </a:r>
            <a:r>
              <a:rPr lang="en-US" sz="2400" spc="-25" dirty="0" err="1">
                <a:solidFill>
                  <a:srgbClr val="333333"/>
                </a:solidFill>
              </a:rPr>
              <a:t>s</a:t>
            </a:r>
            <a:r>
              <a:rPr lang="en-US" sz="2400" spc="15" dirty="0" err="1">
                <a:solidFill>
                  <a:srgbClr val="333333"/>
                </a:solidFill>
              </a:rPr>
              <a:t>li</a:t>
            </a:r>
            <a:r>
              <a:rPr lang="en-US" sz="2400" spc="-15" dirty="0" err="1">
                <a:solidFill>
                  <a:srgbClr val="333333"/>
                </a:solidFill>
              </a:rPr>
              <a:t>ka</a:t>
            </a:r>
            <a:r>
              <a:rPr lang="en-US" sz="2400" spc="-25" dirty="0">
                <a:solidFill>
                  <a:srgbClr val="333333"/>
                </a:solidFill>
              </a:rPr>
              <a:t> </a:t>
            </a:r>
            <a:r>
              <a:rPr lang="en-US" sz="2400" spc="-25" dirty="0" err="1">
                <a:solidFill>
                  <a:srgbClr val="333333"/>
                </a:solidFill>
              </a:rPr>
              <a:t>s</a:t>
            </a:r>
            <a:r>
              <a:rPr lang="en-US" sz="2400" spc="-10" dirty="0" err="1">
                <a:solidFill>
                  <a:srgbClr val="333333"/>
                </a:solidFill>
              </a:rPr>
              <a:t>h</a:t>
            </a:r>
            <a:r>
              <a:rPr lang="en-US" sz="2400" spc="15" dirty="0" err="1">
                <a:solidFill>
                  <a:srgbClr val="333333"/>
                </a:solidFill>
              </a:rPr>
              <a:t>i</a:t>
            </a:r>
            <a:r>
              <a:rPr lang="en-US" sz="2400" spc="-10" dirty="0" err="1">
                <a:solidFill>
                  <a:srgbClr val="333333"/>
                </a:solidFill>
              </a:rPr>
              <a:t>z</a:t>
            </a:r>
            <a:r>
              <a:rPr lang="en-US" sz="2400" spc="-25" dirty="0" err="1">
                <a:solidFill>
                  <a:srgbClr val="333333"/>
                </a:solidFill>
              </a:rPr>
              <a:t>o</a:t>
            </a:r>
            <a:r>
              <a:rPr lang="en-US" sz="2400" spc="-20" dirty="0" err="1">
                <a:solidFill>
                  <a:srgbClr val="333333"/>
                </a:solidFill>
              </a:rPr>
              <a:t>f</a:t>
            </a:r>
            <a:r>
              <a:rPr lang="en-US" sz="2400" spc="-25" dirty="0" err="1">
                <a:solidFill>
                  <a:srgbClr val="333333"/>
                </a:solidFill>
              </a:rPr>
              <a:t>r</a:t>
            </a:r>
            <a:r>
              <a:rPr lang="en-US" sz="2400" spc="-30" dirty="0" err="1">
                <a:solidFill>
                  <a:srgbClr val="333333"/>
                </a:solidFill>
              </a:rPr>
              <a:t>e</a:t>
            </a:r>
            <a:r>
              <a:rPr lang="en-US" sz="2400" spc="-10"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35" dirty="0">
                <a:solidFill>
                  <a:srgbClr val="333333"/>
                </a:solidFill>
              </a:rPr>
              <a:t> </a:t>
            </a:r>
            <a:r>
              <a:rPr lang="en-US" sz="2400" spc="15" dirty="0" err="1">
                <a:solidFill>
                  <a:srgbClr val="333333"/>
                </a:solidFill>
              </a:rPr>
              <a:t>i</a:t>
            </a:r>
            <a:r>
              <a:rPr lang="en-US" sz="2400" spc="-5" dirty="0">
                <a:solidFill>
                  <a:srgbClr val="333333"/>
                </a:solidFill>
              </a:rPr>
              <a:t>/</a:t>
            </a:r>
            <a:r>
              <a:rPr lang="en-US" sz="2400" spc="15" dirty="0" err="1">
                <a:solidFill>
                  <a:srgbClr val="333333"/>
                </a:solidFill>
              </a:rPr>
              <a:t>i</a:t>
            </a:r>
            <a:r>
              <a:rPr lang="en-US" sz="2400" spc="-10" dirty="0" err="1">
                <a:solidFill>
                  <a:srgbClr val="333333"/>
                </a:solidFill>
              </a:rPr>
              <a:t>li</a:t>
            </a:r>
            <a:r>
              <a:rPr lang="en-US" sz="2400" spc="5" dirty="0">
                <a:solidFill>
                  <a:srgbClr val="333333"/>
                </a:solidFill>
              </a:rPr>
              <a:t> </a:t>
            </a:r>
            <a:r>
              <a:rPr lang="en-US" sz="2400" spc="-15" dirty="0" err="1">
                <a:solidFill>
                  <a:srgbClr val="333333"/>
                </a:solidFill>
              </a:rPr>
              <a:t>dož</a:t>
            </a:r>
            <a:r>
              <a:rPr lang="en-US" sz="2400" spc="20" dirty="0" err="1">
                <a:solidFill>
                  <a:srgbClr val="333333"/>
                </a:solidFill>
              </a:rPr>
              <a:t>i</a:t>
            </a:r>
            <a:r>
              <a:rPr lang="en-US" sz="2400" spc="-10" dirty="0" err="1">
                <a:solidFill>
                  <a:srgbClr val="333333"/>
                </a:solidFill>
              </a:rPr>
              <a:t>vl</a:t>
            </a:r>
            <a:r>
              <a:rPr lang="en-US" sz="2400" spc="-5" dirty="0" err="1">
                <a:solidFill>
                  <a:srgbClr val="333333"/>
                </a:solidFill>
              </a:rPr>
              <a:t>j</a:t>
            </a:r>
            <a:r>
              <a:rPr lang="en-US" sz="2400" spc="-15" dirty="0" err="1">
                <a:solidFill>
                  <a:srgbClr val="333333"/>
                </a:solidFill>
              </a:rPr>
              <a:t>a</a:t>
            </a:r>
            <a:r>
              <a:rPr lang="en-US" sz="2400" dirty="0" err="1">
                <a:solidFill>
                  <a:srgbClr val="333333"/>
                </a:solidFill>
              </a:rPr>
              <a:t>j</a:t>
            </a:r>
            <a:r>
              <a:rPr lang="en-US" sz="2400" spc="-15" dirty="0" err="1">
                <a:solidFill>
                  <a:srgbClr val="333333"/>
                </a:solidFill>
              </a:rPr>
              <a:t>a</a:t>
            </a:r>
            <a:r>
              <a:rPr lang="en-US" sz="2400" spc="-10" dirty="0">
                <a:solidFill>
                  <a:srgbClr val="333333"/>
                </a:solidFill>
              </a:rPr>
              <a:t> </a:t>
            </a:r>
            <a:r>
              <a:rPr lang="en-US" sz="2400" spc="-10" dirty="0" err="1">
                <a:solidFill>
                  <a:srgbClr val="333333"/>
                </a:solidFill>
              </a:rPr>
              <a:t>p</a:t>
            </a:r>
            <a:r>
              <a:rPr lang="en-US" sz="2400" spc="-15" dirty="0" err="1">
                <a:solidFill>
                  <a:srgbClr val="333333"/>
                </a:solidFill>
              </a:rPr>
              <a:t>s</a:t>
            </a:r>
            <a:r>
              <a:rPr lang="en-US" sz="2400" spc="5" dirty="0" err="1">
                <a:solidFill>
                  <a:srgbClr val="333333"/>
                </a:solidFill>
              </a:rPr>
              <a:t>i</a:t>
            </a:r>
            <a:r>
              <a:rPr lang="en-US" sz="2400" spc="-5" dirty="0" err="1">
                <a:solidFill>
                  <a:srgbClr val="333333"/>
                </a:solidFill>
              </a:rPr>
              <a:t>h</a:t>
            </a:r>
            <a:r>
              <a:rPr lang="en-US" sz="2400" spc="-25" dirty="0" err="1">
                <a:solidFill>
                  <a:srgbClr val="333333"/>
                </a:solidFill>
              </a:rPr>
              <a:t>o</a:t>
            </a:r>
            <a:r>
              <a:rPr lang="en-US" sz="2400" spc="-10" dirty="0" err="1">
                <a:solidFill>
                  <a:srgbClr val="333333"/>
                </a:solidFill>
              </a:rPr>
              <a:t>z</a:t>
            </a:r>
            <a:r>
              <a:rPr lang="en-US" sz="2400" spc="-15" dirty="0" err="1">
                <a:solidFill>
                  <a:srgbClr val="333333"/>
                </a:solidFill>
              </a:rPr>
              <a:t>e</a:t>
            </a:r>
            <a:r>
              <a:rPr lang="en-US" sz="2400" spc="-15" dirty="0">
                <a:solidFill>
                  <a:srgbClr val="333333"/>
                </a:solidFill>
              </a:rPr>
              <a:t> </a:t>
            </a:r>
            <a:r>
              <a:rPr lang="en-US" sz="2400" spc="-10" dirty="0">
                <a:solidFill>
                  <a:srgbClr val="333333"/>
                </a:solidFill>
              </a:rPr>
              <a:t>je</a:t>
            </a:r>
            <a:r>
              <a:rPr lang="en-US" sz="2400" spc="-15"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g</a:t>
            </a:r>
            <a:r>
              <a:rPr lang="en-US" sz="2400" spc="-20" dirty="0" err="1">
                <a:solidFill>
                  <a:srgbClr val="333333"/>
                </a:solidFill>
              </a:rPr>
              <a:t>r</a:t>
            </a:r>
            <a:r>
              <a:rPr lang="en-US" sz="2400" spc="-30" dirty="0" err="1">
                <a:solidFill>
                  <a:srgbClr val="333333"/>
                </a:solidFill>
              </a:rPr>
              <a:t>e</a:t>
            </a:r>
            <a:r>
              <a:rPr lang="en-US" sz="2400" spc="-15" dirty="0" err="1">
                <a:solidFill>
                  <a:srgbClr val="333333"/>
                </a:solidFill>
              </a:rPr>
              <a:t>šn</a:t>
            </a:r>
            <a:r>
              <a:rPr lang="en-US" sz="2400" dirty="0" err="1">
                <a:solidFill>
                  <a:srgbClr val="333333"/>
                </a:solidFill>
              </a:rPr>
              <a:t>a</a:t>
            </a:r>
            <a:r>
              <a:rPr lang="en-US" sz="2400" spc="-10" dirty="0">
                <a:solidFill>
                  <a:srgbClr val="333333"/>
                </a:solidFill>
              </a:rPr>
              <a:t>.</a:t>
            </a:r>
            <a:r>
              <a:rPr lang="en-US" sz="2400" spc="35" dirty="0">
                <a:solidFill>
                  <a:srgbClr val="333333"/>
                </a:solidFill>
              </a:rPr>
              <a:t> </a:t>
            </a:r>
            <a:r>
              <a:rPr lang="en-US" sz="2400" spc="-15" dirty="0" err="1">
                <a:solidFill>
                  <a:srgbClr val="333333"/>
                </a:solidFill>
              </a:rPr>
              <a:t>P</a:t>
            </a:r>
            <a:r>
              <a:rPr lang="en-US" sz="2400" spc="-20" dirty="0" err="1">
                <a:solidFill>
                  <a:srgbClr val="333333"/>
                </a:solidFill>
              </a:rPr>
              <a:t>r</a:t>
            </a:r>
            <a:r>
              <a:rPr lang="en-US" sz="2400" spc="-15" dirty="0" err="1">
                <a:solidFill>
                  <a:srgbClr val="333333"/>
                </a:solidFill>
              </a:rPr>
              <a:t>v</a:t>
            </a:r>
            <a:r>
              <a:rPr lang="en-US" sz="2400" spc="-35" dirty="0" err="1">
                <a:solidFill>
                  <a:srgbClr val="333333"/>
                </a:solidFill>
              </a:rPr>
              <a:t>o</a:t>
            </a:r>
            <a:r>
              <a:rPr lang="en-US" sz="2400" spc="-10" dirty="0">
                <a:solidFill>
                  <a:srgbClr val="333333"/>
                </a:solidFill>
              </a:rPr>
              <a:t>,</a:t>
            </a:r>
            <a:r>
              <a:rPr lang="en-US" sz="2400" spc="35" dirty="0">
                <a:solidFill>
                  <a:srgbClr val="333333"/>
                </a:solidFill>
              </a:rPr>
              <a:t> </a:t>
            </a:r>
            <a:r>
              <a:rPr lang="en-US" sz="2400" spc="-15" dirty="0" err="1">
                <a:solidFill>
                  <a:srgbClr val="333333"/>
                </a:solidFill>
              </a:rPr>
              <a:t>k</a:t>
            </a:r>
            <a:r>
              <a:rPr lang="en-US" sz="2400" spc="-30" dirty="0" err="1">
                <a:solidFill>
                  <a:srgbClr val="333333"/>
                </a:solidFill>
              </a:rPr>
              <a:t>o</a:t>
            </a:r>
            <a:r>
              <a:rPr lang="en-US" sz="2400" spc="-5" dirty="0" err="1">
                <a:solidFill>
                  <a:srgbClr val="333333"/>
                </a:solidFill>
              </a:rPr>
              <a:t>nt</a:t>
            </a:r>
            <a:r>
              <a:rPr lang="en-US" sz="2400" spc="-20" dirty="0" err="1">
                <a:solidFill>
                  <a:srgbClr val="333333"/>
                </a:solidFill>
              </a:rPr>
              <a:t>r</a:t>
            </a:r>
            <a:r>
              <a:rPr lang="x-none" sz="2400" spc="-15">
                <a:solidFill>
                  <a:srgbClr val="333333"/>
                </a:solidFill>
              </a:rPr>
              <a:t>o</a:t>
            </a:r>
            <a:r>
              <a:rPr lang="en-US" sz="2400" spc="-15" dirty="0" err="1">
                <a:solidFill>
                  <a:srgbClr val="333333"/>
                </a:solidFill>
              </a:rPr>
              <a:t>v</a:t>
            </a:r>
            <a:r>
              <a:rPr lang="en-US" sz="2400" spc="-30" dirty="0" err="1">
                <a:solidFill>
                  <a:srgbClr val="333333"/>
                </a:solidFill>
              </a:rPr>
              <a:t>e</a:t>
            </a:r>
            <a:r>
              <a:rPr lang="en-US" sz="2400" spc="-20" dirty="0" err="1">
                <a:solidFill>
                  <a:srgbClr val="333333"/>
                </a:solidFill>
              </a:rPr>
              <a:t>r</a:t>
            </a:r>
            <a:r>
              <a:rPr lang="en-US" sz="2400" spc="-10" dirty="0" err="1">
                <a:solidFill>
                  <a:srgbClr val="333333"/>
                </a:solidFill>
              </a:rPr>
              <a:t>z</a:t>
            </a:r>
            <a:r>
              <a:rPr lang="en-US" sz="2400" spc="-5" dirty="0" err="1">
                <a:solidFill>
                  <a:srgbClr val="333333"/>
                </a:solidFill>
              </a:rPr>
              <a:t>n</a:t>
            </a:r>
            <a:r>
              <a:rPr lang="en-US" sz="2400" spc="-15" dirty="0" err="1">
                <a:solidFill>
                  <a:srgbClr val="333333"/>
                </a:solidFill>
              </a:rPr>
              <a:t>o</a:t>
            </a:r>
            <a:r>
              <a:rPr lang="en-US" sz="2400" spc="25" dirty="0">
                <a:solidFill>
                  <a:srgbClr val="333333"/>
                </a:solidFill>
              </a:rPr>
              <a:t> </a:t>
            </a:r>
            <a:r>
              <a:rPr lang="en-US" sz="2400" spc="-5" dirty="0">
                <a:solidFill>
                  <a:srgbClr val="333333"/>
                </a:solidFill>
              </a:rPr>
              <a:t>j</a:t>
            </a:r>
            <a:r>
              <a:rPr lang="en-US" sz="2400" spc="-15" dirty="0">
                <a:solidFill>
                  <a:srgbClr val="333333"/>
                </a:solidFill>
              </a:rPr>
              <a:t>e da</a:t>
            </a:r>
            <a:r>
              <a:rPr lang="en-US" sz="2400" spc="-5" dirty="0">
                <a:solidFill>
                  <a:srgbClr val="333333"/>
                </a:solidFill>
              </a:rPr>
              <a:t> </a:t>
            </a:r>
            <a:r>
              <a:rPr lang="en-US" sz="2400" spc="15" dirty="0">
                <a:solidFill>
                  <a:srgbClr val="333333"/>
                </a:solidFill>
              </a:rPr>
              <a:t>l</a:t>
            </a:r>
            <a:r>
              <a:rPr lang="en-US" sz="2400" spc="-10" dirty="0">
                <a:solidFill>
                  <a:srgbClr val="333333"/>
                </a:solidFill>
              </a:rPr>
              <a:t>i</a:t>
            </a:r>
            <a:r>
              <a:rPr lang="en-US" sz="2400" spc="-3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me</a:t>
            </a:r>
            <a:r>
              <a:rPr lang="en-US" sz="2400" spc="-30" dirty="0" err="1">
                <a:solidFill>
                  <a:srgbClr val="333333"/>
                </a:solidFill>
              </a:rPr>
              <a:t>ć</a:t>
            </a:r>
            <a:r>
              <a:rPr lang="en-US" sz="2400" spc="-10" dirty="0" err="1">
                <a:solidFill>
                  <a:srgbClr val="333333"/>
                </a:solidFill>
              </a:rPr>
              <a:t>aj</a:t>
            </a:r>
            <a:r>
              <a:rPr lang="en-US" sz="2400" spc="-10" dirty="0">
                <a:solidFill>
                  <a:srgbClr val="333333"/>
                </a:solidFill>
              </a:rPr>
              <a:t> </a:t>
            </a:r>
            <a:r>
              <a:rPr lang="en-US" sz="2400" spc="-10" dirty="0" err="1">
                <a:solidFill>
                  <a:srgbClr val="333333"/>
                </a:solidFill>
              </a:rPr>
              <a:t>sa</a:t>
            </a:r>
            <a:r>
              <a:rPr lang="en-US" sz="2400" spc="-15" dirty="0">
                <a:solidFill>
                  <a:srgbClr val="333333"/>
                </a:solidFill>
              </a:rPr>
              <a:t> </a:t>
            </a:r>
            <a:r>
              <a:rPr lang="en-US" sz="2400" spc="-15" dirty="0" err="1">
                <a:solidFill>
                  <a:srgbClr val="333333"/>
                </a:solidFill>
              </a:rPr>
              <a:t>v</a:t>
            </a:r>
            <a:r>
              <a:rPr lang="en-US" sz="2400" spc="15" dirty="0" err="1">
                <a:solidFill>
                  <a:srgbClr val="333333"/>
                </a:solidFill>
              </a:rPr>
              <a:t>i</a:t>
            </a:r>
            <a:r>
              <a:rPr lang="en-US" sz="2400" spc="-15" dirty="0" err="1">
                <a:solidFill>
                  <a:srgbClr val="333333"/>
                </a:solidFill>
              </a:rPr>
              <a:t>š</a:t>
            </a:r>
            <a:r>
              <a:rPr lang="en-US" sz="2400" spc="-35" dirty="0" err="1">
                <a:solidFill>
                  <a:srgbClr val="333333"/>
                </a:solidFill>
              </a:rPr>
              <a:t>e</a:t>
            </a:r>
            <a:r>
              <a:rPr lang="en-US" sz="2400" spc="-10" dirty="0" err="1">
                <a:solidFill>
                  <a:srgbClr val="333333"/>
                </a:solidFill>
              </a:rPr>
              <a:t>st</a:t>
            </a:r>
            <a:r>
              <a:rPr lang="en-US" sz="2400" spc="-20" dirty="0" err="1">
                <a:solidFill>
                  <a:srgbClr val="333333"/>
                </a:solidFill>
              </a:rPr>
              <a:t>r</a:t>
            </a:r>
            <a:r>
              <a:rPr lang="en-US" sz="2400" spc="-5" dirty="0" err="1">
                <a:solidFill>
                  <a:srgbClr val="333333"/>
                </a:solidFill>
              </a:rPr>
              <a:t>u</a:t>
            </a:r>
            <a:r>
              <a:rPr lang="en-US" sz="2400" spc="-15" dirty="0" err="1">
                <a:solidFill>
                  <a:srgbClr val="333333"/>
                </a:solidFill>
              </a:rPr>
              <a:t>k</a:t>
            </a:r>
            <a:r>
              <a:rPr lang="en-US" sz="2400" spc="-30" dirty="0" err="1">
                <a:solidFill>
                  <a:srgbClr val="333333"/>
                </a:solidFill>
              </a:rPr>
              <a:t>o</a:t>
            </a:r>
            <a:r>
              <a:rPr lang="en-US" sz="2400" spc="-20" dirty="0" err="1">
                <a:solidFill>
                  <a:srgbClr val="333333"/>
                </a:solidFill>
              </a:rPr>
              <a:t>m</a:t>
            </a:r>
            <a:r>
              <a:rPr lang="en-US" sz="2400" spc="40" dirty="0">
                <a:solidFill>
                  <a:srgbClr val="333333"/>
                </a:solidFill>
              </a:rPr>
              <a:t> </a:t>
            </a:r>
            <a:r>
              <a:rPr lang="en-US" sz="2400" spc="15" dirty="0" err="1">
                <a:solidFill>
                  <a:srgbClr val="333333"/>
                </a:solidFill>
              </a:rPr>
              <a:t>li</a:t>
            </a:r>
            <a:r>
              <a:rPr lang="en-US" sz="2400" spc="-15" dirty="0" err="1">
                <a:solidFill>
                  <a:srgbClr val="333333"/>
                </a:solidFill>
              </a:rPr>
              <a:t>čno</a:t>
            </a:r>
            <a:r>
              <a:rPr lang="en-US" sz="2400" spc="-25" dirty="0" err="1">
                <a:solidFill>
                  <a:srgbClr val="333333"/>
                </a:solidFill>
              </a:rPr>
              <a:t>š</a:t>
            </a:r>
            <a:r>
              <a:rPr lang="en-US" sz="2400" spc="-15" dirty="0" err="1">
                <a:solidFill>
                  <a:srgbClr val="333333"/>
                </a:solidFill>
              </a:rPr>
              <a:t>ću</a:t>
            </a:r>
            <a:r>
              <a:rPr lang="en-US" sz="2400" spc="-55" dirty="0">
                <a:solidFill>
                  <a:srgbClr val="333333"/>
                </a:solidFill>
              </a:rPr>
              <a:t> </a:t>
            </a:r>
            <a:r>
              <a:rPr lang="en-US" sz="2400" spc="-5" dirty="0" err="1">
                <a:solidFill>
                  <a:srgbClr val="333333"/>
                </a:solidFill>
              </a:rPr>
              <a:t>u</a:t>
            </a:r>
            <a:r>
              <a:rPr lang="en-US" sz="2400" spc="-25" dirty="0" err="1">
                <a:solidFill>
                  <a:srgbClr val="333333"/>
                </a:solidFill>
              </a:rPr>
              <a:t>o</a:t>
            </a:r>
            <a:r>
              <a:rPr lang="en-US" sz="2400" spc="-10" dirty="0" err="1">
                <a:solidFill>
                  <a:srgbClr val="333333"/>
                </a:solidFill>
              </a:rPr>
              <a:t>pšte</a:t>
            </a:r>
            <a:r>
              <a:rPr lang="en-US" sz="240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st</a:t>
            </a:r>
            <a:r>
              <a:rPr lang="en-US" sz="2400" spc="-25" dirty="0" err="1">
                <a:solidFill>
                  <a:srgbClr val="333333"/>
                </a:solidFill>
              </a:rPr>
              <a:t>o</a:t>
            </a:r>
            <a:r>
              <a:rPr lang="en-US" sz="2400" spc="-5" dirty="0" err="1">
                <a:solidFill>
                  <a:srgbClr val="333333"/>
                </a:solidFill>
              </a:rPr>
              <a:t>j</a:t>
            </a:r>
            <a:r>
              <a:rPr lang="en-US" sz="2400" spc="50" dirty="0" err="1">
                <a:solidFill>
                  <a:srgbClr val="333333"/>
                </a:solidFill>
              </a:rPr>
              <a:t>i</a:t>
            </a:r>
            <a:r>
              <a:rPr lang="en-US" sz="2400" spc="-10" dirty="0">
                <a:solidFill>
                  <a:srgbClr val="333333"/>
                </a:solidFill>
              </a:rPr>
              <a:t>.</a:t>
            </a:r>
            <a:r>
              <a:rPr lang="en-US" sz="2400" spc="-15" dirty="0">
                <a:solidFill>
                  <a:srgbClr val="333333"/>
                </a:solidFill>
              </a:rPr>
              <a:t> </a:t>
            </a:r>
            <a:r>
              <a:rPr lang="en-US" sz="2400" spc="-20" dirty="0" err="1">
                <a:solidFill>
                  <a:srgbClr val="333333"/>
                </a:solidFill>
              </a:rPr>
              <a:t>Dr</a:t>
            </a:r>
            <a:r>
              <a:rPr lang="en-US" sz="2400" spc="-5" dirty="0" err="1">
                <a:solidFill>
                  <a:srgbClr val="333333"/>
                </a:solidFill>
              </a:rPr>
              <a:t>u</a:t>
            </a:r>
            <a:r>
              <a:rPr lang="en-US" sz="2400" spc="-10" dirty="0" err="1">
                <a:solidFill>
                  <a:srgbClr val="333333"/>
                </a:solidFill>
              </a:rPr>
              <a:t>g</a:t>
            </a:r>
            <a:r>
              <a:rPr lang="en-US" sz="2400" spc="-20" dirty="0" err="1">
                <a:solidFill>
                  <a:srgbClr val="333333"/>
                </a:solidFill>
              </a:rPr>
              <a:t>o</a:t>
            </a:r>
            <a:r>
              <a:rPr lang="en-US" sz="2400" spc="-10" dirty="0">
                <a:solidFill>
                  <a:srgbClr val="333333"/>
                </a:solidFill>
              </a:rPr>
              <a:t>,</a:t>
            </a:r>
            <a:r>
              <a:rPr lang="en-US" sz="2400" spc="10" dirty="0">
                <a:solidFill>
                  <a:srgbClr val="333333"/>
                </a:solidFill>
              </a:rPr>
              <a:t> </a:t>
            </a:r>
            <a:r>
              <a:rPr lang="en-US" sz="2400" spc="-25" dirty="0" err="1">
                <a:solidFill>
                  <a:srgbClr val="333333"/>
                </a:solidFill>
              </a:rPr>
              <a:t>o</a:t>
            </a:r>
            <a:r>
              <a:rPr lang="en-US" sz="2400" spc="-15" dirty="0" err="1">
                <a:solidFill>
                  <a:srgbClr val="333333"/>
                </a:solidFill>
              </a:rPr>
              <a:t>vaj</a:t>
            </a:r>
            <a:r>
              <a:rPr lang="en-US" sz="2400" spc="-10" dirty="0">
                <a:solidFill>
                  <a:srgbClr val="333333"/>
                </a:solidFill>
              </a:rPr>
              <a:t> </a:t>
            </a:r>
            <a:r>
              <a:rPr lang="en-US" sz="2400" spc="-15" dirty="0" err="1">
                <a:solidFill>
                  <a:srgbClr val="333333"/>
                </a:solidFill>
              </a:rPr>
              <a:t>s</a:t>
            </a:r>
            <a:r>
              <a:rPr lang="en-US" sz="2400" spc="5" dirty="0" err="1">
                <a:solidFill>
                  <a:srgbClr val="333333"/>
                </a:solidFill>
              </a:rPr>
              <a:t>i</a:t>
            </a:r>
            <a:r>
              <a:rPr lang="en-US" sz="2400" spc="-20" dirty="0" err="1">
                <a:solidFill>
                  <a:srgbClr val="333333"/>
                </a:solidFill>
              </a:rPr>
              <a:t>m</a:t>
            </a:r>
            <a:r>
              <a:rPr lang="en-US" sz="2400" spc="-5" dirty="0" err="1">
                <a:solidFill>
                  <a:srgbClr val="333333"/>
                </a:solidFill>
              </a:rPr>
              <a:t>pt</a:t>
            </a:r>
            <a:r>
              <a:rPr lang="en-US" sz="2400" spc="-25" dirty="0" err="1">
                <a:solidFill>
                  <a:srgbClr val="333333"/>
                </a:solidFill>
              </a:rPr>
              <a:t>o</a:t>
            </a:r>
            <a:r>
              <a:rPr lang="en-US" sz="2400" spc="-20" dirty="0" err="1">
                <a:solidFill>
                  <a:srgbClr val="333333"/>
                </a:solidFill>
              </a:rPr>
              <a:t>m</a:t>
            </a:r>
            <a:r>
              <a:rPr lang="en-US" sz="2400" spc="-5" dirty="0">
                <a:solidFill>
                  <a:srgbClr val="333333"/>
                </a:solidFill>
              </a:rPr>
              <a:t> n</a:t>
            </a:r>
            <a:r>
              <a:rPr lang="en-US" sz="2400" spc="-15" dirty="0">
                <a:solidFill>
                  <a:srgbClr val="333333"/>
                </a:solidFill>
              </a:rPr>
              <a:t>e </a:t>
            </a:r>
            <a:r>
              <a:rPr lang="en-US" sz="2400" spc="-15" dirty="0" err="1">
                <a:solidFill>
                  <a:srgbClr val="333333"/>
                </a:solidFill>
              </a:rPr>
              <a:t>u</a:t>
            </a:r>
            <a:r>
              <a:rPr lang="en-US" sz="2400" spc="-5" dirty="0" err="1">
                <a:solidFill>
                  <a:srgbClr val="333333"/>
                </a:solidFill>
              </a:rPr>
              <a:t>pu</a:t>
            </a:r>
            <a:r>
              <a:rPr lang="en-US" sz="2400" spc="-15" dirty="0" err="1">
                <a:solidFill>
                  <a:srgbClr val="333333"/>
                </a:solidFill>
              </a:rPr>
              <a:t>ću</a:t>
            </a:r>
            <a:r>
              <a:rPr lang="en-US" sz="2400" dirty="0" err="1">
                <a:solidFill>
                  <a:srgbClr val="333333"/>
                </a:solidFill>
              </a:rPr>
              <a:t>j</a:t>
            </a:r>
            <a:r>
              <a:rPr lang="en-US" sz="2400" spc="-15" dirty="0" err="1">
                <a:solidFill>
                  <a:srgbClr val="333333"/>
                </a:solidFill>
              </a:rPr>
              <a:t>e</a:t>
            </a:r>
            <a:r>
              <a:rPr lang="en-US" sz="2400" spc="-15" dirty="0">
                <a:solidFill>
                  <a:srgbClr val="333333"/>
                </a:solidFill>
              </a:rPr>
              <a:t> </a:t>
            </a:r>
            <a:r>
              <a:rPr lang="en-US" sz="2400" spc="-15" dirty="0" err="1">
                <a:solidFill>
                  <a:srgbClr val="333333"/>
                </a:solidFill>
              </a:rPr>
              <a:t>na</a:t>
            </a:r>
            <a:r>
              <a:rPr lang="en-US" sz="2400" dirty="0">
                <a:solidFill>
                  <a:srgbClr val="333333"/>
                </a:solidFill>
              </a:rPr>
              <a:t> </a:t>
            </a:r>
            <a:r>
              <a:rPr lang="en-US" sz="2400" spc="-30" dirty="0" err="1">
                <a:solidFill>
                  <a:srgbClr val="333333"/>
                </a:solidFill>
              </a:rPr>
              <a:t>s</a:t>
            </a:r>
            <a:r>
              <a:rPr lang="en-US" sz="2400" spc="-5" dirty="0" err="1">
                <a:solidFill>
                  <a:srgbClr val="333333"/>
                </a:solidFill>
              </a:rPr>
              <a:t>h</a:t>
            </a:r>
            <a:r>
              <a:rPr lang="en-US" sz="2400" spc="15" dirty="0" err="1">
                <a:solidFill>
                  <a:srgbClr val="333333"/>
                </a:solidFill>
              </a:rPr>
              <a:t>i</a:t>
            </a:r>
            <a:r>
              <a:rPr lang="en-US" sz="2400" spc="-10" dirty="0" err="1">
                <a:solidFill>
                  <a:srgbClr val="333333"/>
                </a:solidFill>
              </a:rPr>
              <a:t>z</a:t>
            </a:r>
            <a:r>
              <a:rPr lang="en-US" sz="2400" spc="-25" dirty="0" err="1">
                <a:solidFill>
                  <a:srgbClr val="333333"/>
                </a:solidFill>
              </a:rPr>
              <a:t>o</a:t>
            </a:r>
            <a:r>
              <a:rPr lang="en-US" sz="2400" spc="-10" dirty="0" err="1">
                <a:solidFill>
                  <a:srgbClr val="333333"/>
                </a:solidFill>
              </a:rPr>
              <a:t>f</a:t>
            </a:r>
            <a:r>
              <a:rPr lang="en-US" sz="2400" spc="-30" dirty="0" err="1">
                <a:solidFill>
                  <a:srgbClr val="333333"/>
                </a:solidFill>
              </a:rPr>
              <a:t>re</a:t>
            </a:r>
            <a:r>
              <a:rPr lang="en-US" sz="2400" spc="-5"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u</a:t>
            </a:r>
            <a:r>
              <a:rPr lang="en-US" sz="2400" spc="-50" dirty="0">
                <a:solidFill>
                  <a:srgbClr val="333333"/>
                </a:solidFill>
              </a:rPr>
              <a:t> </a:t>
            </a:r>
            <a:r>
              <a:rPr lang="en-US" sz="2400" spc="15" dirty="0" err="1">
                <a:solidFill>
                  <a:srgbClr val="333333"/>
                </a:solidFill>
              </a:rPr>
              <a:t>il</a:t>
            </a:r>
            <a:r>
              <a:rPr lang="en-US" sz="2400" spc="-10" dirty="0" err="1">
                <a:solidFill>
                  <a:srgbClr val="333333"/>
                </a:solidFill>
              </a:rPr>
              <a:t>i</a:t>
            </a:r>
            <a:r>
              <a:rPr lang="en-US" sz="2400" dirty="0">
                <a:solidFill>
                  <a:srgbClr val="333333"/>
                </a:solidFill>
              </a:rPr>
              <a:t> </a:t>
            </a:r>
            <a:r>
              <a:rPr lang="en-US" sz="2400" spc="-15" dirty="0" err="1">
                <a:solidFill>
                  <a:srgbClr val="333333"/>
                </a:solidFill>
              </a:rPr>
              <a:t>ps</a:t>
            </a:r>
            <a:r>
              <a:rPr lang="en-US" sz="2400" spc="5" dirty="0" err="1">
                <a:solidFill>
                  <a:srgbClr val="333333"/>
                </a:solidFill>
              </a:rPr>
              <a:t>i</a:t>
            </a:r>
            <a:r>
              <a:rPr lang="en-US" sz="2400" spc="-30" dirty="0" err="1">
                <a:solidFill>
                  <a:srgbClr val="333333"/>
                </a:solidFill>
              </a:rPr>
              <a:t>h</a:t>
            </a:r>
            <a:r>
              <a:rPr lang="en-US" sz="2400" spc="-25" dirty="0" err="1">
                <a:solidFill>
                  <a:srgbClr val="333333"/>
                </a:solidFill>
              </a:rPr>
              <a:t>o</a:t>
            </a:r>
            <a:r>
              <a:rPr lang="en-US" sz="2400" spc="-10" dirty="0" err="1">
                <a:solidFill>
                  <a:srgbClr val="333333"/>
                </a:solidFill>
              </a:rPr>
              <a:t>z</a:t>
            </a:r>
            <a:r>
              <a:rPr lang="en-US" sz="2400" spc="50" dirty="0" err="1">
                <a:solidFill>
                  <a:srgbClr val="333333"/>
                </a:solidFill>
              </a:rPr>
              <a:t>u</a:t>
            </a:r>
            <a:r>
              <a:rPr lang="en-US" sz="2400" spc="-10" dirty="0">
                <a:solidFill>
                  <a:srgbClr val="333333"/>
                </a:solidFill>
              </a:rPr>
              <a:t>.</a:t>
            </a:r>
            <a:endParaRPr lang="en-US" sz="2400" dirty="0">
              <a:solidFill>
                <a:srgbClr val="333333"/>
              </a:solidFill>
            </a:endParaRPr>
          </a:p>
          <a:p>
            <a:pPr marL="342900" marR="6350" lvl="0" indent="-342900" defTabSz="914400">
              <a:buClr>
                <a:srgbClr val="000000"/>
              </a:buClr>
              <a:buFont typeface="WingDings"/>
              <a:buChar char=""/>
              <a:tabLst>
                <a:tab pos="278130" algn="l"/>
              </a:tabLst>
            </a:pPr>
            <a:r>
              <a:rPr lang="en-US" sz="2400" spc="-15" dirty="0" err="1">
                <a:solidFill>
                  <a:srgbClr val="004992"/>
                </a:solidFill>
              </a:rPr>
              <a:t>N</a:t>
            </a:r>
            <a:r>
              <a:rPr lang="en-US" sz="2400" spc="5" dirty="0" err="1">
                <a:solidFill>
                  <a:srgbClr val="004992"/>
                </a:solidFill>
              </a:rPr>
              <a:t>i</a:t>
            </a:r>
            <a:r>
              <a:rPr lang="en-US" sz="2400" spc="-25" dirty="0" err="1">
                <a:solidFill>
                  <a:srgbClr val="004992"/>
                </a:solidFill>
              </a:rPr>
              <a:t>s</a:t>
            </a:r>
            <a:r>
              <a:rPr lang="en-US" sz="2400" spc="-15" dirty="0" err="1">
                <a:solidFill>
                  <a:srgbClr val="004992"/>
                </a:solidFill>
              </a:rPr>
              <a:t>u</a:t>
            </a:r>
            <a:r>
              <a:rPr lang="en-US" sz="2400" spc="-25" dirty="0">
                <a:solidFill>
                  <a:srgbClr val="004992"/>
                </a:solidFill>
              </a:rPr>
              <a:t> </a:t>
            </a:r>
            <a:r>
              <a:rPr lang="en-US" sz="2400" spc="-15" dirty="0" err="1">
                <a:solidFill>
                  <a:srgbClr val="004992"/>
                </a:solidFill>
              </a:rPr>
              <a:t>pam</a:t>
            </a:r>
            <a:r>
              <a:rPr lang="en-US" sz="2400" spc="-25" dirty="0" err="1">
                <a:solidFill>
                  <a:srgbClr val="004992"/>
                </a:solidFill>
              </a:rPr>
              <a:t>e</a:t>
            </a:r>
            <a:r>
              <a:rPr lang="en-US" sz="2400" spc="-10" dirty="0" err="1">
                <a:solidFill>
                  <a:srgbClr val="004992"/>
                </a:solidFill>
              </a:rPr>
              <a:t>tn</a:t>
            </a:r>
            <a:r>
              <a:rPr lang="en-US" sz="2400" spc="15" dirty="0" err="1">
                <a:solidFill>
                  <a:srgbClr val="004992"/>
                </a:solidFill>
              </a:rPr>
              <a:t>i</a:t>
            </a:r>
            <a:r>
              <a:rPr lang="en-US" sz="2400" spc="-10" dirty="0">
                <a:solidFill>
                  <a:srgbClr val="004992"/>
                </a:solidFill>
              </a:rPr>
              <a:t>:</a:t>
            </a:r>
            <a:r>
              <a:rPr lang="en-US" sz="2400" spc="15" dirty="0">
                <a:solidFill>
                  <a:srgbClr val="004992"/>
                </a:solidFill>
              </a:rPr>
              <a:t> </a:t>
            </a:r>
            <a:r>
              <a:rPr lang="en-US" sz="2400" spc="-10" dirty="0" err="1">
                <a:solidFill>
                  <a:srgbClr val="333333"/>
                </a:solidFill>
              </a:rPr>
              <a:t>n</a:t>
            </a:r>
            <a:r>
              <a:rPr lang="en-US" sz="2400" spc="-15" dirty="0" err="1">
                <a:solidFill>
                  <a:srgbClr val="333333"/>
                </a:solidFill>
              </a:rPr>
              <a:t>asta</a:t>
            </a:r>
            <a:r>
              <a:rPr lang="en-US" sz="2400" spc="-5" dirty="0" err="1">
                <a:solidFill>
                  <a:srgbClr val="333333"/>
                </a:solidFill>
              </a:rPr>
              <a:t>n</a:t>
            </a:r>
            <a:r>
              <a:rPr lang="en-US" sz="2400" spc="-15" dirty="0" err="1">
                <a:solidFill>
                  <a:srgbClr val="333333"/>
                </a:solidFill>
              </a:rPr>
              <a:t>ak</a:t>
            </a:r>
            <a:r>
              <a:rPr lang="en-US" sz="2400" spc="-5" dirty="0">
                <a:solidFill>
                  <a:srgbClr val="333333"/>
                </a:solidFill>
              </a:rPr>
              <a:t> </a:t>
            </a:r>
            <a:r>
              <a:rPr lang="en-US" sz="2400" spc="-20" dirty="0" err="1">
                <a:solidFill>
                  <a:srgbClr val="333333"/>
                </a:solidFill>
              </a:rPr>
              <a:t>m</a:t>
            </a:r>
            <a:r>
              <a:rPr lang="en-US" sz="2400" spc="-25" dirty="0" err="1">
                <a:solidFill>
                  <a:srgbClr val="333333"/>
                </a:solidFill>
              </a:rPr>
              <a:t>e</a:t>
            </a:r>
            <a:r>
              <a:rPr lang="en-US" sz="2400" spc="-10" dirty="0" err="1">
                <a:solidFill>
                  <a:srgbClr val="333333"/>
                </a:solidFill>
              </a:rPr>
              <a:t>nta</a:t>
            </a:r>
            <a:r>
              <a:rPr lang="en-US" sz="2400" spc="15" dirty="0" err="1">
                <a:solidFill>
                  <a:srgbClr val="333333"/>
                </a:solidFill>
              </a:rPr>
              <a:t>l</a:t>
            </a:r>
            <a:r>
              <a:rPr lang="en-US" sz="2400" spc="-10" dirty="0" err="1">
                <a:solidFill>
                  <a:srgbClr val="333333"/>
                </a:solidFill>
              </a:rPr>
              <a:t>n</a:t>
            </a:r>
            <a:r>
              <a:rPr lang="en-US" sz="2400" spc="15" dirty="0" err="1">
                <a:solidFill>
                  <a:srgbClr val="333333"/>
                </a:solidFill>
              </a:rPr>
              <a:t>i</a:t>
            </a:r>
            <a:r>
              <a:rPr lang="en-US" sz="2400" spc="-15" dirty="0" err="1">
                <a:solidFill>
                  <a:srgbClr val="333333"/>
                </a:solidFill>
              </a:rPr>
              <a:t>h</a:t>
            </a:r>
            <a:r>
              <a:rPr lang="en-US" sz="2400" spc="-60" dirty="0">
                <a:solidFill>
                  <a:srgbClr val="333333"/>
                </a:solidFill>
              </a:rPr>
              <a:t> </a:t>
            </a:r>
            <a:r>
              <a:rPr lang="en-US" sz="2400" spc="-15" dirty="0" err="1">
                <a:solidFill>
                  <a:srgbClr val="333333"/>
                </a:solidFill>
              </a:rPr>
              <a:t>po</a:t>
            </a:r>
            <a:r>
              <a:rPr lang="en-US" sz="2400" spc="-30" dirty="0" err="1">
                <a:solidFill>
                  <a:srgbClr val="333333"/>
                </a:solidFill>
              </a:rPr>
              <a:t>re</a:t>
            </a:r>
            <a:r>
              <a:rPr lang="en-US" sz="2400" spc="-20" dirty="0" err="1">
                <a:solidFill>
                  <a:srgbClr val="333333"/>
                </a:solidFill>
              </a:rPr>
              <a:t>me</a:t>
            </a:r>
            <a:r>
              <a:rPr lang="x-none" sz="2400" spc="-25">
                <a:solidFill>
                  <a:srgbClr val="333333"/>
                </a:solidFill>
              </a:rPr>
              <a:t>ć</a:t>
            </a:r>
            <a:r>
              <a:rPr lang="en-US" sz="2400" spc="-15" dirty="0" err="1">
                <a:solidFill>
                  <a:srgbClr val="333333"/>
                </a:solidFill>
              </a:rPr>
              <a:t>a</a:t>
            </a:r>
            <a:r>
              <a:rPr lang="en-US" sz="2400" dirty="0" err="1">
                <a:solidFill>
                  <a:srgbClr val="333333"/>
                </a:solidFill>
              </a:rPr>
              <a:t>j</a:t>
            </a:r>
            <a:r>
              <a:rPr lang="en-US" sz="2400" spc="-15" dirty="0" err="1">
                <a:solidFill>
                  <a:srgbClr val="333333"/>
                </a:solidFill>
              </a:rPr>
              <a:t>a</a:t>
            </a:r>
            <a:r>
              <a:rPr lang="en-US" sz="2400" spc="40" dirty="0">
                <a:solidFill>
                  <a:srgbClr val="333333"/>
                </a:solidFill>
              </a:rPr>
              <a:t> </a:t>
            </a:r>
            <a:r>
              <a:rPr lang="en-US" sz="2400" spc="-10"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40" dirty="0">
                <a:solidFill>
                  <a:srgbClr val="333333"/>
                </a:solidFill>
              </a:rPr>
              <a:t> </a:t>
            </a:r>
            <a:r>
              <a:rPr lang="en-US" sz="2400" spc="-15" dirty="0" err="1">
                <a:solidFill>
                  <a:srgbClr val="333333"/>
                </a:solidFill>
              </a:rPr>
              <a:t>po</a:t>
            </a:r>
            <a:r>
              <a:rPr lang="en-US" sz="2400" spc="-25" dirty="0" err="1">
                <a:solidFill>
                  <a:srgbClr val="333333"/>
                </a:solidFill>
              </a:rPr>
              <a:t>v</a:t>
            </a:r>
            <a:r>
              <a:rPr lang="en-US" sz="2400" spc="-30" dirty="0" err="1">
                <a:solidFill>
                  <a:srgbClr val="333333"/>
                </a:solidFill>
              </a:rPr>
              <a:t>e</a:t>
            </a:r>
            <a:r>
              <a:rPr lang="en-US" sz="2400" spc="-10" dirty="0" err="1">
                <a:solidFill>
                  <a:srgbClr val="333333"/>
                </a:solidFill>
              </a:rPr>
              <a:t>z</a:t>
            </a:r>
            <a:r>
              <a:rPr lang="en-US" sz="2400" spc="-15" dirty="0" err="1">
                <a:solidFill>
                  <a:srgbClr val="333333"/>
                </a:solidFill>
              </a:rPr>
              <a:t>an</a:t>
            </a:r>
            <a:r>
              <a:rPr lang="en-US" sz="2400" spc="-10" dirty="0">
                <a:solidFill>
                  <a:srgbClr val="333333"/>
                </a:solidFill>
              </a:rPr>
              <a:t> </a:t>
            </a:r>
            <a:r>
              <a:rPr lang="en-US" sz="2400" spc="-25" dirty="0" err="1">
                <a:solidFill>
                  <a:srgbClr val="333333"/>
                </a:solidFill>
              </a:rPr>
              <a:t>s</a:t>
            </a:r>
            <a:r>
              <a:rPr lang="en-US" sz="2400" spc="-15" dirty="0" err="1">
                <a:solidFill>
                  <a:srgbClr val="333333"/>
                </a:solidFill>
              </a:rPr>
              <a:t>a</a:t>
            </a:r>
            <a:r>
              <a:rPr lang="en-US" sz="2400" spc="-5" dirty="0">
                <a:solidFill>
                  <a:srgbClr val="333333"/>
                </a:solidFill>
              </a:rPr>
              <a:t> </a:t>
            </a:r>
            <a:r>
              <a:rPr lang="en-US" sz="2400" spc="15" dirty="0" err="1">
                <a:solidFill>
                  <a:srgbClr val="333333"/>
                </a:solidFill>
              </a:rPr>
              <a:t>i</a:t>
            </a:r>
            <a:r>
              <a:rPr lang="en-US" sz="2400" spc="-5" dirty="0" err="1">
                <a:solidFill>
                  <a:srgbClr val="333333"/>
                </a:solidFill>
              </a:rPr>
              <a:t>nt</a:t>
            </a:r>
            <a:r>
              <a:rPr lang="en-US" sz="2400" spc="-30" dirty="0" err="1">
                <a:solidFill>
                  <a:srgbClr val="333333"/>
                </a:solidFill>
              </a:rPr>
              <a:t>e</a:t>
            </a:r>
            <a:r>
              <a:rPr lang="en-US" sz="2400" spc="15" dirty="0" err="1">
                <a:solidFill>
                  <a:srgbClr val="333333"/>
                </a:solidFill>
              </a:rPr>
              <a:t>li</a:t>
            </a:r>
            <a:r>
              <a:rPr lang="en-US" sz="2400" spc="-10" dirty="0" err="1">
                <a:solidFill>
                  <a:srgbClr val="333333"/>
                </a:solidFill>
              </a:rPr>
              <a:t>g</a:t>
            </a:r>
            <a:r>
              <a:rPr lang="en-US" sz="2400" spc="-30" dirty="0" err="1">
                <a:solidFill>
                  <a:srgbClr val="333333"/>
                </a:solidFill>
              </a:rPr>
              <a:t>e</a:t>
            </a:r>
            <a:r>
              <a:rPr lang="en-US" sz="2400" spc="-5" dirty="0" err="1">
                <a:solidFill>
                  <a:srgbClr val="333333"/>
                </a:solidFill>
              </a:rPr>
              <a:t>n</a:t>
            </a:r>
            <a:r>
              <a:rPr lang="en-US" sz="2400" spc="-10" dirty="0" err="1">
                <a:solidFill>
                  <a:srgbClr val="333333"/>
                </a:solidFill>
              </a:rPr>
              <a:t>ci</a:t>
            </a:r>
            <a:r>
              <a:rPr lang="en-US" sz="2400" spc="-5" dirty="0" err="1">
                <a:solidFill>
                  <a:srgbClr val="333333"/>
                </a:solidFill>
              </a:rPr>
              <a:t>j</a:t>
            </a:r>
            <a:r>
              <a:rPr lang="en-US" sz="2400" spc="-25" dirty="0" err="1">
                <a:solidFill>
                  <a:srgbClr val="333333"/>
                </a:solidFill>
              </a:rPr>
              <a:t>o</a:t>
            </a:r>
            <a:r>
              <a:rPr lang="en-US" sz="2400" spc="5" dirty="0" err="1">
                <a:solidFill>
                  <a:srgbClr val="333333"/>
                </a:solidFill>
              </a:rPr>
              <a:t>m</a:t>
            </a:r>
            <a:r>
              <a:rPr lang="en-US" sz="2400" spc="-10" dirty="0">
                <a:solidFill>
                  <a:srgbClr val="333333"/>
                </a:solidFill>
              </a:rPr>
              <a:t>.</a:t>
            </a:r>
            <a:r>
              <a:rPr lang="en-US" sz="2400" spc="-65" dirty="0">
                <a:solidFill>
                  <a:srgbClr val="333333"/>
                </a:solidFill>
              </a:rPr>
              <a:t> </a:t>
            </a:r>
            <a:r>
              <a:rPr lang="en-US" sz="2400" spc="-5" dirty="0">
                <a:solidFill>
                  <a:srgbClr val="333333"/>
                </a:solidFill>
              </a:rPr>
              <a:t>K</a:t>
            </a:r>
            <a:r>
              <a:rPr lang="en-US" sz="2400" spc="-15" dirty="0">
                <a:solidFill>
                  <a:srgbClr val="333333"/>
                </a:solidFill>
              </a:rPr>
              <a:t>ao</a:t>
            </a:r>
            <a:r>
              <a:rPr lang="en-US" sz="2400" spc="10" dirty="0">
                <a:solidFill>
                  <a:srgbClr val="333333"/>
                </a:solidFill>
              </a:rPr>
              <a:t> </a:t>
            </a:r>
            <a:r>
              <a:rPr lang="en-US" sz="2400" spc="-10" dirty="0" err="1">
                <a:solidFill>
                  <a:srgbClr val="333333"/>
                </a:solidFill>
              </a:rPr>
              <a:t>i</a:t>
            </a:r>
            <a:r>
              <a:rPr lang="en-US" sz="2400" spc="-5" dirty="0">
                <a:solidFill>
                  <a:srgbClr val="333333"/>
                </a:solidFill>
              </a:rPr>
              <a:t> </a:t>
            </a:r>
            <a:r>
              <a:rPr lang="en-US" sz="2400" spc="-15" dirty="0">
                <a:solidFill>
                  <a:srgbClr val="333333"/>
                </a:solidFill>
              </a:rPr>
              <a:t>u</a:t>
            </a:r>
            <a:r>
              <a:rPr lang="en-US" sz="2400" dirty="0">
                <a:solidFill>
                  <a:srgbClr val="333333"/>
                </a:solidFill>
              </a:rPr>
              <a:t> </a:t>
            </a:r>
            <a:r>
              <a:rPr lang="en-US" sz="2400" spc="-25" dirty="0">
                <a:solidFill>
                  <a:srgbClr val="333333"/>
                </a:solidFill>
              </a:rPr>
              <a:t>o</a:t>
            </a:r>
            <a:r>
              <a:rPr lang="en-US" sz="2400" spc="-10" dirty="0">
                <a:solidFill>
                  <a:srgbClr val="333333"/>
                </a:solidFill>
              </a:rPr>
              <a:t>p</a:t>
            </a:r>
            <a:r>
              <a:rPr lang="x-none" sz="2400" spc="-10">
                <a:solidFill>
                  <a:srgbClr val="333333"/>
                </a:solidFill>
              </a:rPr>
              <a:t>š</a:t>
            </a:r>
            <a:r>
              <a:rPr lang="en-US" sz="2400" spc="-10" dirty="0" err="1">
                <a:solidFill>
                  <a:srgbClr val="333333"/>
                </a:solidFill>
              </a:rPr>
              <a:t>t</a:t>
            </a:r>
            <a:r>
              <a:rPr lang="en-US" sz="2400" spc="-25" dirty="0" err="1">
                <a:solidFill>
                  <a:srgbClr val="333333"/>
                </a:solidFill>
              </a:rPr>
              <a:t>o</a:t>
            </a:r>
            <a:r>
              <a:rPr lang="en-US" sz="2400" spc="-10" dirty="0" err="1">
                <a:solidFill>
                  <a:srgbClr val="333333"/>
                </a:solidFill>
              </a:rPr>
              <a:t>j</a:t>
            </a:r>
            <a:r>
              <a:rPr lang="en-US" sz="2400" spc="5"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p</a:t>
            </a:r>
            <a:r>
              <a:rPr lang="en-US" sz="2400" spc="-5" dirty="0" err="1">
                <a:solidFill>
                  <a:srgbClr val="333333"/>
                </a:solidFill>
              </a:rPr>
              <a:t>u</a:t>
            </a:r>
            <a:r>
              <a:rPr lang="en-US" sz="2400" spc="15" dirty="0" err="1">
                <a:solidFill>
                  <a:srgbClr val="333333"/>
                </a:solidFill>
              </a:rPr>
              <a:t>l</a:t>
            </a:r>
            <a:r>
              <a:rPr lang="en-US" sz="2400" spc="-15" dirty="0" err="1">
                <a:solidFill>
                  <a:srgbClr val="333333"/>
                </a:solidFill>
              </a:rPr>
              <a:t>ac</a:t>
            </a:r>
            <a:r>
              <a:rPr lang="en-US" sz="2400" spc="15" dirty="0" err="1">
                <a:solidFill>
                  <a:srgbClr val="333333"/>
                </a:solidFill>
              </a:rPr>
              <a:t>i</a:t>
            </a:r>
            <a:r>
              <a:rPr lang="en-US" sz="2400" spc="-5" dirty="0" err="1">
                <a:solidFill>
                  <a:srgbClr val="333333"/>
                </a:solidFill>
              </a:rPr>
              <a:t>j</a:t>
            </a:r>
            <a:r>
              <a:rPr lang="en-US" sz="2400" spc="-10" dirty="0" err="1">
                <a:solidFill>
                  <a:srgbClr val="333333"/>
                </a:solidFill>
              </a:rPr>
              <a:t>i</a:t>
            </a:r>
            <a:r>
              <a:rPr lang="en-US" sz="2400" spc="-15" dirty="0">
                <a:solidFill>
                  <a:srgbClr val="333333"/>
                </a:solidFill>
              </a:rPr>
              <a:t> </a:t>
            </a:r>
            <a:r>
              <a:rPr lang="en-US" sz="2400" spc="-15" dirty="0" err="1">
                <a:solidFill>
                  <a:srgbClr val="333333"/>
                </a:solidFill>
              </a:rPr>
              <a:t>m</a:t>
            </a:r>
            <a:r>
              <a:rPr lang="en-US" sz="2400" spc="-5" dirty="0" err="1">
                <a:solidFill>
                  <a:srgbClr val="333333"/>
                </a:solidFill>
              </a:rPr>
              <a:t>n</a:t>
            </a:r>
            <a:r>
              <a:rPr lang="en-US" sz="2400" spc="-25" dirty="0" err="1">
                <a:solidFill>
                  <a:srgbClr val="333333"/>
                </a:solidFill>
              </a:rPr>
              <a:t>o</a:t>
            </a:r>
            <a:r>
              <a:rPr lang="en-US" sz="2400" spc="-10" dirty="0" err="1">
                <a:solidFill>
                  <a:srgbClr val="333333"/>
                </a:solidFill>
              </a:rPr>
              <a:t>gi</a:t>
            </a:r>
            <a:r>
              <a:rPr lang="en-US" sz="2400" spc="-5" dirty="0">
                <a:solidFill>
                  <a:srgbClr val="333333"/>
                </a:solidFill>
              </a:rPr>
              <a:t> </a:t>
            </a:r>
            <a:r>
              <a:rPr lang="en-US" sz="2400" spc="15" dirty="0" err="1">
                <a:solidFill>
                  <a:srgbClr val="333333"/>
                </a:solidFill>
              </a:rPr>
              <a:t>l</a:t>
            </a:r>
            <a:r>
              <a:rPr lang="en-US" sz="2400" spc="-5" dirty="0" err="1">
                <a:solidFill>
                  <a:srgbClr val="333333"/>
                </a:solidFill>
              </a:rPr>
              <a:t>ju</a:t>
            </a:r>
            <a:r>
              <a:rPr lang="en-US" sz="2400" spc="-10" dirty="0" err="1">
                <a:solidFill>
                  <a:srgbClr val="333333"/>
                </a:solidFill>
              </a:rPr>
              <a:t>di</a:t>
            </a:r>
            <a:r>
              <a:rPr lang="en-US" sz="2400" spc="-45" dirty="0">
                <a:solidFill>
                  <a:srgbClr val="333333"/>
                </a:solidFill>
              </a:rPr>
              <a:t> </a:t>
            </a:r>
            <a:r>
              <a:rPr lang="en-US" sz="2400" spc="-15" dirty="0" err="1">
                <a:solidFill>
                  <a:srgbClr val="333333"/>
                </a:solidFill>
              </a:rPr>
              <a:t>k</a:t>
            </a:r>
            <a:r>
              <a:rPr lang="en-US" sz="2400" spc="-30" dirty="0" err="1">
                <a:solidFill>
                  <a:srgbClr val="333333"/>
                </a:solidFill>
              </a:rPr>
              <a:t>o</a:t>
            </a:r>
            <a:r>
              <a:rPr lang="en-US" sz="2400" spc="-5" dirty="0" err="1">
                <a:solidFill>
                  <a:srgbClr val="333333"/>
                </a:solidFill>
              </a:rPr>
              <a:t>j</a:t>
            </a:r>
            <a:r>
              <a:rPr lang="en-US" sz="2400" spc="-10" dirty="0" err="1">
                <a:solidFill>
                  <a:srgbClr val="333333"/>
                </a:solidFill>
              </a:rPr>
              <a:t>i</a:t>
            </a:r>
            <a:r>
              <a:rPr lang="en-US" sz="2400" spc="-15" dirty="0">
                <a:solidFill>
                  <a:srgbClr val="333333"/>
                </a:solidFill>
              </a:rPr>
              <a:t> do</a:t>
            </a:r>
            <a:r>
              <a:rPr lang="x-none" sz="2400" spc="-15">
                <a:solidFill>
                  <a:srgbClr val="333333"/>
                </a:solidFill>
              </a:rPr>
              <a:t>ž</a:t>
            </a:r>
            <a:r>
              <a:rPr lang="en-US" sz="2400" spc="20" dirty="0" err="1">
                <a:solidFill>
                  <a:srgbClr val="333333"/>
                </a:solidFill>
              </a:rPr>
              <a:t>i</a:t>
            </a:r>
            <a:r>
              <a:rPr lang="en-US" sz="2400" spc="-15" dirty="0" err="1">
                <a:solidFill>
                  <a:srgbClr val="333333"/>
                </a:solidFill>
              </a:rPr>
              <a:t>ve</a:t>
            </a:r>
            <a:r>
              <a:rPr lang="en-US" sz="2400" spc="-25" dirty="0">
                <a:solidFill>
                  <a:srgbClr val="333333"/>
                </a:solidFill>
              </a:rPr>
              <a:t> </a:t>
            </a:r>
            <a:r>
              <a:rPr lang="en-US" sz="2400" spc="-10" dirty="0" err="1">
                <a:solidFill>
                  <a:srgbClr val="333333"/>
                </a:solidFill>
              </a:rPr>
              <a:t>p</a:t>
            </a:r>
            <a:r>
              <a:rPr lang="en-US" sz="2400" spc="-15" dirty="0" err="1">
                <a:solidFill>
                  <a:srgbClr val="333333"/>
                </a:solidFill>
              </a:rPr>
              <a:t>s</a:t>
            </a:r>
            <a:r>
              <a:rPr lang="en-US" sz="2400" spc="15" dirty="0" err="1">
                <a:solidFill>
                  <a:srgbClr val="333333"/>
                </a:solidFill>
              </a:rPr>
              <a:t>i</a:t>
            </a:r>
            <a:r>
              <a:rPr lang="en-US" sz="2400" spc="-5" dirty="0" err="1">
                <a:solidFill>
                  <a:srgbClr val="333333"/>
                </a:solidFill>
              </a:rPr>
              <a:t>h</a:t>
            </a:r>
            <a:r>
              <a:rPr lang="en-US" sz="2400" spc="-25" dirty="0" err="1">
                <a:solidFill>
                  <a:srgbClr val="333333"/>
                </a:solidFill>
              </a:rPr>
              <a:t>o</a:t>
            </a:r>
            <a:r>
              <a:rPr lang="en-US" sz="2400" spc="-10" dirty="0" err="1">
                <a:solidFill>
                  <a:srgbClr val="333333"/>
                </a:solidFill>
              </a:rPr>
              <a:t>z</a:t>
            </a:r>
            <a:r>
              <a:rPr lang="en-US" sz="2400" spc="-15" dirty="0" err="1">
                <a:solidFill>
                  <a:srgbClr val="333333"/>
                </a:solidFill>
              </a:rPr>
              <a:t>u</a:t>
            </a:r>
            <a:r>
              <a:rPr lang="en-US" sz="2400" spc="-30" dirty="0">
                <a:solidFill>
                  <a:srgbClr val="333333"/>
                </a:solidFill>
              </a:rPr>
              <a:t> </a:t>
            </a:r>
            <a:r>
              <a:rPr lang="en-US" sz="2400" spc="-20" dirty="0" err="1">
                <a:solidFill>
                  <a:srgbClr val="333333"/>
                </a:solidFill>
              </a:rPr>
              <a:t>m</a:t>
            </a:r>
            <a:r>
              <a:rPr lang="en-US" sz="2400" spc="-25" dirty="0" err="1">
                <a:solidFill>
                  <a:srgbClr val="333333"/>
                </a:solidFill>
              </a:rPr>
              <a:t>o</a:t>
            </a:r>
            <a:r>
              <a:rPr lang="en-US" sz="2400" spc="-15" dirty="0" err="1">
                <a:solidFill>
                  <a:srgbClr val="333333"/>
                </a:solidFill>
              </a:rPr>
              <a:t>gu</a:t>
            </a:r>
            <a:r>
              <a:rPr lang="en-US" sz="2400" spc="30" dirty="0">
                <a:solidFill>
                  <a:srgbClr val="333333"/>
                </a:solidFill>
              </a:rPr>
              <a:t> </a:t>
            </a:r>
            <a:r>
              <a:rPr lang="en-US" sz="2400" spc="15" dirty="0" err="1">
                <a:solidFill>
                  <a:srgbClr val="333333"/>
                </a:solidFill>
              </a:rPr>
              <a:t>i</a:t>
            </a:r>
            <a:r>
              <a:rPr lang="en-US" sz="2400" spc="-20" dirty="0" err="1">
                <a:solidFill>
                  <a:srgbClr val="333333"/>
                </a:solidFill>
              </a:rPr>
              <a:t>m</a:t>
            </a:r>
            <a:r>
              <a:rPr lang="en-US" sz="2400" spc="-10" dirty="0" err="1">
                <a:solidFill>
                  <a:srgbClr val="333333"/>
                </a:solidFill>
              </a:rPr>
              <a:t>a</a:t>
            </a:r>
            <a:r>
              <a:rPr lang="en-US" sz="2400" spc="-5" dirty="0" err="1">
                <a:solidFill>
                  <a:srgbClr val="333333"/>
                </a:solidFill>
              </a:rPr>
              <a:t>t</a:t>
            </a:r>
            <a:r>
              <a:rPr lang="en-US" sz="2400" spc="-10" dirty="0" err="1">
                <a:solidFill>
                  <a:srgbClr val="333333"/>
                </a:solidFill>
              </a:rPr>
              <a:t>i</a:t>
            </a:r>
            <a:r>
              <a:rPr lang="en-US" sz="2400" spc="-30" dirty="0">
                <a:solidFill>
                  <a:srgbClr val="333333"/>
                </a:solidFill>
              </a:rPr>
              <a:t> </a:t>
            </a:r>
            <a:r>
              <a:rPr lang="en-US" sz="2400" spc="-10" dirty="0" err="1">
                <a:solidFill>
                  <a:srgbClr val="333333"/>
                </a:solidFill>
              </a:rPr>
              <a:t>n</a:t>
            </a:r>
            <a:r>
              <a:rPr lang="en-US" sz="2400" spc="-15" dirty="0" err="1">
                <a:solidFill>
                  <a:srgbClr val="333333"/>
                </a:solidFill>
              </a:rPr>
              <a:t>a</a:t>
            </a:r>
            <a:r>
              <a:rPr lang="sr-Latn-CS" sz="2400" spc="-15" dirty="0">
                <a:solidFill>
                  <a:srgbClr val="333333"/>
                </a:solidFill>
              </a:rPr>
              <a:t>d</a:t>
            </a:r>
            <a:r>
              <a:rPr lang="en-US" sz="2400" spc="-15" dirty="0">
                <a:solidFill>
                  <a:srgbClr val="333333"/>
                </a:solidFill>
              </a:rPr>
              <a:t>p</a:t>
            </a:r>
            <a:r>
              <a:rPr lang="en-US" sz="2400" spc="-20" dirty="0">
                <a:solidFill>
                  <a:srgbClr val="333333"/>
                </a:solidFill>
              </a:rPr>
              <a:t>r</a:t>
            </a:r>
            <a:r>
              <a:rPr lang="en-US" sz="2400" spc="-25" dirty="0">
                <a:solidFill>
                  <a:srgbClr val="333333"/>
                </a:solidFill>
              </a:rPr>
              <a:t>os</a:t>
            </a:r>
            <a:r>
              <a:rPr lang="en-US" sz="2400" spc="-30" dirty="0">
                <a:solidFill>
                  <a:srgbClr val="333333"/>
                </a:solidFill>
              </a:rPr>
              <a:t>e</a:t>
            </a:r>
            <a:r>
              <a:rPr lang="x-none" sz="2400" spc="-25">
                <a:solidFill>
                  <a:srgbClr val="333333"/>
                </a:solidFill>
              </a:rPr>
              <a:t>č</a:t>
            </a:r>
            <a:r>
              <a:rPr lang="en-US" sz="2400" spc="-10" dirty="0">
                <a:solidFill>
                  <a:srgbClr val="333333"/>
                </a:solidFill>
              </a:rPr>
              <a:t>n</a:t>
            </a:r>
            <a:r>
              <a:rPr lang="en-US" sz="2400" spc="-15" dirty="0">
                <a:solidFill>
                  <a:srgbClr val="333333"/>
                </a:solidFill>
              </a:rPr>
              <a:t>u</a:t>
            </a:r>
            <a:r>
              <a:rPr lang="en-US" sz="2400" spc="35" dirty="0">
                <a:solidFill>
                  <a:srgbClr val="333333"/>
                </a:solidFill>
              </a:rPr>
              <a:t> </a:t>
            </a:r>
            <a:r>
              <a:rPr lang="en-US" sz="2400" spc="15" err="1">
                <a:solidFill>
                  <a:srgbClr val="333333"/>
                </a:solidFill>
              </a:rPr>
              <a:t>i</a:t>
            </a:r>
            <a:r>
              <a:rPr lang="en-US" sz="2400" spc="-10" err="1">
                <a:solidFill>
                  <a:srgbClr val="333333"/>
                </a:solidFill>
              </a:rPr>
              <a:t>nt</a:t>
            </a:r>
            <a:r>
              <a:rPr lang="en-US" sz="2400" spc="-30" err="1">
                <a:solidFill>
                  <a:srgbClr val="333333"/>
                </a:solidFill>
              </a:rPr>
              <a:t>e</a:t>
            </a:r>
            <a:r>
              <a:rPr lang="en-US" sz="2400" spc="15" err="1">
                <a:solidFill>
                  <a:srgbClr val="333333"/>
                </a:solidFill>
              </a:rPr>
              <a:t>l</a:t>
            </a:r>
            <a:r>
              <a:rPr lang="en-US" sz="2400" spc="-10" err="1">
                <a:solidFill>
                  <a:srgbClr val="333333"/>
                </a:solidFill>
              </a:rPr>
              <a:t>ig</a:t>
            </a:r>
            <a:r>
              <a:rPr lang="en-US" sz="2400" spc="-30" err="1">
                <a:solidFill>
                  <a:srgbClr val="333333"/>
                </a:solidFill>
              </a:rPr>
              <a:t>e</a:t>
            </a:r>
            <a:r>
              <a:rPr lang="en-US" sz="2400" spc="-10" err="1">
                <a:solidFill>
                  <a:srgbClr val="333333"/>
                </a:solidFill>
              </a:rPr>
              <a:t>n</a:t>
            </a:r>
            <a:r>
              <a:rPr lang="en-US" sz="2400" spc="-25" err="1">
                <a:solidFill>
                  <a:srgbClr val="333333"/>
                </a:solidFill>
              </a:rPr>
              <a:t>c</a:t>
            </a:r>
            <a:r>
              <a:rPr lang="en-US" sz="2400" spc="15" err="1">
                <a:solidFill>
                  <a:srgbClr val="333333"/>
                </a:solidFill>
              </a:rPr>
              <a:t>i</a:t>
            </a:r>
            <a:r>
              <a:rPr lang="en-US" sz="2400" spc="-25" err="1">
                <a:solidFill>
                  <a:srgbClr val="333333"/>
                </a:solidFill>
              </a:rPr>
              <a:t>j</a:t>
            </a:r>
            <a:r>
              <a:rPr lang="en-US" sz="2400" spc="10" err="1">
                <a:solidFill>
                  <a:srgbClr val="333333"/>
                </a:solidFill>
              </a:rPr>
              <a:t>u</a:t>
            </a:r>
            <a:r>
              <a:rPr lang="en-US" sz="2400" spc="-1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1256202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Stigma </a:t>
            </a:r>
            <a:r>
              <a:rPr lang="en-US" sz="3600" dirty="0" err="1">
                <a:latin typeface="+mn-lt"/>
                <a:ea typeface="+mn-ea"/>
                <a:cs typeface="+mn-cs"/>
              </a:rPr>
              <a:t>prema</a:t>
            </a:r>
            <a:r>
              <a:rPr lang="en-US" sz="3600" dirty="0">
                <a:latin typeface="+mn-lt"/>
                <a:ea typeface="+mn-ea"/>
                <a:cs typeface="+mn-cs"/>
              </a:rPr>
              <a:t> </a:t>
            </a:r>
            <a:r>
              <a:rPr lang="en-US" sz="3600" dirty="0" err="1">
                <a:latin typeface="+mn-lt"/>
                <a:ea typeface="+mn-ea"/>
                <a:cs typeface="+mn-cs"/>
              </a:rPr>
              <a:t>ljudima</a:t>
            </a:r>
            <a:r>
              <a:rPr lang="en-US" sz="3600" dirty="0">
                <a:latin typeface="+mn-lt"/>
                <a:ea typeface="+mn-ea"/>
                <a:cs typeface="+mn-cs"/>
              </a:rPr>
              <a:t> </a:t>
            </a:r>
            <a:r>
              <a:rPr lang="en-US" sz="3600" dirty="0" err="1">
                <a:latin typeface="+mn-lt"/>
                <a:ea typeface="+mn-ea"/>
                <a:cs typeface="+mn-cs"/>
              </a:rPr>
              <a:t>koji</a:t>
            </a:r>
            <a:r>
              <a:rPr lang="en-US" sz="3600" dirty="0">
                <a:latin typeface="+mn-lt"/>
                <a:ea typeface="+mn-ea"/>
                <a:cs typeface="+mn-cs"/>
              </a:rPr>
              <a:t> </a:t>
            </a:r>
            <a:r>
              <a:rPr lang="en-US" sz="3600" dirty="0" err="1">
                <a:latin typeface="+mn-lt"/>
                <a:ea typeface="+mn-ea"/>
                <a:cs typeface="+mn-cs"/>
              </a:rPr>
              <a:t>imaju</a:t>
            </a:r>
            <a:r>
              <a:rPr lang="en-US" sz="3600" dirty="0">
                <a:latin typeface="+mn-lt"/>
                <a:ea typeface="+mn-ea"/>
                <a:cs typeface="+mn-cs"/>
              </a:rPr>
              <a:t> </a:t>
            </a:r>
            <a:r>
              <a:rPr lang="en-US" sz="3600" dirty="0" err="1">
                <a:latin typeface="+mn-lt"/>
                <a:ea typeface="+mn-ea"/>
                <a:cs typeface="+mn-cs"/>
              </a:rPr>
              <a:t>psihozu</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a:r>
              <a:rPr lang="en-US" sz="2400" dirty="0" err="1">
                <a:solidFill>
                  <a:srgbClr val="004992"/>
                </a:solidFill>
              </a:rPr>
              <a:t>Opra</a:t>
            </a:r>
            <a:r>
              <a:rPr lang="en-US" sz="2400" spc="-10" dirty="0" err="1">
                <a:solidFill>
                  <a:srgbClr val="004992"/>
                </a:solidFill>
              </a:rPr>
              <a:t>vd</a:t>
            </a:r>
            <a:r>
              <a:rPr lang="en-US" sz="2400" dirty="0" err="1">
                <a:solidFill>
                  <a:srgbClr val="004992"/>
                </a:solidFill>
              </a:rPr>
              <a:t>a</a:t>
            </a:r>
            <a:r>
              <a:rPr lang="en-US" sz="2400" spc="-15" dirty="0" err="1">
                <a:solidFill>
                  <a:srgbClr val="004992"/>
                </a:solidFill>
              </a:rPr>
              <a:t>n</a:t>
            </a:r>
            <a:r>
              <a:rPr lang="en-US" sz="2400" spc="10" dirty="0" err="1">
                <a:solidFill>
                  <a:srgbClr val="004992"/>
                </a:solidFill>
              </a:rPr>
              <a:t>o</a:t>
            </a:r>
            <a:r>
              <a:rPr lang="en-US" sz="2400" dirty="0">
                <a:solidFill>
                  <a:srgbClr val="004992"/>
                </a:solidFill>
              </a:rPr>
              <a:t>?</a:t>
            </a:r>
            <a:r>
              <a:rPr lang="en-US" sz="2400" spc="20" dirty="0">
                <a:solidFill>
                  <a:srgbClr val="004992"/>
                </a:solidFill>
              </a:rPr>
              <a:t> </a:t>
            </a:r>
            <a:r>
              <a:rPr lang="en-US" sz="2400" spc="10" dirty="0">
                <a:solidFill>
                  <a:srgbClr val="004992"/>
                </a:solidFill>
              </a:rPr>
              <a:t>N</a:t>
            </a:r>
            <a:r>
              <a:rPr lang="en-US" sz="2400" spc="5" dirty="0">
                <a:solidFill>
                  <a:srgbClr val="004992"/>
                </a:solidFill>
              </a:rPr>
              <a:t>e</a:t>
            </a:r>
            <a:r>
              <a:rPr lang="en-US" sz="2400" spc="-10" dirty="0">
                <a:solidFill>
                  <a:srgbClr val="004992"/>
                </a:solidFill>
              </a:rPr>
              <a:t>!</a:t>
            </a:r>
            <a:endParaRPr lang="en-US" sz="2400" dirty="0">
              <a:solidFill>
                <a:srgbClr val="004992"/>
              </a:solidFill>
            </a:endParaRPr>
          </a:p>
          <a:p>
            <a:pPr marL="342900" marR="165100" lvl="0" indent="-342900" defTabSz="914400">
              <a:buClr>
                <a:srgbClr val="333333"/>
              </a:buClr>
              <a:buFont typeface="WingDings"/>
              <a:buChar char=""/>
              <a:tabLst>
                <a:tab pos="278130" algn="l"/>
              </a:tabLst>
            </a:pPr>
            <a:r>
              <a:rPr lang="en-US" sz="2400" spc="-15" dirty="0" err="1">
                <a:solidFill>
                  <a:srgbClr val="004992"/>
                </a:solidFill>
              </a:rPr>
              <a:t>V</a:t>
            </a:r>
            <a:r>
              <a:rPr lang="en-US" sz="2400" spc="15" dirty="0" err="1">
                <a:solidFill>
                  <a:srgbClr val="004992"/>
                </a:solidFill>
              </a:rPr>
              <a:t>i</a:t>
            </a:r>
            <a:r>
              <a:rPr lang="en-US" sz="2400" spc="-25" dirty="0" err="1">
                <a:solidFill>
                  <a:srgbClr val="004992"/>
                </a:solidFill>
              </a:rPr>
              <a:t>š</a:t>
            </a:r>
            <a:r>
              <a:rPr lang="en-US" sz="2400" spc="-30" dirty="0" err="1">
                <a:solidFill>
                  <a:srgbClr val="004992"/>
                </a:solidFill>
              </a:rPr>
              <a:t>e</a:t>
            </a:r>
            <a:r>
              <a:rPr lang="en-US" sz="2400" spc="-25" dirty="0" err="1">
                <a:solidFill>
                  <a:srgbClr val="004992"/>
                </a:solidFill>
              </a:rPr>
              <a:t>s</a:t>
            </a:r>
            <a:r>
              <a:rPr lang="en-US" sz="2400" spc="-10" dirty="0" err="1">
                <a:solidFill>
                  <a:srgbClr val="004992"/>
                </a:solidFill>
              </a:rPr>
              <a:t>t</a:t>
            </a:r>
            <a:r>
              <a:rPr lang="en-US" sz="2400" spc="-25" dirty="0" err="1">
                <a:solidFill>
                  <a:srgbClr val="004992"/>
                </a:solidFill>
              </a:rPr>
              <a:t>r</a:t>
            </a:r>
            <a:r>
              <a:rPr lang="en-US" sz="2400" spc="-10" dirty="0" err="1">
                <a:solidFill>
                  <a:srgbClr val="004992"/>
                </a:solidFill>
              </a:rPr>
              <a:t>u</a:t>
            </a:r>
            <a:r>
              <a:rPr lang="en-US" sz="2400" spc="-15" dirty="0" err="1">
                <a:solidFill>
                  <a:srgbClr val="004992"/>
                </a:solidFill>
              </a:rPr>
              <a:t>ke</a:t>
            </a:r>
            <a:r>
              <a:rPr lang="en-US" sz="2400" spc="5" dirty="0">
                <a:solidFill>
                  <a:srgbClr val="004992"/>
                </a:solidFill>
              </a:rPr>
              <a:t> </a:t>
            </a:r>
            <a:r>
              <a:rPr lang="en-US" sz="2400" spc="15" dirty="0" err="1">
                <a:solidFill>
                  <a:srgbClr val="004992"/>
                </a:solidFill>
              </a:rPr>
              <a:t>li</a:t>
            </a:r>
            <a:r>
              <a:rPr lang="en-US" sz="2400" spc="-25" dirty="0" err="1">
                <a:solidFill>
                  <a:srgbClr val="004992"/>
                </a:solidFill>
              </a:rPr>
              <a:t>č</a:t>
            </a:r>
            <a:r>
              <a:rPr lang="en-US" sz="2400" spc="-10" dirty="0" err="1">
                <a:solidFill>
                  <a:srgbClr val="004992"/>
                </a:solidFill>
              </a:rPr>
              <a:t>n</a:t>
            </a:r>
            <a:r>
              <a:rPr lang="en-US" sz="2400" spc="-25" dirty="0" err="1">
                <a:solidFill>
                  <a:srgbClr val="004992"/>
                </a:solidFill>
              </a:rPr>
              <a:t>os</a:t>
            </a:r>
            <a:r>
              <a:rPr lang="en-US" sz="2400" spc="-10" dirty="0" err="1">
                <a:solidFill>
                  <a:srgbClr val="004992"/>
                </a:solidFill>
              </a:rPr>
              <a:t>t</a:t>
            </a:r>
            <a:r>
              <a:rPr lang="en-US" sz="2400" spc="25" dirty="0" err="1">
                <a:solidFill>
                  <a:srgbClr val="004992"/>
                </a:solidFill>
              </a:rPr>
              <a:t>i</a:t>
            </a:r>
            <a:r>
              <a:rPr lang="en-US" sz="2400" spc="-10" dirty="0">
                <a:solidFill>
                  <a:srgbClr val="004992"/>
                </a:solidFill>
              </a:rPr>
              <a:t>:</a:t>
            </a:r>
            <a:r>
              <a:rPr lang="en-US" sz="2400" spc="-75" dirty="0">
                <a:solidFill>
                  <a:srgbClr val="004992"/>
                </a:solidFill>
              </a:rPr>
              <a:t> </a:t>
            </a:r>
            <a:r>
              <a:rPr lang="en-US" sz="2400" spc="-35" dirty="0">
                <a:solidFill>
                  <a:srgbClr val="333333"/>
                </a:solidFill>
              </a:rPr>
              <a:t>O</a:t>
            </a:r>
            <a:r>
              <a:rPr lang="en-US" sz="2400" spc="-15" dirty="0">
                <a:solidFill>
                  <a:srgbClr val="333333"/>
                </a:solidFill>
              </a:rPr>
              <a:t>va</a:t>
            </a:r>
            <a:r>
              <a:rPr lang="en-US" sz="2400" spc="10" dirty="0">
                <a:solidFill>
                  <a:srgbClr val="333333"/>
                </a:solidFill>
              </a:rPr>
              <a:t> </a:t>
            </a:r>
            <a:r>
              <a:rPr lang="en-US" sz="2400" spc="-25" dirty="0" err="1">
                <a:solidFill>
                  <a:srgbClr val="333333"/>
                </a:solidFill>
              </a:rPr>
              <a:t>s</a:t>
            </a:r>
            <a:r>
              <a:rPr lang="en-US" sz="2400" spc="15" dirty="0" err="1">
                <a:solidFill>
                  <a:srgbClr val="333333"/>
                </a:solidFill>
              </a:rPr>
              <a:t>li</a:t>
            </a:r>
            <a:r>
              <a:rPr lang="en-US" sz="2400" spc="-15" dirty="0" err="1">
                <a:solidFill>
                  <a:srgbClr val="333333"/>
                </a:solidFill>
              </a:rPr>
              <a:t>ka</a:t>
            </a:r>
            <a:r>
              <a:rPr lang="en-US" sz="2400" spc="-25" dirty="0">
                <a:solidFill>
                  <a:srgbClr val="333333"/>
                </a:solidFill>
              </a:rPr>
              <a:t> </a:t>
            </a:r>
            <a:r>
              <a:rPr lang="en-US" sz="2400" spc="-25" dirty="0" err="1">
                <a:solidFill>
                  <a:srgbClr val="333333"/>
                </a:solidFill>
              </a:rPr>
              <a:t>s</a:t>
            </a:r>
            <a:r>
              <a:rPr lang="en-US" sz="2400" spc="-10" dirty="0" err="1">
                <a:solidFill>
                  <a:srgbClr val="333333"/>
                </a:solidFill>
              </a:rPr>
              <a:t>h</a:t>
            </a:r>
            <a:r>
              <a:rPr lang="en-US" sz="2400" spc="15" dirty="0" err="1">
                <a:solidFill>
                  <a:srgbClr val="333333"/>
                </a:solidFill>
              </a:rPr>
              <a:t>i</a:t>
            </a:r>
            <a:r>
              <a:rPr lang="en-US" sz="2400" spc="-10" dirty="0" err="1">
                <a:solidFill>
                  <a:srgbClr val="333333"/>
                </a:solidFill>
              </a:rPr>
              <a:t>z</a:t>
            </a:r>
            <a:r>
              <a:rPr lang="en-US" sz="2400" spc="-25" dirty="0" err="1">
                <a:solidFill>
                  <a:srgbClr val="333333"/>
                </a:solidFill>
              </a:rPr>
              <a:t>o</a:t>
            </a:r>
            <a:r>
              <a:rPr lang="en-US" sz="2400" spc="-20" dirty="0" err="1">
                <a:solidFill>
                  <a:srgbClr val="333333"/>
                </a:solidFill>
              </a:rPr>
              <a:t>f</a:t>
            </a:r>
            <a:r>
              <a:rPr lang="en-US" sz="2400" spc="-25" dirty="0" err="1">
                <a:solidFill>
                  <a:srgbClr val="333333"/>
                </a:solidFill>
              </a:rPr>
              <a:t>r</a:t>
            </a:r>
            <a:r>
              <a:rPr lang="en-US" sz="2400" spc="-30" dirty="0" err="1">
                <a:solidFill>
                  <a:srgbClr val="333333"/>
                </a:solidFill>
              </a:rPr>
              <a:t>e</a:t>
            </a:r>
            <a:r>
              <a:rPr lang="en-US" sz="2400" spc="-10"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35" dirty="0">
                <a:solidFill>
                  <a:srgbClr val="333333"/>
                </a:solidFill>
              </a:rPr>
              <a:t> </a:t>
            </a:r>
            <a:r>
              <a:rPr lang="en-US" sz="2400" spc="15" dirty="0" err="1">
                <a:solidFill>
                  <a:srgbClr val="333333"/>
                </a:solidFill>
              </a:rPr>
              <a:t>i</a:t>
            </a:r>
            <a:r>
              <a:rPr lang="en-US" sz="2400" spc="-5" dirty="0">
                <a:solidFill>
                  <a:srgbClr val="333333"/>
                </a:solidFill>
              </a:rPr>
              <a:t>/</a:t>
            </a:r>
            <a:r>
              <a:rPr lang="en-US" sz="2400" spc="15" dirty="0" err="1">
                <a:solidFill>
                  <a:srgbClr val="333333"/>
                </a:solidFill>
              </a:rPr>
              <a:t>i</a:t>
            </a:r>
            <a:r>
              <a:rPr lang="en-US" sz="2400" spc="-10" dirty="0" err="1">
                <a:solidFill>
                  <a:srgbClr val="333333"/>
                </a:solidFill>
              </a:rPr>
              <a:t>li</a:t>
            </a:r>
            <a:r>
              <a:rPr lang="en-US" sz="2400" spc="5" dirty="0">
                <a:solidFill>
                  <a:srgbClr val="333333"/>
                </a:solidFill>
              </a:rPr>
              <a:t> </a:t>
            </a:r>
            <a:r>
              <a:rPr lang="en-US" sz="2400" spc="-15" dirty="0" err="1">
                <a:solidFill>
                  <a:srgbClr val="333333"/>
                </a:solidFill>
              </a:rPr>
              <a:t>dož</a:t>
            </a:r>
            <a:r>
              <a:rPr lang="en-US" sz="2400" spc="20" dirty="0" err="1">
                <a:solidFill>
                  <a:srgbClr val="333333"/>
                </a:solidFill>
              </a:rPr>
              <a:t>i</a:t>
            </a:r>
            <a:r>
              <a:rPr lang="en-US" sz="2400" spc="-10" dirty="0" err="1">
                <a:solidFill>
                  <a:srgbClr val="333333"/>
                </a:solidFill>
              </a:rPr>
              <a:t>vl</a:t>
            </a:r>
            <a:r>
              <a:rPr lang="en-US" sz="2400" spc="-5" dirty="0" err="1">
                <a:solidFill>
                  <a:srgbClr val="333333"/>
                </a:solidFill>
              </a:rPr>
              <a:t>j</a:t>
            </a:r>
            <a:r>
              <a:rPr lang="en-US" sz="2400" spc="-15" dirty="0" err="1">
                <a:solidFill>
                  <a:srgbClr val="333333"/>
                </a:solidFill>
              </a:rPr>
              <a:t>a</a:t>
            </a:r>
            <a:r>
              <a:rPr lang="en-US" sz="2400" dirty="0" err="1">
                <a:solidFill>
                  <a:srgbClr val="333333"/>
                </a:solidFill>
              </a:rPr>
              <a:t>j</a:t>
            </a:r>
            <a:r>
              <a:rPr lang="en-US" sz="2400" spc="-15" dirty="0" err="1">
                <a:solidFill>
                  <a:srgbClr val="333333"/>
                </a:solidFill>
              </a:rPr>
              <a:t>a</a:t>
            </a:r>
            <a:r>
              <a:rPr lang="en-US" sz="2400" spc="-10" dirty="0">
                <a:solidFill>
                  <a:srgbClr val="333333"/>
                </a:solidFill>
              </a:rPr>
              <a:t> </a:t>
            </a:r>
            <a:r>
              <a:rPr lang="en-US" sz="2400" spc="-10" dirty="0" err="1">
                <a:solidFill>
                  <a:srgbClr val="333333"/>
                </a:solidFill>
              </a:rPr>
              <a:t>p</a:t>
            </a:r>
            <a:r>
              <a:rPr lang="en-US" sz="2400" spc="-15" dirty="0" err="1">
                <a:solidFill>
                  <a:srgbClr val="333333"/>
                </a:solidFill>
              </a:rPr>
              <a:t>s</a:t>
            </a:r>
            <a:r>
              <a:rPr lang="en-US" sz="2400" spc="5" dirty="0" err="1">
                <a:solidFill>
                  <a:srgbClr val="333333"/>
                </a:solidFill>
              </a:rPr>
              <a:t>i</a:t>
            </a:r>
            <a:r>
              <a:rPr lang="en-US" sz="2400" spc="-5" dirty="0" err="1">
                <a:solidFill>
                  <a:srgbClr val="333333"/>
                </a:solidFill>
              </a:rPr>
              <a:t>h</a:t>
            </a:r>
            <a:r>
              <a:rPr lang="en-US" sz="2400" spc="-25" dirty="0" err="1">
                <a:solidFill>
                  <a:srgbClr val="333333"/>
                </a:solidFill>
              </a:rPr>
              <a:t>o</a:t>
            </a:r>
            <a:r>
              <a:rPr lang="en-US" sz="2400" spc="-10" dirty="0" err="1">
                <a:solidFill>
                  <a:srgbClr val="333333"/>
                </a:solidFill>
              </a:rPr>
              <a:t>z</a:t>
            </a:r>
            <a:r>
              <a:rPr lang="en-US" sz="2400" spc="-15" dirty="0" err="1">
                <a:solidFill>
                  <a:srgbClr val="333333"/>
                </a:solidFill>
              </a:rPr>
              <a:t>e</a:t>
            </a:r>
            <a:r>
              <a:rPr lang="en-US" sz="2400" spc="-15" dirty="0">
                <a:solidFill>
                  <a:srgbClr val="333333"/>
                </a:solidFill>
              </a:rPr>
              <a:t> </a:t>
            </a:r>
            <a:r>
              <a:rPr lang="en-US" sz="2400" spc="-10" dirty="0">
                <a:solidFill>
                  <a:srgbClr val="333333"/>
                </a:solidFill>
              </a:rPr>
              <a:t>je</a:t>
            </a:r>
            <a:r>
              <a:rPr lang="en-US" sz="2400" spc="-15"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g</a:t>
            </a:r>
            <a:r>
              <a:rPr lang="en-US" sz="2400" spc="-20" dirty="0" err="1">
                <a:solidFill>
                  <a:srgbClr val="333333"/>
                </a:solidFill>
              </a:rPr>
              <a:t>r</a:t>
            </a:r>
            <a:r>
              <a:rPr lang="en-US" sz="2400" spc="-30" dirty="0" err="1">
                <a:solidFill>
                  <a:srgbClr val="333333"/>
                </a:solidFill>
              </a:rPr>
              <a:t>e</a:t>
            </a:r>
            <a:r>
              <a:rPr lang="en-US" sz="2400" spc="-15" dirty="0" err="1">
                <a:solidFill>
                  <a:srgbClr val="333333"/>
                </a:solidFill>
              </a:rPr>
              <a:t>šn</a:t>
            </a:r>
            <a:r>
              <a:rPr lang="en-US" sz="2400" dirty="0" err="1">
                <a:solidFill>
                  <a:srgbClr val="333333"/>
                </a:solidFill>
              </a:rPr>
              <a:t>a</a:t>
            </a:r>
            <a:r>
              <a:rPr lang="en-US" sz="2400" spc="-10" dirty="0">
                <a:solidFill>
                  <a:srgbClr val="333333"/>
                </a:solidFill>
              </a:rPr>
              <a:t>.</a:t>
            </a:r>
            <a:r>
              <a:rPr lang="en-US" sz="2400" spc="35" dirty="0">
                <a:solidFill>
                  <a:srgbClr val="333333"/>
                </a:solidFill>
              </a:rPr>
              <a:t> </a:t>
            </a:r>
            <a:r>
              <a:rPr lang="en-US" sz="2400" spc="-15" dirty="0" err="1">
                <a:solidFill>
                  <a:srgbClr val="333333"/>
                </a:solidFill>
              </a:rPr>
              <a:t>P</a:t>
            </a:r>
            <a:r>
              <a:rPr lang="en-US" sz="2400" spc="-20" dirty="0" err="1">
                <a:solidFill>
                  <a:srgbClr val="333333"/>
                </a:solidFill>
              </a:rPr>
              <a:t>r</a:t>
            </a:r>
            <a:r>
              <a:rPr lang="en-US" sz="2400" spc="-15" dirty="0" err="1">
                <a:solidFill>
                  <a:srgbClr val="333333"/>
                </a:solidFill>
              </a:rPr>
              <a:t>v</a:t>
            </a:r>
            <a:r>
              <a:rPr lang="en-US" sz="2400" spc="-35" dirty="0" err="1">
                <a:solidFill>
                  <a:srgbClr val="333333"/>
                </a:solidFill>
              </a:rPr>
              <a:t>o</a:t>
            </a:r>
            <a:r>
              <a:rPr lang="en-US" sz="2400" spc="-10" dirty="0">
                <a:solidFill>
                  <a:srgbClr val="333333"/>
                </a:solidFill>
              </a:rPr>
              <a:t>,</a:t>
            </a:r>
            <a:r>
              <a:rPr lang="en-US" sz="2400" spc="35" dirty="0">
                <a:solidFill>
                  <a:srgbClr val="333333"/>
                </a:solidFill>
              </a:rPr>
              <a:t> </a:t>
            </a:r>
            <a:r>
              <a:rPr lang="en-US" sz="2400" spc="-15" dirty="0" err="1">
                <a:solidFill>
                  <a:srgbClr val="333333"/>
                </a:solidFill>
              </a:rPr>
              <a:t>k</a:t>
            </a:r>
            <a:r>
              <a:rPr lang="en-US" sz="2400" spc="-30" dirty="0" err="1">
                <a:solidFill>
                  <a:srgbClr val="333333"/>
                </a:solidFill>
              </a:rPr>
              <a:t>o</a:t>
            </a:r>
            <a:r>
              <a:rPr lang="en-US" sz="2400" spc="-5" dirty="0" err="1">
                <a:solidFill>
                  <a:srgbClr val="333333"/>
                </a:solidFill>
              </a:rPr>
              <a:t>nt</a:t>
            </a:r>
            <a:r>
              <a:rPr lang="en-US" sz="2400" spc="-20" dirty="0" err="1">
                <a:solidFill>
                  <a:srgbClr val="333333"/>
                </a:solidFill>
              </a:rPr>
              <a:t>r</a:t>
            </a:r>
            <a:r>
              <a:rPr lang="x-none" sz="2400" spc="-15">
                <a:solidFill>
                  <a:srgbClr val="333333"/>
                </a:solidFill>
              </a:rPr>
              <a:t>o</a:t>
            </a:r>
            <a:r>
              <a:rPr lang="en-US" sz="2400" spc="-15" dirty="0" err="1">
                <a:solidFill>
                  <a:srgbClr val="333333"/>
                </a:solidFill>
              </a:rPr>
              <a:t>v</a:t>
            </a:r>
            <a:r>
              <a:rPr lang="en-US" sz="2400" spc="-30" dirty="0" err="1">
                <a:solidFill>
                  <a:srgbClr val="333333"/>
                </a:solidFill>
              </a:rPr>
              <a:t>e</a:t>
            </a:r>
            <a:r>
              <a:rPr lang="en-US" sz="2400" spc="-20" dirty="0" err="1">
                <a:solidFill>
                  <a:srgbClr val="333333"/>
                </a:solidFill>
              </a:rPr>
              <a:t>r</a:t>
            </a:r>
            <a:r>
              <a:rPr lang="en-US" sz="2400" spc="-10" dirty="0" err="1">
                <a:solidFill>
                  <a:srgbClr val="333333"/>
                </a:solidFill>
              </a:rPr>
              <a:t>z</a:t>
            </a:r>
            <a:r>
              <a:rPr lang="en-US" sz="2400" spc="-5" dirty="0" err="1">
                <a:solidFill>
                  <a:srgbClr val="333333"/>
                </a:solidFill>
              </a:rPr>
              <a:t>n</a:t>
            </a:r>
            <a:r>
              <a:rPr lang="en-US" sz="2400" spc="-15" dirty="0" err="1">
                <a:solidFill>
                  <a:srgbClr val="333333"/>
                </a:solidFill>
              </a:rPr>
              <a:t>o</a:t>
            </a:r>
            <a:r>
              <a:rPr lang="en-US" sz="2400" spc="25" dirty="0">
                <a:solidFill>
                  <a:srgbClr val="333333"/>
                </a:solidFill>
              </a:rPr>
              <a:t> </a:t>
            </a:r>
            <a:r>
              <a:rPr lang="en-US" sz="2400" spc="-5" dirty="0">
                <a:solidFill>
                  <a:srgbClr val="333333"/>
                </a:solidFill>
              </a:rPr>
              <a:t>j</a:t>
            </a:r>
            <a:r>
              <a:rPr lang="en-US" sz="2400" spc="-15" dirty="0">
                <a:solidFill>
                  <a:srgbClr val="333333"/>
                </a:solidFill>
              </a:rPr>
              <a:t>e da</a:t>
            </a:r>
            <a:r>
              <a:rPr lang="en-US" sz="2400" spc="-5" dirty="0">
                <a:solidFill>
                  <a:srgbClr val="333333"/>
                </a:solidFill>
              </a:rPr>
              <a:t> </a:t>
            </a:r>
            <a:r>
              <a:rPr lang="en-US" sz="2400" spc="15" dirty="0">
                <a:solidFill>
                  <a:srgbClr val="333333"/>
                </a:solidFill>
              </a:rPr>
              <a:t>l</a:t>
            </a:r>
            <a:r>
              <a:rPr lang="en-US" sz="2400" spc="-10" dirty="0">
                <a:solidFill>
                  <a:srgbClr val="333333"/>
                </a:solidFill>
              </a:rPr>
              <a:t>i</a:t>
            </a:r>
            <a:r>
              <a:rPr lang="en-US" sz="2400" spc="-3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20" dirty="0" err="1">
                <a:solidFill>
                  <a:srgbClr val="333333"/>
                </a:solidFill>
              </a:rPr>
              <a:t>r</a:t>
            </a:r>
            <a:r>
              <a:rPr lang="en-US" sz="2400" spc="-30" dirty="0" err="1">
                <a:solidFill>
                  <a:srgbClr val="333333"/>
                </a:solidFill>
              </a:rPr>
              <a:t>e</a:t>
            </a:r>
            <a:r>
              <a:rPr lang="en-US" sz="2400" spc="-20" dirty="0" err="1">
                <a:solidFill>
                  <a:srgbClr val="333333"/>
                </a:solidFill>
              </a:rPr>
              <a:t>me</a:t>
            </a:r>
            <a:r>
              <a:rPr lang="en-US" sz="2400" spc="-30" dirty="0" err="1">
                <a:solidFill>
                  <a:srgbClr val="333333"/>
                </a:solidFill>
              </a:rPr>
              <a:t>ć</a:t>
            </a:r>
            <a:r>
              <a:rPr lang="en-US" sz="2400" spc="-10" dirty="0" err="1">
                <a:solidFill>
                  <a:srgbClr val="333333"/>
                </a:solidFill>
              </a:rPr>
              <a:t>aj</a:t>
            </a:r>
            <a:r>
              <a:rPr lang="en-US" sz="2400" spc="-10" dirty="0">
                <a:solidFill>
                  <a:srgbClr val="333333"/>
                </a:solidFill>
              </a:rPr>
              <a:t> </a:t>
            </a:r>
            <a:r>
              <a:rPr lang="en-US" sz="2400" spc="-10" dirty="0" err="1">
                <a:solidFill>
                  <a:srgbClr val="333333"/>
                </a:solidFill>
              </a:rPr>
              <a:t>sa</a:t>
            </a:r>
            <a:r>
              <a:rPr lang="en-US" sz="2400" spc="-15" dirty="0">
                <a:solidFill>
                  <a:srgbClr val="333333"/>
                </a:solidFill>
              </a:rPr>
              <a:t> </a:t>
            </a:r>
            <a:r>
              <a:rPr lang="en-US" sz="2400" spc="-15" dirty="0" err="1">
                <a:solidFill>
                  <a:srgbClr val="333333"/>
                </a:solidFill>
              </a:rPr>
              <a:t>v</a:t>
            </a:r>
            <a:r>
              <a:rPr lang="en-US" sz="2400" spc="15" dirty="0" err="1">
                <a:solidFill>
                  <a:srgbClr val="333333"/>
                </a:solidFill>
              </a:rPr>
              <a:t>i</a:t>
            </a:r>
            <a:r>
              <a:rPr lang="en-US" sz="2400" spc="-15" dirty="0" err="1">
                <a:solidFill>
                  <a:srgbClr val="333333"/>
                </a:solidFill>
              </a:rPr>
              <a:t>š</a:t>
            </a:r>
            <a:r>
              <a:rPr lang="en-US" sz="2400" spc="-35" dirty="0" err="1">
                <a:solidFill>
                  <a:srgbClr val="333333"/>
                </a:solidFill>
              </a:rPr>
              <a:t>e</a:t>
            </a:r>
            <a:r>
              <a:rPr lang="en-US" sz="2400" spc="-10" dirty="0" err="1">
                <a:solidFill>
                  <a:srgbClr val="333333"/>
                </a:solidFill>
              </a:rPr>
              <a:t>st</a:t>
            </a:r>
            <a:r>
              <a:rPr lang="en-US" sz="2400" spc="-20" dirty="0" err="1">
                <a:solidFill>
                  <a:srgbClr val="333333"/>
                </a:solidFill>
              </a:rPr>
              <a:t>r</a:t>
            </a:r>
            <a:r>
              <a:rPr lang="en-US" sz="2400" spc="-5" dirty="0" err="1">
                <a:solidFill>
                  <a:srgbClr val="333333"/>
                </a:solidFill>
              </a:rPr>
              <a:t>u</a:t>
            </a:r>
            <a:r>
              <a:rPr lang="en-US" sz="2400" spc="-15" dirty="0" err="1">
                <a:solidFill>
                  <a:srgbClr val="333333"/>
                </a:solidFill>
              </a:rPr>
              <a:t>k</a:t>
            </a:r>
            <a:r>
              <a:rPr lang="en-US" sz="2400" spc="-30" dirty="0" err="1">
                <a:solidFill>
                  <a:srgbClr val="333333"/>
                </a:solidFill>
              </a:rPr>
              <a:t>o</a:t>
            </a:r>
            <a:r>
              <a:rPr lang="en-US" sz="2400" spc="-20" dirty="0" err="1">
                <a:solidFill>
                  <a:srgbClr val="333333"/>
                </a:solidFill>
              </a:rPr>
              <a:t>m</a:t>
            </a:r>
            <a:r>
              <a:rPr lang="en-US" sz="2400" spc="40" dirty="0">
                <a:solidFill>
                  <a:srgbClr val="333333"/>
                </a:solidFill>
              </a:rPr>
              <a:t> </a:t>
            </a:r>
            <a:r>
              <a:rPr lang="en-US" sz="2400" spc="15" dirty="0" err="1">
                <a:solidFill>
                  <a:srgbClr val="333333"/>
                </a:solidFill>
              </a:rPr>
              <a:t>li</a:t>
            </a:r>
            <a:r>
              <a:rPr lang="en-US" sz="2400" spc="-15" dirty="0" err="1">
                <a:solidFill>
                  <a:srgbClr val="333333"/>
                </a:solidFill>
              </a:rPr>
              <a:t>čno</a:t>
            </a:r>
            <a:r>
              <a:rPr lang="en-US" sz="2400" spc="-25" dirty="0" err="1">
                <a:solidFill>
                  <a:srgbClr val="333333"/>
                </a:solidFill>
              </a:rPr>
              <a:t>š</a:t>
            </a:r>
            <a:r>
              <a:rPr lang="en-US" sz="2400" spc="-15" dirty="0" err="1">
                <a:solidFill>
                  <a:srgbClr val="333333"/>
                </a:solidFill>
              </a:rPr>
              <a:t>ću</a:t>
            </a:r>
            <a:r>
              <a:rPr lang="en-US" sz="2400" spc="-55" dirty="0">
                <a:solidFill>
                  <a:srgbClr val="333333"/>
                </a:solidFill>
              </a:rPr>
              <a:t> </a:t>
            </a:r>
            <a:r>
              <a:rPr lang="en-US" sz="2400" spc="-5" dirty="0" err="1">
                <a:solidFill>
                  <a:srgbClr val="333333"/>
                </a:solidFill>
              </a:rPr>
              <a:t>u</a:t>
            </a:r>
            <a:r>
              <a:rPr lang="en-US" sz="2400" spc="-25" dirty="0" err="1">
                <a:solidFill>
                  <a:srgbClr val="333333"/>
                </a:solidFill>
              </a:rPr>
              <a:t>o</a:t>
            </a:r>
            <a:r>
              <a:rPr lang="en-US" sz="2400" spc="-10" dirty="0" err="1">
                <a:solidFill>
                  <a:srgbClr val="333333"/>
                </a:solidFill>
              </a:rPr>
              <a:t>pšte</a:t>
            </a:r>
            <a:r>
              <a:rPr lang="en-US" sz="2400"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st</a:t>
            </a:r>
            <a:r>
              <a:rPr lang="en-US" sz="2400" spc="-25" dirty="0" err="1">
                <a:solidFill>
                  <a:srgbClr val="333333"/>
                </a:solidFill>
              </a:rPr>
              <a:t>o</a:t>
            </a:r>
            <a:r>
              <a:rPr lang="en-US" sz="2400" spc="-5" dirty="0" err="1">
                <a:solidFill>
                  <a:srgbClr val="333333"/>
                </a:solidFill>
              </a:rPr>
              <a:t>j</a:t>
            </a:r>
            <a:r>
              <a:rPr lang="en-US" sz="2400" spc="50" dirty="0" err="1">
                <a:solidFill>
                  <a:srgbClr val="333333"/>
                </a:solidFill>
              </a:rPr>
              <a:t>i</a:t>
            </a:r>
            <a:r>
              <a:rPr lang="en-US" sz="2400" spc="-10" dirty="0">
                <a:solidFill>
                  <a:srgbClr val="333333"/>
                </a:solidFill>
              </a:rPr>
              <a:t>.</a:t>
            </a:r>
            <a:r>
              <a:rPr lang="en-US" sz="2400" spc="-15" dirty="0">
                <a:solidFill>
                  <a:srgbClr val="333333"/>
                </a:solidFill>
              </a:rPr>
              <a:t> </a:t>
            </a:r>
            <a:r>
              <a:rPr lang="en-US" sz="2400" spc="-20" dirty="0" err="1">
                <a:solidFill>
                  <a:srgbClr val="333333"/>
                </a:solidFill>
              </a:rPr>
              <a:t>Dr</a:t>
            </a:r>
            <a:r>
              <a:rPr lang="en-US" sz="2400" spc="-5" dirty="0" err="1">
                <a:solidFill>
                  <a:srgbClr val="333333"/>
                </a:solidFill>
              </a:rPr>
              <a:t>u</a:t>
            </a:r>
            <a:r>
              <a:rPr lang="en-US" sz="2400" spc="-10" dirty="0" err="1">
                <a:solidFill>
                  <a:srgbClr val="333333"/>
                </a:solidFill>
              </a:rPr>
              <a:t>g</a:t>
            </a:r>
            <a:r>
              <a:rPr lang="en-US" sz="2400" spc="-20" dirty="0" err="1">
                <a:solidFill>
                  <a:srgbClr val="333333"/>
                </a:solidFill>
              </a:rPr>
              <a:t>o</a:t>
            </a:r>
            <a:r>
              <a:rPr lang="en-US" sz="2400" spc="-10" dirty="0">
                <a:solidFill>
                  <a:srgbClr val="333333"/>
                </a:solidFill>
              </a:rPr>
              <a:t>,</a:t>
            </a:r>
            <a:r>
              <a:rPr lang="en-US" sz="2400" spc="10" dirty="0">
                <a:solidFill>
                  <a:srgbClr val="333333"/>
                </a:solidFill>
              </a:rPr>
              <a:t> </a:t>
            </a:r>
            <a:r>
              <a:rPr lang="en-US" sz="2400" spc="-25" dirty="0" err="1">
                <a:solidFill>
                  <a:srgbClr val="333333"/>
                </a:solidFill>
              </a:rPr>
              <a:t>o</a:t>
            </a:r>
            <a:r>
              <a:rPr lang="en-US" sz="2400" spc="-15" dirty="0" err="1">
                <a:solidFill>
                  <a:srgbClr val="333333"/>
                </a:solidFill>
              </a:rPr>
              <a:t>vaj</a:t>
            </a:r>
            <a:r>
              <a:rPr lang="en-US" sz="2400" spc="-10" dirty="0">
                <a:solidFill>
                  <a:srgbClr val="333333"/>
                </a:solidFill>
              </a:rPr>
              <a:t> </a:t>
            </a:r>
            <a:r>
              <a:rPr lang="en-US" sz="2400" spc="-15" dirty="0" err="1">
                <a:solidFill>
                  <a:srgbClr val="333333"/>
                </a:solidFill>
              </a:rPr>
              <a:t>s</a:t>
            </a:r>
            <a:r>
              <a:rPr lang="en-US" sz="2400" spc="5" dirty="0" err="1">
                <a:solidFill>
                  <a:srgbClr val="333333"/>
                </a:solidFill>
              </a:rPr>
              <a:t>i</a:t>
            </a:r>
            <a:r>
              <a:rPr lang="en-US" sz="2400" spc="-20" dirty="0" err="1">
                <a:solidFill>
                  <a:srgbClr val="333333"/>
                </a:solidFill>
              </a:rPr>
              <a:t>m</a:t>
            </a:r>
            <a:r>
              <a:rPr lang="en-US" sz="2400" spc="-5" dirty="0" err="1">
                <a:solidFill>
                  <a:srgbClr val="333333"/>
                </a:solidFill>
              </a:rPr>
              <a:t>pt</a:t>
            </a:r>
            <a:r>
              <a:rPr lang="en-US" sz="2400" spc="-25" dirty="0" err="1">
                <a:solidFill>
                  <a:srgbClr val="333333"/>
                </a:solidFill>
              </a:rPr>
              <a:t>o</a:t>
            </a:r>
            <a:r>
              <a:rPr lang="en-US" sz="2400" spc="-20" dirty="0" err="1">
                <a:solidFill>
                  <a:srgbClr val="333333"/>
                </a:solidFill>
              </a:rPr>
              <a:t>m</a:t>
            </a:r>
            <a:r>
              <a:rPr lang="en-US" sz="2400" spc="-5" dirty="0">
                <a:solidFill>
                  <a:srgbClr val="333333"/>
                </a:solidFill>
              </a:rPr>
              <a:t> n</a:t>
            </a:r>
            <a:r>
              <a:rPr lang="en-US" sz="2400" spc="-15" dirty="0">
                <a:solidFill>
                  <a:srgbClr val="333333"/>
                </a:solidFill>
              </a:rPr>
              <a:t>e </a:t>
            </a:r>
            <a:r>
              <a:rPr lang="en-US" sz="2400" spc="-15" dirty="0" err="1">
                <a:solidFill>
                  <a:srgbClr val="333333"/>
                </a:solidFill>
              </a:rPr>
              <a:t>u</a:t>
            </a:r>
            <a:r>
              <a:rPr lang="en-US" sz="2400" spc="-5" dirty="0" err="1">
                <a:solidFill>
                  <a:srgbClr val="333333"/>
                </a:solidFill>
              </a:rPr>
              <a:t>pu</a:t>
            </a:r>
            <a:r>
              <a:rPr lang="en-US" sz="2400" spc="-15" dirty="0" err="1">
                <a:solidFill>
                  <a:srgbClr val="333333"/>
                </a:solidFill>
              </a:rPr>
              <a:t>ću</a:t>
            </a:r>
            <a:r>
              <a:rPr lang="en-US" sz="2400" dirty="0" err="1">
                <a:solidFill>
                  <a:srgbClr val="333333"/>
                </a:solidFill>
              </a:rPr>
              <a:t>j</a:t>
            </a:r>
            <a:r>
              <a:rPr lang="en-US" sz="2400" spc="-15" dirty="0" err="1">
                <a:solidFill>
                  <a:srgbClr val="333333"/>
                </a:solidFill>
              </a:rPr>
              <a:t>e</a:t>
            </a:r>
            <a:r>
              <a:rPr lang="en-US" sz="2400" spc="-15" dirty="0">
                <a:solidFill>
                  <a:srgbClr val="333333"/>
                </a:solidFill>
              </a:rPr>
              <a:t> </a:t>
            </a:r>
            <a:r>
              <a:rPr lang="en-US" sz="2400" spc="-15" dirty="0" err="1">
                <a:solidFill>
                  <a:srgbClr val="333333"/>
                </a:solidFill>
              </a:rPr>
              <a:t>na</a:t>
            </a:r>
            <a:r>
              <a:rPr lang="en-US" sz="2400" dirty="0">
                <a:solidFill>
                  <a:srgbClr val="333333"/>
                </a:solidFill>
              </a:rPr>
              <a:t> </a:t>
            </a:r>
            <a:r>
              <a:rPr lang="en-US" sz="2400" spc="-30" dirty="0" err="1">
                <a:solidFill>
                  <a:srgbClr val="333333"/>
                </a:solidFill>
              </a:rPr>
              <a:t>s</a:t>
            </a:r>
            <a:r>
              <a:rPr lang="en-US" sz="2400" spc="-5" dirty="0" err="1">
                <a:solidFill>
                  <a:srgbClr val="333333"/>
                </a:solidFill>
              </a:rPr>
              <a:t>h</a:t>
            </a:r>
            <a:r>
              <a:rPr lang="en-US" sz="2400" spc="15" dirty="0" err="1">
                <a:solidFill>
                  <a:srgbClr val="333333"/>
                </a:solidFill>
              </a:rPr>
              <a:t>i</a:t>
            </a:r>
            <a:r>
              <a:rPr lang="en-US" sz="2400" spc="-10" dirty="0" err="1">
                <a:solidFill>
                  <a:srgbClr val="333333"/>
                </a:solidFill>
              </a:rPr>
              <a:t>z</a:t>
            </a:r>
            <a:r>
              <a:rPr lang="en-US" sz="2400" spc="-25" dirty="0" err="1">
                <a:solidFill>
                  <a:srgbClr val="333333"/>
                </a:solidFill>
              </a:rPr>
              <a:t>o</a:t>
            </a:r>
            <a:r>
              <a:rPr lang="en-US" sz="2400" spc="-10" dirty="0" err="1">
                <a:solidFill>
                  <a:srgbClr val="333333"/>
                </a:solidFill>
              </a:rPr>
              <a:t>f</a:t>
            </a:r>
            <a:r>
              <a:rPr lang="en-US" sz="2400" spc="-30" dirty="0" err="1">
                <a:solidFill>
                  <a:srgbClr val="333333"/>
                </a:solidFill>
              </a:rPr>
              <a:t>re</a:t>
            </a:r>
            <a:r>
              <a:rPr lang="en-US" sz="2400" spc="-5"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u</a:t>
            </a:r>
            <a:r>
              <a:rPr lang="en-US" sz="2400" spc="-50" dirty="0">
                <a:solidFill>
                  <a:srgbClr val="333333"/>
                </a:solidFill>
              </a:rPr>
              <a:t> </a:t>
            </a:r>
            <a:r>
              <a:rPr lang="en-US" sz="2400" spc="15" dirty="0" err="1">
                <a:solidFill>
                  <a:srgbClr val="333333"/>
                </a:solidFill>
              </a:rPr>
              <a:t>il</a:t>
            </a:r>
            <a:r>
              <a:rPr lang="en-US" sz="2400" spc="-10" dirty="0" err="1">
                <a:solidFill>
                  <a:srgbClr val="333333"/>
                </a:solidFill>
              </a:rPr>
              <a:t>i</a:t>
            </a:r>
            <a:r>
              <a:rPr lang="en-US" sz="2400" dirty="0">
                <a:solidFill>
                  <a:srgbClr val="333333"/>
                </a:solidFill>
              </a:rPr>
              <a:t> </a:t>
            </a:r>
            <a:r>
              <a:rPr lang="en-US" sz="2400" spc="-15" dirty="0" err="1">
                <a:solidFill>
                  <a:srgbClr val="333333"/>
                </a:solidFill>
              </a:rPr>
              <a:t>ps</a:t>
            </a:r>
            <a:r>
              <a:rPr lang="en-US" sz="2400" spc="5" dirty="0" err="1">
                <a:solidFill>
                  <a:srgbClr val="333333"/>
                </a:solidFill>
              </a:rPr>
              <a:t>i</a:t>
            </a:r>
            <a:r>
              <a:rPr lang="en-US" sz="2400" spc="-30" dirty="0" err="1">
                <a:solidFill>
                  <a:srgbClr val="333333"/>
                </a:solidFill>
              </a:rPr>
              <a:t>h</a:t>
            </a:r>
            <a:r>
              <a:rPr lang="en-US" sz="2400" spc="-25" dirty="0" err="1">
                <a:solidFill>
                  <a:srgbClr val="333333"/>
                </a:solidFill>
              </a:rPr>
              <a:t>o</a:t>
            </a:r>
            <a:r>
              <a:rPr lang="en-US" sz="2400" spc="-10" dirty="0" err="1">
                <a:solidFill>
                  <a:srgbClr val="333333"/>
                </a:solidFill>
              </a:rPr>
              <a:t>z</a:t>
            </a:r>
            <a:r>
              <a:rPr lang="en-US" sz="2400" spc="50" dirty="0" err="1">
                <a:solidFill>
                  <a:srgbClr val="333333"/>
                </a:solidFill>
              </a:rPr>
              <a:t>u</a:t>
            </a:r>
            <a:r>
              <a:rPr lang="en-US" sz="2400" spc="-10" dirty="0">
                <a:solidFill>
                  <a:srgbClr val="333333"/>
                </a:solidFill>
              </a:rPr>
              <a:t>.</a:t>
            </a:r>
            <a:endParaRPr lang="en-US" sz="2400" dirty="0">
              <a:solidFill>
                <a:srgbClr val="333333"/>
              </a:solidFill>
            </a:endParaRPr>
          </a:p>
          <a:p>
            <a:pPr marL="342900" marR="6350" lvl="0" indent="-342900" defTabSz="914400">
              <a:buClr>
                <a:srgbClr val="000000"/>
              </a:buClr>
              <a:buFont typeface="WingDings"/>
              <a:buChar char=""/>
              <a:tabLst>
                <a:tab pos="278130" algn="l"/>
              </a:tabLst>
            </a:pPr>
            <a:r>
              <a:rPr lang="en-US" sz="2400" spc="-15" dirty="0" err="1">
                <a:solidFill>
                  <a:srgbClr val="004992"/>
                </a:solidFill>
              </a:rPr>
              <a:t>N</a:t>
            </a:r>
            <a:r>
              <a:rPr lang="en-US" sz="2400" spc="5" dirty="0" err="1">
                <a:solidFill>
                  <a:srgbClr val="004992"/>
                </a:solidFill>
              </a:rPr>
              <a:t>i</a:t>
            </a:r>
            <a:r>
              <a:rPr lang="en-US" sz="2400" spc="-25" dirty="0" err="1">
                <a:solidFill>
                  <a:srgbClr val="004992"/>
                </a:solidFill>
              </a:rPr>
              <a:t>s</a:t>
            </a:r>
            <a:r>
              <a:rPr lang="en-US" sz="2400" spc="-15" dirty="0" err="1">
                <a:solidFill>
                  <a:srgbClr val="004992"/>
                </a:solidFill>
              </a:rPr>
              <a:t>u</a:t>
            </a:r>
            <a:r>
              <a:rPr lang="en-US" sz="2400" spc="-25" dirty="0">
                <a:solidFill>
                  <a:srgbClr val="004992"/>
                </a:solidFill>
              </a:rPr>
              <a:t> </a:t>
            </a:r>
            <a:r>
              <a:rPr lang="en-US" sz="2400" spc="-15" dirty="0" err="1">
                <a:solidFill>
                  <a:srgbClr val="004992"/>
                </a:solidFill>
              </a:rPr>
              <a:t>pam</a:t>
            </a:r>
            <a:r>
              <a:rPr lang="en-US" sz="2400" spc="-25" dirty="0" err="1">
                <a:solidFill>
                  <a:srgbClr val="004992"/>
                </a:solidFill>
              </a:rPr>
              <a:t>e</a:t>
            </a:r>
            <a:r>
              <a:rPr lang="en-US" sz="2400" spc="-10" dirty="0" err="1">
                <a:solidFill>
                  <a:srgbClr val="004992"/>
                </a:solidFill>
              </a:rPr>
              <a:t>tn</a:t>
            </a:r>
            <a:r>
              <a:rPr lang="en-US" sz="2400" spc="15" dirty="0" err="1">
                <a:solidFill>
                  <a:srgbClr val="004992"/>
                </a:solidFill>
              </a:rPr>
              <a:t>i</a:t>
            </a:r>
            <a:r>
              <a:rPr lang="en-US" sz="2400" spc="-10" dirty="0">
                <a:solidFill>
                  <a:srgbClr val="004992"/>
                </a:solidFill>
              </a:rPr>
              <a:t>:</a:t>
            </a:r>
            <a:r>
              <a:rPr lang="en-US" sz="2400" spc="15" dirty="0">
                <a:solidFill>
                  <a:srgbClr val="004992"/>
                </a:solidFill>
              </a:rPr>
              <a:t> </a:t>
            </a:r>
            <a:r>
              <a:rPr lang="en-US" sz="2400" spc="-10" dirty="0" err="1">
                <a:solidFill>
                  <a:srgbClr val="333333"/>
                </a:solidFill>
              </a:rPr>
              <a:t>n</a:t>
            </a:r>
            <a:r>
              <a:rPr lang="en-US" sz="2400" spc="-15" dirty="0" err="1">
                <a:solidFill>
                  <a:srgbClr val="333333"/>
                </a:solidFill>
              </a:rPr>
              <a:t>asta</a:t>
            </a:r>
            <a:r>
              <a:rPr lang="en-US" sz="2400" spc="-5" dirty="0" err="1">
                <a:solidFill>
                  <a:srgbClr val="333333"/>
                </a:solidFill>
              </a:rPr>
              <a:t>n</a:t>
            </a:r>
            <a:r>
              <a:rPr lang="en-US" sz="2400" spc="-15" dirty="0" err="1">
                <a:solidFill>
                  <a:srgbClr val="333333"/>
                </a:solidFill>
              </a:rPr>
              <a:t>ak</a:t>
            </a:r>
            <a:r>
              <a:rPr lang="en-US" sz="2400" spc="-5" dirty="0">
                <a:solidFill>
                  <a:srgbClr val="333333"/>
                </a:solidFill>
              </a:rPr>
              <a:t> </a:t>
            </a:r>
            <a:r>
              <a:rPr lang="en-US" sz="2400" spc="-20" dirty="0" err="1">
                <a:solidFill>
                  <a:srgbClr val="333333"/>
                </a:solidFill>
              </a:rPr>
              <a:t>m</a:t>
            </a:r>
            <a:r>
              <a:rPr lang="en-US" sz="2400" spc="-25" dirty="0" err="1">
                <a:solidFill>
                  <a:srgbClr val="333333"/>
                </a:solidFill>
              </a:rPr>
              <a:t>e</a:t>
            </a:r>
            <a:r>
              <a:rPr lang="en-US" sz="2400" spc="-10" dirty="0" err="1">
                <a:solidFill>
                  <a:srgbClr val="333333"/>
                </a:solidFill>
              </a:rPr>
              <a:t>nta</a:t>
            </a:r>
            <a:r>
              <a:rPr lang="en-US" sz="2400" spc="15" dirty="0" err="1">
                <a:solidFill>
                  <a:srgbClr val="333333"/>
                </a:solidFill>
              </a:rPr>
              <a:t>l</a:t>
            </a:r>
            <a:r>
              <a:rPr lang="en-US" sz="2400" spc="-10" dirty="0" err="1">
                <a:solidFill>
                  <a:srgbClr val="333333"/>
                </a:solidFill>
              </a:rPr>
              <a:t>n</a:t>
            </a:r>
            <a:r>
              <a:rPr lang="en-US" sz="2400" spc="15" dirty="0" err="1">
                <a:solidFill>
                  <a:srgbClr val="333333"/>
                </a:solidFill>
              </a:rPr>
              <a:t>i</a:t>
            </a:r>
            <a:r>
              <a:rPr lang="en-US" sz="2400" spc="-15" dirty="0" err="1">
                <a:solidFill>
                  <a:srgbClr val="333333"/>
                </a:solidFill>
              </a:rPr>
              <a:t>h</a:t>
            </a:r>
            <a:r>
              <a:rPr lang="en-US" sz="2400" spc="-60" dirty="0">
                <a:solidFill>
                  <a:srgbClr val="333333"/>
                </a:solidFill>
              </a:rPr>
              <a:t> </a:t>
            </a:r>
            <a:r>
              <a:rPr lang="en-US" sz="2400" spc="-15" dirty="0" err="1">
                <a:solidFill>
                  <a:srgbClr val="333333"/>
                </a:solidFill>
              </a:rPr>
              <a:t>po</a:t>
            </a:r>
            <a:r>
              <a:rPr lang="en-US" sz="2400" spc="-30" dirty="0" err="1">
                <a:solidFill>
                  <a:srgbClr val="333333"/>
                </a:solidFill>
              </a:rPr>
              <a:t>re</a:t>
            </a:r>
            <a:r>
              <a:rPr lang="en-US" sz="2400" spc="-20" dirty="0" err="1">
                <a:solidFill>
                  <a:srgbClr val="333333"/>
                </a:solidFill>
              </a:rPr>
              <a:t>me</a:t>
            </a:r>
            <a:r>
              <a:rPr lang="x-none" sz="2400" spc="-25">
                <a:solidFill>
                  <a:srgbClr val="333333"/>
                </a:solidFill>
              </a:rPr>
              <a:t>ć</a:t>
            </a:r>
            <a:r>
              <a:rPr lang="en-US" sz="2400" spc="-15" dirty="0" err="1">
                <a:solidFill>
                  <a:srgbClr val="333333"/>
                </a:solidFill>
              </a:rPr>
              <a:t>a</a:t>
            </a:r>
            <a:r>
              <a:rPr lang="en-US" sz="2400" dirty="0" err="1">
                <a:solidFill>
                  <a:srgbClr val="333333"/>
                </a:solidFill>
              </a:rPr>
              <a:t>j</a:t>
            </a:r>
            <a:r>
              <a:rPr lang="en-US" sz="2400" spc="-15" dirty="0" err="1">
                <a:solidFill>
                  <a:srgbClr val="333333"/>
                </a:solidFill>
              </a:rPr>
              <a:t>a</a:t>
            </a:r>
            <a:r>
              <a:rPr lang="en-US" sz="2400" spc="40" dirty="0">
                <a:solidFill>
                  <a:srgbClr val="333333"/>
                </a:solidFill>
              </a:rPr>
              <a:t> </a:t>
            </a:r>
            <a:r>
              <a:rPr lang="en-US" sz="2400" spc="-10" dirty="0" err="1">
                <a:solidFill>
                  <a:srgbClr val="333333"/>
                </a:solidFill>
              </a:rPr>
              <a:t>n</a:t>
            </a:r>
            <a:r>
              <a:rPr lang="en-US" sz="2400" spc="15" dirty="0" err="1">
                <a:solidFill>
                  <a:srgbClr val="333333"/>
                </a:solidFill>
              </a:rPr>
              <a:t>i</a:t>
            </a:r>
            <a:r>
              <a:rPr lang="en-US" sz="2400" spc="-5" dirty="0" err="1">
                <a:solidFill>
                  <a:srgbClr val="333333"/>
                </a:solidFill>
              </a:rPr>
              <a:t>j</a:t>
            </a:r>
            <a:r>
              <a:rPr lang="en-US" sz="2400" spc="-15" dirty="0" err="1">
                <a:solidFill>
                  <a:srgbClr val="333333"/>
                </a:solidFill>
              </a:rPr>
              <a:t>e</a:t>
            </a:r>
            <a:r>
              <a:rPr lang="en-US" sz="2400" spc="-40" dirty="0">
                <a:solidFill>
                  <a:srgbClr val="333333"/>
                </a:solidFill>
              </a:rPr>
              <a:t> </a:t>
            </a:r>
            <a:r>
              <a:rPr lang="en-US" sz="2400" spc="-15" dirty="0" err="1">
                <a:solidFill>
                  <a:srgbClr val="333333"/>
                </a:solidFill>
              </a:rPr>
              <a:t>po</a:t>
            </a:r>
            <a:r>
              <a:rPr lang="en-US" sz="2400" spc="-25" dirty="0" err="1">
                <a:solidFill>
                  <a:srgbClr val="333333"/>
                </a:solidFill>
              </a:rPr>
              <a:t>v</a:t>
            </a:r>
            <a:r>
              <a:rPr lang="en-US" sz="2400" spc="-30" dirty="0" err="1">
                <a:solidFill>
                  <a:srgbClr val="333333"/>
                </a:solidFill>
              </a:rPr>
              <a:t>e</a:t>
            </a:r>
            <a:r>
              <a:rPr lang="en-US" sz="2400" spc="-10" dirty="0" err="1">
                <a:solidFill>
                  <a:srgbClr val="333333"/>
                </a:solidFill>
              </a:rPr>
              <a:t>z</a:t>
            </a:r>
            <a:r>
              <a:rPr lang="en-US" sz="2400" spc="-15" dirty="0" err="1">
                <a:solidFill>
                  <a:srgbClr val="333333"/>
                </a:solidFill>
              </a:rPr>
              <a:t>an</a:t>
            </a:r>
            <a:r>
              <a:rPr lang="en-US" sz="2400" spc="-10" dirty="0">
                <a:solidFill>
                  <a:srgbClr val="333333"/>
                </a:solidFill>
              </a:rPr>
              <a:t> </a:t>
            </a:r>
            <a:r>
              <a:rPr lang="en-US" sz="2400" spc="-25" dirty="0" err="1">
                <a:solidFill>
                  <a:srgbClr val="333333"/>
                </a:solidFill>
              </a:rPr>
              <a:t>s</a:t>
            </a:r>
            <a:r>
              <a:rPr lang="en-US" sz="2400" spc="-15" dirty="0" err="1">
                <a:solidFill>
                  <a:srgbClr val="333333"/>
                </a:solidFill>
              </a:rPr>
              <a:t>a</a:t>
            </a:r>
            <a:r>
              <a:rPr lang="en-US" sz="2400" spc="-5" dirty="0">
                <a:solidFill>
                  <a:srgbClr val="333333"/>
                </a:solidFill>
              </a:rPr>
              <a:t> </a:t>
            </a:r>
            <a:r>
              <a:rPr lang="en-US" sz="2400" spc="15" dirty="0" err="1">
                <a:solidFill>
                  <a:srgbClr val="333333"/>
                </a:solidFill>
              </a:rPr>
              <a:t>i</a:t>
            </a:r>
            <a:r>
              <a:rPr lang="en-US" sz="2400" spc="-5" dirty="0" err="1">
                <a:solidFill>
                  <a:srgbClr val="333333"/>
                </a:solidFill>
              </a:rPr>
              <a:t>nt</a:t>
            </a:r>
            <a:r>
              <a:rPr lang="en-US" sz="2400" spc="-30" dirty="0" err="1">
                <a:solidFill>
                  <a:srgbClr val="333333"/>
                </a:solidFill>
              </a:rPr>
              <a:t>e</a:t>
            </a:r>
            <a:r>
              <a:rPr lang="en-US" sz="2400" spc="15" dirty="0" err="1">
                <a:solidFill>
                  <a:srgbClr val="333333"/>
                </a:solidFill>
              </a:rPr>
              <a:t>li</a:t>
            </a:r>
            <a:r>
              <a:rPr lang="en-US" sz="2400" spc="-10" dirty="0" err="1">
                <a:solidFill>
                  <a:srgbClr val="333333"/>
                </a:solidFill>
              </a:rPr>
              <a:t>g</a:t>
            </a:r>
            <a:r>
              <a:rPr lang="en-US" sz="2400" spc="-30" dirty="0" err="1">
                <a:solidFill>
                  <a:srgbClr val="333333"/>
                </a:solidFill>
              </a:rPr>
              <a:t>e</a:t>
            </a:r>
            <a:r>
              <a:rPr lang="en-US" sz="2400" spc="-5" dirty="0" err="1">
                <a:solidFill>
                  <a:srgbClr val="333333"/>
                </a:solidFill>
              </a:rPr>
              <a:t>n</a:t>
            </a:r>
            <a:r>
              <a:rPr lang="en-US" sz="2400" spc="-10" dirty="0" err="1">
                <a:solidFill>
                  <a:srgbClr val="333333"/>
                </a:solidFill>
              </a:rPr>
              <a:t>ci</a:t>
            </a:r>
            <a:r>
              <a:rPr lang="en-US" sz="2400" spc="-5" dirty="0" err="1">
                <a:solidFill>
                  <a:srgbClr val="333333"/>
                </a:solidFill>
              </a:rPr>
              <a:t>j</a:t>
            </a:r>
            <a:r>
              <a:rPr lang="en-US" sz="2400" spc="-25" dirty="0" err="1">
                <a:solidFill>
                  <a:srgbClr val="333333"/>
                </a:solidFill>
              </a:rPr>
              <a:t>o</a:t>
            </a:r>
            <a:r>
              <a:rPr lang="en-US" sz="2400" spc="5" dirty="0" err="1">
                <a:solidFill>
                  <a:srgbClr val="333333"/>
                </a:solidFill>
              </a:rPr>
              <a:t>m</a:t>
            </a:r>
            <a:r>
              <a:rPr lang="en-US" sz="2400" spc="-10" dirty="0">
                <a:solidFill>
                  <a:srgbClr val="333333"/>
                </a:solidFill>
              </a:rPr>
              <a:t>.</a:t>
            </a:r>
            <a:r>
              <a:rPr lang="en-US" sz="2400" spc="-65" dirty="0">
                <a:solidFill>
                  <a:srgbClr val="333333"/>
                </a:solidFill>
              </a:rPr>
              <a:t> </a:t>
            </a:r>
            <a:r>
              <a:rPr lang="en-US" sz="2400" spc="-5" dirty="0">
                <a:solidFill>
                  <a:srgbClr val="333333"/>
                </a:solidFill>
              </a:rPr>
              <a:t>K</a:t>
            </a:r>
            <a:r>
              <a:rPr lang="en-US" sz="2400" spc="-15" dirty="0">
                <a:solidFill>
                  <a:srgbClr val="333333"/>
                </a:solidFill>
              </a:rPr>
              <a:t>ao</a:t>
            </a:r>
            <a:r>
              <a:rPr lang="en-US" sz="2400" spc="10" dirty="0">
                <a:solidFill>
                  <a:srgbClr val="333333"/>
                </a:solidFill>
              </a:rPr>
              <a:t> </a:t>
            </a:r>
            <a:r>
              <a:rPr lang="en-US" sz="2400" spc="-10" dirty="0" err="1">
                <a:solidFill>
                  <a:srgbClr val="333333"/>
                </a:solidFill>
              </a:rPr>
              <a:t>i</a:t>
            </a:r>
            <a:r>
              <a:rPr lang="en-US" sz="2400" spc="-5" dirty="0">
                <a:solidFill>
                  <a:srgbClr val="333333"/>
                </a:solidFill>
              </a:rPr>
              <a:t> </a:t>
            </a:r>
            <a:r>
              <a:rPr lang="en-US" sz="2400" spc="-15" dirty="0">
                <a:solidFill>
                  <a:srgbClr val="333333"/>
                </a:solidFill>
              </a:rPr>
              <a:t>u</a:t>
            </a:r>
            <a:r>
              <a:rPr lang="en-US" sz="2400" dirty="0">
                <a:solidFill>
                  <a:srgbClr val="333333"/>
                </a:solidFill>
              </a:rPr>
              <a:t> </a:t>
            </a:r>
            <a:r>
              <a:rPr lang="en-US" sz="2400" spc="-25" dirty="0">
                <a:solidFill>
                  <a:srgbClr val="333333"/>
                </a:solidFill>
              </a:rPr>
              <a:t>o</a:t>
            </a:r>
            <a:r>
              <a:rPr lang="en-US" sz="2400" spc="-10" dirty="0">
                <a:solidFill>
                  <a:srgbClr val="333333"/>
                </a:solidFill>
              </a:rPr>
              <a:t>p</a:t>
            </a:r>
            <a:r>
              <a:rPr lang="x-none" sz="2400" spc="-10">
                <a:solidFill>
                  <a:srgbClr val="333333"/>
                </a:solidFill>
              </a:rPr>
              <a:t>š</a:t>
            </a:r>
            <a:r>
              <a:rPr lang="en-US" sz="2400" spc="-10" dirty="0" err="1">
                <a:solidFill>
                  <a:srgbClr val="333333"/>
                </a:solidFill>
              </a:rPr>
              <a:t>t</a:t>
            </a:r>
            <a:r>
              <a:rPr lang="en-US" sz="2400" spc="-25" dirty="0" err="1">
                <a:solidFill>
                  <a:srgbClr val="333333"/>
                </a:solidFill>
              </a:rPr>
              <a:t>o</a:t>
            </a:r>
            <a:r>
              <a:rPr lang="en-US" sz="2400" spc="-10" dirty="0" err="1">
                <a:solidFill>
                  <a:srgbClr val="333333"/>
                </a:solidFill>
              </a:rPr>
              <a:t>j</a:t>
            </a:r>
            <a:r>
              <a:rPr lang="en-US" sz="2400" spc="5" dirty="0">
                <a:solidFill>
                  <a:srgbClr val="333333"/>
                </a:solidFill>
              </a:rPr>
              <a:t> </a:t>
            </a:r>
            <a:r>
              <a:rPr lang="en-US" sz="2400" spc="-10" dirty="0" err="1">
                <a:solidFill>
                  <a:srgbClr val="333333"/>
                </a:solidFill>
              </a:rPr>
              <a:t>p</a:t>
            </a:r>
            <a:r>
              <a:rPr lang="en-US" sz="2400" spc="-25" dirty="0" err="1">
                <a:solidFill>
                  <a:srgbClr val="333333"/>
                </a:solidFill>
              </a:rPr>
              <a:t>o</a:t>
            </a:r>
            <a:r>
              <a:rPr lang="en-US" sz="2400" spc="-10" dirty="0" err="1">
                <a:solidFill>
                  <a:srgbClr val="333333"/>
                </a:solidFill>
              </a:rPr>
              <a:t>p</a:t>
            </a:r>
            <a:r>
              <a:rPr lang="en-US" sz="2400" spc="-5" dirty="0" err="1">
                <a:solidFill>
                  <a:srgbClr val="333333"/>
                </a:solidFill>
              </a:rPr>
              <a:t>u</a:t>
            </a:r>
            <a:r>
              <a:rPr lang="en-US" sz="2400" spc="15" dirty="0" err="1">
                <a:solidFill>
                  <a:srgbClr val="333333"/>
                </a:solidFill>
              </a:rPr>
              <a:t>l</a:t>
            </a:r>
            <a:r>
              <a:rPr lang="en-US" sz="2400" spc="-15" dirty="0" err="1">
                <a:solidFill>
                  <a:srgbClr val="333333"/>
                </a:solidFill>
              </a:rPr>
              <a:t>ac</a:t>
            </a:r>
            <a:r>
              <a:rPr lang="en-US" sz="2400" spc="15" dirty="0" err="1">
                <a:solidFill>
                  <a:srgbClr val="333333"/>
                </a:solidFill>
              </a:rPr>
              <a:t>i</a:t>
            </a:r>
            <a:r>
              <a:rPr lang="en-US" sz="2400" spc="-5" dirty="0" err="1">
                <a:solidFill>
                  <a:srgbClr val="333333"/>
                </a:solidFill>
              </a:rPr>
              <a:t>j</a:t>
            </a:r>
            <a:r>
              <a:rPr lang="en-US" sz="2400" spc="-10" dirty="0" err="1">
                <a:solidFill>
                  <a:srgbClr val="333333"/>
                </a:solidFill>
              </a:rPr>
              <a:t>i</a:t>
            </a:r>
            <a:r>
              <a:rPr lang="en-US" sz="2400" spc="-15" dirty="0">
                <a:solidFill>
                  <a:srgbClr val="333333"/>
                </a:solidFill>
              </a:rPr>
              <a:t> </a:t>
            </a:r>
            <a:r>
              <a:rPr lang="en-US" sz="2400" spc="-15" dirty="0" err="1">
                <a:solidFill>
                  <a:srgbClr val="333333"/>
                </a:solidFill>
              </a:rPr>
              <a:t>m</a:t>
            </a:r>
            <a:r>
              <a:rPr lang="en-US" sz="2400" spc="-5" dirty="0" err="1">
                <a:solidFill>
                  <a:srgbClr val="333333"/>
                </a:solidFill>
              </a:rPr>
              <a:t>n</a:t>
            </a:r>
            <a:r>
              <a:rPr lang="en-US" sz="2400" spc="-25" dirty="0" err="1">
                <a:solidFill>
                  <a:srgbClr val="333333"/>
                </a:solidFill>
              </a:rPr>
              <a:t>o</a:t>
            </a:r>
            <a:r>
              <a:rPr lang="en-US" sz="2400" spc="-10" dirty="0" err="1">
                <a:solidFill>
                  <a:srgbClr val="333333"/>
                </a:solidFill>
              </a:rPr>
              <a:t>gi</a:t>
            </a:r>
            <a:r>
              <a:rPr lang="en-US" sz="2400" spc="-5" dirty="0">
                <a:solidFill>
                  <a:srgbClr val="333333"/>
                </a:solidFill>
              </a:rPr>
              <a:t> </a:t>
            </a:r>
            <a:r>
              <a:rPr lang="en-US" sz="2400" spc="15" dirty="0" err="1">
                <a:solidFill>
                  <a:srgbClr val="333333"/>
                </a:solidFill>
              </a:rPr>
              <a:t>l</a:t>
            </a:r>
            <a:r>
              <a:rPr lang="en-US" sz="2400" spc="-5" dirty="0" err="1">
                <a:solidFill>
                  <a:srgbClr val="333333"/>
                </a:solidFill>
              </a:rPr>
              <a:t>ju</a:t>
            </a:r>
            <a:r>
              <a:rPr lang="en-US" sz="2400" spc="-10" dirty="0" err="1">
                <a:solidFill>
                  <a:srgbClr val="333333"/>
                </a:solidFill>
              </a:rPr>
              <a:t>di</a:t>
            </a:r>
            <a:r>
              <a:rPr lang="en-US" sz="2400" spc="-45" dirty="0">
                <a:solidFill>
                  <a:srgbClr val="333333"/>
                </a:solidFill>
              </a:rPr>
              <a:t> </a:t>
            </a:r>
            <a:r>
              <a:rPr lang="en-US" sz="2400" spc="-15" dirty="0" err="1">
                <a:solidFill>
                  <a:srgbClr val="333333"/>
                </a:solidFill>
              </a:rPr>
              <a:t>k</a:t>
            </a:r>
            <a:r>
              <a:rPr lang="en-US" sz="2400" spc="-30" dirty="0" err="1">
                <a:solidFill>
                  <a:srgbClr val="333333"/>
                </a:solidFill>
              </a:rPr>
              <a:t>o</a:t>
            </a:r>
            <a:r>
              <a:rPr lang="en-US" sz="2400" spc="-5" dirty="0" err="1">
                <a:solidFill>
                  <a:srgbClr val="333333"/>
                </a:solidFill>
              </a:rPr>
              <a:t>j</a:t>
            </a:r>
            <a:r>
              <a:rPr lang="en-US" sz="2400" spc="-10" dirty="0" err="1">
                <a:solidFill>
                  <a:srgbClr val="333333"/>
                </a:solidFill>
              </a:rPr>
              <a:t>i</a:t>
            </a:r>
            <a:r>
              <a:rPr lang="en-US" sz="2400" spc="-15" dirty="0">
                <a:solidFill>
                  <a:srgbClr val="333333"/>
                </a:solidFill>
              </a:rPr>
              <a:t> do</a:t>
            </a:r>
            <a:r>
              <a:rPr lang="x-none" sz="2400" spc="-15">
                <a:solidFill>
                  <a:srgbClr val="333333"/>
                </a:solidFill>
              </a:rPr>
              <a:t>ž</a:t>
            </a:r>
            <a:r>
              <a:rPr lang="en-US" sz="2400" spc="20" dirty="0" err="1">
                <a:solidFill>
                  <a:srgbClr val="333333"/>
                </a:solidFill>
              </a:rPr>
              <a:t>i</a:t>
            </a:r>
            <a:r>
              <a:rPr lang="en-US" sz="2400" spc="-15" dirty="0" err="1">
                <a:solidFill>
                  <a:srgbClr val="333333"/>
                </a:solidFill>
              </a:rPr>
              <a:t>ve</a:t>
            </a:r>
            <a:r>
              <a:rPr lang="en-US" sz="2400" spc="-25" dirty="0">
                <a:solidFill>
                  <a:srgbClr val="333333"/>
                </a:solidFill>
              </a:rPr>
              <a:t> </a:t>
            </a:r>
            <a:r>
              <a:rPr lang="en-US" sz="2400" spc="-10" dirty="0" err="1">
                <a:solidFill>
                  <a:srgbClr val="333333"/>
                </a:solidFill>
              </a:rPr>
              <a:t>p</a:t>
            </a:r>
            <a:r>
              <a:rPr lang="en-US" sz="2400" spc="-15" dirty="0" err="1">
                <a:solidFill>
                  <a:srgbClr val="333333"/>
                </a:solidFill>
              </a:rPr>
              <a:t>s</a:t>
            </a:r>
            <a:r>
              <a:rPr lang="en-US" sz="2400" spc="15" dirty="0" err="1">
                <a:solidFill>
                  <a:srgbClr val="333333"/>
                </a:solidFill>
              </a:rPr>
              <a:t>i</a:t>
            </a:r>
            <a:r>
              <a:rPr lang="en-US" sz="2400" spc="-5" dirty="0" err="1">
                <a:solidFill>
                  <a:srgbClr val="333333"/>
                </a:solidFill>
              </a:rPr>
              <a:t>h</a:t>
            </a:r>
            <a:r>
              <a:rPr lang="en-US" sz="2400" spc="-25" dirty="0" err="1">
                <a:solidFill>
                  <a:srgbClr val="333333"/>
                </a:solidFill>
              </a:rPr>
              <a:t>o</a:t>
            </a:r>
            <a:r>
              <a:rPr lang="en-US" sz="2400" spc="-10" dirty="0" err="1">
                <a:solidFill>
                  <a:srgbClr val="333333"/>
                </a:solidFill>
              </a:rPr>
              <a:t>z</a:t>
            </a:r>
            <a:r>
              <a:rPr lang="en-US" sz="2400" spc="-15" dirty="0" err="1">
                <a:solidFill>
                  <a:srgbClr val="333333"/>
                </a:solidFill>
              </a:rPr>
              <a:t>u</a:t>
            </a:r>
            <a:r>
              <a:rPr lang="en-US" sz="2400" spc="-30" dirty="0">
                <a:solidFill>
                  <a:srgbClr val="333333"/>
                </a:solidFill>
              </a:rPr>
              <a:t> </a:t>
            </a:r>
            <a:r>
              <a:rPr lang="en-US" sz="2400" spc="-20" dirty="0" err="1">
                <a:solidFill>
                  <a:srgbClr val="333333"/>
                </a:solidFill>
              </a:rPr>
              <a:t>m</a:t>
            </a:r>
            <a:r>
              <a:rPr lang="en-US" sz="2400" spc="-25" dirty="0" err="1">
                <a:solidFill>
                  <a:srgbClr val="333333"/>
                </a:solidFill>
              </a:rPr>
              <a:t>o</a:t>
            </a:r>
            <a:r>
              <a:rPr lang="en-US" sz="2400" spc="-15" dirty="0" err="1">
                <a:solidFill>
                  <a:srgbClr val="333333"/>
                </a:solidFill>
              </a:rPr>
              <a:t>gu</a:t>
            </a:r>
            <a:r>
              <a:rPr lang="en-US" sz="2400" spc="30" dirty="0">
                <a:solidFill>
                  <a:srgbClr val="333333"/>
                </a:solidFill>
              </a:rPr>
              <a:t> </a:t>
            </a:r>
            <a:r>
              <a:rPr lang="en-US" sz="2400" spc="15" dirty="0" err="1">
                <a:solidFill>
                  <a:srgbClr val="333333"/>
                </a:solidFill>
              </a:rPr>
              <a:t>i</a:t>
            </a:r>
            <a:r>
              <a:rPr lang="en-US" sz="2400" spc="-20" dirty="0" err="1">
                <a:solidFill>
                  <a:srgbClr val="333333"/>
                </a:solidFill>
              </a:rPr>
              <a:t>m</a:t>
            </a:r>
            <a:r>
              <a:rPr lang="en-US" sz="2400" spc="-10" dirty="0" err="1">
                <a:solidFill>
                  <a:srgbClr val="333333"/>
                </a:solidFill>
              </a:rPr>
              <a:t>a</a:t>
            </a:r>
            <a:r>
              <a:rPr lang="en-US" sz="2400" spc="-5" dirty="0" err="1">
                <a:solidFill>
                  <a:srgbClr val="333333"/>
                </a:solidFill>
              </a:rPr>
              <a:t>t</a:t>
            </a:r>
            <a:r>
              <a:rPr lang="en-US" sz="2400" spc="-10" dirty="0" err="1">
                <a:solidFill>
                  <a:srgbClr val="333333"/>
                </a:solidFill>
              </a:rPr>
              <a:t>i</a:t>
            </a:r>
            <a:r>
              <a:rPr lang="en-US" sz="2400" spc="-30" dirty="0">
                <a:solidFill>
                  <a:srgbClr val="333333"/>
                </a:solidFill>
              </a:rPr>
              <a:t> </a:t>
            </a:r>
            <a:r>
              <a:rPr lang="en-US" sz="2400" spc="-10" dirty="0" err="1">
                <a:solidFill>
                  <a:srgbClr val="333333"/>
                </a:solidFill>
              </a:rPr>
              <a:t>n</a:t>
            </a:r>
            <a:r>
              <a:rPr lang="en-US" sz="2400" spc="-15" dirty="0" err="1">
                <a:solidFill>
                  <a:srgbClr val="333333"/>
                </a:solidFill>
              </a:rPr>
              <a:t>a</a:t>
            </a:r>
            <a:r>
              <a:rPr lang="sr-Latn-CS" sz="2400" spc="-15" dirty="0">
                <a:solidFill>
                  <a:srgbClr val="333333"/>
                </a:solidFill>
              </a:rPr>
              <a:t>d</a:t>
            </a:r>
            <a:r>
              <a:rPr lang="en-US" sz="2400" spc="-15" dirty="0">
                <a:solidFill>
                  <a:srgbClr val="333333"/>
                </a:solidFill>
              </a:rPr>
              <a:t>p</a:t>
            </a:r>
            <a:r>
              <a:rPr lang="en-US" sz="2400" spc="-20" dirty="0">
                <a:solidFill>
                  <a:srgbClr val="333333"/>
                </a:solidFill>
              </a:rPr>
              <a:t>r</a:t>
            </a:r>
            <a:r>
              <a:rPr lang="en-US" sz="2400" spc="-25" dirty="0">
                <a:solidFill>
                  <a:srgbClr val="333333"/>
                </a:solidFill>
              </a:rPr>
              <a:t>os</a:t>
            </a:r>
            <a:r>
              <a:rPr lang="en-US" sz="2400" spc="-30" dirty="0">
                <a:solidFill>
                  <a:srgbClr val="333333"/>
                </a:solidFill>
              </a:rPr>
              <a:t>e</a:t>
            </a:r>
            <a:r>
              <a:rPr lang="x-none" sz="2400" spc="-25">
                <a:solidFill>
                  <a:srgbClr val="333333"/>
                </a:solidFill>
              </a:rPr>
              <a:t>č</a:t>
            </a:r>
            <a:r>
              <a:rPr lang="en-US" sz="2400" spc="-10" dirty="0">
                <a:solidFill>
                  <a:srgbClr val="333333"/>
                </a:solidFill>
              </a:rPr>
              <a:t>n</a:t>
            </a:r>
            <a:r>
              <a:rPr lang="en-US" sz="2400" spc="-15" dirty="0">
                <a:solidFill>
                  <a:srgbClr val="333333"/>
                </a:solidFill>
              </a:rPr>
              <a:t>u</a:t>
            </a:r>
            <a:r>
              <a:rPr lang="en-US" sz="2400" spc="35" dirty="0">
                <a:solidFill>
                  <a:srgbClr val="333333"/>
                </a:solidFill>
              </a:rPr>
              <a:t> </a:t>
            </a:r>
            <a:r>
              <a:rPr lang="en-US" sz="2400" spc="15" dirty="0" err="1">
                <a:solidFill>
                  <a:srgbClr val="333333"/>
                </a:solidFill>
              </a:rPr>
              <a:t>i</a:t>
            </a:r>
            <a:r>
              <a:rPr lang="en-US" sz="2400" spc="-10" dirty="0" err="1">
                <a:solidFill>
                  <a:srgbClr val="333333"/>
                </a:solidFill>
              </a:rPr>
              <a:t>nt</a:t>
            </a:r>
            <a:r>
              <a:rPr lang="en-US" sz="2400" spc="-30" dirty="0" err="1">
                <a:solidFill>
                  <a:srgbClr val="333333"/>
                </a:solidFill>
              </a:rPr>
              <a:t>e</a:t>
            </a:r>
            <a:r>
              <a:rPr lang="en-US" sz="2400" spc="15" dirty="0" err="1">
                <a:solidFill>
                  <a:srgbClr val="333333"/>
                </a:solidFill>
              </a:rPr>
              <a:t>l</a:t>
            </a:r>
            <a:r>
              <a:rPr lang="en-US" sz="2400" spc="-10" dirty="0" err="1">
                <a:solidFill>
                  <a:srgbClr val="333333"/>
                </a:solidFill>
              </a:rPr>
              <a:t>ig</a:t>
            </a:r>
            <a:r>
              <a:rPr lang="en-US" sz="2400" spc="-30" dirty="0" err="1">
                <a:solidFill>
                  <a:srgbClr val="333333"/>
                </a:solidFill>
              </a:rPr>
              <a:t>e</a:t>
            </a:r>
            <a:r>
              <a:rPr lang="en-US" sz="2400" spc="-10" dirty="0" err="1">
                <a:solidFill>
                  <a:srgbClr val="333333"/>
                </a:solidFill>
              </a:rPr>
              <a:t>n</a:t>
            </a:r>
            <a:r>
              <a:rPr lang="en-US" sz="2400" spc="-25" dirty="0" err="1">
                <a:solidFill>
                  <a:srgbClr val="333333"/>
                </a:solidFill>
              </a:rPr>
              <a:t>c</a:t>
            </a:r>
            <a:r>
              <a:rPr lang="en-US" sz="2400" spc="15" dirty="0" err="1">
                <a:solidFill>
                  <a:srgbClr val="333333"/>
                </a:solidFill>
              </a:rPr>
              <a:t>i</a:t>
            </a:r>
            <a:r>
              <a:rPr lang="en-US" sz="2400" spc="-25" dirty="0" err="1">
                <a:solidFill>
                  <a:srgbClr val="333333"/>
                </a:solidFill>
              </a:rPr>
              <a:t>j</a:t>
            </a:r>
            <a:r>
              <a:rPr lang="en-US" sz="2400" spc="10" dirty="0" err="1">
                <a:solidFill>
                  <a:srgbClr val="333333"/>
                </a:solidFill>
              </a:rPr>
              <a:t>u</a:t>
            </a:r>
            <a:r>
              <a:rPr lang="en-US" sz="2400" spc="-10" dirty="0">
                <a:solidFill>
                  <a:srgbClr val="333333"/>
                </a:solidFill>
              </a:rPr>
              <a:t>.</a:t>
            </a:r>
            <a:endParaRPr lang="en-US" sz="2400" dirty="0">
              <a:solidFill>
                <a:srgbClr val="333333"/>
              </a:solidFill>
            </a:endParaRPr>
          </a:p>
          <a:p>
            <a:pPr marL="342900" lvl="0" indent="-342900" defTabSz="914400">
              <a:buClr>
                <a:srgbClr val="000000"/>
              </a:buClr>
              <a:buFont typeface="WingDings"/>
              <a:buChar char=""/>
              <a:tabLst>
                <a:tab pos="278130" algn="l"/>
              </a:tabLst>
            </a:pPr>
            <a:r>
              <a:rPr lang="x-none" sz="2400" spc="-15">
                <a:solidFill>
                  <a:srgbClr val="004992"/>
                </a:solidFill>
              </a:rPr>
              <a:t>Trajno</a:t>
            </a:r>
            <a:r>
              <a:rPr lang="en-US" sz="2400" dirty="0">
                <a:solidFill>
                  <a:srgbClr val="004992"/>
                </a:solidFill>
              </a:rPr>
              <a:t> </a:t>
            </a:r>
            <a:r>
              <a:rPr lang="en-US" sz="2400" spc="-15" dirty="0" err="1">
                <a:solidFill>
                  <a:srgbClr val="004992"/>
                </a:solidFill>
              </a:rPr>
              <a:t>sta</a:t>
            </a:r>
            <a:r>
              <a:rPr lang="en-US" sz="2400" dirty="0" err="1">
                <a:solidFill>
                  <a:srgbClr val="004992"/>
                </a:solidFill>
              </a:rPr>
              <a:t>n</a:t>
            </a:r>
            <a:r>
              <a:rPr lang="en-US" sz="2400" spc="-5" dirty="0" err="1">
                <a:solidFill>
                  <a:srgbClr val="004992"/>
                </a:solidFill>
              </a:rPr>
              <a:t>j</a:t>
            </a:r>
            <a:r>
              <a:rPr lang="en-US" sz="2400" spc="-30" dirty="0" err="1">
                <a:solidFill>
                  <a:srgbClr val="004992"/>
                </a:solidFill>
              </a:rPr>
              <a:t>e</a:t>
            </a:r>
            <a:r>
              <a:rPr lang="en-US" sz="2400" spc="-10" dirty="0">
                <a:solidFill>
                  <a:srgbClr val="004992"/>
                </a:solidFill>
              </a:rPr>
              <a:t>:</a:t>
            </a:r>
            <a:r>
              <a:rPr lang="en-US" sz="2400" spc="15" dirty="0">
                <a:solidFill>
                  <a:srgbClr val="004992"/>
                </a:solidFill>
              </a:rPr>
              <a:t> </a:t>
            </a:r>
            <a:r>
              <a:rPr lang="en-US" sz="2400" spc="-10" dirty="0">
                <a:solidFill>
                  <a:srgbClr val="333333"/>
                </a:solidFill>
              </a:rPr>
              <a:t>S</a:t>
            </a:r>
            <a:r>
              <a:rPr lang="en-US" sz="2400" spc="-15" dirty="0">
                <a:solidFill>
                  <a:srgbClr val="333333"/>
                </a:solidFill>
              </a:rPr>
              <a:t>a</a:t>
            </a:r>
            <a:r>
              <a:rPr lang="en-US" sz="2400" spc="-5" dirty="0">
                <a:solidFill>
                  <a:srgbClr val="333333"/>
                </a:solidFill>
              </a:rPr>
              <a:t> </a:t>
            </a:r>
            <a:r>
              <a:rPr lang="en-US" sz="2400" spc="-25" dirty="0" err="1">
                <a:solidFill>
                  <a:srgbClr val="333333"/>
                </a:solidFill>
              </a:rPr>
              <a:t>o</a:t>
            </a:r>
            <a:r>
              <a:rPr lang="en-US" sz="2400" spc="-10" dirty="0" err="1">
                <a:solidFill>
                  <a:srgbClr val="333333"/>
                </a:solidFill>
              </a:rPr>
              <a:t>dg</a:t>
            </a:r>
            <a:r>
              <a:rPr lang="en-US" sz="2400" spc="-25" dirty="0" err="1">
                <a:solidFill>
                  <a:srgbClr val="333333"/>
                </a:solidFill>
              </a:rPr>
              <a:t>o</a:t>
            </a:r>
            <a:r>
              <a:rPr lang="en-US" sz="2400" spc="-15" dirty="0" err="1">
                <a:solidFill>
                  <a:srgbClr val="333333"/>
                </a:solidFill>
              </a:rPr>
              <a:t>va</a:t>
            </a:r>
            <a:r>
              <a:rPr lang="en-US" sz="2400" spc="-25" dirty="0" err="1">
                <a:solidFill>
                  <a:srgbClr val="333333"/>
                </a:solidFill>
              </a:rPr>
              <a:t>r</a:t>
            </a:r>
            <a:r>
              <a:rPr lang="en-US" sz="2400" spc="-15" dirty="0" err="1">
                <a:solidFill>
                  <a:srgbClr val="333333"/>
                </a:solidFill>
              </a:rPr>
              <a:t>a</a:t>
            </a:r>
            <a:r>
              <a:rPr lang="en-US" sz="2400" dirty="0" err="1">
                <a:solidFill>
                  <a:srgbClr val="333333"/>
                </a:solidFill>
              </a:rPr>
              <a:t>j</a:t>
            </a:r>
            <a:r>
              <a:rPr lang="en-US" sz="2400" spc="-5" dirty="0" err="1">
                <a:solidFill>
                  <a:srgbClr val="333333"/>
                </a:solidFill>
              </a:rPr>
              <a:t>u</a:t>
            </a:r>
            <a:r>
              <a:rPr lang="x-none" sz="2400" spc="-15">
                <a:solidFill>
                  <a:srgbClr val="333333"/>
                </a:solidFill>
              </a:rPr>
              <a:t>ć</a:t>
            </a:r>
            <a:r>
              <a:rPr lang="en-US" sz="2400" spc="5" dirty="0" err="1">
                <a:solidFill>
                  <a:srgbClr val="333333"/>
                </a:solidFill>
              </a:rPr>
              <a:t>i</a:t>
            </a:r>
            <a:r>
              <a:rPr lang="en-US" sz="2400" spc="-20" dirty="0" err="1">
                <a:solidFill>
                  <a:srgbClr val="333333"/>
                </a:solidFill>
              </a:rPr>
              <a:t>m</a:t>
            </a:r>
            <a:r>
              <a:rPr lang="en-US" sz="2400" spc="35" dirty="0">
                <a:solidFill>
                  <a:srgbClr val="333333"/>
                </a:solidFill>
              </a:rPr>
              <a:t> </a:t>
            </a:r>
            <a:r>
              <a:rPr lang="en-US" sz="2400" spc="-5" dirty="0" err="1">
                <a:solidFill>
                  <a:srgbClr val="333333"/>
                </a:solidFill>
              </a:rPr>
              <a:t>t</a:t>
            </a:r>
            <a:r>
              <a:rPr lang="en-US" sz="2400" spc="-20" dirty="0" err="1">
                <a:solidFill>
                  <a:srgbClr val="333333"/>
                </a:solidFill>
              </a:rPr>
              <a:t>r</a:t>
            </a:r>
            <a:r>
              <a:rPr lang="en-US" sz="2400" spc="-30" dirty="0" err="1">
                <a:solidFill>
                  <a:srgbClr val="333333"/>
                </a:solidFill>
              </a:rPr>
              <a:t>e</a:t>
            </a:r>
            <a:r>
              <a:rPr lang="en-US" sz="2400" spc="-5" dirty="0" err="1">
                <a:solidFill>
                  <a:srgbClr val="333333"/>
                </a:solidFill>
              </a:rPr>
              <a:t>t</a:t>
            </a:r>
            <a:r>
              <a:rPr lang="en-US" sz="2400" spc="-20" dirty="0" err="1">
                <a:solidFill>
                  <a:srgbClr val="333333"/>
                </a:solidFill>
              </a:rPr>
              <a:t>m</a:t>
            </a:r>
            <a:r>
              <a:rPr lang="en-US" sz="2400" spc="-10" dirty="0" err="1">
                <a:solidFill>
                  <a:srgbClr val="333333"/>
                </a:solidFill>
              </a:rPr>
              <a:t>a</a:t>
            </a:r>
            <a:r>
              <a:rPr lang="en-US" sz="2400" spc="-5" dirty="0" err="1">
                <a:solidFill>
                  <a:srgbClr val="333333"/>
                </a:solidFill>
              </a:rPr>
              <a:t>n</a:t>
            </a:r>
            <a:r>
              <a:rPr lang="en-US" sz="2400" spc="-25" dirty="0" err="1">
                <a:solidFill>
                  <a:srgbClr val="333333"/>
                </a:solidFill>
              </a:rPr>
              <a:t>o</a:t>
            </a:r>
            <a:r>
              <a:rPr lang="en-US" sz="2400" spc="-20" dirty="0" err="1">
                <a:solidFill>
                  <a:srgbClr val="333333"/>
                </a:solidFill>
              </a:rPr>
              <a:t>m</a:t>
            </a:r>
            <a:r>
              <a:rPr lang="en-US" sz="2400" spc="30" dirty="0">
                <a:solidFill>
                  <a:srgbClr val="333333"/>
                </a:solidFill>
              </a:rPr>
              <a:t> </a:t>
            </a:r>
            <a:r>
              <a:rPr lang="en-US" sz="2400" spc="-20" dirty="0" err="1">
                <a:solidFill>
                  <a:srgbClr val="333333"/>
                </a:solidFill>
              </a:rPr>
              <a:t>m</a:t>
            </a:r>
            <a:r>
              <a:rPr lang="en-US" sz="2400" dirty="0" err="1">
                <a:solidFill>
                  <a:srgbClr val="333333"/>
                </a:solidFill>
              </a:rPr>
              <a:t>n</a:t>
            </a:r>
            <a:r>
              <a:rPr lang="en-US" sz="2400" spc="-25" dirty="0" err="1">
                <a:solidFill>
                  <a:srgbClr val="333333"/>
                </a:solidFill>
              </a:rPr>
              <a:t>o</a:t>
            </a:r>
            <a:r>
              <a:rPr lang="en-US" sz="2400" spc="-10" dirty="0" err="1">
                <a:solidFill>
                  <a:srgbClr val="333333"/>
                </a:solidFill>
              </a:rPr>
              <a:t>gi</a:t>
            </a:r>
            <a:r>
              <a:rPr lang="en-US" sz="2400" spc="-10" dirty="0">
                <a:solidFill>
                  <a:srgbClr val="333333"/>
                </a:solidFill>
              </a:rPr>
              <a:t> </a:t>
            </a:r>
            <a:r>
              <a:rPr lang="en-US" sz="2400" spc="-15" dirty="0" err="1">
                <a:solidFill>
                  <a:srgbClr val="333333"/>
                </a:solidFill>
              </a:rPr>
              <a:t>pa</a:t>
            </a:r>
            <a:r>
              <a:rPr lang="en-US" sz="2400" spc="-25" dirty="0" err="1">
                <a:solidFill>
                  <a:srgbClr val="333333"/>
                </a:solidFill>
              </a:rPr>
              <a:t>c</a:t>
            </a:r>
            <a:r>
              <a:rPr lang="en-US" sz="2400" spc="15" dirty="0" err="1">
                <a:solidFill>
                  <a:srgbClr val="333333"/>
                </a:solidFill>
              </a:rPr>
              <a:t>i</a:t>
            </a:r>
            <a:r>
              <a:rPr lang="en-US" sz="2400" spc="-5" dirty="0" err="1">
                <a:solidFill>
                  <a:srgbClr val="333333"/>
                </a:solidFill>
              </a:rPr>
              <a:t>j</a:t>
            </a:r>
            <a:r>
              <a:rPr lang="en-US" sz="2400" spc="-30" dirty="0" err="1">
                <a:solidFill>
                  <a:srgbClr val="333333"/>
                </a:solidFill>
              </a:rPr>
              <a:t>e</a:t>
            </a:r>
            <a:r>
              <a:rPr lang="en-US" sz="2400" spc="-10" dirty="0" err="1">
                <a:solidFill>
                  <a:srgbClr val="333333"/>
                </a:solidFill>
              </a:rPr>
              <a:t>nti</a:t>
            </a:r>
            <a:r>
              <a:rPr lang="en-US" sz="2400" spc="-15" dirty="0">
                <a:solidFill>
                  <a:srgbClr val="333333"/>
                </a:solidFill>
              </a:rPr>
              <a:t> </a:t>
            </a:r>
            <a:r>
              <a:rPr lang="en-US" sz="2400" spc="-25" dirty="0" err="1">
                <a:solidFill>
                  <a:srgbClr val="333333"/>
                </a:solidFill>
              </a:rPr>
              <a:t>s</a:t>
            </a:r>
            <a:r>
              <a:rPr lang="en-US" sz="2400" spc="-15" dirty="0" err="1">
                <a:solidFill>
                  <a:srgbClr val="333333"/>
                </a:solidFill>
              </a:rPr>
              <a:t>u</a:t>
            </a:r>
            <a:r>
              <a:rPr lang="en-US" sz="2400" dirty="0">
                <a:solidFill>
                  <a:srgbClr val="333333"/>
                </a:solidFill>
              </a:rPr>
              <a:t> </a:t>
            </a:r>
            <a:r>
              <a:rPr lang="en-US" sz="2400" spc="-25" dirty="0" err="1">
                <a:solidFill>
                  <a:srgbClr val="333333"/>
                </a:solidFill>
              </a:rPr>
              <a:t>s</a:t>
            </a:r>
            <a:r>
              <a:rPr lang="en-US" sz="2400" spc="-15" dirty="0" err="1">
                <a:solidFill>
                  <a:srgbClr val="333333"/>
                </a:solidFill>
              </a:rPr>
              <a:t>po</a:t>
            </a:r>
            <a:r>
              <a:rPr lang="en-US" sz="2400" spc="-30" dirty="0" err="1">
                <a:solidFill>
                  <a:srgbClr val="333333"/>
                </a:solidFill>
              </a:rPr>
              <a:t>s</a:t>
            </a:r>
            <a:r>
              <a:rPr lang="en-US" sz="2400" spc="-25" dirty="0" err="1">
                <a:solidFill>
                  <a:srgbClr val="333333"/>
                </a:solidFill>
              </a:rPr>
              <a:t>o</a:t>
            </a:r>
            <a:r>
              <a:rPr lang="en-US" sz="2400" spc="-15" dirty="0" err="1">
                <a:solidFill>
                  <a:srgbClr val="333333"/>
                </a:solidFill>
              </a:rPr>
              <a:t>b</a:t>
            </a:r>
            <a:r>
              <a:rPr lang="en-US" sz="2400" spc="-5" dirty="0" err="1">
                <a:solidFill>
                  <a:srgbClr val="333333"/>
                </a:solidFill>
              </a:rPr>
              <a:t>n</a:t>
            </a:r>
            <a:r>
              <a:rPr lang="en-US" sz="2400" spc="-10" dirty="0" err="1">
                <a:solidFill>
                  <a:srgbClr val="333333"/>
                </a:solidFill>
              </a:rPr>
              <a:t>i</a:t>
            </a:r>
            <a:r>
              <a:rPr lang="en-US" sz="2400" spc="20" dirty="0">
                <a:solidFill>
                  <a:srgbClr val="333333"/>
                </a:solidFill>
              </a:rPr>
              <a:t> </a:t>
            </a:r>
            <a:r>
              <a:rPr lang="en-US" sz="2400" spc="-10" dirty="0">
                <a:solidFill>
                  <a:srgbClr val="333333"/>
                </a:solidFill>
              </a:rPr>
              <a:t>d</a:t>
            </a:r>
            <a:r>
              <a:rPr lang="en-US" sz="2400" spc="-15" dirty="0">
                <a:solidFill>
                  <a:srgbClr val="333333"/>
                </a:solidFill>
              </a:rPr>
              <a:t>a</a:t>
            </a:r>
            <a:r>
              <a:rPr lang="en-US" sz="2400" spc="-5" dirty="0">
                <a:solidFill>
                  <a:srgbClr val="333333"/>
                </a:solidFill>
              </a:rPr>
              <a:t> </a:t>
            </a:r>
            <a:r>
              <a:rPr lang="en-US" sz="2400" spc="-15" dirty="0" err="1">
                <a:solidFill>
                  <a:srgbClr val="333333"/>
                </a:solidFill>
              </a:rPr>
              <a:t>v</a:t>
            </a:r>
            <a:r>
              <a:rPr lang="en-US" sz="2400" spc="-35" dirty="0" err="1">
                <a:solidFill>
                  <a:srgbClr val="333333"/>
                </a:solidFill>
              </a:rPr>
              <a:t>o</a:t>
            </a:r>
            <a:r>
              <a:rPr lang="en-US" sz="2400" spc="-15" dirty="0" err="1">
                <a:solidFill>
                  <a:srgbClr val="333333"/>
                </a:solidFill>
              </a:rPr>
              <a:t>de</a:t>
            </a:r>
            <a:r>
              <a:rPr lang="en-US" sz="2400" spc="35" dirty="0">
                <a:solidFill>
                  <a:srgbClr val="333333"/>
                </a:solidFill>
              </a:rPr>
              <a:t> </a:t>
            </a:r>
            <a:r>
              <a:rPr lang="en-US" sz="2400" spc="-15" dirty="0" err="1">
                <a:solidFill>
                  <a:srgbClr val="333333"/>
                </a:solidFill>
              </a:rPr>
              <a:t>p</a:t>
            </a:r>
            <a:r>
              <a:rPr lang="en-US" sz="2400" spc="-20" dirty="0" err="1">
                <a:solidFill>
                  <a:srgbClr val="333333"/>
                </a:solidFill>
              </a:rPr>
              <a:t>r</a:t>
            </a:r>
            <a:r>
              <a:rPr lang="en-US" sz="2400" spc="-25" dirty="0" err="1">
                <a:solidFill>
                  <a:srgbClr val="333333"/>
                </a:solidFill>
              </a:rPr>
              <a:t>o</a:t>
            </a:r>
            <a:r>
              <a:rPr lang="en-US" sz="2400" spc="-15" dirty="0" err="1">
                <a:solidFill>
                  <a:srgbClr val="333333"/>
                </a:solidFill>
              </a:rPr>
              <a:t>d</a:t>
            </a:r>
            <a:r>
              <a:rPr lang="en-US" sz="2400" spc="-5" dirty="0" err="1">
                <a:solidFill>
                  <a:srgbClr val="333333"/>
                </a:solidFill>
              </a:rPr>
              <a:t>u</a:t>
            </a:r>
            <a:r>
              <a:rPr lang="en-US" sz="2400" spc="-10" dirty="0" err="1">
                <a:solidFill>
                  <a:srgbClr val="333333"/>
                </a:solidFill>
              </a:rPr>
              <a:t>kt</a:t>
            </a:r>
            <a:r>
              <a:rPr lang="en-US" sz="2400" spc="15" dirty="0" err="1">
                <a:solidFill>
                  <a:srgbClr val="333333"/>
                </a:solidFill>
              </a:rPr>
              <a:t>i</a:t>
            </a:r>
            <a:r>
              <a:rPr lang="en-US" sz="2400" spc="-15" dirty="0" err="1">
                <a:solidFill>
                  <a:srgbClr val="333333"/>
                </a:solidFill>
              </a:rPr>
              <a:t>van</a:t>
            </a:r>
            <a:r>
              <a:rPr lang="en-US" sz="2400" dirty="0">
                <a:solidFill>
                  <a:srgbClr val="333333"/>
                </a:solidFill>
              </a:rPr>
              <a:t> </a:t>
            </a:r>
            <a:r>
              <a:rPr lang="en-US" sz="2400" spc="-10" dirty="0" err="1">
                <a:solidFill>
                  <a:srgbClr val="333333"/>
                </a:solidFill>
              </a:rPr>
              <a:t>i</a:t>
            </a:r>
            <a:r>
              <a:rPr lang="en-US" sz="2400" spc="-5" dirty="0">
                <a:solidFill>
                  <a:srgbClr val="333333"/>
                </a:solidFill>
              </a:rPr>
              <a:t> </a:t>
            </a:r>
            <a:r>
              <a:rPr lang="en-US" sz="2400" spc="15" dirty="0" err="1">
                <a:solidFill>
                  <a:srgbClr val="333333"/>
                </a:solidFill>
              </a:rPr>
              <a:t>i</a:t>
            </a:r>
            <a:r>
              <a:rPr lang="en-US" sz="2400" spc="-25" dirty="0" err="1">
                <a:solidFill>
                  <a:srgbClr val="333333"/>
                </a:solidFill>
              </a:rPr>
              <a:t>s</a:t>
            </a:r>
            <a:r>
              <a:rPr lang="en-US" sz="2400" spc="-15" dirty="0" err="1">
                <a:solidFill>
                  <a:srgbClr val="333333"/>
                </a:solidFill>
              </a:rPr>
              <a:t>p</a:t>
            </a:r>
            <a:r>
              <a:rPr lang="en-US" sz="2400" spc="-5" dirty="0" err="1">
                <a:solidFill>
                  <a:srgbClr val="333333"/>
                </a:solidFill>
              </a:rPr>
              <a:t>u</a:t>
            </a:r>
            <a:r>
              <a:rPr lang="en-US" sz="2400" spc="-10" dirty="0" err="1">
                <a:solidFill>
                  <a:srgbClr val="333333"/>
                </a:solidFill>
              </a:rPr>
              <a:t>n</a:t>
            </a:r>
            <a:r>
              <a:rPr lang="en-US" sz="2400" spc="-5" dirty="0" err="1">
                <a:solidFill>
                  <a:srgbClr val="333333"/>
                </a:solidFill>
              </a:rPr>
              <a:t>j</a:t>
            </a:r>
            <a:r>
              <a:rPr lang="en-US" sz="2400" spc="-30" dirty="0" err="1">
                <a:solidFill>
                  <a:srgbClr val="333333"/>
                </a:solidFill>
              </a:rPr>
              <a:t>e</a:t>
            </a:r>
            <a:r>
              <a:rPr lang="en-US" sz="2400" spc="-15" dirty="0" err="1">
                <a:solidFill>
                  <a:srgbClr val="333333"/>
                </a:solidFill>
              </a:rPr>
              <a:t>n</a:t>
            </a:r>
            <a:r>
              <a:rPr lang="en-US" sz="2400" spc="-15" dirty="0">
                <a:solidFill>
                  <a:srgbClr val="333333"/>
                </a:solidFill>
              </a:rPr>
              <a:t> </a:t>
            </a:r>
            <a:r>
              <a:rPr lang="en-US" sz="2400" spc="-10" dirty="0" err="1">
                <a:solidFill>
                  <a:srgbClr val="333333"/>
                </a:solidFill>
              </a:rPr>
              <a:t>z</a:t>
            </a:r>
            <a:r>
              <a:rPr lang="en-US" sz="2400" spc="15" dirty="0" err="1">
                <a:solidFill>
                  <a:srgbClr val="333333"/>
                </a:solidFill>
              </a:rPr>
              <a:t>i</a:t>
            </a:r>
            <a:r>
              <a:rPr lang="en-US" sz="2400" spc="-15" dirty="0" err="1">
                <a:solidFill>
                  <a:srgbClr val="333333"/>
                </a:solidFill>
              </a:rPr>
              <a:t>v</a:t>
            </a:r>
            <a:r>
              <a:rPr lang="en-US" sz="2400" spc="-35" dirty="0" err="1">
                <a:solidFill>
                  <a:srgbClr val="333333"/>
                </a:solidFill>
              </a:rPr>
              <a:t>o</a:t>
            </a:r>
            <a:r>
              <a:rPr lang="en-US" sz="2400" dirty="0" err="1">
                <a:solidFill>
                  <a:srgbClr val="333333"/>
                </a:solidFill>
              </a:rPr>
              <a:t>t</a:t>
            </a:r>
            <a:r>
              <a:rPr lang="en-US" sz="2400" spc="-1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3818216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Zašto ovo radimo?</a:t>
            </a:r>
            <a:endParaRPr sz="3600" dirty="0">
              <a:latin typeface="+mn-lt"/>
              <a:ea typeface="+mn-ea"/>
              <a:cs typeface="+mn-cs"/>
            </a:endParaRPr>
          </a:p>
        </p:txBody>
      </p:sp>
      <p:sp>
        <p:nvSpPr>
          <p:cNvPr id="3" name="object 3"/>
          <p:cNvSpPr txBox="1">
            <a:spLocks noGrp="1"/>
          </p:cNvSpPr>
          <p:nvPr>
            <p:ph idx="1"/>
          </p:nvPr>
        </p:nvSpPr>
        <p:spPr>
          <a:prstGeom prst="rect">
            <a:avLst/>
          </a:prstGeom>
        </p:spPr>
        <p:txBody>
          <a:bodyPr vert="horz" wrap="square" lIns="0" tIns="0" rIns="0" bIns="0" rtlCol="0">
            <a:noAutofit/>
          </a:bodyPr>
          <a:lstStyle/>
          <a:p>
            <a:pPr marR="6350"/>
            <a:r>
              <a:rPr lang="vi-VN" sz="2400" spc="-20" dirty="0">
                <a:solidFill>
                  <a:srgbClr val="333333"/>
                </a:solidFill>
              </a:rPr>
              <a:t>M</a:t>
            </a:r>
            <a:r>
              <a:rPr lang="vi-VN" sz="2400" spc="-5" dirty="0">
                <a:solidFill>
                  <a:srgbClr val="333333"/>
                </a:solidFill>
              </a:rPr>
              <a:t>n</a:t>
            </a:r>
            <a:r>
              <a:rPr lang="vi-VN" sz="2400" spc="-25" dirty="0">
                <a:solidFill>
                  <a:srgbClr val="333333"/>
                </a:solidFill>
              </a:rPr>
              <a:t>o</a:t>
            </a:r>
            <a:r>
              <a:rPr lang="vi-VN" sz="2400" spc="-10" dirty="0">
                <a:solidFill>
                  <a:srgbClr val="333333"/>
                </a:solidFill>
              </a:rPr>
              <a:t>g</a:t>
            </a:r>
            <a:r>
              <a:rPr lang="vi-VN" sz="2400" spc="-15" dirty="0">
                <a:solidFill>
                  <a:srgbClr val="333333"/>
                </a:solidFill>
              </a:rPr>
              <a:t>e</a:t>
            </a:r>
            <a:r>
              <a:rPr lang="vi-VN" sz="2400" dirty="0">
                <a:solidFill>
                  <a:srgbClr val="333333"/>
                </a:solidFill>
              </a:rPr>
              <a:t> </a:t>
            </a:r>
            <a:r>
              <a:rPr lang="vi-VN" sz="2400" spc="-25" dirty="0">
                <a:solidFill>
                  <a:srgbClr val="333333"/>
                </a:solidFill>
              </a:rPr>
              <a:t>o</a:t>
            </a:r>
            <a:r>
              <a:rPr lang="vi-VN" sz="2400" spc="-15" dirty="0">
                <a:solidFill>
                  <a:srgbClr val="333333"/>
                </a:solidFill>
              </a:rPr>
              <a:t>s</a:t>
            </a:r>
            <a:r>
              <a:rPr lang="vi-VN" sz="2400" spc="-35" dirty="0">
                <a:solidFill>
                  <a:srgbClr val="333333"/>
                </a:solidFill>
              </a:rPr>
              <a:t>o</a:t>
            </a:r>
            <a:r>
              <a:rPr lang="vi-VN" sz="2400" spc="-10" dirty="0">
                <a:solidFill>
                  <a:srgbClr val="333333"/>
                </a:solidFill>
              </a:rPr>
              <a:t>b</a:t>
            </a:r>
            <a:r>
              <a:rPr lang="vi-VN" sz="2400" spc="-15" dirty="0">
                <a:solidFill>
                  <a:srgbClr val="333333"/>
                </a:solidFill>
              </a:rPr>
              <a:t>e</a:t>
            </a:r>
            <a:r>
              <a:rPr lang="vi-VN" sz="2400" spc="25" dirty="0">
                <a:solidFill>
                  <a:srgbClr val="333333"/>
                </a:solidFill>
              </a:rPr>
              <a:t> </a:t>
            </a:r>
            <a:r>
              <a:rPr lang="vi-VN" sz="2400" spc="-15" dirty="0">
                <a:solidFill>
                  <a:srgbClr val="333333"/>
                </a:solidFill>
              </a:rPr>
              <a:t>sa</a:t>
            </a:r>
            <a:r>
              <a:rPr lang="vi-VN" sz="2400" spc="10" dirty="0">
                <a:solidFill>
                  <a:srgbClr val="333333"/>
                </a:solidFill>
              </a:rPr>
              <a:t> </a:t>
            </a:r>
            <a:r>
              <a:rPr lang="vi-VN" sz="2400" spc="-10">
                <a:solidFill>
                  <a:srgbClr val="333333"/>
                </a:solidFill>
              </a:rPr>
              <a:t>d</a:t>
            </a:r>
            <a:r>
              <a:rPr lang="vi-VN" sz="2400" spc="15">
                <a:solidFill>
                  <a:srgbClr val="333333"/>
                </a:solidFill>
              </a:rPr>
              <a:t>i</a:t>
            </a:r>
            <a:r>
              <a:rPr lang="vi-VN" sz="2400" spc="-5">
                <a:solidFill>
                  <a:srgbClr val="333333"/>
                </a:solidFill>
              </a:rPr>
              <a:t>j</a:t>
            </a:r>
            <a:r>
              <a:rPr lang="vi-VN" sz="2400" spc="-15">
                <a:solidFill>
                  <a:srgbClr val="333333"/>
                </a:solidFill>
              </a:rPr>
              <a:t>a</a:t>
            </a:r>
            <a:r>
              <a:rPr lang="vi-VN" sz="2400" spc="-10">
                <a:solidFill>
                  <a:srgbClr val="333333"/>
                </a:solidFill>
              </a:rPr>
              <a:t>g</a:t>
            </a:r>
            <a:r>
              <a:rPr lang="vi-VN" sz="2400" spc="-5">
                <a:solidFill>
                  <a:srgbClr val="333333"/>
                </a:solidFill>
              </a:rPr>
              <a:t>n</a:t>
            </a:r>
            <a:r>
              <a:rPr lang="vi-VN" sz="2400" spc="-25">
                <a:solidFill>
                  <a:srgbClr val="333333"/>
                </a:solidFill>
              </a:rPr>
              <a:t>o</a:t>
            </a:r>
            <a:r>
              <a:rPr lang="vi-VN" sz="2400" spc="-10">
                <a:solidFill>
                  <a:srgbClr val="333333"/>
                </a:solidFill>
              </a:rPr>
              <a:t>z</a:t>
            </a:r>
            <a:r>
              <a:rPr lang="vi-VN" sz="2400" spc="-25">
                <a:solidFill>
                  <a:srgbClr val="333333"/>
                </a:solidFill>
              </a:rPr>
              <a:t>o</a:t>
            </a:r>
            <a:r>
              <a:rPr lang="vi-VN" sz="2400" spc="-20">
                <a:solidFill>
                  <a:srgbClr val="333333"/>
                </a:solidFill>
              </a:rPr>
              <a:t>m</a:t>
            </a:r>
            <a:r>
              <a:rPr lang="vi-VN" sz="2400" spc="10">
                <a:solidFill>
                  <a:srgbClr val="333333"/>
                </a:solidFill>
              </a:rPr>
              <a:t> </a:t>
            </a:r>
            <a:r>
              <a:rPr lang="vi-VN" sz="2400" spc="-15">
                <a:solidFill>
                  <a:srgbClr val="333333"/>
                </a:solidFill>
              </a:rPr>
              <a:t>“</a:t>
            </a:r>
            <a:r>
              <a:rPr lang="vi-VN" sz="2400" spc="-25">
                <a:solidFill>
                  <a:srgbClr val="333333"/>
                </a:solidFill>
              </a:rPr>
              <a:t>s</a:t>
            </a:r>
            <a:r>
              <a:rPr lang="vi-VN" sz="2400" spc="-5">
                <a:solidFill>
                  <a:srgbClr val="333333"/>
                </a:solidFill>
              </a:rPr>
              <a:t>h</a:t>
            </a:r>
            <a:r>
              <a:rPr lang="vi-VN" sz="2400" spc="15">
                <a:solidFill>
                  <a:srgbClr val="333333"/>
                </a:solidFill>
              </a:rPr>
              <a:t>i</a:t>
            </a:r>
            <a:r>
              <a:rPr lang="vi-VN" sz="2400" spc="-10">
                <a:solidFill>
                  <a:srgbClr val="333333"/>
                </a:solidFill>
              </a:rPr>
              <a:t>z</a:t>
            </a:r>
            <a:r>
              <a:rPr lang="vi-VN" sz="2400" spc="-25">
                <a:solidFill>
                  <a:srgbClr val="333333"/>
                </a:solidFill>
              </a:rPr>
              <a:t>o</a:t>
            </a:r>
            <a:r>
              <a:rPr lang="vi-VN" sz="2400" spc="-10">
                <a:solidFill>
                  <a:srgbClr val="333333"/>
                </a:solidFill>
              </a:rPr>
              <a:t>f</a:t>
            </a:r>
            <a:r>
              <a:rPr lang="vi-VN" sz="2400" spc="-25">
                <a:solidFill>
                  <a:srgbClr val="333333"/>
                </a:solidFill>
              </a:rPr>
              <a:t>r</a:t>
            </a:r>
            <a:r>
              <a:rPr lang="vi-VN" sz="2400" spc="-30">
                <a:solidFill>
                  <a:srgbClr val="333333"/>
                </a:solidFill>
              </a:rPr>
              <a:t>e</a:t>
            </a:r>
            <a:r>
              <a:rPr lang="vi-VN" sz="2400" spc="-5">
                <a:solidFill>
                  <a:srgbClr val="333333"/>
                </a:solidFill>
              </a:rPr>
              <a:t>n</a:t>
            </a:r>
            <a:r>
              <a:rPr lang="vi-VN" sz="2400" spc="15">
                <a:solidFill>
                  <a:srgbClr val="333333"/>
                </a:solidFill>
              </a:rPr>
              <a:t>i</a:t>
            </a:r>
            <a:r>
              <a:rPr lang="vi-VN" sz="2400" spc="-5">
                <a:solidFill>
                  <a:srgbClr val="333333"/>
                </a:solidFill>
              </a:rPr>
              <a:t>j</a:t>
            </a:r>
            <a:r>
              <a:rPr lang="vi-VN" sz="2400" spc="-10">
                <a:solidFill>
                  <a:srgbClr val="333333"/>
                </a:solidFill>
              </a:rPr>
              <a:t>e”</a:t>
            </a:r>
            <a:r>
              <a:rPr lang="vi-VN" sz="2400" spc="-60">
                <a:solidFill>
                  <a:srgbClr val="333333"/>
                </a:solidFill>
              </a:rPr>
              <a:t> </a:t>
            </a:r>
            <a:r>
              <a:rPr lang="vi-VN" sz="2400" spc="20">
                <a:solidFill>
                  <a:srgbClr val="333333"/>
                </a:solidFill>
              </a:rPr>
              <a:t>il</a:t>
            </a:r>
            <a:r>
              <a:rPr lang="vi-VN" sz="2400" spc="-10">
                <a:solidFill>
                  <a:srgbClr val="333333"/>
                </a:solidFill>
              </a:rPr>
              <a:t>i</a:t>
            </a:r>
            <a:r>
              <a:rPr lang="vi-VN" sz="2400" spc="-55">
                <a:solidFill>
                  <a:srgbClr val="333333"/>
                </a:solidFill>
              </a:rPr>
              <a:t> </a:t>
            </a:r>
            <a:r>
              <a:rPr lang="vi-VN" sz="2400" spc="-15">
                <a:solidFill>
                  <a:srgbClr val="333333"/>
                </a:solidFill>
              </a:rPr>
              <a:t>“</a:t>
            </a:r>
            <a:r>
              <a:rPr lang="vi-VN" sz="2400" spc="-10">
                <a:solidFill>
                  <a:srgbClr val="333333"/>
                </a:solidFill>
              </a:rPr>
              <a:t>p</a:t>
            </a:r>
            <a:r>
              <a:rPr lang="vi-VN" sz="2400" spc="-25">
                <a:solidFill>
                  <a:srgbClr val="333333"/>
                </a:solidFill>
              </a:rPr>
              <a:t>s</a:t>
            </a:r>
            <a:r>
              <a:rPr lang="vi-VN" sz="2400" spc="15">
                <a:solidFill>
                  <a:srgbClr val="333333"/>
                </a:solidFill>
              </a:rPr>
              <a:t>i</a:t>
            </a:r>
            <a:r>
              <a:rPr lang="vi-VN" sz="2400" spc="-5">
                <a:solidFill>
                  <a:srgbClr val="333333"/>
                </a:solidFill>
              </a:rPr>
              <a:t>h</a:t>
            </a:r>
            <a:r>
              <a:rPr lang="vi-VN" sz="2400" spc="-25">
                <a:solidFill>
                  <a:srgbClr val="333333"/>
                </a:solidFill>
              </a:rPr>
              <a:t>o</a:t>
            </a:r>
            <a:r>
              <a:rPr lang="vi-VN" sz="2400" spc="-10">
                <a:solidFill>
                  <a:srgbClr val="333333"/>
                </a:solidFill>
              </a:rPr>
              <a:t>z</a:t>
            </a:r>
            <a:r>
              <a:rPr lang="vi-VN" sz="2400" spc="-20">
                <a:solidFill>
                  <a:srgbClr val="333333"/>
                </a:solidFill>
              </a:rPr>
              <a:t>e</a:t>
            </a:r>
            <a:r>
              <a:rPr lang="vi-VN" sz="2400" spc="-10">
                <a:solidFill>
                  <a:srgbClr val="333333"/>
                </a:solidFill>
              </a:rPr>
              <a:t>”</a:t>
            </a:r>
            <a:r>
              <a:rPr lang="vi-VN" sz="2400" spc="-35">
                <a:solidFill>
                  <a:srgbClr val="333333"/>
                </a:solidFill>
              </a:rPr>
              <a:t> </a:t>
            </a:r>
            <a:r>
              <a:rPr lang="de-DE" sz="2400" spc="-5" dirty="0">
                <a:solidFill>
                  <a:srgbClr val="333333"/>
                </a:solidFill>
              </a:rPr>
              <a:t>(</a:t>
            </a:r>
            <a:r>
              <a:rPr lang="vi-VN" sz="2400" kern="1200" spc="-15" dirty="0">
                <a:solidFill>
                  <a:srgbClr val="333333"/>
                </a:solidFill>
              </a:rPr>
              <a:t>ali ne sve!</a:t>
            </a:r>
            <a:r>
              <a:rPr lang="de-DE" sz="2400" spc="-10" dirty="0">
                <a:solidFill>
                  <a:srgbClr val="333333"/>
                </a:solidFill>
              </a:rPr>
              <a:t>)</a:t>
            </a:r>
            <a:r>
              <a:rPr lang="vi-VN" sz="2400" spc="-5" dirty="0">
                <a:solidFill>
                  <a:srgbClr val="333333"/>
                </a:solidFill>
              </a:rPr>
              <a:t> </a:t>
            </a:r>
            <a:r>
              <a:rPr lang="vi-VN" sz="2400" spc="-20" dirty="0">
                <a:solidFill>
                  <a:srgbClr val="333333"/>
                </a:solidFill>
              </a:rPr>
              <a:t>m</a:t>
            </a:r>
            <a:r>
              <a:rPr lang="vi-VN" sz="2400" spc="-25" dirty="0">
                <a:solidFill>
                  <a:srgbClr val="333333"/>
                </a:solidFill>
              </a:rPr>
              <a:t>o</a:t>
            </a:r>
            <a:r>
              <a:rPr lang="vi-VN" sz="2400" spc="-15" dirty="0">
                <a:solidFill>
                  <a:srgbClr val="333333"/>
                </a:solidFill>
              </a:rPr>
              <a:t>gu</a:t>
            </a:r>
            <a:r>
              <a:rPr lang="vi-VN" sz="2400" spc="5" dirty="0">
                <a:solidFill>
                  <a:srgbClr val="333333"/>
                </a:solidFill>
              </a:rPr>
              <a:t> </a:t>
            </a:r>
            <a:r>
              <a:rPr lang="vi-VN" sz="2400" spc="-15" dirty="0">
                <a:solidFill>
                  <a:srgbClr val="333333"/>
                </a:solidFill>
              </a:rPr>
              <a:t>dož</a:t>
            </a:r>
            <a:r>
              <a:rPr lang="vi-VN" sz="2400" spc="20" dirty="0">
                <a:solidFill>
                  <a:srgbClr val="333333"/>
                </a:solidFill>
              </a:rPr>
              <a:t>i</a:t>
            </a:r>
            <a:r>
              <a:rPr lang="vi-VN" sz="2400" spc="-10" dirty="0">
                <a:solidFill>
                  <a:srgbClr val="333333"/>
                </a:solidFill>
              </a:rPr>
              <a:t>v</a:t>
            </a:r>
            <a:r>
              <a:rPr lang="vi-VN" sz="2400" spc="-25" dirty="0">
                <a:solidFill>
                  <a:srgbClr val="333333"/>
                </a:solidFill>
              </a:rPr>
              <a:t>e</a:t>
            </a:r>
            <a:r>
              <a:rPr lang="vi-VN" sz="2400" spc="-10" dirty="0">
                <a:solidFill>
                  <a:srgbClr val="333333"/>
                </a:solidFill>
              </a:rPr>
              <a:t>ti</a:t>
            </a:r>
            <a:r>
              <a:rPr lang="vi-VN" sz="2400" spc="-5" dirty="0">
                <a:solidFill>
                  <a:srgbClr val="333333"/>
                </a:solidFill>
              </a:rPr>
              <a:t> </a:t>
            </a:r>
            <a:r>
              <a:rPr lang="vi-VN" sz="2400" spc="-15" dirty="0">
                <a:solidFill>
                  <a:srgbClr val="333333"/>
                </a:solidFill>
              </a:rPr>
              <a:t>d</a:t>
            </a:r>
            <a:r>
              <a:rPr lang="vi-VN" sz="2400" spc="20" dirty="0">
                <a:solidFill>
                  <a:srgbClr val="333333"/>
                </a:solidFill>
              </a:rPr>
              <a:t>i</a:t>
            </a:r>
            <a:r>
              <a:rPr lang="vi-VN" sz="2400" spc="-25" dirty="0">
                <a:solidFill>
                  <a:srgbClr val="333333"/>
                </a:solidFill>
              </a:rPr>
              <a:t>s</a:t>
            </a:r>
            <a:r>
              <a:rPr lang="vi-VN" sz="2400" spc="-15" dirty="0">
                <a:solidFill>
                  <a:srgbClr val="333333"/>
                </a:solidFill>
              </a:rPr>
              <a:t>k</a:t>
            </a:r>
            <a:r>
              <a:rPr lang="vi-VN" sz="2400" spc="-30" dirty="0">
                <a:solidFill>
                  <a:srgbClr val="333333"/>
                </a:solidFill>
              </a:rPr>
              <a:t>r</a:t>
            </a:r>
            <a:r>
              <a:rPr lang="vi-VN" sz="2400" spc="15" dirty="0">
                <a:solidFill>
                  <a:srgbClr val="333333"/>
                </a:solidFill>
              </a:rPr>
              <a:t>i</a:t>
            </a:r>
            <a:r>
              <a:rPr lang="vi-VN" sz="2400" spc="-20" dirty="0">
                <a:solidFill>
                  <a:srgbClr val="333333"/>
                </a:solidFill>
              </a:rPr>
              <a:t>m</a:t>
            </a:r>
            <a:r>
              <a:rPr lang="vi-VN" sz="2400" spc="20" dirty="0">
                <a:solidFill>
                  <a:srgbClr val="333333"/>
                </a:solidFill>
              </a:rPr>
              <a:t>i</a:t>
            </a:r>
            <a:r>
              <a:rPr lang="vi-VN" sz="2400" spc="-10" dirty="0">
                <a:solidFill>
                  <a:srgbClr val="333333"/>
                </a:solidFill>
              </a:rPr>
              <a:t>n</a:t>
            </a:r>
            <a:r>
              <a:rPr lang="vi-VN" sz="2400" spc="-15" dirty="0">
                <a:solidFill>
                  <a:srgbClr val="333333"/>
                </a:solidFill>
              </a:rPr>
              <a:t>ac</a:t>
            </a:r>
            <a:r>
              <a:rPr lang="vi-VN" sz="2400" spc="5" dirty="0">
                <a:solidFill>
                  <a:srgbClr val="333333"/>
                </a:solidFill>
              </a:rPr>
              <a:t>i</a:t>
            </a:r>
            <a:r>
              <a:rPr lang="vi-VN" sz="2400" spc="-5" dirty="0">
                <a:solidFill>
                  <a:srgbClr val="333333"/>
                </a:solidFill>
              </a:rPr>
              <a:t>j</a:t>
            </a:r>
            <a:r>
              <a:rPr lang="vi-VN" sz="2400" spc="-15" dirty="0">
                <a:solidFill>
                  <a:srgbClr val="333333"/>
                </a:solidFill>
              </a:rPr>
              <a:t>u</a:t>
            </a:r>
            <a:r>
              <a:rPr lang="vi-VN" sz="2400" spc="-95" dirty="0">
                <a:solidFill>
                  <a:srgbClr val="333333"/>
                </a:solidFill>
              </a:rPr>
              <a:t> </a:t>
            </a:r>
            <a:r>
              <a:rPr lang="vi-VN" sz="2400" spc="-15" dirty="0">
                <a:solidFill>
                  <a:srgbClr val="333333"/>
                </a:solidFill>
              </a:rPr>
              <a:t>a</a:t>
            </a:r>
            <a:r>
              <a:rPr lang="vi-VN" sz="2400" spc="-45" dirty="0">
                <a:solidFill>
                  <a:srgbClr val="333333"/>
                </a:solidFill>
              </a:rPr>
              <a:t>k</a:t>
            </a:r>
            <a:r>
              <a:rPr lang="vi-VN" sz="2400" spc="-15" dirty="0">
                <a:solidFill>
                  <a:srgbClr val="333333"/>
                </a:solidFill>
              </a:rPr>
              <a:t>o</a:t>
            </a:r>
            <a:r>
              <a:rPr lang="vi-VN" sz="2400" spc="25" dirty="0">
                <a:solidFill>
                  <a:srgbClr val="333333"/>
                </a:solidFill>
              </a:rPr>
              <a:t> </a:t>
            </a:r>
            <a:r>
              <a:rPr lang="vi-VN" sz="2400" spc="-10" dirty="0">
                <a:solidFill>
                  <a:srgbClr val="333333"/>
                </a:solidFill>
              </a:rPr>
              <a:t>n</a:t>
            </a:r>
            <a:r>
              <a:rPr lang="vi-VN" sz="2400" spc="-5" dirty="0">
                <a:solidFill>
                  <a:srgbClr val="333333"/>
                </a:solidFill>
              </a:rPr>
              <a:t>j</a:t>
            </a:r>
            <a:r>
              <a:rPr lang="vi-VN" sz="2400" spc="15" dirty="0">
                <a:solidFill>
                  <a:srgbClr val="333333"/>
                </a:solidFill>
              </a:rPr>
              <a:t>i</a:t>
            </a:r>
            <a:r>
              <a:rPr lang="vi-VN" sz="2400" spc="-10" dirty="0">
                <a:solidFill>
                  <a:srgbClr val="333333"/>
                </a:solidFill>
              </a:rPr>
              <a:t>h</a:t>
            </a:r>
            <a:r>
              <a:rPr lang="vi-VN" sz="2400" spc="-50" dirty="0">
                <a:solidFill>
                  <a:srgbClr val="333333"/>
                </a:solidFill>
              </a:rPr>
              <a:t>o</a:t>
            </a:r>
            <a:r>
              <a:rPr lang="vi-VN" sz="2400" spc="-70" dirty="0">
                <a:solidFill>
                  <a:srgbClr val="333333"/>
                </a:solidFill>
              </a:rPr>
              <a:t>v</a:t>
            </a:r>
            <a:r>
              <a:rPr lang="vi-VN" sz="2400" spc="-15" dirty="0">
                <a:solidFill>
                  <a:srgbClr val="333333"/>
                </a:solidFill>
              </a:rPr>
              <a:t>a</a:t>
            </a:r>
            <a:r>
              <a:rPr lang="vi-VN" sz="2400" spc="-30" dirty="0">
                <a:solidFill>
                  <a:srgbClr val="333333"/>
                </a:solidFill>
              </a:rPr>
              <a:t> </a:t>
            </a:r>
            <a:r>
              <a:rPr lang="vi-VN" sz="2400" spc="-15" dirty="0">
                <a:solidFill>
                  <a:srgbClr val="333333"/>
                </a:solidFill>
              </a:rPr>
              <a:t>d</a:t>
            </a:r>
            <a:r>
              <a:rPr lang="vi-VN" sz="2400" spc="20" dirty="0">
                <a:solidFill>
                  <a:srgbClr val="333333"/>
                </a:solidFill>
              </a:rPr>
              <a:t>i</a:t>
            </a:r>
            <a:r>
              <a:rPr lang="vi-VN" sz="2400" spc="-5" dirty="0">
                <a:solidFill>
                  <a:srgbClr val="333333"/>
                </a:solidFill>
              </a:rPr>
              <a:t>j</a:t>
            </a:r>
            <a:r>
              <a:rPr lang="vi-VN" sz="2400" spc="-15" dirty="0">
                <a:solidFill>
                  <a:srgbClr val="333333"/>
                </a:solidFill>
              </a:rPr>
              <a:t>ag</a:t>
            </a:r>
            <a:r>
              <a:rPr lang="vi-VN" sz="2400" spc="-10" dirty="0">
                <a:solidFill>
                  <a:srgbClr val="333333"/>
                </a:solidFill>
              </a:rPr>
              <a:t>n</a:t>
            </a:r>
            <a:r>
              <a:rPr lang="vi-VN" sz="2400" spc="-25" dirty="0">
                <a:solidFill>
                  <a:srgbClr val="333333"/>
                </a:solidFill>
              </a:rPr>
              <a:t>o</a:t>
            </a:r>
            <a:r>
              <a:rPr lang="vi-VN" sz="2400" spc="-10" dirty="0">
                <a:solidFill>
                  <a:srgbClr val="333333"/>
                </a:solidFill>
              </a:rPr>
              <a:t>z</a:t>
            </a:r>
            <a:r>
              <a:rPr lang="vi-VN" sz="2400" spc="-15" dirty="0">
                <a:solidFill>
                  <a:srgbClr val="333333"/>
                </a:solidFill>
              </a:rPr>
              <a:t>a</a:t>
            </a:r>
            <a:r>
              <a:rPr lang="vi-VN" sz="2400" spc="-10" dirty="0">
                <a:solidFill>
                  <a:srgbClr val="333333"/>
                </a:solidFill>
              </a:rPr>
              <a:t> p</a:t>
            </a:r>
            <a:r>
              <a:rPr lang="vi-VN" sz="2400" spc="-25" dirty="0">
                <a:solidFill>
                  <a:srgbClr val="333333"/>
                </a:solidFill>
              </a:rPr>
              <a:t>o</a:t>
            </a:r>
            <a:r>
              <a:rPr lang="vi-VN" sz="2400" spc="-10" dirty="0">
                <a:solidFill>
                  <a:srgbClr val="333333"/>
                </a:solidFill>
              </a:rPr>
              <a:t>b</a:t>
            </a:r>
            <a:r>
              <a:rPr lang="vi-VN" sz="2400" spc="-5" dirty="0">
                <a:solidFill>
                  <a:srgbClr val="333333"/>
                </a:solidFill>
              </a:rPr>
              <a:t>u</a:t>
            </a:r>
            <a:r>
              <a:rPr lang="vi-VN" sz="2400" spc="-10" dirty="0">
                <a:solidFill>
                  <a:srgbClr val="333333"/>
                </a:solidFill>
              </a:rPr>
              <a:t>đ</a:t>
            </a:r>
            <a:r>
              <a:rPr lang="vi-VN" sz="2400" spc="-5" dirty="0">
                <a:solidFill>
                  <a:srgbClr val="333333"/>
                </a:solidFill>
              </a:rPr>
              <a:t>uj</a:t>
            </a:r>
            <a:r>
              <a:rPr lang="vi-VN" sz="2400" spc="-15" dirty="0">
                <a:solidFill>
                  <a:srgbClr val="333333"/>
                </a:solidFill>
              </a:rPr>
              <a:t>e netač</a:t>
            </a:r>
            <a:r>
              <a:rPr lang="vi-VN" sz="2400" spc="-10" dirty="0">
                <a:solidFill>
                  <a:srgbClr val="333333"/>
                </a:solidFill>
              </a:rPr>
              <a:t>n</a:t>
            </a:r>
            <a:r>
              <a:rPr lang="vi-VN" sz="2400" spc="-15" dirty="0">
                <a:solidFill>
                  <a:srgbClr val="333333"/>
                </a:solidFill>
              </a:rPr>
              <a:t>e</a:t>
            </a:r>
            <a:r>
              <a:rPr lang="vi-VN" sz="2400" dirty="0">
                <a:solidFill>
                  <a:srgbClr val="333333"/>
                </a:solidFill>
              </a:rPr>
              <a:t> </a:t>
            </a:r>
            <a:r>
              <a:rPr lang="vi-VN" sz="2400" spc="-10" dirty="0">
                <a:solidFill>
                  <a:srgbClr val="333333"/>
                </a:solidFill>
              </a:rPr>
              <a:t>p</a:t>
            </a:r>
            <a:r>
              <a:rPr lang="vi-VN" sz="2400" spc="-20" dirty="0">
                <a:solidFill>
                  <a:srgbClr val="333333"/>
                </a:solidFill>
              </a:rPr>
              <a:t>r</a:t>
            </a:r>
            <a:r>
              <a:rPr lang="vi-VN" sz="2400" spc="-30" dirty="0">
                <a:solidFill>
                  <a:srgbClr val="333333"/>
                </a:solidFill>
              </a:rPr>
              <a:t>e</a:t>
            </a:r>
            <a:r>
              <a:rPr lang="vi-VN" sz="2400" spc="-5" dirty="0">
                <a:solidFill>
                  <a:srgbClr val="333333"/>
                </a:solidFill>
              </a:rPr>
              <a:t>t</a:t>
            </a:r>
            <a:r>
              <a:rPr lang="vi-VN" sz="2400" spc="-10" dirty="0">
                <a:solidFill>
                  <a:srgbClr val="333333"/>
                </a:solidFill>
              </a:rPr>
              <a:t>p</a:t>
            </a:r>
            <a:r>
              <a:rPr lang="vi-VN" sz="2400" spc="-25" dirty="0">
                <a:solidFill>
                  <a:srgbClr val="333333"/>
                </a:solidFill>
              </a:rPr>
              <a:t>o</a:t>
            </a:r>
            <a:r>
              <a:rPr lang="vi-VN" sz="2400" spc="-10" dirty="0">
                <a:solidFill>
                  <a:srgbClr val="333333"/>
                </a:solidFill>
              </a:rPr>
              <a:t>st</a:t>
            </a:r>
            <a:r>
              <a:rPr lang="vi-VN" sz="2400" spc="-35" dirty="0">
                <a:solidFill>
                  <a:srgbClr val="333333"/>
                </a:solidFill>
              </a:rPr>
              <a:t>a</a:t>
            </a:r>
            <a:r>
              <a:rPr lang="vi-VN" sz="2400" spc="-15" dirty="0">
                <a:solidFill>
                  <a:srgbClr val="333333"/>
                </a:solidFill>
              </a:rPr>
              <a:t>v</a:t>
            </a:r>
            <a:r>
              <a:rPr lang="vi-VN" sz="2400" spc="-45" dirty="0">
                <a:solidFill>
                  <a:srgbClr val="333333"/>
                </a:solidFill>
              </a:rPr>
              <a:t>k</a:t>
            </a:r>
            <a:r>
              <a:rPr lang="vi-VN" sz="2400" spc="-15" dirty="0">
                <a:solidFill>
                  <a:srgbClr val="333333"/>
                </a:solidFill>
              </a:rPr>
              <a:t>e</a:t>
            </a:r>
            <a:r>
              <a:rPr lang="vi-VN" sz="2400" spc="50" dirty="0">
                <a:solidFill>
                  <a:srgbClr val="333333"/>
                </a:solidFill>
              </a:rPr>
              <a:t> </a:t>
            </a:r>
            <a:r>
              <a:rPr lang="vi-VN" sz="2400" spc="15" dirty="0">
                <a:solidFill>
                  <a:srgbClr val="333333"/>
                </a:solidFill>
              </a:rPr>
              <a:t>il</a:t>
            </a:r>
            <a:r>
              <a:rPr lang="vi-VN" sz="2400" spc="-10" dirty="0">
                <a:solidFill>
                  <a:srgbClr val="333333"/>
                </a:solidFill>
              </a:rPr>
              <a:t>i</a:t>
            </a:r>
            <a:r>
              <a:rPr lang="vi-VN" sz="2400" spc="-55" dirty="0">
                <a:solidFill>
                  <a:srgbClr val="333333"/>
                </a:solidFill>
              </a:rPr>
              <a:t> </a:t>
            </a:r>
            <a:r>
              <a:rPr lang="vi-VN" sz="2400" spc="-15" dirty="0">
                <a:solidFill>
                  <a:srgbClr val="333333"/>
                </a:solidFill>
              </a:rPr>
              <a:t>as</a:t>
            </a:r>
            <a:r>
              <a:rPr lang="vi-VN" sz="2400" spc="-30" dirty="0">
                <a:solidFill>
                  <a:srgbClr val="333333"/>
                </a:solidFill>
              </a:rPr>
              <a:t>o</a:t>
            </a:r>
            <a:r>
              <a:rPr lang="vi-VN" sz="2400" spc="-15" dirty="0">
                <a:solidFill>
                  <a:srgbClr val="333333"/>
                </a:solidFill>
              </a:rPr>
              <a:t>c</a:t>
            </a:r>
            <a:r>
              <a:rPr lang="vi-VN" sz="2400" spc="5" dirty="0">
                <a:solidFill>
                  <a:srgbClr val="333333"/>
                </a:solidFill>
              </a:rPr>
              <a:t>i</a:t>
            </a:r>
            <a:r>
              <a:rPr lang="vi-VN" sz="2400" spc="-5" dirty="0">
                <a:solidFill>
                  <a:srgbClr val="333333"/>
                </a:solidFill>
              </a:rPr>
              <a:t>j</a:t>
            </a:r>
            <a:r>
              <a:rPr lang="vi-VN" sz="2400" spc="-15" dirty="0">
                <a:solidFill>
                  <a:srgbClr val="333333"/>
                </a:solidFill>
              </a:rPr>
              <a:t>ac</a:t>
            </a:r>
            <a:r>
              <a:rPr lang="vi-VN" sz="2400" spc="15" dirty="0">
                <a:solidFill>
                  <a:srgbClr val="333333"/>
                </a:solidFill>
              </a:rPr>
              <a:t>i</a:t>
            </a:r>
            <a:r>
              <a:rPr lang="vi-VN" sz="2400" spc="-5" dirty="0">
                <a:solidFill>
                  <a:srgbClr val="333333"/>
                </a:solidFill>
              </a:rPr>
              <a:t>j</a:t>
            </a:r>
            <a:r>
              <a:rPr lang="vi-VN" sz="2400" spc="20" dirty="0">
                <a:solidFill>
                  <a:srgbClr val="333333"/>
                </a:solidFill>
              </a:rPr>
              <a:t>e</a:t>
            </a:r>
            <a:r>
              <a:rPr lang="vi-VN" sz="2400" spc="-10" dirty="0">
                <a:solidFill>
                  <a:srgbClr val="333333"/>
                </a:solidFill>
              </a:rPr>
              <a:t>.</a:t>
            </a:r>
            <a:endParaRPr lang="vi-VN" sz="2400" dirty="0">
              <a:solidFill>
                <a:srgbClr val="333333"/>
              </a:solidFill>
            </a:endParaRPr>
          </a:p>
          <a:p>
            <a:pPr marR="1144270"/>
            <a:r>
              <a:rPr lang="vi-VN" sz="2400" spc="-15">
                <a:solidFill>
                  <a:srgbClr val="333333"/>
                </a:solidFill>
              </a:rPr>
              <a:t>Da</a:t>
            </a:r>
            <a:r>
              <a:rPr lang="vi-VN" sz="2400" spc="-10">
                <a:solidFill>
                  <a:srgbClr val="333333"/>
                </a:solidFill>
              </a:rPr>
              <a:t> </a:t>
            </a:r>
            <a:r>
              <a:rPr lang="vi-VN" sz="2400" spc="-10" dirty="0">
                <a:solidFill>
                  <a:srgbClr val="333333"/>
                </a:solidFill>
              </a:rPr>
              <a:t>bi</a:t>
            </a:r>
            <a:r>
              <a:rPr lang="vi-VN" sz="2400" dirty="0">
                <a:solidFill>
                  <a:srgbClr val="333333"/>
                </a:solidFill>
              </a:rPr>
              <a:t> </a:t>
            </a:r>
            <a:r>
              <a:rPr lang="vi-VN" sz="2400" spc="-25" dirty="0">
                <a:solidFill>
                  <a:srgbClr val="333333"/>
                </a:solidFill>
              </a:rPr>
              <a:t>s</a:t>
            </a:r>
            <a:r>
              <a:rPr lang="vi-VN" sz="2400" spc="-15" dirty="0">
                <a:solidFill>
                  <a:srgbClr val="333333"/>
                </a:solidFill>
              </a:rPr>
              <a:t>e</a:t>
            </a:r>
            <a:r>
              <a:rPr lang="vi-VN" sz="2400" dirty="0">
                <a:solidFill>
                  <a:srgbClr val="333333"/>
                </a:solidFill>
              </a:rPr>
              <a:t> </a:t>
            </a:r>
            <a:r>
              <a:rPr lang="vi-VN" sz="2400" spc="-25" dirty="0">
                <a:solidFill>
                  <a:srgbClr val="333333"/>
                </a:solidFill>
              </a:rPr>
              <a:t>s</a:t>
            </a:r>
            <a:r>
              <a:rPr lang="vi-VN" sz="2400" spc="-20" dirty="0">
                <a:solidFill>
                  <a:srgbClr val="333333"/>
                </a:solidFill>
              </a:rPr>
              <a:t>ma</a:t>
            </a:r>
            <a:r>
              <a:rPr lang="vi-VN" sz="2400" spc="-5" dirty="0">
                <a:solidFill>
                  <a:srgbClr val="333333"/>
                </a:solidFill>
              </a:rPr>
              <a:t>nj</a:t>
            </a:r>
            <a:r>
              <a:rPr lang="vi-VN" sz="2400" spc="15" dirty="0">
                <a:solidFill>
                  <a:srgbClr val="333333"/>
                </a:solidFill>
              </a:rPr>
              <a:t>il</a:t>
            </a:r>
            <a:r>
              <a:rPr lang="vi-VN" sz="2400" spc="-15" dirty="0">
                <a:solidFill>
                  <a:srgbClr val="333333"/>
                </a:solidFill>
              </a:rPr>
              <a:t>a</a:t>
            </a:r>
            <a:r>
              <a:rPr lang="vi-VN" sz="2400" spc="-55" dirty="0">
                <a:solidFill>
                  <a:srgbClr val="333333"/>
                </a:solidFill>
              </a:rPr>
              <a:t> </a:t>
            </a:r>
            <a:r>
              <a:rPr lang="vi-VN" sz="2400" spc="-25" dirty="0">
                <a:solidFill>
                  <a:srgbClr val="333333"/>
                </a:solidFill>
              </a:rPr>
              <a:t>s</a:t>
            </a:r>
            <a:r>
              <a:rPr lang="vi-VN" sz="2400" spc="-10" dirty="0">
                <a:solidFill>
                  <a:srgbClr val="333333"/>
                </a:solidFill>
              </a:rPr>
              <a:t>t</a:t>
            </a:r>
            <a:r>
              <a:rPr lang="vi-VN" sz="2400" spc="15" dirty="0">
                <a:solidFill>
                  <a:srgbClr val="333333"/>
                </a:solidFill>
              </a:rPr>
              <a:t>i</a:t>
            </a:r>
            <a:r>
              <a:rPr lang="vi-VN" sz="2400" spc="-15" dirty="0">
                <a:solidFill>
                  <a:srgbClr val="333333"/>
                </a:solidFill>
              </a:rPr>
              <a:t>gma</a:t>
            </a:r>
            <a:r>
              <a:rPr lang="sr-Latn-CS" sz="2400" spc="-15" dirty="0">
                <a:solidFill>
                  <a:srgbClr val="333333"/>
                </a:solidFill>
              </a:rPr>
              <a:t>,</a:t>
            </a:r>
            <a:r>
              <a:rPr lang="vi-VN" sz="2400" spc="-30" dirty="0">
                <a:solidFill>
                  <a:srgbClr val="333333"/>
                </a:solidFill>
              </a:rPr>
              <a:t> </a:t>
            </a:r>
            <a:r>
              <a:rPr lang="vi-VN" sz="2400" spc="-25" dirty="0">
                <a:solidFill>
                  <a:srgbClr val="333333"/>
                </a:solidFill>
              </a:rPr>
              <a:t>č</a:t>
            </a:r>
            <a:r>
              <a:rPr lang="vi-VN" sz="2400" spc="-30" dirty="0">
                <a:solidFill>
                  <a:srgbClr val="333333"/>
                </a:solidFill>
              </a:rPr>
              <a:t>e</a:t>
            </a:r>
            <a:r>
              <a:rPr lang="vi-VN" sz="2400" spc="-25" dirty="0">
                <a:solidFill>
                  <a:srgbClr val="333333"/>
                </a:solidFill>
              </a:rPr>
              <a:t>s</a:t>
            </a:r>
            <a:r>
              <a:rPr lang="vi-VN" sz="2400" spc="-10" dirty="0">
                <a:solidFill>
                  <a:srgbClr val="333333"/>
                </a:solidFill>
              </a:rPr>
              <a:t>ti</a:t>
            </a:r>
            <a:r>
              <a:rPr lang="vi-VN" sz="2400" spc="20" dirty="0">
                <a:solidFill>
                  <a:srgbClr val="333333"/>
                </a:solidFill>
              </a:rPr>
              <a:t> </a:t>
            </a:r>
            <a:r>
              <a:rPr lang="vi-VN" sz="2400" spc="-25" dirty="0">
                <a:solidFill>
                  <a:srgbClr val="333333"/>
                </a:solidFill>
              </a:rPr>
              <a:t>s</a:t>
            </a:r>
            <a:r>
              <a:rPr lang="vi-VN" sz="2400" spc="-10" dirty="0">
                <a:solidFill>
                  <a:srgbClr val="333333"/>
                </a:solidFill>
              </a:rPr>
              <a:t>te</a:t>
            </a:r>
            <a:r>
              <a:rPr lang="vi-VN" sz="2400" spc="-25" dirty="0">
                <a:solidFill>
                  <a:srgbClr val="333333"/>
                </a:solidFill>
              </a:rPr>
              <a:t>r</a:t>
            </a:r>
            <a:r>
              <a:rPr lang="vi-VN" sz="2400" spc="-30" dirty="0">
                <a:solidFill>
                  <a:srgbClr val="333333"/>
                </a:solidFill>
              </a:rPr>
              <a:t>e</a:t>
            </a:r>
            <a:r>
              <a:rPr lang="vi-VN" sz="2400" spc="-25" dirty="0">
                <a:solidFill>
                  <a:srgbClr val="333333"/>
                </a:solidFill>
              </a:rPr>
              <a:t>o</a:t>
            </a:r>
            <a:r>
              <a:rPr lang="vi-VN" sz="2400" spc="-10" dirty="0">
                <a:solidFill>
                  <a:srgbClr val="333333"/>
                </a:solidFill>
              </a:rPr>
              <a:t>t</a:t>
            </a:r>
            <a:r>
              <a:rPr lang="vi-VN" sz="2400" spc="15" dirty="0">
                <a:solidFill>
                  <a:srgbClr val="333333"/>
                </a:solidFill>
              </a:rPr>
              <a:t>i</a:t>
            </a:r>
            <a:r>
              <a:rPr lang="vi-VN" sz="2400" spc="-10" dirty="0">
                <a:solidFill>
                  <a:srgbClr val="333333"/>
                </a:solidFill>
              </a:rPr>
              <a:t>pi</a:t>
            </a:r>
            <a:r>
              <a:rPr lang="vi-VN" sz="2400" spc="25" dirty="0">
                <a:solidFill>
                  <a:srgbClr val="333333"/>
                </a:solidFill>
              </a:rPr>
              <a:t> </a:t>
            </a:r>
            <a:r>
              <a:rPr lang="vi-VN" sz="2400" spc="-15" dirty="0">
                <a:solidFill>
                  <a:srgbClr val="333333"/>
                </a:solidFill>
              </a:rPr>
              <a:t>o</a:t>
            </a:r>
            <a:r>
              <a:rPr lang="vi-VN" sz="2400" spc="-20" dirty="0">
                <a:solidFill>
                  <a:srgbClr val="333333"/>
                </a:solidFill>
              </a:rPr>
              <a:t> </a:t>
            </a:r>
            <a:r>
              <a:rPr lang="vi-VN" sz="2400" spc="15" dirty="0">
                <a:solidFill>
                  <a:srgbClr val="333333"/>
                </a:solidFill>
              </a:rPr>
              <a:t>l</a:t>
            </a:r>
            <a:r>
              <a:rPr lang="vi-VN" sz="2400" spc="-5" dirty="0">
                <a:solidFill>
                  <a:srgbClr val="333333"/>
                </a:solidFill>
              </a:rPr>
              <a:t>j</a:t>
            </a:r>
            <a:r>
              <a:rPr lang="vi-VN" sz="2400" spc="-10" dirty="0">
                <a:solidFill>
                  <a:srgbClr val="333333"/>
                </a:solidFill>
              </a:rPr>
              <a:t>u</a:t>
            </a:r>
            <a:r>
              <a:rPr lang="vi-VN" sz="2400" spc="-15" dirty="0">
                <a:solidFill>
                  <a:srgbClr val="333333"/>
                </a:solidFill>
              </a:rPr>
              <a:t>d</a:t>
            </a:r>
            <a:r>
              <a:rPr lang="vi-VN" sz="2400" spc="20" dirty="0">
                <a:solidFill>
                  <a:srgbClr val="333333"/>
                </a:solidFill>
              </a:rPr>
              <a:t>i</a:t>
            </a:r>
            <a:r>
              <a:rPr lang="vi-VN" sz="2400" spc="-20" dirty="0">
                <a:solidFill>
                  <a:srgbClr val="333333"/>
                </a:solidFill>
              </a:rPr>
              <a:t>ma</a:t>
            </a:r>
            <a:r>
              <a:rPr lang="vi-VN" sz="2400" spc="-55" dirty="0">
                <a:solidFill>
                  <a:srgbClr val="333333"/>
                </a:solidFill>
              </a:rPr>
              <a:t> </a:t>
            </a:r>
            <a:r>
              <a:rPr lang="vi-VN" sz="2400" spc="-25" dirty="0">
                <a:solidFill>
                  <a:srgbClr val="333333"/>
                </a:solidFill>
              </a:rPr>
              <a:t>s</a:t>
            </a:r>
            <a:r>
              <a:rPr lang="vi-VN" sz="2400" spc="-15" dirty="0">
                <a:solidFill>
                  <a:srgbClr val="333333"/>
                </a:solidFill>
              </a:rPr>
              <a:t>a</a:t>
            </a:r>
            <a:r>
              <a:rPr lang="vi-VN" sz="2400" spc="-10" dirty="0">
                <a:solidFill>
                  <a:srgbClr val="333333"/>
                </a:solidFill>
              </a:rPr>
              <a:t> </a:t>
            </a:r>
            <a:r>
              <a:rPr lang="vi-VN" sz="2400" spc="-15" dirty="0">
                <a:solidFill>
                  <a:srgbClr val="333333"/>
                </a:solidFill>
              </a:rPr>
              <a:t>sh</a:t>
            </a:r>
            <a:r>
              <a:rPr lang="vi-VN" sz="2400" spc="20" dirty="0">
                <a:solidFill>
                  <a:srgbClr val="333333"/>
                </a:solidFill>
              </a:rPr>
              <a:t>i</a:t>
            </a:r>
            <a:r>
              <a:rPr lang="vi-VN" sz="2400" spc="-10" dirty="0">
                <a:solidFill>
                  <a:srgbClr val="333333"/>
                </a:solidFill>
              </a:rPr>
              <a:t>z</a:t>
            </a:r>
            <a:r>
              <a:rPr lang="vi-VN" sz="2400" spc="-25" dirty="0">
                <a:solidFill>
                  <a:srgbClr val="333333"/>
                </a:solidFill>
              </a:rPr>
              <a:t>o</a:t>
            </a:r>
            <a:r>
              <a:rPr lang="vi-VN" sz="2400" spc="-10" dirty="0">
                <a:solidFill>
                  <a:srgbClr val="333333"/>
                </a:solidFill>
              </a:rPr>
              <a:t>f</a:t>
            </a:r>
            <a:r>
              <a:rPr lang="vi-VN" sz="2400" spc="-25" dirty="0">
                <a:solidFill>
                  <a:srgbClr val="333333"/>
                </a:solidFill>
              </a:rPr>
              <a:t>r</a:t>
            </a:r>
            <a:r>
              <a:rPr lang="vi-VN" sz="2400" spc="-30" dirty="0">
                <a:solidFill>
                  <a:srgbClr val="333333"/>
                </a:solidFill>
              </a:rPr>
              <a:t>e</a:t>
            </a:r>
            <a:r>
              <a:rPr lang="vi-VN" sz="2400" spc="-5" dirty="0">
                <a:solidFill>
                  <a:srgbClr val="333333"/>
                </a:solidFill>
              </a:rPr>
              <a:t>n</a:t>
            </a:r>
            <a:r>
              <a:rPr lang="vi-VN" sz="2400" spc="15" dirty="0">
                <a:solidFill>
                  <a:srgbClr val="333333"/>
                </a:solidFill>
              </a:rPr>
              <a:t>i</a:t>
            </a:r>
            <a:r>
              <a:rPr lang="vi-VN" sz="2400" spc="-5" dirty="0">
                <a:solidFill>
                  <a:srgbClr val="333333"/>
                </a:solidFill>
              </a:rPr>
              <a:t>j</a:t>
            </a:r>
            <a:r>
              <a:rPr lang="vi-VN" sz="2400" spc="-25" dirty="0">
                <a:solidFill>
                  <a:srgbClr val="333333"/>
                </a:solidFill>
              </a:rPr>
              <a:t>o</a:t>
            </a:r>
            <a:r>
              <a:rPr lang="vi-VN" sz="2400" spc="-20" dirty="0">
                <a:solidFill>
                  <a:srgbClr val="333333"/>
                </a:solidFill>
              </a:rPr>
              <a:t>m</a:t>
            </a:r>
            <a:r>
              <a:rPr lang="vi-VN" sz="2400" spc="-30" dirty="0">
                <a:solidFill>
                  <a:srgbClr val="333333"/>
                </a:solidFill>
              </a:rPr>
              <a:t> </a:t>
            </a:r>
            <a:r>
              <a:rPr lang="vi-VN" sz="2400" spc="15" dirty="0">
                <a:solidFill>
                  <a:srgbClr val="333333"/>
                </a:solidFill>
              </a:rPr>
              <a:t>il</a:t>
            </a:r>
            <a:r>
              <a:rPr lang="vi-VN" sz="2400" spc="-10" dirty="0">
                <a:solidFill>
                  <a:srgbClr val="333333"/>
                </a:solidFill>
              </a:rPr>
              <a:t>i</a:t>
            </a:r>
            <a:r>
              <a:rPr lang="vi-VN" sz="2400" dirty="0">
                <a:solidFill>
                  <a:srgbClr val="333333"/>
                </a:solidFill>
              </a:rPr>
              <a:t> </a:t>
            </a:r>
            <a:r>
              <a:rPr lang="vi-VN" sz="2400" spc="-15" dirty="0">
                <a:solidFill>
                  <a:srgbClr val="333333"/>
                </a:solidFill>
              </a:rPr>
              <a:t>ps</a:t>
            </a:r>
            <a:r>
              <a:rPr lang="vi-VN" sz="2400" spc="5" dirty="0">
                <a:solidFill>
                  <a:srgbClr val="333333"/>
                </a:solidFill>
              </a:rPr>
              <a:t>i</a:t>
            </a:r>
            <a:r>
              <a:rPr lang="vi-VN" sz="2400" spc="-30" dirty="0">
                <a:solidFill>
                  <a:srgbClr val="333333"/>
                </a:solidFill>
              </a:rPr>
              <a:t>h</a:t>
            </a:r>
            <a:r>
              <a:rPr lang="vi-VN" sz="2400" spc="-25" dirty="0">
                <a:solidFill>
                  <a:srgbClr val="333333"/>
                </a:solidFill>
              </a:rPr>
              <a:t>o</a:t>
            </a:r>
            <a:r>
              <a:rPr lang="vi-VN" sz="2400" spc="-10" dirty="0">
                <a:solidFill>
                  <a:srgbClr val="333333"/>
                </a:solidFill>
              </a:rPr>
              <a:t>z</a:t>
            </a:r>
            <a:r>
              <a:rPr lang="vi-VN" sz="2400" spc="-25" dirty="0">
                <a:solidFill>
                  <a:srgbClr val="333333"/>
                </a:solidFill>
              </a:rPr>
              <a:t>o</a:t>
            </a:r>
            <a:r>
              <a:rPr lang="vi-VN" sz="2400" spc="-20" dirty="0">
                <a:solidFill>
                  <a:srgbClr val="333333"/>
                </a:solidFill>
              </a:rPr>
              <a:t>m</a:t>
            </a:r>
            <a:r>
              <a:rPr lang="vi-VN" sz="2400" spc="-50" dirty="0">
                <a:solidFill>
                  <a:srgbClr val="333333"/>
                </a:solidFill>
              </a:rPr>
              <a:t> </a:t>
            </a:r>
            <a:r>
              <a:rPr lang="vi-VN" sz="2400" spc="-20" dirty="0">
                <a:solidFill>
                  <a:srgbClr val="333333"/>
                </a:solidFill>
              </a:rPr>
              <a:t>mo</a:t>
            </a:r>
            <a:r>
              <a:rPr lang="vi-VN" sz="2400" spc="-50" dirty="0">
                <a:solidFill>
                  <a:srgbClr val="333333"/>
                </a:solidFill>
              </a:rPr>
              <a:t>r</a:t>
            </a:r>
            <a:r>
              <a:rPr lang="vi-VN" sz="2400" spc="-15" dirty="0">
                <a:solidFill>
                  <a:srgbClr val="333333"/>
                </a:solidFill>
              </a:rPr>
              <a:t>a</a:t>
            </a:r>
            <a:r>
              <a:rPr lang="vi-VN" sz="2400" dirty="0">
                <a:solidFill>
                  <a:srgbClr val="333333"/>
                </a:solidFill>
              </a:rPr>
              <a:t>j</a:t>
            </a:r>
            <a:r>
              <a:rPr lang="vi-VN" sz="2400" spc="-15" dirty="0">
                <a:solidFill>
                  <a:srgbClr val="333333"/>
                </a:solidFill>
              </a:rPr>
              <a:t>u</a:t>
            </a:r>
            <a:r>
              <a:rPr lang="vi-VN" sz="2400" spc="5" dirty="0">
                <a:solidFill>
                  <a:srgbClr val="333333"/>
                </a:solidFill>
              </a:rPr>
              <a:t> </a:t>
            </a:r>
            <a:r>
              <a:rPr lang="vi-VN" sz="2400" spc="-15" dirty="0">
                <a:solidFill>
                  <a:srgbClr val="333333"/>
                </a:solidFill>
              </a:rPr>
              <a:t>se prepoznati </a:t>
            </a:r>
            <a:r>
              <a:rPr lang="vi-VN" sz="2400" spc="-10" dirty="0">
                <a:solidFill>
                  <a:srgbClr val="333333"/>
                </a:solidFill>
              </a:rPr>
              <a:t>i </a:t>
            </a:r>
            <a:r>
              <a:rPr lang="vi-VN" sz="2400" spc="-45">
                <a:solidFill>
                  <a:srgbClr val="333333"/>
                </a:solidFill>
              </a:rPr>
              <a:t>k</a:t>
            </a:r>
            <a:r>
              <a:rPr lang="vi-VN" sz="2400" spc="-25">
                <a:solidFill>
                  <a:srgbClr val="333333"/>
                </a:solidFill>
              </a:rPr>
              <a:t>or</a:t>
            </a:r>
            <a:r>
              <a:rPr lang="vi-VN" sz="2400" spc="15">
                <a:solidFill>
                  <a:srgbClr val="333333"/>
                </a:solidFill>
              </a:rPr>
              <a:t>i</a:t>
            </a:r>
            <a:r>
              <a:rPr lang="vi-VN" sz="2400" spc="-15">
                <a:solidFill>
                  <a:srgbClr val="333333"/>
                </a:solidFill>
              </a:rPr>
              <a:t>g</a:t>
            </a:r>
            <a:r>
              <a:rPr lang="vi-VN" sz="2400" spc="-45">
                <a:solidFill>
                  <a:srgbClr val="333333"/>
                </a:solidFill>
              </a:rPr>
              <a:t>o</a:t>
            </a:r>
            <a:r>
              <a:rPr lang="vi-VN" sz="2400" spc="-70">
                <a:solidFill>
                  <a:srgbClr val="333333"/>
                </a:solidFill>
              </a:rPr>
              <a:t>v</a:t>
            </a:r>
            <a:r>
              <a:rPr lang="vi-VN" sz="2400" spc="-15">
                <a:solidFill>
                  <a:srgbClr val="333333"/>
                </a:solidFill>
              </a:rPr>
              <a:t>ati</a:t>
            </a:r>
            <a:r>
              <a:rPr lang="vi-VN" sz="2400" spc="-10">
                <a:solidFill>
                  <a:srgbClr val="333333"/>
                </a:solidFill>
              </a:rPr>
              <a:t>.</a:t>
            </a:r>
            <a:endParaRPr lang="vi-VN" sz="24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Zašto ovo radimo?</a:t>
            </a:r>
            <a:endParaRPr sz="3600" dirty="0">
              <a:latin typeface="+mn-lt"/>
              <a:ea typeface="+mn-ea"/>
              <a:cs typeface="+mn-cs"/>
            </a:endParaRPr>
          </a:p>
        </p:txBody>
      </p:sp>
      <p:sp>
        <p:nvSpPr>
          <p:cNvPr id="3" name="object 3"/>
          <p:cNvSpPr txBox="1">
            <a:spLocks noGrp="1"/>
          </p:cNvSpPr>
          <p:nvPr>
            <p:ph idx="1"/>
          </p:nvPr>
        </p:nvSpPr>
        <p:spPr>
          <a:prstGeom prst="rect">
            <a:avLst/>
          </a:prstGeom>
        </p:spPr>
        <p:txBody>
          <a:bodyPr vert="horz" wrap="square" lIns="0" tIns="0" rIns="0" bIns="0" rtlCol="0">
            <a:noAutofit/>
          </a:bodyPr>
          <a:lstStyle/>
          <a:p>
            <a:pPr marR="6350"/>
            <a:r>
              <a:rPr lang="vi-VN" sz="2400" spc="-20" dirty="0">
                <a:solidFill>
                  <a:srgbClr val="333333"/>
                </a:solidFill>
              </a:rPr>
              <a:t>M</a:t>
            </a:r>
            <a:r>
              <a:rPr lang="vi-VN" sz="2400" spc="-5" dirty="0">
                <a:solidFill>
                  <a:srgbClr val="333333"/>
                </a:solidFill>
              </a:rPr>
              <a:t>n</a:t>
            </a:r>
            <a:r>
              <a:rPr lang="vi-VN" sz="2400" spc="-25" dirty="0">
                <a:solidFill>
                  <a:srgbClr val="333333"/>
                </a:solidFill>
              </a:rPr>
              <a:t>o</a:t>
            </a:r>
            <a:r>
              <a:rPr lang="vi-VN" sz="2400" spc="-10" dirty="0">
                <a:solidFill>
                  <a:srgbClr val="333333"/>
                </a:solidFill>
              </a:rPr>
              <a:t>g</a:t>
            </a:r>
            <a:r>
              <a:rPr lang="vi-VN" sz="2400" spc="-15" dirty="0">
                <a:solidFill>
                  <a:srgbClr val="333333"/>
                </a:solidFill>
              </a:rPr>
              <a:t>e</a:t>
            </a:r>
            <a:r>
              <a:rPr lang="vi-VN" sz="2400" dirty="0">
                <a:solidFill>
                  <a:srgbClr val="333333"/>
                </a:solidFill>
              </a:rPr>
              <a:t> </a:t>
            </a:r>
            <a:r>
              <a:rPr lang="vi-VN" sz="2400" spc="-25" dirty="0">
                <a:solidFill>
                  <a:srgbClr val="333333"/>
                </a:solidFill>
              </a:rPr>
              <a:t>o</a:t>
            </a:r>
            <a:r>
              <a:rPr lang="vi-VN" sz="2400" spc="-15" dirty="0">
                <a:solidFill>
                  <a:srgbClr val="333333"/>
                </a:solidFill>
              </a:rPr>
              <a:t>s</a:t>
            </a:r>
            <a:r>
              <a:rPr lang="vi-VN" sz="2400" spc="-35" dirty="0">
                <a:solidFill>
                  <a:srgbClr val="333333"/>
                </a:solidFill>
              </a:rPr>
              <a:t>o</a:t>
            </a:r>
            <a:r>
              <a:rPr lang="vi-VN" sz="2400" spc="-10" dirty="0">
                <a:solidFill>
                  <a:srgbClr val="333333"/>
                </a:solidFill>
              </a:rPr>
              <a:t>b</a:t>
            </a:r>
            <a:r>
              <a:rPr lang="vi-VN" sz="2400" spc="-15" dirty="0">
                <a:solidFill>
                  <a:srgbClr val="333333"/>
                </a:solidFill>
              </a:rPr>
              <a:t>e</a:t>
            </a:r>
            <a:r>
              <a:rPr lang="vi-VN" sz="2400" spc="25" dirty="0">
                <a:solidFill>
                  <a:srgbClr val="333333"/>
                </a:solidFill>
              </a:rPr>
              <a:t> </a:t>
            </a:r>
            <a:r>
              <a:rPr lang="vi-VN" sz="2400" spc="-15" dirty="0">
                <a:solidFill>
                  <a:srgbClr val="333333"/>
                </a:solidFill>
              </a:rPr>
              <a:t>sa</a:t>
            </a:r>
            <a:r>
              <a:rPr lang="vi-VN" sz="2400" spc="10" dirty="0">
                <a:solidFill>
                  <a:srgbClr val="333333"/>
                </a:solidFill>
              </a:rPr>
              <a:t> </a:t>
            </a:r>
            <a:r>
              <a:rPr lang="vi-VN" sz="2400" spc="-10">
                <a:solidFill>
                  <a:srgbClr val="333333"/>
                </a:solidFill>
              </a:rPr>
              <a:t>d</a:t>
            </a:r>
            <a:r>
              <a:rPr lang="vi-VN" sz="2400" spc="15">
                <a:solidFill>
                  <a:srgbClr val="333333"/>
                </a:solidFill>
              </a:rPr>
              <a:t>i</a:t>
            </a:r>
            <a:r>
              <a:rPr lang="vi-VN" sz="2400" spc="-5">
                <a:solidFill>
                  <a:srgbClr val="333333"/>
                </a:solidFill>
              </a:rPr>
              <a:t>j</a:t>
            </a:r>
            <a:r>
              <a:rPr lang="vi-VN" sz="2400" spc="-15">
                <a:solidFill>
                  <a:srgbClr val="333333"/>
                </a:solidFill>
              </a:rPr>
              <a:t>a</a:t>
            </a:r>
            <a:r>
              <a:rPr lang="vi-VN" sz="2400" spc="-10">
                <a:solidFill>
                  <a:srgbClr val="333333"/>
                </a:solidFill>
              </a:rPr>
              <a:t>g</a:t>
            </a:r>
            <a:r>
              <a:rPr lang="vi-VN" sz="2400" spc="-5">
                <a:solidFill>
                  <a:srgbClr val="333333"/>
                </a:solidFill>
              </a:rPr>
              <a:t>n</a:t>
            </a:r>
            <a:r>
              <a:rPr lang="vi-VN" sz="2400" spc="-25">
                <a:solidFill>
                  <a:srgbClr val="333333"/>
                </a:solidFill>
              </a:rPr>
              <a:t>o</a:t>
            </a:r>
            <a:r>
              <a:rPr lang="vi-VN" sz="2400" spc="-10">
                <a:solidFill>
                  <a:srgbClr val="333333"/>
                </a:solidFill>
              </a:rPr>
              <a:t>z</a:t>
            </a:r>
            <a:r>
              <a:rPr lang="vi-VN" sz="2400" spc="-25">
                <a:solidFill>
                  <a:srgbClr val="333333"/>
                </a:solidFill>
              </a:rPr>
              <a:t>o</a:t>
            </a:r>
            <a:r>
              <a:rPr lang="vi-VN" sz="2400" spc="-20">
                <a:solidFill>
                  <a:srgbClr val="333333"/>
                </a:solidFill>
              </a:rPr>
              <a:t>m</a:t>
            </a:r>
            <a:r>
              <a:rPr lang="vi-VN" sz="2400" spc="10">
                <a:solidFill>
                  <a:srgbClr val="333333"/>
                </a:solidFill>
              </a:rPr>
              <a:t> </a:t>
            </a:r>
            <a:r>
              <a:rPr lang="vi-VN" sz="2400" spc="-15">
                <a:solidFill>
                  <a:srgbClr val="333333"/>
                </a:solidFill>
              </a:rPr>
              <a:t>“</a:t>
            </a:r>
            <a:r>
              <a:rPr lang="vi-VN" sz="2400" spc="-25">
                <a:solidFill>
                  <a:srgbClr val="333333"/>
                </a:solidFill>
              </a:rPr>
              <a:t>s</a:t>
            </a:r>
            <a:r>
              <a:rPr lang="vi-VN" sz="2400" spc="-5">
                <a:solidFill>
                  <a:srgbClr val="333333"/>
                </a:solidFill>
              </a:rPr>
              <a:t>h</a:t>
            </a:r>
            <a:r>
              <a:rPr lang="vi-VN" sz="2400" spc="15">
                <a:solidFill>
                  <a:srgbClr val="333333"/>
                </a:solidFill>
              </a:rPr>
              <a:t>i</a:t>
            </a:r>
            <a:r>
              <a:rPr lang="vi-VN" sz="2400" spc="-10">
                <a:solidFill>
                  <a:srgbClr val="333333"/>
                </a:solidFill>
              </a:rPr>
              <a:t>z</a:t>
            </a:r>
            <a:r>
              <a:rPr lang="vi-VN" sz="2400" spc="-25">
                <a:solidFill>
                  <a:srgbClr val="333333"/>
                </a:solidFill>
              </a:rPr>
              <a:t>o</a:t>
            </a:r>
            <a:r>
              <a:rPr lang="vi-VN" sz="2400" spc="-10">
                <a:solidFill>
                  <a:srgbClr val="333333"/>
                </a:solidFill>
              </a:rPr>
              <a:t>f</a:t>
            </a:r>
            <a:r>
              <a:rPr lang="vi-VN" sz="2400" spc="-25">
                <a:solidFill>
                  <a:srgbClr val="333333"/>
                </a:solidFill>
              </a:rPr>
              <a:t>r</a:t>
            </a:r>
            <a:r>
              <a:rPr lang="vi-VN" sz="2400" spc="-30">
                <a:solidFill>
                  <a:srgbClr val="333333"/>
                </a:solidFill>
              </a:rPr>
              <a:t>e</a:t>
            </a:r>
            <a:r>
              <a:rPr lang="vi-VN" sz="2400" spc="-5">
                <a:solidFill>
                  <a:srgbClr val="333333"/>
                </a:solidFill>
              </a:rPr>
              <a:t>n</a:t>
            </a:r>
            <a:r>
              <a:rPr lang="vi-VN" sz="2400" spc="15">
                <a:solidFill>
                  <a:srgbClr val="333333"/>
                </a:solidFill>
              </a:rPr>
              <a:t>i</a:t>
            </a:r>
            <a:r>
              <a:rPr lang="vi-VN" sz="2400" spc="-5">
                <a:solidFill>
                  <a:srgbClr val="333333"/>
                </a:solidFill>
              </a:rPr>
              <a:t>j</a:t>
            </a:r>
            <a:r>
              <a:rPr lang="vi-VN" sz="2400" spc="-10">
                <a:solidFill>
                  <a:srgbClr val="333333"/>
                </a:solidFill>
              </a:rPr>
              <a:t>e”</a:t>
            </a:r>
            <a:r>
              <a:rPr lang="vi-VN" sz="2400" spc="-60">
                <a:solidFill>
                  <a:srgbClr val="333333"/>
                </a:solidFill>
              </a:rPr>
              <a:t> </a:t>
            </a:r>
            <a:r>
              <a:rPr lang="vi-VN" sz="2400" spc="20">
                <a:solidFill>
                  <a:srgbClr val="333333"/>
                </a:solidFill>
              </a:rPr>
              <a:t>il</a:t>
            </a:r>
            <a:r>
              <a:rPr lang="vi-VN" sz="2400" spc="-10">
                <a:solidFill>
                  <a:srgbClr val="333333"/>
                </a:solidFill>
              </a:rPr>
              <a:t>i</a:t>
            </a:r>
            <a:r>
              <a:rPr lang="vi-VN" sz="2400" spc="-55">
                <a:solidFill>
                  <a:srgbClr val="333333"/>
                </a:solidFill>
              </a:rPr>
              <a:t> </a:t>
            </a:r>
            <a:r>
              <a:rPr lang="vi-VN" sz="2400" spc="-15">
                <a:solidFill>
                  <a:srgbClr val="333333"/>
                </a:solidFill>
              </a:rPr>
              <a:t>“</a:t>
            </a:r>
            <a:r>
              <a:rPr lang="vi-VN" sz="2400" spc="-10">
                <a:solidFill>
                  <a:srgbClr val="333333"/>
                </a:solidFill>
              </a:rPr>
              <a:t>p</a:t>
            </a:r>
            <a:r>
              <a:rPr lang="vi-VN" sz="2400" spc="-25">
                <a:solidFill>
                  <a:srgbClr val="333333"/>
                </a:solidFill>
              </a:rPr>
              <a:t>s</a:t>
            </a:r>
            <a:r>
              <a:rPr lang="vi-VN" sz="2400" spc="15">
                <a:solidFill>
                  <a:srgbClr val="333333"/>
                </a:solidFill>
              </a:rPr>
              <a:t>i</a:t>
            </a:r>
            <a:r>
              <a:rPr lang="vi-VN" sz="2400" spc="-5">
                <a:solidFill>
                  <a:srgbClr val="333333"/>
                </a:solidFill>
              </a:rPr>
              <a:t>h</a:t>
            </a:r>
            <a:r>
              <a:rPr lang="vi-VN" sz="2400" spc="-25">
                <a:solidFill>
                  <a:srgbClr val="333333"/>
                </a:solidFill>
              </a:rPr>
              <a:t>o</a:t>
            </a:r>
            <a:r>
              <a:rPr lang="vi-VN" sz="2400" spc="-10">
                <a:solidFill>
                  <a:srgbClr val="333333"/>
                </a:solidFill>
              </a:rPr>
              <a:t>z</a:t>
            </a:r>
            <a:r>
              <a:rPr lang="vi-VN" sz="2400" spc="-20">
                <a:solidFill>
                  <a:srgbClr val="333333"/>
                </a:solidFill>
              </a:rPr>
              <a:t>e</a:t>
            </a:r>
            <a:r>
              <a:rPr lang="vi-VN" sz="2400" spc="-10">
                <a:solidFill>
                  <a:srgbClr val="333333"/>
                </a:solidFill>
              </a:rPr>
              <a:t>”</a:t>
            </a:r>
            <a:r>
              <a:rPr lang="vi-VN" sz="2400" spc="-35">
                <a:solidFill>
                  <a:srgbClr val="333333"/>
                </a:solidFill>
              </a:rPr>
              <a:t> </a:t>
            </a:r>
            <a:r>
              <a:rPr lang="de-DE" sz="2400" spc="-5" dirty="0">
                <a:solidFill>
                  <a:srgbClr val="333333"/>
                </a:solidFill>
              </a:rPr>
              <a:t>(</a:t>
            </a:r>
            <a:r>
              <a:rPr lang="vi-VN" sz="2400" kern="1200" spc="-15" dirty="0">
                <a:solidFill>
                  <a:srgbClr val="333333"/>
                </a:solidFill>
              </a:rPr>
              <a:t>ali ne sve!</a:t>
            </a:r>
            <a:r>
              <a:rPr lang="de-DE" sz="2400" spc="-10" dirty="0">
                <a:solidFill>
                  <a:srgbClr val="333333"/>
                </a:solidFill>
              </a:rPr>
              <a:t>)</a:t>
            </a:r>
            <a:r>
              <a:rPr lang="vi-VN" sz="2400" spc="-5" dirty="0">
                <a:solidFill>
                  <a:srgbClr val="333333"/>
                </a:solidFill>
              </a:rPr>
              <a:t> </a:t>
            </a:r>
            <a:r>
              <a:rPr lang="vi-VN" sz="2400" spc="-20" dirty="0">
                <a:solidFill>
                  <a:srgbClr val="333333"/>
                </a:solidFill>
              </a:rPr>
              <a:t>m</a:t>
            </a:r>
            <a:r>
              <a:rPr lang="vi-VN" sz="2400" spc="-25" dirty="0">
                <a:solidFill>
                  <a:srgbClr val="333333"/>
                </a:solidFill>
              </a:rPr>
              <a:t>o</a:t>
            </a:r>
            <a:r>
              <a:rPr lang="vi-VN" sz="2400" spc="-15" dirty="0">
                <a:solidFill>
                  <a:srgbClr val="333333"/>
                </a:solidFill>
              </a:rPr>
              <a:t>gu</a:t>
            </a:r>
            <a:r>
              <a:rPr lang="vi-VN" sz="2400" spc="5" dirty="0">
                <a:solidFill>
                  <a:srgbClr val="333333"/>
                </a:solidFill>
              </a:rPr>
              <a:t> </a:t>
            </a:r>
            <a:r>
              <a:rPr lang="vi-VN" sz="2400" spc="-15" dirty="0">
                <a:solidFill>
                  <a:srgbClr val="333333"/>
                </a:solidFill>
              </a:rPr>
              <a:t>dož</a:t>
            </a:r>
            <a:r>
              <a:rPr lang="vi-VN" sz="2400" spc="20" dirty="0">
                <a:solidFill>
                  <a:srgbClr val="333333"/>
                </a:solidFill>
              </a:rPr>
              <a:t>i</a:t>
            </a:r>
            <a:r>
              <a:rPr lang="vi-VN" sz="2400" spc="-10" dirty="0">
                <a:solidFill>
                  <a:srgbClr val="333333"/>
                </a:solidFill>
              </a:rPr>
              <a:t>v</a:t>
            </a:r>
            <a:r>
              <a:rPr lang="vi-VN" sz="2400" spc="-25" dirty="0">
                <a:solidFill>
                  <a:srgbClr val="333333"/>
                </a:solidFill>
              </a:rPr>
              <a:t>e</a:t>
            </a:r>
            <a:r>
              <a:rPr lang="vi-VN" sz="2400" spc="-10" dirty="0">
                <a:solidFill>
                  <a:srgbClr val="333333"/>
                </a:solidFill>
              </a:rPr>
              <a:t>ti</a:t>
            </a:r>
            <a:r>
              <a:rPr lang="vi-VN" sz="2400" spc="-5" dirty="0">
                <a:solidFill>
                  <a:srgbClr val="333333"/>
                </a:solidFill>
              </a:rPr>
              <a:t> </a:t>
            </a:r>
            <a:r>
              <a:rPr lang="vi-VN" sz="2400" spc="-15" dirty="0">
                <a:solidFill>
                  <a:srgbClr val="333333"/>
                </a:solidFill>
              </a:rPr>
              <a:t>d</a:t>
            </a:r>
            <a:r>
              <a:rPr lang="vi-VN" sz="2400" spc="20" dirty="0">
                <a:solidFill>
                  <a:srgbClr val="333333"/>
                </a:solidFill>
              </a:rPr>
              <a:t>i</a:t>
            </a:r>
            <a:r>
              <a:rPr lang="vi-VN" sz="2400" spc="-25" dirty="0">
                <a:solidFill>
                  <a:srgbClr val="333333"/>
                </a:solidFill>
              </a:rPr>
              <a:t>s</a:t>
            </a:r>
            <a:r>
              <a:rPr lang="vi-VN" sz="2400" spc="-15" dirty="0">
                <a:solidFill>
                  <a:srgbClr val="333333"/>
                </a:solidFill>
              </a:rPr>
              <a:t>k</a:t>
            </a:r>
            <a:r>
              <a:rPr lang="vi-VN" sz="2400" spc="-30" dirty="0">
                <a:solidFill>
                  <a:srgbClr val="333333"/>
                </a:solidFill>
              </a:rPr>
              <a:t>r</a:t>
            </a:r>
            <a:r>
              <a:rPr lang="vi-VN" sz="2400" spc="15" dirty="0">
                <a:solidFill>
                  <a:srgbClr val="333333"/>
                </a:solidFill>
              </a:rPr>
              <a:t>i</a:t>
            </a:r>
            <a:r>
              <a:rPr lang="vi-VN" sz="2400" spc="-20" dirty="0">
                <a:solidFill>
                  <a:srgbClr val="333333"/>
                </a:solidFill>
              </a:rPr>
              <a:t>m</a:t>
            </a:r>
            <a:r>
              <a:rPr lang="vi-VN" sz="2400" spc="20" dirty="0">
                <a:solidFill>
                  <a:srgbClr val="333333"/>
                </a:solidFill>
              </a:rPr>
              <a:t>i</a:t>
            </a:r>
            <a:r>
              <a:rPr lang="vi-VN" sz="2400" spc="-10" dirty="0">
                <a:solidFill>
                  <a:srgbClr val="333333"/>
                </a:solidFill>
              </a:rPr>
              <a:t>n</a:t>
            </a:r>
            <a:r>
              <a:rPr lang="vi-VN" sz="2400" spc="-15" dirty="0">
                <a:solidFill>
                  <a:srgbClr val="333333"/>
                </a:solidFill>
              </a:rPr>
              <a:t>ac</a:t>
            </a:r>
            <a:r>
              <a:rPr lang="vi-VN" sz="2400" spc="5" dirty="0">
                <a:solidFill>
                  <a:srgbClr val="333333"/>
                </a:solidFill>
              </a:rPr>
              <a:t>i</a:t>
            </a:r>
            <a:r>
              <a:rPr lang="vi-VN" sz="2400" spc="-5" dirty="0">
                <a:solidFill>
                  <a:srgbClr val="333333"/>
                </a:solidFill>
              </a:rPr>
              <a:t>j</a:t>
            </a:r>
            <a:r>
              <a:rPr lang="vi-VN" sz="2400" spc="-15" dirty="0">
                <a:solidFill>
                  <a:srgbClr val="333333"/>
                </a:solidFill>
              </a:rPr>
              <a:t>u</a:t>
            </a:r>
            <a:r>
              <a:rPr lang="vi-VN" sz="2400" spc="-95" dirty="0">
                <a:solidFill>
                  <a:srgbClr val="333333"/>
                </a:solidFill>
              </a:rPr>
              <a:t> </a:t>
            </a:r>
            <a:r>
              <a:rPr lang="vi-VN" sz="2400" spc="-15" dirty="0">
                <a:solidFill>
                  <a:srgbClr val="333333"/>
                </a:solidFill>
              </a:rPr>
              <a:t>a</a:t>
            </a:r>
            <a:r>
              <a:rPr lang="vi-VN" sz="2400" spc="-45" dirty="0">
                <a:solidFill>
                  <a:srgbClr val="333333"/>
                </a:solidFill>
              </a:rPr>
              <a:t>k</a:t>
            </a:r>
            <a:r>
              <a:rPr lang="vi-VN" sz="2400" spc="-15" dirty="0">
                <a:solidFill>
                  <a:srgbClr val="333333"/>
                </a:solidFill>
              </a:rPr>
              <a:t>o</a:t>
            </a:r>
            <a:r>
              <a:rPr lang="vi-VN" sz="2400" spc="25" dirty="0">
                <a:solidFill>
                  <a:srgbClr val="333333"/>
                </a:solidFill>
              </a:rPr>
              <a:t> </a:t>
            </a:r>
            <a:r>
              <a:rPr lang="vi-VN" sz="2400" spc="-10" dirty="0">
                <a:solidFill>
                  <a:srgbClr val="333333"/>
                </a:solidFill>
              </a:rPr>
              <a:t>n</a:t>
            </a:r>
            <a:r>
              <a:rPr lang="vi-VN" sz="2400" spc="-5" dirty="0">
                <a:solidFill>
                  <a:srgbClr val="333333"/>
                </a:solidFill>
              </a:rPr>
              <a:t>j</a:t>
            </a:r>
            <a:r>
              <a:rPr lang="vi-VN" sz="2400" spc="15" dirty="0">
                <a:solidFill>
                  <a:srgbClr val="333333"/>
                </a:solidFill>
              </a:rPr>
              <a:t>i</a:t>
            </a:r>
            <a:r>
              <a:rPr lang="vi-VN" sz="2400" spc="-10" dirty="0">
                <a:solidFill>
                  <a:srgbClr val="333333"/>
                </a:solidFill>
              </a:rPr>
              <a:t>h</a:t>
            </a:r>
            <a:r>
              <a:rPr lang="vi-VN" sz="2400" spc="-50" dirty="0">
                <a:solidFill>
                  <a:srgbClr val="333333"/>
                </a:solidFill>
              </a:rPr>
              <a:t>o</a:t>
            </a:r>
            <a:r>
              <a:rPr lang="vi-VN" sz="2400" spc="-70" dirty="0">
                <a:solidFill>
                  <a:srgbClr val="333333"/>
                </a:solidFill>
              </a:rPr>
              <a:t>v</a:t>
            </a:r>
            <a:r>
              <a:rPr lang="vi-VN" sz="2400" spc="-15" dirty="0">
                <a:solidFill>
                  <a:srgbClr val="333333"/>
                </a:solidFill>
              </a:rPr>
              <a:t>a</a:t>
            </a:r>
            <a:r>
              <a:rPr lang="vi-VN" sz="2400" spc="-30" dirty="0">
                <a:solidFill>
                  <a:srgbClr val="333333"/>
                </a:solidFill>
              </a:rPr>
              <a:t> </a:t>
            </a:r>
            <a:r>
              <a:rPr lang="vi-VN" sz="2400" spc="-15" dirty="0">
                <a:solidFill>
                  <a:srgbClr val="333333"/>
                </a:solidFill>
              </a:rPr>
              <a:t>d</a:t>
            </a:r>
            <a:r>
              <a:rPr lang="vi-VN" sz="2400" spc="20" dirty="0">
                <a:solidFill>
                  <a:srgbClr val="333333"/>
                </a:solidFill>
              </a:rPr>
              <a:t>i</a:t>
            </a:r>
            <a:r>
              <a:rPr lang="vi-VN" sz="2400" spc="-5" dirty="0">
                <a:solidFill>
                  <a:srgbClr val="333333"/>
                </a:solidFill>
              </a:rPr>
              <a:t>j</a:t>
            </a:r>
            <a:r>
              <a:rPr lang="vi-VN" sz="2400" spc="-15" dirty="0">
                <a:solidFill>
                  <a:srgbClr val="333333"/>
                </a:solidFill>
              </a:rPr>
              <a:t>ag</a:t>
            </a:r>
            <a:r>
              <a:rPr lang="vi-VN" sz="2400" spc="-10" dirty="0">
                <a:solidFill>
                  <a:srgbClr val="333333"/>
                </a:solidFill>
              </a:rPr>
              <a:t>n</a:t>
            </a:r>
            <a:r>
              <a:rPr lang="vi-VN" sz="2400" spc="-25" dirty="0">
                <a:solidFill>
                  <a:srgbClr val="333333"/>
                </a:solidFill>
              </a:rPr>
              <a:t>o</a:t>
            </a:r>
            <a:r>
              <a:rPr lang="vi-VN" sz="2400" spc="-10" dirty="0">
                <a:solidFill>
                  <a:srgbClr val="333333"/>
                </a:solidFill>
              </a:rPr>
              <a:t>z</a:t>
            </a:r>
            <a:r>
              <a:rPr lang="vi-VN" sz="2400" spc="-15" dirty="0">
                <a:solidFill>
                  <a:srgbClr val="333333"/>
                </a:solidFill>
              </a:rPr>
              <a:t>a</a:t>
            </a:r>
            <a:r>
              <a:rPr lang="vi-VN" sz="2400" spc="-10" dirty="0">
                <a:solidFill>
                  <a:srgbClr val="333333"/>
                </a:solidFill>
              </a:rPr>
              <a:t> p</a:t>
            </a:r>
            <a:r>
              <a:rPr lang="vi-VN" sz="2400" spc="-25" dirty="0">
                <a:solidFill>
                  <a:srgbClr val="333333"/>
                </a:solidFill>
              </a:rPr>
              <a:t>o</a:t>
            </a:r>
            <a:r>
              <a:rPr lang="vi-VN" sz="2400" spc="-10" dirty="0">
                <a:solidFill>
                  <a:srgbClr val="333333"/>
                </a:solidFill>
              </a:rPr>
              <a:t>b</a:t>
            </a:r>
            <a:r>
              <a:rPr lang="vi-VN" sz="2400" spc="-5" dirty="0">
                <a:solidFill>
                  <a:srgbClr val="333333"/>
                </a:solidFill>
              </a:rPr>
              <a:t>u</a:t>
            </a:r>
            <a:r>
              <a:rPr lang="vi-VN" sz="2400" spc="-10" dirty="0">
                <a:solidFill>
                  <a:srgbClr val="333333"/>
                </a:solidFill>
              </a:rPr>
              <a:t>đ</a:t>
            </a:r>
            <a:r>
              <a:rPr lang="vi-VN" sz="2400" spc="-5" dirty="0">
                <a:solidFill>
                  <a:srgbClr val="333333"/>
                </a:solidFill>
              </a:rPr>
              <a:t>uj</a:t>
            </a:r>
            <a:r>
              <a:rPr lang="vi-VN" sz="2400" spc="-15" dirty="0">
                <a:solidFill>
                  <a:srgbClr val="333333"/>
                </a:solidFill>
              </a:rPr>
              <a:t>e netač</a:t>
            </a:r>
            <a:r>
              <a:rPr lang="vi-VN" sz="2400" spc="-10" dirty="0">
                <a:solidFill>
                  <a:srgbClr val="333333"/>
                </a:solidFill>
              </a:rPr>
              <a:t>n</a:t>
            </a:r>
            <a:r>
              <a:rPr lang="vi-VN" sz="2400" spc="-15" dirty="0">
                <a:solidFill>
                  <a:srgbClr val="333333"/>
                </a:solidFill>
              </a:rPr>
              <a:t>e</a:t>
            </a:r>
            <a:r>
              <a:rPr lang="vi-VN" sz="2400" dirty="0">
                <a:solidFill>
                  <a:srgbClr val="333333"/>
                </a:solidFill>
              </a:rPr>
              <a:t> </a:t>
            </a:r>
            <a:r>
              <a:rPr lang="vi-VN" sz="2400" spc="-10" dirty="0">
                <a:solidFill>
                  <a:srgbClr val="333333"/>
                </a:solidFill>
              </a:rPr>
              <a:t>p</a:t>
            </a:r>
            <a:r>
              <a:rPr lang="vi-VN" sz="2400" spc="-20" dirty="0">
                <a:solidFill>
                  <a:srgbClr val="333333"/>
                </a:solidFill>
              </a:rPr>
              <a:t>r</a:t>
            </a:r>
            <a:r>
              <a:rPr lang="vi-VN" sz="2400" spc="-30" dirty="0">
                <a:solidFill>
                  <a:srgbClr val="333333"/>
                </a:solidFill>
              </a:rPr>
              <a:t>e</a:t>
            </a:r>
            <a:r>
              <a:rPr lang="vi-VN" sz="2400" spc="-5" dirty="0">
                <a:solidFill>
                  <a:srgbClr val="333333"/>
                </a:solidFill>
              </a:rPr>
              <a:t>t</a:t>
            </a:r>
            <a:r>
              <a:rPr lang="vi-VN" sz="2400" spc="-10" dirty="0">
                <a:solidFill>
                  <a:srgbClr val="333333"/>
                </a:solidFill>
              </a:rPr>
              <a:t>p</a:t>
            </a:r>
            <a:r>
              <a:rPr lang="vi-VN" sz="2400" spc="-25" dirty="0">
                <a:solidFill>
                  <a:srgbClr val="333333"/>
                </a:solidFill>
              </a:rPr>
              <a:t>o</a:t>
            </a:r>
            <a:r>
              <a:rPr lang="vi-VN" sz="2400" spc="-10" dirty="0">
                <a:solidFill>
                  <a:srgbClr val="333333"/>
                </a:solidFill>
              </a:rPr>
              <a:t>st</a:t>
            </a:r>
            <a:r>
              <a:rPr lang="vi-VN" sz="2400" spc="-35" dirty="0">
                <a:solidFill>
                  <a:srgbClr val="333333"/>
                </a:solidFill>
              </a:rPr>
              <a:t>a</a:t>
            </a:r>
            <a:r>
              <a:rPr lang="vi-VN" sz="2400" spc="-15" dirty="0">
                <a:solidFill>
                  <a:srgbClr val="333333"/>
                </a:solidFill>
              </a:rPr>
              <a:t>v</a:t>
            </a:r>
            <a:r>
              <a:rPr lang="vi-VN" sz="2400" spc="-45" dirty="0">
                <a:solidFill>
                  <a:srgbClr val="333333"/>
                </a:solidFill>
              </a:rPr>
              <a:t>k</a:t>
            </a:r>
            <a:r>
              <a:rPr lang="vi-VN" sz="2400" spc="-15" dirty="0">
                <a:solidFill>
                  <a:srgbClr val="333333"/>
                </a:solidFill>
              </a:rPr>
              <a:t>e</a:t>
            </a:r>
            <a:r>
              <a:rPr lang="vi-VN" sz="2400" spc="50" dirty="0">
                <a:solidFill>
                  <a:srgbClr val="333333"/>
                </a:solidFill>
              </a:rPr>
              <a:t> </a:t>
            </a:r>
            <a:r>
              <a:rPr lang="vi-VN" sz="2400" spc="15" dirty="0">
                <a:solidFill>
                  <a:srgbClr val="333333"/>
                </a:solidFill>
              </a:rPr>
              <a:t>il</a:t>
            </a:r>
            <a:r>
              <a:rPr lang="vi-VN" sz="2400" spc="-10" dirty="0">
                <a:solidFill>
                  <a:srgbClr val="333333"/>
                </a:solidFill>
              </a:rPr>
              <a:t>i</a:t>
            </a:r>
            <a:r>
              <a:rPr lang="vi-VN" sz="2400" spc="-55" dirty="0">
                <a:solidFill>
                  <a:srgbClr val="333333"/>
                </a:solidFill>
              </a:rPr>
              <a:t> </a:t>
            </a:r>
            <a:r>
              <a:rPr lang="vi-VN" sz="2400" spc="-15" dirty="0">
                <a:solidFill>
                  <a:srgbClr val="333333"/>
                </a:solidFill>
              </a:rPr>
              <a:t>as</a:t>
            </a:r>
            <a:r>
              <a:rPr lang="vi-VN" sz="2400" spc="-30" dirty="0">
                <a:solidFill>
                  <a:srgbClr val="333333"/>
                </a:solidFill>
              </a:rPr>
              <a:t>o</a:t>
            </a:r>
            <a:r>
              <a:rPr lang="vi-VN" sz="2400" spc="-15" dirty="0">
                <a:solidFill>
                  <a:srgbClr val="333333"/>
                </a:solidFill>
              </a:rPr>
              <a:t>c</a:t>
            </a:r>
            <a:r>
              <a:rPr lang="vi-VN" sz="2400" spc="5" dirty="0">
                <a:solidFill>
                  <a:srgbClr val="333333"/>
                </a:solidFill>
              </a:rPr>
              <a:t>i</a:t>
            </a:r>
            <a:r>
              <a:rPr lang="vi-VN" sz="2400" spc="-5" dirty="0">
                <a:solidFill>
                  <a:srgbClr val="333333"/>
                </a:solidFill>
              </a:rPr>
              <a:t>j</a:t>
            </a:r>
            <a:r>
              <a:rPr lang="vi-VN" sz="2400" spc="-15" dirty="0">
                <a:solidFill>
                  <a:srgbClr val="333333"/>
                </a:solidFill>
              </a:rPr>
              <a:t>ac</a:t>
            </a:r>
            <a:r>
              <a:rPr lang="vi-VN" sz="2400" spc="15" dirty="0">
                <a:solidFill>
                  <a:srgbClr val="333333"/>
                </a:solidFill>
              </a:rPr>
              <a:t>i</a:t>
            </a:r>
            <a:r>
              <a:rPr lang="vi-VN" sz="2400" spc="-5" dirty="0">
                <a:solidFill>
                  <a:srgbClr val="333333"/>
                </a:solidFill>
              </a:rPr>
              <a:t>j</a:t>
            </a:r>
            <a:r>
              <a:rPr lang="vi-VN" sz="2400" spc="20" dirty="0">
                <a:solidFill>
                  <a:srgbClr val="333333"/>
                </a:solidFill>
              </a:rPr>
              <a:t>e</a:t>
            </a:r>
            <a:r>
              <a:rPr lang="vi-VN" sz="2400" spc="-10" dirty="0">
                <a:solidFill>
                  <a:srgbClr val="333333"/>
                </a:solidFill>
              </a:rPr>
              <a:t>.</a:t>
            </a:r>
            <a:endParaRPr lang="vi-VN" sz="2400" dirty="0">
              <a:solidFill>
                <a:srgbClr val="333333"/>
              </a:solidFill>
            </a:endParaRPr>
          </a:p>
          <a:p>
            <a:pPr marR="1144270"/>
            <a:r>
              <a:rPr lang="vi-VN" sz="2400" spc="-15" dirty="0">
                <a:solidFill>
                  <a:srgbClr val="333333"/>
                </a:solidFill>
              </a:rPr>
              <a:t>Da</a:t>
            </a:r>
            <a:r>
              <a:rPr lang="vi-VN" sz="2400" spc="-10" dirty="0">
                <a:solidFill>
                  <a:srgbClr val="333333"/>
                </a:solidFill>
              </a:rPr>
              <a:t> bi</a:t>
            </a:r>
            <a:r>
              <a:rPr lang="vi-VN" sz="2400" dirty="0">
                <a:solidFill>
                  <a:srgbClr val="333333"/>
                </a:solidFill>
              </a:rPr>
              <a:t> </a:t>
            </a:r>
            <a:r>
              <a:rPr lang="vi-VN" sz="2400" spc="-25" dirty="0">
                <a:solidFill>
                  <a:srgbClr val="333333"/>
                </a:solidFill>
              </a:rPr>
              <a:t>s</a:t>
            </a:r>
            <a:r>
              <a:rPr lang="vi-VN" sz="2400" spc="-15" dirty="0">
                <a:solidFill>
                  <a:srgbClr val="333333"/>
                </a:solidFill>
              </a:rPr>
              <a:t>e</a:t>
            </a:r>
            <a:r>
              <a:rPr lang="vi-VN" sz="2400" dirty="0">
                <a:solidFill>
                  <a:srgbClr val="333333"/>
                </a:solidFill>
              </a:rPr>
              <a:t> </a:t>
            </a:r>
            <a:r>
              <a:rPr lang="vi-VN" sz="2400" spc="-25" dirty="0">
                <a:solidFill>
                  <a:srgbClr val="333333"/>
                </a:solidFill>
              </a:rPr>
              <a:t>s</a:t>
            </a:r>
            <a:r>
              <a:rPr lang="vi-VN" sz="2400" spc="-20" dirty="0">
                <a:solidFill>
                  <a:srgbClr val="333333"/>
                </a:solidFill>
              </a:rPr>
              <a:t>ma</a:t>
            </a:r>
            <a:r>
              <a:rPr lang="vi-VN" sz="2400" spc="-5" dirty="0">
                <a:solidFill>
                  <a:srgbClr val="333333"/>
                </a:solidFill>
              </a:rPr>
              <a:t>nj</a:t>
            </a:r>
            <a:r>
              <a:rPr lang="vi-VN" sz="2400" spc="15" dirty="0">
                <a:solidFill>
                  <a:srgbClr val="333333"/>
                </a:solidFill>
              </a:rPr>
              <a:t>il</a:t>
            </a:r>
            <a:r>
              <a:rPr lang="vi-VN" sz="2400" spc="-15" dirty="0">
                <a:solidFill>
                  <a:srgbClr val="333333"/>
                </a:solidFill>
              </a:rPr>
              <a:t>a</a:t>
            </a:r>
            <a:r>
              <a:rPr lang="vi-VN" sz="2400" spc="-55" dirty="0">
                <a:solidFill>
                  <a:srgbClr val="333333"/>
                </a:solidFill>
              </a:rPr>
              <a:t> </a:t>
            </a:r>
            <a:r>
              <a:rPr lang="vi-VN" sz="2400" spc="-25" dirty="0">
                <a:solidFill>
                  <a:srgbClr val="333333"/>
                </a:solidFill>
              </a:rPr>
              <a:t>s</a:t>
            </a:r>
            <a:r>
              <a:rPr lang="vi-VN" sz="2400" spc="-10" dirty="0">
                <a:solidFill>
                  <a:srgbClr val="333333"/>
                </a:solidFill>
              </a:rPr>
              <a:t>t</a:t>
            </a:r>
            <a:r>
              <a:rPr lang="vi-VN" sz="2400" spc="15" dirty="0">
                <a:solidFill>
                  <a:srgbClr val="333333"/>
                </a:solidFill>
              </a:rPr>
              <a:t>i</a:t>
            </a:r>
            <a:r>
              <a:rPr lang="vi-VN" sz="2400" spc="-15" dirty="0">
                <a:solidFill>
                  <a:srgbClr val="333333"/>
                </a:solidFill>
              </a:rPr>
              <a:t>gma</a:t>
            </a:r>
            <a:r>
              <a:rPr lang="sr-Latn-CS" sz="2400" spc="-15" dirty="0">
                <a:solidFill>
                  <a:srgbClr val="333333"/>
                </a:solidFill>
              </a:rPr>
              <a:t>,</a:t>
            </a:r>
            <a:r>
              <a:rPr lang="vi-VN" sz="2400" spc="-30" dirty="0">
                <a:solidFill>
                  <a:srgbClr val="333333"/>
                </a:solidFill>
              </a:rPr>
              <a:t> </a:t>
            </a:r>
            <a:r>
              <a:rPr lang="vi-VN" sz="2400" spc="-25" dirty="0">
                <a:solidFill>
                  <a:srgbClr val="333333"/>
                </a:solidFill>
              </a:rPr>
              <a:t>č</a:t>
            </a:r>
            <a:r>
              <a:rPr lang="vi-VN" sz="2400" spc="-30" dirty="0">
                <a:solidFill>
                  <a:srgbClr val="333333"/>
                </a:solidFill>
              </a:rPr>
              <a:t>e</a:t>
            </a:r>
            <a:r>
              <a:rPr lang="vi-VN" sz="2400" spc="-25" dirty="0">
                <a:solidFill>
                  <a:srgbClr val="333333"/>
                </a:solidFill>
              </a:rPr>
              <a:t>s</a:t>
            </a:r>
            <a:r>
              <a:rPr lang="vi-VN" sz="2400" spc="-10" dirty="0">
                <a:solidFill>
                  <a:srgbClr val="333333"/>
                </a:solidFill>
              </a:rPr>
              <a:t>ti</a:t>
            </a:r>
            <a:r>
              <a:rPr lang="vi-VN" sz="2400" spc="20" dirty="0">
                <a:solidFill>
                  <a:srgbClr val="333333"/>
                </a:solidFill>
              </a:rPr>
              <a:t> </a:t>
            </a:r>
            <a:r>
              <a:rPr lang="vi-VN" sz="2400" spc="-25" dirty="0">
                <a:solidFill>
                  <a:srgbClr val="333333"/>
                </a:solidFill>
              </a:rPr>
              <a:t>s</a:t>
            </a:r>
            <a:r>
              <a:rPr lang="vi-VN" sz="2400" spc="-10" dirty="0">
                <a:solidFill>
                  <a:srgbClr val="333333"/>
                </a:solidFill>
              </a:rPr>
              <a:t>te</a:t>
            </a:r>
            <a:r>
              <a:rPr lang="vi-VN" sz="2400" spc="-25" dirty="0">
                <a:solidFill>
                  <a:srgbClr val="333333"/>
                </a:solidFill>
              </a:rPr>
              <a:t>r</a:t>
            </a:r>
            <a:r>
              <a:rPr lang="vi-VN" sz="2400" spc="-30" dirty="0">
                <a:solidFill>
                  <a:srgbClr val="333333"/>
                </a:solidFill>
              </a:rPr>
              <a:t>e</a:t>
            </a:r>
            <a:r>
              <a:rPr lang="vi-VN" sz="2400" spc="-25" dirty="0">
                <a:solidFill>
                  <a:srgbClr val="333333"/>
                </a:solidFill>
              </a:rPr>
              <a:t>o</a:t>
            </a:r>
            <a:r>
              <a:rPr lang="vi-VN" sz="2400" spc="-10" dirty="0">
                <a:solidFill>
                  <a:srgbClr val="333333"/>
                </a:solidFill>
              </a:rPr>
              <a:t>t</a:t>
            </a:r>
            <a:r>
              <a:rPr lang="vi-VN" sz="2400" spc="15" dirty="0">
                <a:solidFill>
                  <a:srgbClr val="333333"/>
                </a:solidFill>
              </a:rPr>
              <a:t>i</a:t>
            </a:r>
            <a:r>
              <a:rPr lang="vi-VN" sz="2400" spc="-10" dirty="0">
                <a:solidFill>
                  <a:srgbClr val="333333"/>
                </a:solidFill>
              </a:rPr>
              <a:t>pi</a:t>
            </a:r>
            <a:r>
              <a:rPr lang="vi-VN" sz="2400" spc="25" dirty="0">
                <a:solidFill>
                  <a:srgbClr val="333333"/>
                </a:solidFill>
              </a:rPr>
              <a:t> </a:t>
            </a:r>
            <a:r>
              <a:rPr lang="vi-VN" sz="2400" spc="-15" dirty="0">
                <a:solidFill>
                  <a:srgbClr val="333333"/>
                </a:solidFill>
              </a:rPr>
              <a:t>o</a:t>
            </a:r>
            <a:r>
              <a:rPr lang="vi-VN" sz="2400" spc="-20" dirty="0">
                <a:solidFill>
                  <a:srgbClr val="333333"/>
                </a:solidFill>
              </a:rPr>
              <a:t> </a:t>
            </a:r>
            <a:r>
              <a:rPr lang="vi-VN" sz="2400" spc="15" dirty="0">
                <a:solidFill>
                  <a:srgbClr val="333333"/>
                </a:solidFill>
              </a:rPr>
              <a:t>l</a:t>
            </a:r>
            <a:r>
              <a:rPr lang="vi-VN" sz="2400" spc="-5" dirty="0">
                <a:solidFill>
                  <a:srgbClr val="333333"/>
                </a:solidFill>
              </a:rPr>
              <a:t>j</a:t>
            </a:r>
            <a:r>
              <a:rPr lang="vi-VN" sz="2400" spc="-10" dirty="0">
                <a:solidFill>
                  <a:srgbClr val="333333"/>
                </a:solidFill>
              </a:rPr>
              <a:t>u</a:t>
            </a:r>
            <a:r>
              <a:rPr lang="vi-VN" sz="2400" spc="-15" dirty="0">
                <a:solidFill>
                  <a:srgbClr val="333333"/>
                </a:solidFill>
              </a:rPr>
              <a:t>d</a:t>
            </a:r>
            <a:r>
              <a:rPr lang="vi-VN" sz="2400" spc="20" dirty="0">
                <a:solidFill>
                  <a:srgbClr val="333333"/>
                </a:solidFill>
              </a:rPr>
              <a:t>i</a:t>
            </a:r>
            <a:r>
              <a:rPr lang="vi-VN" sz="2400" spc="-20" dirty="0">
                <a:solidFill>
                  <a:srgbClr val="333333"/>
                </a:solidFill>
              </a:rPr>
              <a:t>ma</a:t>
            </a:r>
            <a:r>
              <a:rPr lang="vi-VN" sz="2400" spc="-55" dirty="0">
                <a:solidFill>
                  <a:srgbClr val="333333"/>
                </a:solidFill>
              </a:rPr>
              <a:t> </a:t>
            </a:r>
            <a:r>
              <a:rPr lang="vi-VN" sz="2400" spc="-25" dirty="0">
                <a:solidFill>
                  <a:srgbClr val="333333"/>
                </a:solidFill>
              </a:rPr>
              <a:t>s</a:t>
            </a:r>
            <a:r>
              <a:rPr lang="vi-VN" sz="2400" spc="-15" dirty="0">
                <a:solidFill>
                  <a:srgbClr val="333333"/>
                </a:solidFill>
              </a:rPr>
              <a:t>a</a:t>
            </a:r>
            <a:r>
              <a:rPr lang="vi-VN" sz="2400" spc="-10" dirty="0">
                <a:solidFill>
                  <a:srgbClr val="333333"/>
                </a:solidFill>
              </a:rPr>
              <a:t> </a:t>
            </a:r>
            <a:r>
              <a:rPr lang="vi-VN" sz="2400" spc="-15" dirty="0">
                <a:solidFill>
                  <a:srgbClr val="333333"/>
                </a:solidFill>
              </a:rPr>
              <a:t>sh</a:t>
            </a:r>
            <a:r>
              <a:rPr lang="vi-VN" sz="2400" spc="20" dirty="0">
                <a:solidFill>
                  <a:srgbClr val="333333"/>
                </a:solidFill>
              </a:rPr>
              <a:t>i</a:t>
            </a:r>
            <a:r>
              <a:rPr lang="vi-VN" sz="2400" spc="-10" dirty="0">
                <a:solidFill>
                  <a:srgbClr val="333333"/>
                </a:solidFill>
              </a:rPr>
              <a:t>z</a:t>
            </a:r>
            <a:r>
              <a:rPr lang="vi-VN" sz="2400" spc="-25" dirty="0">
                <a:solidFill>
                  <a:srgbClr val="333333"/>
                </a:solidFill>
              </a:rPr>
              <a:t>o</a:t>
            </a:r>
            <a:r>
              <a:rPr lang="vi-VN" sz="2400" spc="-10" dirty="0">
                <a:solidFill>
                  <a:srgbClr val="333333"/>
                </a:solidFill>
              </a:rPr>
              <a:t>f</a:t>
            </a:r>
            <a:r>
              <a:rPr lang="vi-VN" sz="2400" spc="-25" dirty="0">
                <a:solidFill>
                  <a:srgbClr val="333333"/>
                </a:solidFill>
              </a:rPr>
              <a:t>r</a:t>
            </a:r>
            <a:r>
              <a:rPr lang="vi-VN" sz="2400" spc="-30" dirty="0">
                <a:solidFill>
                  <a:srgbClr val="333333"/>
                </a:solidFill>
              </a:rPr>
              <a:t>e</a:t>
            </a:r>
            <a:r>
              <a:rPr lang="vi-VN" sz="2400" spc="-5" dirty="0">
                <a:solidFill>
                  <a:srgbClr val="333333"/>
                </a:solidFill>
              </a:rPr>
              <a:t>n</a:t>
            </a:r>
            <a:r>
              <a:rPr lang="vi-VN" sz="2400" spc="15" dirty="0">
                <a:solidFill>
                  <a:srgbClr val="333333"/>
                </a:solidFill>
              </a:rPr>
              <a:t>i</a:t>
            </a:r>
            <a:r>
              <a:rPr lang="vi-VN" sz="2400" spc="-5" dirty="0">
                <a:solidFill>
                  <a:srgbClr val="333333"/>
                </a:solidFill>
              </a:rPr>
              <a:t>j</a:t>
            </a:r>
            <a:r>
              <a:rPr lang="vi-VN" sz="2400" spc="-25" dirty="0">
                <a:solidFill>
                  <a:srgbClr val="333333"/>
                </a:solidFill>
              </a:rPr>
              <a:t>o</a:t>
            </a:r>
            <a:r>
              <a:rPr lang="vi-VN" sz="2400" spc="-20" dirty="0">
                <a:solidFill>
                  <a:srgbClr val="333333"/>
                </a:solidFill>
              </a:rPr>
              <a:t>m</a:t>
            </a:r>
            <a:r>
              <a:rPr lang="vi-VN" sz="2400" spc="-30" dirty="0">
                <a:solidFill>
                  <a:srgbClr val="333333"/>
                </a:solidFill>
              </a:rPr>
              <a:t> </a:t>
            </a:r>
            <a:r>
              <a:rPr lang="vi-VN" sz="2400" spc="15" dirty="0">
                <a:solidFill>
                  <a:srgbClr val="333333"/>
                </a:solidFill>
              </a:rPr>
              <a:t>il</a:t>
            </a:r>
            <a:r>
              <a:rPr lang="vi-VN" sz="2400" spc="-10" dirty="0">
                <a:solidFill>
                  <a:srgbClr val="333333"/>
                </a:solidFill>
              </a:rPr>
              <a:t>i</a:t>
            </a:r>
            <a:r>
              <a:rPr lang="vi-VN" sz="2400" dirty="0">
                <a:solidFill>
                  <a:srgbClr val="333333"/>
                </a:solidFill>
              </a:rPr>
              <a:t> </a:t>
            </a:r>
            <a:r>
              <a:rPr lang="vi-VN" sz="2400" spc="-15" dirty="0">
                <a:solidFill>
                  <a:srgbClr val="333333"/>
                </a:solidFill>
              </a:rPr>
              <a:t>ps</a:t>
            </a:r>
            <a:r>
              <a:rPr lang="vi-VN" sz="2400" spc="5" dirty="0">
                <a:solidFill>
                  <a:srgbClr val="333333"/>
                </a:solidFill>
              </a:rPr>
              <a:t>i</a:t>
            </a:r>
            <a:r>
              <a:rPr lang="vi-VN" sz="2400" spc="-30" dirty="0">
                <a:solidFill>
                  <a:srgbClr val="333333"/>
                </a:solidFill>
              </a:rPr>
              <a:t>h</a:t>
            </a:r>
            <a:r>
              <a:rPr lang="vi-VN" sz="2400" spc="-25" dirty="0">
                <a:solidFill>
                  <a:srgbClr val="333333"/>
                </a:solidFill>
              </a:rPr>
              <a:t>o</a:t>
            </a:r>
            <a:r>
              <a:rPr lang="vi-VN" sz="2400" spc="-10" dirty="0">
                <a:solidFill>
                  <a:srgbClr val="333333"/>
                </a:solidFill>
              </a:rPr>
              <a:t>z</a:t>
            </a:r>
            <a:r>
              <a:rPr lang="vi-VN" sz="2400" spc="-25" dirty="0">
                <a:solidFill>
                  <a:srgbClr val="333333"/>
                </a:solidFill>
              </a:rPr>
              <a:t>o</a:t>
            </a:r>
            <a:r>
              <a:rPr lang="vi-VN" sz="2400" spc="-20" dirty="0">
                <a:solidFill>
                  <a:srgbClr val="333333"/>
                </a:solidFill>
              </a:rPr>
              <a:t>m</a:t>
            </a:r>
            <a:r>
              <a:rPr lang="vi-VN" sz="2400" spc="-50" dirty="0">
                <a:solidFill>
                  <a:srgbClr val="333333"/>
                </a:solidFill>
              </a:rPr>
              <a:t> </a:t>
            </a:r>
            <a:r>
              <a:rPr lang="vi-VN" sz="2400" spc="-20" dirty="0">
                <a:solidFill>
                  <a:srgbClr val="333333"/>
                </a:solidFill>
              </a:rPr>
              <a:t>mo</a:t>
            </a:r>
            <a:r>
              <a:rPr lang="vi-VN" sz="2400" spc="-50" dirty="0">
                <a:solidFill>
                  <a:srgbClr val="333333"/>
                </a:solidFill>
              </a:rPr>
              <a:t>r</a:t>
            </a:r>
            <a:r>
              <a:rPr lang="vi-VN" sz="2400" spc="-15" dirty="0">
                <a:solidFill>
                  <a:srgbClr val="333333"/>
                </a:solidFill>
              </a:rPr>
              <a:t>a</a:t>
            </a:r>
            <a:r>
              <a:rPr lang="vi-VN" sz="2400" dirty="0">
                <a:solidFill>
                  <a:srgbClr val="333333"/>
                </a:solidFill>
              </a:rPr>
              <a:t>j</a:t>
            </a:r>
            <a:r>
              <a:rPr lang="vi-VN" sz="2400" spc="-15" dirty="0">
                <a:solidFill>
                  <a:srgbClr val="333333"/>
                </a:solidFill>
              </a:rPr>
              <a:t>u</a:t>
            </a:r>
            <a:r>
              <a:rPr lang="vi-VN" sz="2400" spc="5" dirty="0">
                <a:solidFill>
                  <a:srgbClr val="333333"/>
                </a:solidFill>
              </a:rPr>
              <a:t> </a:t>
            </a:r>
            <a:r>
              <a:rPr lang="vi-VN" sz="2400" spc="-15" dirty="0">
                <a:solidFill>
                  <a:srgbClr val="333333"/>
                </a:solidFill>
              </a:rPr>
              <a:t>se prepoznati </a:t>
            </a:r>
            <a:r>
              <a:rPr lang="vi-VN" sz="2400" spc="-10" dirty="0">
                <a:solidFill>
                  <a:srgbClr val="333333"/>
                </a:solidFill>
              </a:rPr>
              <a:t>i </a:t>
            </a:r>
            <a:r>
              <a:rPr lang="vi-VN" sz="2400" spc="-45" dirty="0">
                <a:solidFill>
                  <a:srgbClr val="333333"/>
                </a:solidFill>
              </a:rPr>
              <a:t>k</a:t>
            </a:r>
            <a:r>
              <a:rPr lang="vi-VN" sz="2400" spc="-25" dirty="0">
                <a:solidFill>
                  <a:srgbClr val="333333"/>
                </a:solidFill>
              </a:rPr>
              <a:t>or</a:t>
            </a:r>
            <a:r>
              <a:rPr lang="vi-VN" sz="2400" spc="15" dirty="0">
                <a:solidFill>
                  <a:srgbClr val="333333"/>
                </a:solidFill>
              </a:rPr>
              <a:t>i</a:t>
            </a:r>
            <a:r>
              <a:rPr lang="vi-VN" sz="2400" spc="-15" dirty="0">
                <a:solidFill>
                  <a:srgbClr val="333333"/>
                </a:solidFill>
              </a:rPr>
              <a:t>g</a:t>
            </a:r>
            <a:r>
              <a:rPr lang="vi-VN" sz="2400" spc="-45" dirty="0">
                <a:solidFill>
                  <a:srgbClr val="333333"/>
                </a:solidFill>
              </a:rPr>
              <a:t>o</a:t>
            </a:r>
            <a:r>
              <a:rPr lang="vi-VN" sz="2400" spc="-70" dirty="0">
                <a:solidFill>
                  <a:srgbClr val="333333"/>
                </a:solidFill>
              </a:rPr>
              <a:t>v</a:t>
            </a:r>
            <a:r>
              <a:rPr lang="vi-VN" sz="2400" spc="-15" dirty="0">
                <a:solidFill>
                  <a:srgbClr val="333333"/>
                </a:solidFill>
              </a:rPr>
              <a:t>ati</a:t>
            </a:r>
            <a:r>
              <a:rPr lang="vi-VN" sz="2400" spc="-10" dirty="0">
                <a:solidFill>
                  <a:srgbClr val="333333"/>
                </a:solidFill>
              </a:rPr>
              <a:t>.</a:t>
            </a:r>
            <a:endParaRPr lang="vi-VN" sz="2400" dirty="0">
              <a:solidFill>
                <a:srgbClr val="333333"/>
              </a:solidFill>
            </a:endParaRPr>
          </a:p>
          <a:p>
            <a:pPr marR="6350"/>
            <a:r>
              <a:rPr lang="sr-Latn-CS" sz="2400" u="sng" kern="1200" spc="-15" dirty="0">
                <a:solidFill>
                  <a:srgbClr val="004992"/>
                </a:solidFill>
              </a:rPr>
              <a:t>Važno</a:t>
            </a:r>
            <a:r>
              <a:rPr sz="2400" spc="-10" dirty="0">
                <a:solidFill>
                  <a:srgbClr val="004992"/>
                </a:solidFill>
              </a:rPr>
              <a:t>:</a:t>
            </a:r>
            <a:r>
              <a:rPr sz="2400" spc="-5" dirty="0">
                <a:solidFill>
                  <a:srgbClr val="004992"/>
                </a:solidFill>
              </a:rPr>
              <a:t> </a:t>
            </a:r>
            <a:r>
              <a:rPr sz="2400" spc="-15" dirty="0" err="1">
                <a:solidFill>
                  <a:srgbClr val="333333"/>
                </a:solidFill>
              </a:rPr>
              <a:t>A</a:t>
            </a:r>
            <a:r>
              <a:rPr sz="2400" spc="-40" dirty="0" err="1">
                <a:solidFill>
                  <a:srgbClr val="333333"/>
                </a:solidFill>
              </a:rPr>
              <a:t>k</a:t>
            </a:r>
            <a:r>
              <a:rPr sz="2400" spc="-15" dirty="0" err="1">
                <a:solidFill>
                  <a:srgbClr val="333333"/>
                </a:solidFill>
              </a:rPr>
              <a:t>o</a:t>
            </a:r>
            <a:r>
              <a:rPr sz="2400" dirty="0">
                <a:solidFill>
                  <a:srgbClr val="333333"/>
                </a:solidFill>
              </a:rPr>
              <a:t> </a:t>
            </a:r>
            <a:r>
              <a:rPr sz="2400" spc="-10" dirty="0" err="1">
                <a:solidFill>
                  <a:srgbClr val="333333"/>
                </a:solidFill>
              </a:rPr>
              <a:t>p</a:t>
            </a:r>
            <a:r>
              <a:rPr sz="2400" spc="-25" dirty="0" err="1">
                <a:solidFill>
                  <a:srgbClr val="333333"/>
                </a:solidFill>
              </a:rPr>
              <a:t>o</a:t>
            </a:r>
            <a:r>
              <a:rPr sz="2400" spc="-10" dirty="0" err="1">
                <a:solidFill>
                  <a:srgbClr val="333333"/>
                </a:solidFill>
              </a:rPr>
              <a:t>g</a:t>
            </a:r>
            <a:r>
              <a:rPr sz="2400" spc="15" dirty="0" err="1">
                <a:solidFill>
                  <a:srgbClr val="333333"/>
                </a:solidFill>
              </a:rPr>
              <a:t>l</a:t>
            </a:r>
            <a:r>
              <a:rPr sz="2400" spc="-30" dirty="0" err="1">
                <a:solidFill>
                  <a:srgbClr val="333333"/>
                </a:solidFill>
              </a:rPr>
              <a:t>e</a:t>
            </a:r>
            <a:r>
              <a:rPr sz="2400" spc="-10" dirty="0" err="1">
                <a:solidFill>
                  <a:srgbClr val="333333"/>
                </a:solidFill>
              </a:rPr>
              <a:t>d</a:t>
            </a:r>
            <a:r>
              <a:rPr sz="2400" spc="-15" dirty="0" err="1">
                <a:solidFill>
                  <a:srgbClr val="333333"/>
                </a:solidFill>
              </a:rPr>
              <a:t>a</a:t>
            </a:r>
            <a:r>
              <a:rPr lang="x-none" sz="2400" spc="-15" dirty="0">
                <a:solidFill>
                  <a:srgbClr val="333333"/>
                </a:solidFill>
              </a:rPr>
              <a:t>te</a:t>
            </a:r>
            <a:r>
              <a:rPr sz="2400" spc="10" dirty="0">
                <a:solidFill>
                  <a:srgbClr val="333333"/>
                </a:solidFill>
              </a:rPr>
              <a:t> </a:t>
            </a:r>
            <a:r>
              <a:rPr sz="2400" spc="-10" dirty="0">
                <a:solidFill>
                  <a:srgbClr val="333333"/>
                </a:solidFill>
              </a:rPr>
              <a:t>b</a:t>
            </a:r>
            <a:r>
              <a:rPr sz="2400" spc="15" dirty="0">
                <a:solidFill>
                  <a:srgbClr val="333333"/>
                </a:solidFill>
              </a:rPr>
              <a:t>li</a:t>
            </a:r>
            <a:r>
              <a:rPr sz="2400" spc="-10" dirty="0">
                <a:solidFill>
                  <a:srgbClr val="333333"/>
                </a:solidFill>
              </a:rPr>
              <a:t>ž</a:t>
            </a:r>
            <a:r>
              <a:rPr sz="2400" spc="-5" dirty="0">
                <a:solidFill>
                  <a:srgbClr val="333333"/>
                </a:solidFill>
              </a:rPr>
              <a:t>e</a:t>
            </a:r>
            <a:r>
              <a:rPr sz="2400" spc="-10" dirty="0">
                <a:solidFill>
                  <a:srgbClr val="333333"/>
                </a:solidFill>
              </a:rPr>
              <a:t>,</a:t>
            </a:r>
            <a:r>
              <a:rPr sz="2400" spc="-60" dirty="0">
                <a:solidFill>
                  <a:srgbClr val="333333"/>
                </a:solidFill>
              </a:rPr>
              <a:t> </a:t>
            </a:r>
            <a:r>
              <a:rPr sz="2400" spc="-15" dirty="0">
                <a:solidFill>
                  <a:srgbClr val="333333"/>
                </a:solidFill>
              </a:rPr>
              <a:t>s</a:t>
            </a:r>
            <a:r>
              <a:rPr sz="2400" spc="-75" dirty="0">
                <a:solidFill>
                  <a:srgbClr val="333333"/>
                </a:solidFill>
              </a:rPr>
              <a:t>v</a:t>
            </a:r>
            <a:r>
              <a:rPr sz="2400" spc="-15" dirty="0">
                <a:solidFill>
                  <a:srgbClr val="333333"/>
                </a:solidFill>
              </a:rPr>
              <a:t>aka</a:t>
            </a:r>
            <a:r>
              <a:rPr sz="2400" spc="40" dirty="0">
                <a:solidFill>
                  <a:srgbClr val="333333"/>
                </a:solidFill>
              </a:rPr>
              <a:t> </a:t>
            </a:r>
            <a:r>
              <a:rPr sz="2400" spc="-25" dirty="0">
                <a:solidFill>
                  <a:srgbClr val="333333"/>
                </a:solidFill>
              </a:rPr>
              <a:t>o</a:t>
            </a:r>
            <a:r>
              <a:rPr sz="2400" spc="-15" dirty="0">
                <a:solidFill>
                  <a:srgbClr val="333333"/>
                </a:solidFill>
              </a:rPr>
              <a:t>s</a:t>
            </a:r>
            <a:r>
              <a:rPr sz="2400" spc="-35" dirty="0">
                <a:solidFill>
                  <a:srgbClr val="333333"/>
                </a:solidFill>
              </a:rPr>
              <a:t>o</a:t>
            </a:r>
            <a:r>
              <a:rPr sz="2400" spc="-10" dirty="0">
                <a:solidFill>
                  <a:srgbClr val="333333"/>
                </a:solidFill>
              </a:rPr>
              <a:t>b</a:t>
            </a:r>
            <a:r>
              <a:rPr sz="2400" spc="-15" dirty="0">
                <a:solidFill>
                  <a:srgbClr val="333333"/>
                </a:solidFill>
              </a:rPr>
              <a:t>a</a:t>
            </a:r>
            <a:r>
              <a:rPr sz="2400" spc="40" dirty="0">
                <a:solidFill>
                  <a:srgbClr val="333333"/>
                </a:solidFill>
              </a:rPr>
              <a:t> </a:t>
            </a:r>
            <a:r>
              <a:rPr sz="2400" spc="15" dirty="0" err="1">
                <a:solidFill>
                  <a:srgbClr val="333333"/>
                </a:solidFill>
              </a:rPr>
              <a:t>i</a:t>
            </a:r>
            <a:r>
              <a:rPr sz="2400" spc="-20" dirty="0" err="1">
                <a:solidFill>
                  <a:srgbClr val="333333"/>
                </a:solidFill>
              </a:rPr>
              <a:t>ma</a:t>
            </a:r>
            <a:r>
              <a:rPr sz="2400" spc="-30" dirty="0">
                <a:solidFill>
                  <a:srgbClr val="333333"/>
                </a:solidFill>
              </a:rPr>
              <a:t> </a:t>
            </a:r>
            <a:r>
              <a:rPr sz="2400" spc="-15" dirty="0" err="1">
                <a:solidFill>
                  <a:srgbClr val="333333"/>
                </a:solidFill>
              </a:rPr>
              <a:t>k</a:t>
            </a:r>
            <a:r>
              <a:rPr sz="2400" spc="-70" dirty="0" err="1">
                <a:solidFill>
                  <a:srgbClr val="333333"/>
                </a:solidFill>
              </a:rPr>
              <a:t>v</a:t>
            </a:r>
            <a:r>
              <a:rPr sz="2400" spc="-15" dirty="0" err="1">
                <a:solidFill>
                  <a:srgbClr val="333333"/>
                </a:solidFill>
              </a:rPr>
              <a:t>a</a:t>
            </a:r>
            <a:r>
              <a:rPr sz="2400" spc="20" dirty="0" err="1">
                <a:solidFill>
                  <a:srgbClr val="333333"/>
                </a:solidFill>
              </a:rPr>
              <a:t>l</a:t>
            </a:r>
            <a:r>
              <a:rPr sz="2400" spc="15" dirty="0" err="1">
                <a:solidFill>
                  <a:srgbClr val="333333"/>
                </a:solidFill>
              </a:rPr>
              <a:t>i</a:t>
            </a:r>
            <a:r>
              <a:rPr sz="2400" spc="-5" dirty="0" err="1">
                <a:solidFill>
                  <a:srgbClr val="333333"/>
                </a:solidFill>
              </a:rPr>
              <a:t>t</a:t>
            </a:r>
            <a:r>
              <a:rPr sz="2400" spc="-30" dirty="0" err="1">
                <a:solidFill>
                  <a:srgbClr val="333333"/>
                </a:solidFill>
              </a:rPr>
              <a:t>e</a:t>
            </a:r>
            <a:r>
              <a:rPr sz="2400" spc="-5" dirty="0" err="1">
                <a:solidFill>
                  <a:srgbClr val="333333"/>
                </a:solidFill>
              </a:rPr>
              <a:t>t</a:t>
            </a:r>
            <a:r>
              <a:rPr sz="2400" spc="-15" dirty="0" err="1">
                <a:solidFill>
                  <a:srgbClr val="333333"/>
                </a:solidFill>
              </a:rPr>
              <a:t>e</a:t>
            </a:r>
            <a:r>
              <a:rPr sz="2400" spc="-10" dirty="0">
                <a:solidFill>
                  <a:srgbClr val="333333"/>
                </a:solidFill>
              </a:rPr>
              <a:t> </a:t>
            </a:r>
            <a:r>
              <a:rPr sz="2400" spc="-45" dirty="0">
                <a:solidFill>
                  <a:srgbClr val="333333"/>
                </a:solidFill>
              </a:rPr>
              <a:t>k</a:t>
            </a:r>
            <a:r>
              <a:rPr sz="2400" spc="-25" dirty="0">
                <a:solidFill>
                  <a:srgbClr val="333333"/>
                </a:solidFill>
              </a:rPr>
              <a:t>o</a:t>
            </a:r>
            <a:r>
              <a:rPr sz="2400" spc="-5" dirty="0">
                <a:solidFill>
                  <a:srgbClr val="333333"/>
                </a:solidFill>
              </a:rPr>
              <a:t>j</a:t>
            </a:r>
            <a:r>
              <a:rPr sz="2400" spc="-10" dirty="0">
                <a:solidFill>
                  <a:srgbClr val="333333"/>
                </a:solidFill>
              </a:rPr>
              <a:t>i</a:t>
            </a:r>
            <a:r>
              <a:rPr sz="2400" spc="25" dirty="0">
                <a:solidFill>
                  <a:srgbClr val="333333"/>
                </a:solidFill>
              </a:rPr>
              <a:t> </a:t>
            </a:r>
            <a:r>
              <a:rPr sz="2400" spc="-10" dirty="0">
                <a:solidFill>
                  <a:srgbClr val="333333"/>
                </a:solidFill>
              </a:rPr>
              <a:t>je</a:t>
            </a:r>
            <a:r>
              <a:rPr sz="2400" spc="-15" dirty="0">
                <a:solidFill>
                  <a:srgbClr val="333333"/>
                </a:solidFill>
              </a:rPr>
              <a:t> č</a:t>
            </a:r>
            <a:r>
              <a:rPr sz="2400" spc="5" dirty="0">
                <a:solidFill>
                  <a:srgbClr val="333333"/>
                </a:solidFill>
              </a:rPr>
              <a:t>i</a:t>
            </a:r>
            <a:r>
              <a:rPr sz="2400" spc="-5" dirty="0">
                <a:solidFill>
                  <a:srgbClr val="333333"/>
                </a:solidFill>
              </a:rPr>
              <a:t>n</a:t>
            </a:r>
            <a:r>
              <a:rPr sz="2400" spc="-15" dirty="0">
                <a:solidFill>
                  <a:srgbClr val="333333"/>
                </a:solidFill>
              </a:rPr>
              <a:t>e jed</a:t>
            </a:r>
            <a:r>
              <a:rPr sz="2400" spc="15" dirty="0">
                <a:solidFill>
                  <a:srgbClr val="333333"/>
                </a:solidFill>
              </a:rPr>
              <a:t>i</a:t>
            </a:r>
            <a:r>
              <a:rPr sz="2400" spc="-5" dirty="0">
                <a:solidFill>
                  <a:srgbClr val="333333"/>
                </a:solidFill>
              </a:rPr>
              <a:t>n</a:t>
            </a:r>
            <a:r>
              <a:rPr sz="2400" spc="-10" dirty="0">
                <a:solidFill>
                  <a:srgbClr val="333333"/>
                </a:solidFill>
              </a:rPr>
              <a:t>st</a:t>
            </a:r>
            <a:r>
              <a:rPr sz="2400" spc="-45" dirty="0">
                <a:solidFill>
                  <a:srgbClr val="333333"/>
                </a:solidFill>
              </a:rPr>
              <a:t>v</a:t>
            </a:r>
            <a:r>
              <a:rPr sz="2400" spc="-30" dirty="0">
                <a:solidFill>
                  <a:srgbClr val="333333"/>
                </a:solidFill>
              </a:rPr>
              <a:t>e</a:t>
            </a:r>
            <a:r>
              <a:rPr sz="2400" spc="-5" dirty="0">
                <a:solidFill>
                  <a:srgbClr val="333333"/>
                </a:solidFill>
              </a:rPr>
              <a:t>n</a:t>
            </a:r>
            <a:r>
              <a:rPr sz="2400" spc="-25" dirty="0">
                <a:solidFill>
                  <a:srgbClr val="333333"/>
                </a:solidFill>
              </a:rPr>
              <a:t>o</a:t>
            </a:r>
            <a:r>
              <a:rPr sz="2400" spc="10" dirty="0">
                <a:solidFill>
                  <a:srgbClr val="333333"/>
                </a:solidFill>
              </a:rPr>
              <a:t>m</a:t>
            </a:r>
            <a:r>
              <a:rPr sz="2400" spc="-10" dirty="0">
                <a:solidFill>
                  <a:srgbClr val="333333"/>
                </a:solidFill>
              </a:rPr>
              <a:t>.</a:t>
            </a:r>
            <a:r>
              <a:rPr sz="2400" spc="-15" dirty="0">
                <a:solidFill>
                  <a:srgbClr val="333333"/>
                </a:solidFill>
              </a:rPr>
              <a:t> </a:t>
            </a:r>
            <a:r>
              <a:rPr sz="2400" spc="-20" dirty="0">
                <a:solidFill>
                  <a:srgbClr val="333333"/>
                </a:solidFill>
              </a:rPr>
              <a:t>M</a:t>
            </a:r>
            <a:r>
              <a:rPr sz="2400" spc="-5" dirty="0">
                <a:solidFill>
                  <a:srgbClr val="333333"/>
                </a:solidFill>
              </a:rPr>
              <a:t>n</a:t>
            </a:r>
            <a:r>
              <a:rPr sz="2400" spc="-25" dirty="0">
                <a:solidFill>
                  <a:srgbClr val="333333"/>
                </a:solidFill>
              </a:rPr>
              <a:t>o</a:t>
            </a:r>
            <a:r>
              <a:rPr sz="2400" spc="-10" dirty="0">
                <a:solidFill>
                  <a:srgbClr val="333333"/>
                </a:solidFill>
              </a:rPr>
              <a:t>g</a:t>
            </a:r>
            <a:r>
              <a:rPr sz="2400" spc="-15" dirty="0">
                <a:solidFill>
                  <a:srgbClr val="333333"/>
                </a:solidFill>
              </a:rPr>
              <a:t>e</a:t>
            </a:r>
            <a:r>
              <a:rPr sz="2400" spc="25" dirty="0">
                <a:solidFill>
                  <a:srgbClr val="333333"/>
                </a:solidFill>
              </a:rPr>
              <a:t> </a:t>
            </a:r>
            <a:r>
              <a:rPr sz="2400" spc="-10" dirty="0">
                <a:solidFill>
                  <a:srgbClr val="333333"/>
                </a:solidFill>
              </a:rPr>
              <a:t>p</a:t>
            </a:r>
            <a:r>
              <a:rPr sz="2400" spc="-20" dirty="0">
                <a:solidFill>
                  <a:srgbClr val="333333"/>
                </a:solidFill>
              </a:rPr>
              <a:t>r</a:t>
            </a:r>
            <a:r>
              <a:rPr sz="2400" spc="-30" dirty="0">
                <a:solidFill>
                  <a:srgbClr val="333333"/>
                </a:solidFill>
              </a:rPr>
              <a:t>e</a:t>
            </a:r>
            <a:r>
              <a:rPr sz="2400" spc="-10" dirty="0">
                <a:solidFill>
                  <a:srgbClr val="333333"/>
                </a:solidFill>
              </a:rPr>
              <a:t>d</a:t>
            </a:r>
            <a:r>
              <a:rPr sz="2400" spc="-45" dirty="0">
                <a:solidFill>
                  <a:srgbClr val="333333"/>
                </a:solidFill>
              </a:rPr>
              <a:t>r</a:t>
            </a:r>
            <a:r>
              <a:rPr sz="2400" spc="-15" dirty="0">
                <a:solidFill>
                  <a:srgbClr val="333333"/>
                </a:solidFill>
              </a:rPr>
              <a:t>as</a:t>
            </a:r>
            <a:r>
              <a:rPr sz="2400" spc="-10" dirty="0">
                <a:solidFill>
                  <a:srgbClr val="333333"/>
                </a:solidFill>
              </a:rPr>
              <a:t>ud</a:t>
            </a:r>
            <a:r>
              <a:rPr sz="2400" spc="-15" dirty="0">
                <a:solidFill>
                  <a:srgbClr val="333333"/>
                </a:solidFill>
              </a:rPr>
              <a:t>e</a:t>
            </a:r>
            <a:r>
              <a:rPr sz="2400" dirty="0">
                <a:solidFill>
                  <a:srgbClr val="333333"/>
                </a:solidFill>
              </a:rPr>
              <a:t> </a:t>
            </a:r>
            <a:r>
              <a:rPr sz="2400" spc="15" dirty="0">
                <a:solidFill>
                  <a:srgbClr val="333333"/>
                </a:solidFill>
              </a:rPr>
              <a:t>il</a:t>
            </a:r>
            <a:r>
              <a:rPr sz="2400" spc="-10" dirty="0">
                <a:solidFill>
                  <a:srgbClr val="333333"/>
                </a:solidFill>
              </a:rPr>
              <a:t>i</a:t>
            </a:r>
            <a:r>
              <a:rPr sz="2400" spc="-55" dirty="0">
                <a:solidFill>
                  <a:srgbClr val="333333"/>
                </a:solidFill>
              </a:rPr>
              <a:t> </a:t>
            </a:r>
            <a:r>
              <a:rPr sz="2400" spc="-10" dirty="0">
                <a:solidFill>
                  <a:srgbClr val="333333"/>
                </a:solidFill>
              </a:rPr>
              <a:t>st</a:t>
            </a:r>
            <a:r>
              <a:rPr sz="2400" spc="-25" dirty="0">
                <a:solidFill>
                  <a:srgbClr val="333333"/>
                </a:solidFill>
              </a:rPr>
              <a:t>e</a:t>
            </a:r>
            <a:r>
              <a:rPr sz="2400" spc="-20" dirty="0">
                <a:solidFill>
                  <a:srgbClr val="333333"/>
                </a:solidFill>
              </a:rPr>
              <a:t>r</a:t>
            </a:r>
            <a:r>
              <a:rPr sz="2400" spc="-30" dirty="0">
                <a:solidFill>
                  <a:srgbClr val="333333"/>
                </a:solidFill>
              </a:rPr>
              <a:t>e</a:t>
            </a:r>
            <a:r>
              <a:rPr sz="2400" spc="-25" dirty="0">
                <a:solidFill>
                  <a:srgbClr val="333333"/>
                </a:solidFill>
              </a:rPr>
              <a:t>o</a:t>
            </a:r>
            <a:r>
              <a:rPr sz="2400" spc="-5" dirty="0">
                <a:solidFill>
                  <a:srgbClr val="333333"/>
                </a:solidFill>
              </a:rPr>
              <a:t>t</a:t>
            </a:r>
            <a:r>
              <a:rPr sz="2400" spc="15" dirty="0">
                <a:solidFill>
                  <a:srgbClr val="333333"/>
                </a:solidFill>
              </a:rPr>
              <a:t>i</a:t>
            </a:r>
            <a:r>
              <a:rPr sz="2400" spc="-10" dirty="0">
                <a:solidFill>
                  <a:srgbClr val="333333"/>
                </a:solidFill>
              </a:rPr>
              <a:t>pi</a:t>
            </a:r>
            <a:r>
              <a:rPr sz="2400" spc="20" dirty="0">
                <a:solidFill>
                  <a:srgbClr val="333333"/>
                </a:solidFill>
              </a:rPr>
              <a:t> </a:t>
            </a:r>
            <a:r>
              <a:rPr sz="2400" spc="-30" dirty="0">
                <a:solidFill>
                  <a:srgbClr val="333333"/>
                </a:solidFill>
              </a:rPr>
              <a:t>s</a:t>
            </a:r>
            <a:r>
              <a:rPr sz="2400" spc="-15" dirty="0">
                <a:solidFill>
                  <a:srgbClr val="333333"/>
                </a:solidFill>
              </a:rPr>
              <a:t>e</a:t>
            </a:r>
            <a:r>
              <a:rPr sz="2400" spc="-10" dirty="0">
                <a:solidFill>
                  <a:srgbClr val="333333"/>
                </a:solidFill>
              </a:rPr>
              <a:t> b</a:t>
            </a:r>
            <a:r>
              <a:rPr sz="2400" spc="-15" dirty="0">
                <a:solidFill>
                  <a:srgbClr val="333333"/>
                </a:solidFill>
              </a:rPr>
              <a:t>a</a:t>
            </a:r>
            <a:r>
              <a:rPr sz="2400" spc="-5" dirty="0">
                <a:solidFill>
                  <a:srgbClr val="333333"/>
                </a:solidFill>
              </a:rPr>
              <a:t>z</a:t>
            </a:r>
            <a:r>
              <a:rPr sz="2400" spc="15" dirty="0">
                <a:solidFill>
                  <a:srgbClr val="333333"/>
                </a:solidFill>
              </a:rPr>
              <a:t>i</a:t>
            </a:r>
            <a:r>
              <a:rPr sz="2400" spc="-45" dirty="0">
                <a:solidFill>
                  <a:srgbClr val="333333"/>
                </a:solidFill>
              </a:rPr>
              <a:t>r</a:t>
            </a:r>
            <a:r>
              <a:rPr sz="2400" spc="-15" dirty="0">
                <a:solidFill>
                  <a:srgbClr val="333333"/>
                </a:solidFill>
              </a:rPr>
              <a:t>a</a:t>
            </a:r>
            <a:r>
              <a:rPr sz="2400" dirty="0">
                <a:solidFill>
                  <a:srgbClr val="333333"/>
                </a:solidFill>
              </a:rPr>
              <a:t>j</a:t>
            </a:r>
            <a:r>
              <a:rPr sz="2400" spc="-15" dirty="0">
                <a:solidFill>
                  <a:srgbClr val="333333"/>
                </a:solidFill>
              </a:rPr>
              <a:t>u</a:t>
            </a:r>
            <a:r>
              <a:rPr sz="2400" spc="-50" dirty="0">
                <a:solidFill>
                  <a:srgbClr val="333333"/>
                </a:solidFill>
              </a:rPr>
              <a:t> </a:t>
            </a:r>
            <a:r>
              <a:rPr sz="2400" spc="-5" dirty="0" err="1">
                <a:solidFill>
                  <a:srgbClr val="333333"/>
                </a:solidFill>
              </a:rPr>
              <a:t>n</a:t>
            </a:r>
            <a:r>
              <a:rPr sz="2400" spc="-15" dirty="0" err="1">
                <a:solidFill>
                  <a:srgbClr val="333333"/>
                </a:solidFill>
              </a:rPr>
              <a:t>a</a:t>
            </a:r>
            <a:r>
              <a:rPr sz="2400" spc="-5" dirty="0">
                <a:solidFill>
                  <a:srgbClr val="333333"/>
                </a:solidFill>
              </a:rPr>
              <a:t> </a:t>
            </a:r>
            <a:r>
              <a:rPr lang="x-none" sz="2400" spc="-5" dirty="0">
                <a:solidFill>
                  <a:srgbClr val="333333"/>
                </a:solidFill>
              </a:rPr>
              <a:t>jednom </a:t>
            </a:r>
            <a:r>
              <a:rPr sz="2400" spc="-15" dirty="0" err="1">
                <a:solidFill>
                  <a:srgbClr val="333333"/>
                </a:solidFill>
              </a:rPr>
              <a:t>asp</a:t>
            </a:r>
            <a:r>
              <a:rPr sz="2400" spc="-25" dirty="0" err="1">
                <a:solidFill>
                  <a:srgbClr val="333333"/>
                </a:solidFill>
              </a:rPr>
              <a:t>e</a:t>
            </a:r>
            <a:r>
              <a:rPr sz="2400" spc="-15" dirty="0" err="1">
                <a:solidFill>
                  <a:srgbClr val="333333"/>
                </a:solidFill>
              </a:rPr>
              <a:t>ktu</a:t>
            </a:r>
            <a:r>
              <a:rPr sz="2400" spc="25" dirty="0">
                <a:solidFill>
                  <a:srgbClr val="333333"/>
                </a:solidFill>
              </a:rPr>
              <a:t> </a:t>
            </a:r>
            <a:r>
              <a:rPr sz="2400" spc="15" dirty="0" err="1">
                <a:solidFill>
                  <a:srgbClr val="333333"/>
                </a:solidFill>
              </a:rPr>
              <a:t>i</a:t>
            </a:r>
            <a:r>
              <a:rPr sz="2400" spc="-10" dirty="0" err="1">
                <a:solidFill>
                  <a:srgbClr val="333333"/>
                </a:solidFill>
              </a:rPr>
              <a:t>d</a:t>
            </a:r>
            <a:r>
              <a:rPr sz="2400" spc="-30" dirty="0" err="1">
                <a:solidFill>
                  <a:srgbClr val="333333"/>
                </a:solidFill>
              </a:rPr>
              <a:t>e</a:t>
            </a:r>
            <a:r>
              <a:rPr sz="2400" spc="-5" dirty="0" err="1">
                <a:solidFill>
                  <a:srgbClr val="333333"/>
                </a:solidFill>
              </a:rPr>
              <a:t>nt</a:t>
            </a:r>
            <a:r>
              <a:rPr sz="2400" spc="15" dirty="0" err="1">
                <a:solidFill>
                  <a:srgbClr val="333333"/>
                </a:solidFill>
              </a:rPr>
              <a:t>i</a:t>
            </a:r>
            <a:r>
              <a:rPr sz="2400" spc="-5" dirty="0" err="1">
                <a:solidFill>
                  <a:srgbClr val="333333"/>
                </a:solidFill>
              </a:rPr>
              <a:t>t</a:t>
            </a:r>
            <a:r>
              <a:rPr sz="2400" spc="-30" dirty="0" err="1">
                <a:solidFill>
                  <a:srgbClr val="333333"/>
                </a:solidFill>
              </a:rPr>
              <a:t>e</a:t>
            </a:r>
            <a:r>
              <a:rPr sz="2400" spc="-5" dirty="0" err="1">
                <a:solidFill>
                  <a:srgbClr val="333333"/>
                </a:solidFill>
              </a:rPr>
              <a:t>t</a:t>
            </a:r>
            <a:r>
              <a:rPr sz="2400" spc="25" dirty="0" err="1">
                <a:solidFill>
                  <a:srgbClr val="333333"/>
                </a:solidFill>
              </a:rPr>
              <a:t>a</a:t>
            </a:r>
            <a:r>
              <a:rPr lang="x-none" sz="2400" spc="25" dirty="0">
                <a:solidFill>
                  <a:srgbClr val="333333"/>
                </a:solidFill>
              </a:rPr>
              <a:t> osobe</a:t>
            </a:r>
            <a:r>
              <a:rPr sz="2400" spc="-10" dirty="0">
                <a:solidFill>
                  <a:srgbClr val="333333"/>
                </a:solidFill>
              </a:rPr>
              <a:t>.</a:t>
            </a:r>
            <a:r>
              <a:rPr sz="2400" spc="-65" dirty="0">
                <a:solidFill>
                  <a:srgbClr val="333333"/>
                </a:solidFill>
              </a:rPr>
              <a:t> </a:t>
            </a:r>
            <a:r>
              <a:rPr sz="2400" spc="-30" dirty="0">
                <a:solidFill>
                  <a:srgbClr val="333333"/>
                </a:solidFill>
              </a:rPr>
              <a:t>O</a:t>
            </a:r>
            <a:r>
              <a:rPr sz="2400" spc="-45" dirty="0">
                <a:solidFill>
                  <a:srgbClr val="333333"/>
                </a:solidFill>
              </a:rPr>
              <a:t>v</a:t>
            </a:r>
            <a:r>
              <a:rPr sz="2400" spc="-15" dirty="0">
                <a:solidFill>
                  <a:srgbClr val="333333"/>
                </a:solidFill>
              </a:rPr>
              <a:t>e</a:t>
            </a:r>
            <a:r>
              <a:rPr sz="2400" spc="50" dirty="0">
                <a:solidFill>
                  <a:srgbClr val="333333"/>
                </a:solidFill>
              </a:rPr>
              <a:t> </a:t>
            </a:r>
            <a:r>
              <a:rPr sz="2400" spc="-10" dirty="0">
                <a:solidFill>
                  <a:srgbClr val="333333"/>
                </a:solidFill>
              </a:rPr>
              <a:t>p</a:t>
            </a:r>
            <a:r>
              <a:rPr sz="2400" spc="-20" dirty="0">
                <a:solidFill>
                  <a:srgbClr val="333333"/>
                </a:solidFill>
              </a:rPr>
              <a:t>r</a:t>
            </a:r>
            <a:r>
              <a:rPr sz="2400" spc="-30" dirty="0">
                <a:solidFill>
                  <a:srgbClr val="333333"/>
                </a:solidFill>
              </a:rPr>
              <a:t>e</a:t>
            </a:r>
            <a:r>
              <a:rPr sz="2400" spc="-10" dirty="0">
                <a:solidFill>
                  <a:srgbClr val="333333"/>
                </a:solidFill>
              </a:rPr>
              <a:t>d</a:t>
            </a:r>
            <a:r>
              <a:rPr sz="2400" spc="-45" dirty="0">
                <a:solidFill>
                  <a:srgbClr val="333333"/>
                </a:solidFill>
              </a:rPr>
              <a:t>r</a:t>
            </a:r>
            <a:r>
              <a:rPr sz="2400" spc="-15" dirty="0">
                <a:solidFill>
                  <a:srgbClr val="333333"/>
                </a:solidFill>
              </a:rPr>
              <a:t>as</a:t>
            </a:r>
            <a:r>
              <a:rPr sz="2400" spc="-10" dirty="0">
                <a:solidFill>
                  <a:srgbClr val="333333"/>
                </a:solidFill>
              </a:rPr>
              <a:t>ud</a:t>
            </a:r>
            <a:r>
              <a:rPr sz="2400" spc="-15" dirty="0">
                <a:solidFill>
                  <a:srgbClr val="333333"/>
                </a:solidFill>
              </a:rPr>
              <a:t>e</a:t>
            </a:r>
            <a:r>
              <a:rPr sz="2400" dirty="0">
                <a:solidFill>
                  <a:srgbClr val="333333"/>
                </a:solidFill>
              </a:rPr>
              <a:t> </a:t>
            </a:r>
            <a:r>
              <a:rPr sz="2400" spc="15" dirty="0">
                <a:solidFill>
                  <a:srgbClr val="333333"/>
                </a:solidFill>
              </a:rPr>
              <a:t>il</a:t>
            </a:r>
            <a:r>
              <a:rPr sz="2400" spc="-10" dirty="0">
                <a:solidFill>
                  <a:srgbClr val="333333"/>
                </a:solidFill>
              </a:rPr>
              <a:t>i </a:t>
            </a:r>
            <a:r>
              <a:rPr sz="2400" spc="-25" dirty="0">
                <a:solidFill>
                  <a:srgbClr val="333333"/>
                </a:solidFill>
              </a:rPr>
              <a:t>s</a:t>
            </a:r>
            <a:r>
              <a:rPr sz="2400" spc="-10" dirty="0">
                <a:solidFill>
                  <a:srgbClr val="333333"/>
                </a:solidFill>
              </a:rPr>
              <a:t>t</a:t>
            </a:r>
            <a:r>
              <a:rPr sz="2400" spc="-30" dirty="0">
                <a:solidFill>
                  <a:srgbClr val="333333"/>
                </a:solidFill>
              </a:rPr>
              <a:t>e</a:t>
            </a:r>
            <a:r>
              <a:rPr sz="2400" spc="-25" dirty="0">
                <a:solidFill>
                  <a:srgbClr val="333333"/>
                </a:solidFill>
              </a:rPr>
              <a:t>r</a:t>
            </a:r>
            <a:r>
              <a:rPr sz="2400" spc="-30" dirty="0">
                <a:solidFill>
                  <a:srgbClr val="333333"/>
                </a:solidFill>
              </a:rPr>
              <a:t>e</a:t>
            </a:r>
            <a:r>
              <a:rPr sz="2400" spc="-25" dirty="0">
                <a:solidFill>
                  <a:srgbClr val="333333"/>
                </a:solidFill>
              </a:rPr>
              <a:t>o</a:t>
            </a:r>
            <a:r>
              <a:rPr sz="2400" spc="-10" dirty="0">
                <a:solidFill>
                  <a:srgbClr val="333333"/>
                </a:solidFill>
              </a:rPr>
              <a:t>t</a:t>
            </a:r>
            <a:r>
              <a:rPr sz="2400" spc="15" dirty="0">
                <a:solidFill>
                  <a:srgbClr val="333333"/>
                </a:solidFill>
              </a:rPr>
              <a:t>i</a:t>
            </a:r>
            <a:r>
              <a:rPr sz="2400" spc="-10" dirty="0">
                <a:solidFill>
                  <a:srgbClr val="333333"/>
                </a:solidFill>
              </a:rPr>
              <a:t>pi</a:t>
            </a:r>
            <a:r>
              <a:rPr sz="2400" spc="25" dirty="0">
                <a:solidFill>
                  <a:srgbClr val="333333"/>
                </a:solidFill>
              </a:rPr>
              <a:t> </a:t>
            </a:r>
            <a:r>
              <a:rPr sz="2400" spc="-20" dirty="0">
                <a:solidFill>
                  <a:srgbClr val="333333"/>
                </a:solidFill>
              </a:rPr>
              <a:t>m</a:t>
            </a:r>
            <a:r>
              <a:rPr sz="2400" spc="-25" dirty="0">
                <a:solidFill>
                  <a:srgbClr val="333333"/>
                </a:solidFill>
              </a:rPr>
              <a:t>o</a:t>
            </a:r>
            <a:r>
              <a:rPr sz="2400" spc="-15" dirty="0">
                <a:solidFill>
                  <a:srgbClr val="333333"/>
                </a:solidFill>
              </a:rPr>
              <a:t>gu</a:t>
            </a:r>
            <a:r>
              <a:rPr sz="2400" spc="5" dirty="0">
                <a:solidFill>
                  <a:srgbClr val="333333"/>
                </a:solidFill>
              </a:rPr>
              <a:t> </a:t>
            </a:r>
            <a:r>
              <a:rPr sz="2400" spc="-10" dirty="0" err="1">
                <a:solidFill>
                  <a:srgbClr val="333333"/>
                </a:solidFill>
              </a:rPr>
              <a:t>n</a:t>
            </a:r>
            <a:r>
              <a:rPr sz="2400" spc="-15" dirty="0" err="1">
                <a:solidFill>
                  <a:srgbClr val="333333"/>
                </a:solidFill>
              </a:rPr>
              <a:t>as</a:t>
            </a:r>
            <a:r>
              <a:rPr sz="2400" spc="-15" dirty="0">
                <a:solidFill>
                  <a:srgbClr val="333333"/>
                </a:solidFill>
              </a:rPr>
              <a:t> </a:t>
            </a:r>
            <a:r>
              <a:rPr lang="x-none" sz="2400" spc="-15" dirty="0">
                <a:solidFill>
                  <a:srgbClr val="333333"/>
                </a:solidFill>
              </a:rPr>
              <a:t>navesti</a:t>
            </a:r>
            <a:r>
              <a:rPr sz="2400" spc="40" dirty="0">
                <a:solidFill>
                  <a:srgbClr val="333333"/>
                </a:solidFill>
              </a:rPr>
              <a:t> </a:t>
            </a:r>
            <a:r>
              <a:rPr sz="2400" spc="-15" dirty="0">
                <a:solidFill>
                  <a:srgbClr val="333333"/>
                </a:solidFill>
              </a:rPr>
              <a:t>da</a:t>
            </a:r>
            <a:r>
              <a:rPr sz="2400" spc="-5" dirty="0">
                <a:solidFill>
                  <a:srgbClr val="333333"/>
                </a:solidFill>
              </a:rPr>
              <a:t> </a:t>
            </a:r>
            <a:r>
              <a:rPr sz="2400" spc="-25" dirty="0">
                <a:solidFill>
                  <a:srgbClr val="333333"/>
                </a:solidFill>
              </a:rPr>
              <a:t>s</a:t>
            </a:r>
            <a:r>
              <a:rPr sz="2400" spc="-15" dirty="0">
                <a:solidFill>
                  <a:srgbClr val="333333"/>
                </a:solidFill>
              </a:rPr>
              <a:t>e</a:t>
            </a:r>
            <a:r>
              <a:rPr sz="2400" dirty="0">
                <a:solidFill>
                  <a:srgbClr val="333333"/>
                </a:solidFill>
              </a:rPr>
              <a:t> </a:t>
            </a:r>
            <a:r>
              <a:rPr sz="2400" spc="-15" dirty="0" err="1">
                <a:solidFill>
                  <a:srgbClr val="333333"/>
                </a:solidFill>
              </a:rPr>
              <a:t>ponašamo</a:t>
            </a:r>
            <a:r>
              <a:rPr sz="2400" spc="5" dirty="0">
                <a:solidFill>
                  <a:srgbClr val="333333"/>
                </a:solidFill>
              </a:rPr>
              <a:t> </a:t>
            </a:r>
            <a:r>
              <a:rPr lang="x-none" sz="2400" spc="5" dirty="0">
                <a:solidFill>
                  <a:srgbClr val="333333"/>
                </a:solidFill>
              </a:rPr>
              <a:t>ne</a:t>
            </a:r>
            <a:r>
              <a:rPr sz="2400" spc="-45" dirty="0" err="1">
                <a:solidFill>
                  <a:srgbClr val="333333"/>
                </a:solidFill>
              </a:rPr>
              <a:t>k</a:t>
            </a:r>
            <a:r>
              <a:rPr sz="2400" spc="-25" dirty="0" err="1">
                <a:solidFill>
                  <a:srgbClr val="333333"/>
                </a:solidFill>
              </a:rPr>
              <a:t>or</a:t>
            </a:r>
            <a:r>
              <a:rPr sz="2400" spc="-30" dirty="0" err="1">
                <a:solidFill>
                  <a:srgbClr val="333333"/>
                </a:solidFill>
              </a:rPr>
              <a:t>e</a:t>
            </a:r>
            <a:r>
              <a:rPr sz="2400" spc="-10" dirty="0" err="1">
                <a:solidFill>
                  <a:srgbClr val="333333"/>
                </a:solidFill>
              </a:rPr>
              <a:t>kt</a:t>
            </a:r>
            <a:r>
              <a:rPr sz="2400" spc="-5" dirty="0" err="1">
                <a:solidFill>
                  <a:srgbClr val="333333"/>
                </a:solidFill>
              </a:rPr>
              <a:t>n</a:t>
            </a:r>
            <a:r>
              <a:rPr sz="2400" spc="-15" dirty="0" err="1">
                <a:solidFill>
                  <a:srgbClr val="333333"/>
                </a:solidFill>
              </a:rPr>
              <a:t>o</a:t>
            </a:r>
            <a:r>
              <a:rPr sz="2400" spc="50" dirty="0">
                <a:solidFill>
                  <a:srgbClr val="333333"/>
                </a:solidFill>
              </a:rPr>
              <a:t> </a:t>
            </a:r>
            <a:r>
              <a:rPr sz="2400" spc="-15" dirty="0">
                <a:solidFill>
                  <a:srgbClr val="333333"/>
                </a:solidFill>
              </a:rPr>
              <a:t>p</a:t>
            </a:r>
            <a:r>
              <a:rPr sz="2400" spc="-20" dirty="0">
                <a:solidFill>
                  <a:srgbClr val="333333"/>
                </a:solidFill>
              </a:rPr>
              <a:t>r</a:t>
            </a:r>
            <a:r>
              <a:rPr sz="2400" spc="-30" dirty="0">
                <a:solidFill>
                  <a:srgbClr val="333333"/>
                </a:solidFill>
              </a:rPr>
              <a:t>e</a:t>
            </a:r>
            <a:r>
              <a:rPr sz="2400" spc="-20" dirty="0">
                <a:solidFill>
                  <a:srgbClr val="333333"/>
                </a:solidFill>
              </a:rPr>
              <a:t>ma</a:t>
            </a:r>
            <a:r>
              <a:rPr sz="2400" spc="-10" dirty="0">
                <a:solidFill>
                  <a:srgbClr val="333333"/>
                </a:solidFill>
              </a:rPr>
              <a:t> </a:t>
            </a:r>
            <a:r>
              <a:rPr sz="2400" spc="-25" dirty="0">
                <a:solidFill>
                  <a:srgbClr val="333333"/>
                </a:solidFill>
              </a:rPr>
              <a:t>o</a:t>
            </a:r>
            <a:r>
              <a:rPr sz="2400" spc="-15" dirty="0">
                <a:solidFill>
                  <a:srgbClr val="333333"/>
                </a:solidFill>
              </a:rPr>
              <a:t>s</a:t>
            </a:r>
            <a:r>
              <a:rPr sz="2400" spc="-35" dirty="0">
                <a:solidFill>
                  <a:srgbClr val="333333"/>
                </a:solidFill>
              </a:rPr>
              <a:t>o</a:t>
            </a:r>
            <a:r>
              <a:rPr sz="2400" spc="-10" dirty="0">
                <a:solidFill>
                  <a:srgbClr val="333333"/>
                </a:solidFill>
              </a:rPr>
              <a:t>b</a:t>
            </a:r>
            <a:r>
              <a:rPr sz="2400" spc="-15" dirty="0">
                <a:solidFill>
                  <a:srgbClr val="333333"/>
                </a:solidFill>
              </a:rPr>
              <a:t>ama</a:t>
            </a:r>
            <a:r>
              <a:rPr sz="2400" spc="40" dirty="0">
                <a:solidFill>
                  <a:srgbClr val="333333"/>
                </a:solidFill>
              </a:rPr>
              <a:t> </a:t>
            </a:r>
            <a:r>
              <a:rPr sz="2400" spc="-45" dirty="0">
                <a:solidFill>
                  <a:srgbClr val="333333"/>
                </a:solidFill>
              </a:rPr>
              <a:t>k</a:t>
            </a:r>
            <a:r>
              <a:rPr sz="2400" spc="-25" dirty="0">
                <a:solidFill>
                  <a:srgbClr val="333333"/>
                </a:solidFill>
              </a:rPr>
              <a:t>o</a:t>
            </a:r>
            <a:r>
              <a:rPr sz="2400" spc="-5" dirty="0">
                <a:solidFill>
                  <a:srgbClr val="333333"/>
                </a:solidFill>
              </a:rPr>
              <a:t>j</a:t>
            </a:r>
            <a:r>
              <a:rPr sz="2400" spc="-15" dirty="0">
                <a:solidFill>
                  <a:srgbClr val="333333"/>
                </a:solidFill>
              </a:rPr>
              <a:t>e</a:t>
            </a:r>
            <a:r>
              <a:rPr sz="2400" dirty="0">
                <a:solidFill>
                  <a:srgbClr val="333333"/>
                </a:solidFill>
              </a:rPr>
              <a:t> </a:t>
            </a:r>
            <a:r>
              <a:rPr sz="2400" spc="-5" dirty="0">
                <a:solidFill>
                  <a:srgbClr val="333333"/>
                </a:solidFill>
              </a:rPr>
              <a:t>n</a:t>
            </a:r>
            <a:r>
              <a:rPr sz="2400" spc="-15" dirty="0">
                <a:solidFill>
                  <a:srgbClr val="333333"/>
                </a:solidFill>
              </a:rPr>
              <a:t>e</a:t>
            </a:r>
            <a:r>
              <a:rPr sz="2400" dirty="0">
                <a:solidFill>
                  <a:srgbClr val="333333"/>
                </a:solidFill>
              </a:rPr>
              <a:t> </a:t>
            </a:r>
            <a:r>
              <a:rPr sz="2400" spc="-10" dirty="0">
                <a:solidFill>
                  <a:srgbClr val="333333"/>
                </a:solidFill>
              </a:rPr>
              <a:t>z</a:t>
            </a:r>
            <a:r>
              <a:rPr sz="2400" spc="-15" dirty="0">
                <a:solidFill>
                  <a:srgbClr val="333333"/>
                </a:solidFill>
              </a:rPr>
              <a:t>as</a:t>
            </a:r>
            <a:r>
              <a:rPr sz="2400" spc="15" dirty="0">
                <a:solidFill>
                  <a:srgbClr val="333333"/>
                </a:solidFill>
              </a:rPr>
              <a:t>l</a:t>
            </a:r>
            <a:r>
              <a:rPr sz="2400" spc="-5" dirty="0">
                <a:solidFill>
                  <a:srgbClr val="333333"/>
                </a:solidFill>
              </a:rPr>
              <a:t>u</a:t>
            </a:r>
            <a:r>
              <a:rPr sz="2400" spc="-10" dirty="0">
                <a:solidFill>
                  <a:srgbClr val="333333"/>
                </a:solidFill>
              </a:rPr>
              <a:t>ž</a:t>
            </a:r>
            <a:r>
              <a:rPr sz="2400" spc="-5" dirty="0">
                <a:solidFill>
                  <a:srgbClr val="333333"/>
                </a:solidFill>
              </a:rPr>
              <a:t>uj</a:t>
            </a:r>
            <a:r>
              <a:rPr sz="2400" spc="-15" dirty="0">
                <a:solidFill>
                  <a:srgbClr val="333333"/>
                </a:solidFill>
              </a:rPr>
              <a:t>u</a:t>
            </a:r>
            <a:r>
              <a:rPr sz="2400" spc="-75" dirty="0">
                <a:solidFill>
                  <a:srgbClr val="333333"/>
                </a:solidFill>
              </a:rPr>
              <a:t> </a:t>
            </a:r>
            <a:r>
              <a:rPr sz="2400" spc="-10" dirty="0">
                <a:solidFill>
                  <a:srgbClr val="333333"/>
                </a:solidFill>
              </a:rPr>
              <a:t>d</a:t>
            </a:r>
            <a:r>
              <a:rPr sz="2400" spc="-15" dirty="0">
                <a:solidFill>
                  <a:srgbClr val="333333"/>
                </a:solidFill>
              </a:rPr>
              <a:t>a</a:t>
            </a:r>
            <a:r>
              <a:rPr sz="2400" spc="-5" dirty="0">
                <a:solidFill>
                  <a:srgbClr val="333333"/>
                </a:solidFill>
              </a:rPr>
              <a:t> </a:t>
            </a:r>
            <a:r>
              <a:rPr sz="2400" spc="-15" dirty="0">
                <a:solidFill>
                  <a:srgbClr val="333333"/>
                </a:solidFill>
              </a:rPr>
              <a:t>b</a:t>
            </a:r>
            <a:r>
              <a:rPr sz="2400" spc="-5" dirty="0">
                <a:solidFill>
                  <a:srgbClr val="333333"/>
                </a:solidFill>
              </a:rPr>
              <a:t>u</a:t>
            </a:r>
            <a:r>
              <a:rPr sz="2400" spc="-10" dirty="0">
                <a:solidFill>
                  <a:srgbClr val="333333"/>
                </a:solidFill>
              </a:rPr>
              <a:t>d</a:t>
            </a:r>
            <a:r>
              <a:rPr sz="2400" spc="-15" dirty="0">
                <a:solidFill>
                  <a:srgbClr val="333333"/>
                </a:solidFill>
              </a:rPr>
              <a:t>u</a:t>
            </a:r>
            <a:r>
              <a:rPr sz="2400" spc="5" dirty="0">
                <a:solidFill>
                  <a:srgbClr val="333333"/>
                </a:solidFill>
              </a:rPr>
              <a:t> </a:t>
            </a:r>
            <a:r>
              <a:rPr sz="2400" spc="-15" dirty="0" err="1">
                <a:solidFill>
                  <a:srgbClr val="333333"/>
                </a:solidFill>
              </a:rPr>
              <a:t>nega</a:t>
            </a:r>
            <a:r>
              <a:rPr sz="2400" dirty="0" err="1">
                <a:solidFill>
                  <a:srgbClr val="333333"/>
                </a:solidFill>
              </a:rPr>
              <a:t>t</a:t>
            </a:r>
            <a:r>
              <a:rPr sz="2400" spc="15" dirty="0" err="1">
                <a:solidFill>
                  <a:srgbClr val="333333"/>
                </a:solidFill>
              </a:rPr>
              <a:t>i</a:t>
            </a:r>
            <a:r>
              <a:rPr sz="2400" spc="-15" dirty="0" err="1">
                <a:solidFill>
                  <a:srgbClr val="333333"/>
                </a:solidFill>
              </a:rPr>
              <a:t>v</a:t>
            </a:r>
            <a:r>
              <a:rPr sz="2400" spc="-10" dirty="0" err="1">
                <a:solidFill>
                  <a:srgbClr val="333333"/>
                </a:solidFill>
              </a:rPr>
              <a:t>n</a:t>
            </a:r>
            <a:r>
              <a:rPr sz="2400" spc="-15" dirty="0" err="1">
                <a:solidFill>
                  <a:srgbClr val="333333"/>
                </a:solidFill>
              </a:rPr>
              <a:t>o</a:t>
            </a:r>
            <a:r>
              <a:rPr sz="2400" spc="-45" dirty="0">
                <a:solidFill>
                  <a:srgbClr val="333333"/>
                </a:solidFill>
              </a:rPr>
              <a:t> </a:t>
            </a:r>
            <a:r>
              <a:rPr lang="x-none" sz="2400" spc="-25" dirty="0">
                <a:solidFill>
                  <a:srgbClr val="333333"/>
                </a:solidFill>
              </a:rPr>
              <a:t>procenjenje</a:t>
            </a:r>
            <a:r>
              <a:rPr sz="2400" spc="-10" dirty="0">
                <a:solidFill>
                  <a:srgbClr val="333333"/>
                </a:solidFill>
              </a:rPr>
              <a:t>. </a:t>
            </a:r>
            <a:r>
              <a:rPr sz="2400" u="sng" spc="-20" dirty="0">
                <a:solidFill>
                  <a:srgbClr val="333333"/>
                </a:solidFill>
              </a:rPr>
              <a:t>M</a:t>
            </a:r>
            <a:r>
              <a:rPr sz="2400" u="sng" spc="-30" dirty="0">
                <a:solidFill>
                  <a:srgbClr val="333333"/>
                </a:solidFill>
              </a:rPr>
              <a:t>e</a:t>
            </a:r>
            <a:r>
              <a:rPr sz="2400" u="sng" spc="-10" dirty="0">
                <a:solidFill>
                  <a:srgbClr val="333333"/>
                </a:solidFill>
              </a:rPr>
              <a:t>nt</a:t>
            </a:r>
            <a:r>
              <a:rPr sz="2400" u="sng" spc="-15" dirty="0">
                <a:solidFill>
                  <a:srgbClr val="333333"/>
                </a:solidFill>
              </a:rPr>
              <a:t>a</a:t>
            </a:r>
            <a:r>
              <a:rPr sz="2400" u="sng" spc="25" dirty="0">
                <a:solidFill>
                  <a:srgbClr val="333333"/>
                </a:solidFill>
              </a:rPr>
              <a:t>l</a:t>
            </a:r>
            <a:r>
              <a:rPr sz="2400" u="sng" spc="-10" dirty="0">
                <a:solidFill>
                  <a:srgbClr val="333333"/>
                </a:solidFill>
              </a:rPr>
              <a:t>ni</a:t>
            </a:r>
            <a:r>
              <a:rPr sz="2400" u="sng" spc="-40" dirty="0">
                <a:solidFill>
                  <a:srgbClr val="333333"/>
                </a:solidFill>
              </a:rPr>
              <a:t> </a:t>
            </a:r>
            <a:r>
              <a:rPr sz="2400" u="sng" spc="-15" dirty="0">
                <a:solidFill>
                  <a:srgbClr val="333333"/>
                </a:solidFill>
              </a:rPr>
              <a:t>po</a:t>
            </a:r>
            <a:r>
              <a:rPr sz="2400" u="sng" spc="-30" dirty="0">
                <a:solidFill>
                  <a:srgbClr val="333333"/>
                </a:solidFill>
              </a:rPr>
              <a:t>re</a:t>
            </a:r>
            <a:r>
              <a:rPr sz="2400" u="sng" spc="-20" dirty="0">
                <a:solidFill>
                  <a:srgbClr val="333333"/>
                </a:solidFill>
              </a:rPr>
              <a:t>m</a:t>
            </a:r>
            <a:r>
              <a:rPr sz="2400" u="sng" spc="-25" dirty="0">
                <a:solidFill>
                  <a:srgbClr val="333333"/>
                </a:solidFill>
              </a:rPr>
              <a:t>eć</a:t>
            </a:r>
            <a:r>
              <a:rPr sz="2400" u="sng" spc="-10" dirty="0">
                <a:solidFill>
                  <a:srgbClr val="333333"/>
                </a:solidFill>
              </a:rPr>
              <a:t>aj</a:t>
            </a:r>
            <a:r>
              <a:rPr sz="2400" u="sng" spc="40" dirty="0">
                <a:solidFill>
                  <a:srgbClr val="333333"/>
                </a:solidFill>
              </a:rPr>
              <a:t> </a:t>
            </a:r>
            <a:r>
              <a:rPr sz="2400" u="sng" spc="-5" dirty="0">
                <a:solidFill>
                  <a:srgbClr val="333333"/>
                </a:solidFill>
              </a:rPr>
              <a:t>j</a:t>
            </a:r>
            <a:r>
              <a:rPr sz="2400" u="sng" spc="-15" dirty="0">
                <a:solidFill>
                  <a:srgbClr val="333333"/>
                </a:solidFill>
              </a:rPr>
              <a:t>e</a:t>
            </a:r>
            <a:r>
              <a:rPr sz="2400" u="sng" spc="-30" dirty="0">
                <a:solidFill>
                  <a:srgbClr val="333333"/>
                </a:solidFill>
              </a:rPr>
              <a:t> </a:t>
            </a:r>
            <a:r>
              <a:rPr sz="2400" u="sng" spc="-25" dirty="0" err="1">
                <a:solidFill>
                  <a:srgbClr val="333333"/>
                </a:solidFill>
              </a:rPr>
              <a:t>s</a:t>
            </a:r>
            <a:r>
              <a:rPr sz="2400" u="sng" spc="-15" dirty="0" err="1">
                <a:solidFill>
                  <a:srgbClr val="333333"/>
                </a:solidFill>
              </a:rPr>
              <a:t>amo</a:t>
            </a:r>
            <a:r>
              <a:rPr sz="2400" u="sng" spc="20" dirty="0">
                <a:solidFill>
                  <a:srgbClr val="333333"/>
                </a:solidFill>
              </a:rPr>
              <a:t> </a:t>
            </a:r>
            <a:r>
              <a:rPr sz="2400" u="sng" spc="-5" dirty="0" err="1">
                <a:solidFill>
                  <a:srgbClr val="333333"/>
                </a:solidFill>
              </a:rPr>
              <a:t>j</a:t>
            </a:r>
            <a:r>
              <a:rPr sz="2400" u="sng" spc="-30" dirty="0" err="1">
                <a:solidFill>
                  <a:srgbClr val="333333"/>
                </a:solidFill>
              </a:rPr>
              <a:t>e</a:t>
            </a:r>
            <a:r>
              <a:rPr sz="2400" u="sng" spc="-15" dirty="0" err="1">
                <a:solidFill>
                  <a:srgbClr val="333333"/>
                </a:solidFill>
              </a:rPr>
              <a:t>dan</a:t>
            </a:r>
            <a:r>
              <a:rPr lang="sr-Latn-CS" sz="2400" u="sng" spc="-15" dirty="0">
                <a:solidFill>
                  <a:srgbClr val="333333"/>
                </a:solidFill>
              </a:rPr>
              <a:t> delić,</a:t>
            </a:r>
            <a:r>
              <a:rPr sz="2400" u="sng" spc="-10" dirty="0">
                <a:solidFill>
                  <a:srgbClr val="333333"/>
                </a:solidFill>
              </a:rPr>
              <a:t> </a:t>
            </a:r>
            <a:r>
              <a:rPr sz="2400" u="sng" spc="-15" dirty="0" err="1">
                <a:solidFill>
                  <a:srgbClr val="333333"/>
                </a:solidFill>
              </a:rPr>
              <a:t>asp</a:t>
            </a:r>
            <a:r>
              <a:rPr sz="2400" u="sng" spc="-30" dirty="0" err="1">
                <a:solidFill>
                  <a:srgbClr val="333333"/>
                </a:solidFill>
              </a:rPr>
              <a:t>e</a:t>
            </a:r>
            <a:r>
              <a:rPr sz="2400" u="sng" spc="-10" dirty="0" err="1">
                <a:solidFill>
                  <a:srgbClr val="333333"/>
                </a:solidFill>
              </a:rPr>
              <a:t>kt</a:t>
            </a:r>
            <a:r>
              <a:rPr lang="sr-Latn-CS" sz="2400" u="sng" spc="-10" dirty="0">
                <a:solidFill>
                  <a:srgbClr val="333333"/>
                </a:solidFill>
              </a:rPr>
              <a:t>,</a:t>
            </a:r>
            <a:r>
              <a:rPr sz="2400" u="sng" spc="35" dirty="0">
                <a:solidFill>
                  <a:srgbClr val="333333"/>
                </a:solidFill>
              </a:rPr>
              <a:t> </a:t>
            </a:r>
            <a:r>
              <a:rPr sz="2400" u="sng" spc="15" dirty="0" err="1">
                <a:solidFill>
                  <a:srgbClr val="333333"/>
                </a:solidFill>
              </a:rPr>
              <a:t>i</a:t>
            </a:r>
            <a:r>
              <a:rPr sz="2400" u="sng" spc="-15" dirty="0" err="1">
                <a:solidFill>
                  <a:srgbClr val="333333"/>
                </a:solidFill>
              </a:rPr>
              <a:t>d</a:t>
            </a:r>
            <a:r>
              <a:rPr sz="2400" u="sng" spc="-25" dirty="0" err="1">
                <a:solidFill>
                  <a:srgbClr val="333333"/>
                </a:solidFill>
              </a:rPr>
              <a:t>e</a:t>
            </a:r>
            <a:r>
              <a:rPr sz="2400" u="sng" spc="-10" dirty="0" err="1">
                <a:solidFill>
                  <a:srgbClr val="333333"/>
                </a:solidFill>
              </a:rPr>
              <a:t>nt</a:t>
            </a:r>
            <a:r>
              <a:rPr sz="2400" u="sng" spc="15" dirty="0" err="1">
                <a:solidFill>
                  <a:srgbClr val="333333"/>
                </a:solidFill>
              </a:rPr>
              <a:t>i</a:t>
            </a:r>
            <a:r>
              <a:rPr sz="2400" u="sng" spc="-10" dirty="0" err="1">
                <a:solidFill>
                  <a:srgbClr val="333333"/>
                </a:solidFill>
              </a:rPr>
              <a:t>t</a:t>
            </a:r>
            <a:r>
              <a:rPr sz="2400" u="sng" spc="-30" dirty="0" err="1">
                <a:solidFill>
                  <a:srgbClr val="333333"/>
                </a:solidFill>
              </a:rPr>
              <a:t>e</a:t>
            </a:r>
            <a:r>
              <a:rPr sz="2400" u="sng" spc="-10" dirty="0" err="1">
                <a:solidFill>
                  <a:srgbClr val="333333"/>
                </a:solidFill>
              </a:rPr>
              <a:t>t</a:t>
            </a:r>
            <a:r>
              <a:rPr sz="2400" u="sng" spc="35" dirty="0" err="1">
                <a:solidFill>
                  <a:srgbClr val="333333"/>
                </a:solidFill>
              </a:rPr>
              <a:t>a</a:t>
            </a:r>
            <a:r>
              <a:rPr lang="x-none" sz="2400" u="sng" spc="35" dirty="0">
                <a:solidFill>
                  <a:srgbClr val="333333"/>
                </a:solidFill>
              </a:rPr>
              <a:t> </a:t>
            </a:r>
            <a:r>
              <a:rPr lang="x-none" sz="2400" u="sng" spc="35">
                <a:solidFill>
                  <a:srgbClr val="333333"/>
                </a:solidFill>
              </a:rPr>
              <a:t>osobe</a:t>
            </a:r>
            <a:r>
              <a:rPr sz="2400" u="sng" spc="-10" dirty="0">
                <a:solidFill>
                  <a:srgbClr val="333333"/>
                </a:solidFill>
              </a:rPr>
              <a:t>.</a:t>
            </a: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it-IT" sz="3600">
                <a:latin typeface="+mn-lt"/>
                <a:ea typeface="+mn-ea"/>
                <a:cs typeface="+mn-cs"/>
              </a:rPr>
              <a:t>Šta bi trebalo da radimo?</a:t>
            </a:r>
            <a:endParaRPr sz="3600" dirty="0">
              <a:latin typeface="+mn-lt"/>
              <a:ea typeface="+mn-ea"/>
              <a:cs typeface="+mn-cs"/>
            </a:endParaRPr>
          </a:p>
        </p:txBody>
      </p:sp>
      <p:sp>
        <p:nvSpPr>
          <p:cNvPr id="8"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n-US" sz="2400" dirty="0" err="1">
                <a:solidFill>
                  <a:srgbClr val="333333"/>
                </a:solidFill>
                <a:latin typeface="Calibri Light"/>
                <a:ea typeface="ＭＳ Ｐゴシック"/>
                <a:cs typeface="Verdana"/>
              </a:rPr>
              <a:t>Informišite</a:t>
            </a:r>
            <a:r>
              <a:rPr lang="en-US" sz="2400" dirty="0">
                <a:solidFill>
                  <a:srgbClr val="333333"/>
                </a:solidFill>
                <a:latin typeface="Calibri Light"/>
                <a:ea typeface="ＭＳ Ｐゴシック"/>
                <a:cs typeface="Verdana"/>
              </a:rPr>
              <a:t> se I </a:t>
            </a:r>
            <a:r>
              <a:rPr lang="en-US" sz="2400" dirty="0" err="1">
                <a:solidFill>
                  <a:srgbClr val="333333"/>
                </a:solidFill>
                <a:latin typeface="Calibri Light"/>
                <a:ea typeface="ＭＳ Ｐゴシック"/>
                <a:cs typeface="Verdana"/>
              </a:rPr>
              <a:t>komunicirajte</a:t>
            </a:r>
            <a:r>
              <a:rPr lang="en-US" sz="2400" dirty="0">
                <a:solidFill>
                  <a:srgbClr val="333333"/>
                </a:solidFill>
                <a:latin typeface="Calibri Light"/>
                <a:ea typeface="ＭＳ Ｐゴシック"/>
                <a:cs typeface="Verdana"/>
              </a:rPr>
              <a:t> o </a:t>
            </a:r>
            <a:r>
              <a:rPr lang="en-US" sz="2400" dirty="0" err="1">
                <a:solidFill>
                  <a:srgbClr val="333333"/>
                </a:solidFill>
                <a:latin typeface="Calibri Light"/>
                <a:ea typeface="ＭＳ Ｐゴシック"/>
                <a:cs typeface="Verdana"/>
              </a:rPr>
              <a:t>vašem</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iskustvu</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bolesti</a:t>
            </a:r>
            <a:r>
              <a:rPr lang="en-US" sz="2400" dirty="0">
                <a:solidFill>
                  <a:srgbClr val="333333"/>
                </a:solidFill>
                <a:latin typeface="Calibri Light"/>
                <a:ea typeface="ＭＳ Ｐゴシック"/>
                <a:cs typeface="Verdana"/>
              </a:rPr>
              <a:t>!</a:t>
            </a:r>
            <a:endParaRPr lang="de-DE" sz="2400" dirty="0">
              <a:solidFill>
                <a:srgbClr val="333333"/>
              </a:solidFill>
              <a:latin typeface="Calibri Light"/>
              <a:ea typeface="ＭＳ Ｐゴシック"/>
              <a:cs typeface="Verdana"/>
            </a:endParaRPr>
          </a:p>
        </p:txBody>
      </p:sp>
      <p:graphicFrame>
        <p:nvGraphicFramePr>
          <p:cNvPr id="11" name="Diagramm 3"/>
          <p:cNvGraphicFramePr>
            <a:graphicFrameLocks noChangeAspect="1"/>
          </p:cNvGraphicFramePr>
          <p:nvPr>
            <p:extLst>
              <p:ext uri="{D42A27DB-BD31-4B8C-83A1-F6EECF244321}">
                <p14:modId xmlns:p14="http://schemas.microsoft.com/office/powerpoint/2010/main" val="1413298234"/>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Da li </a:t>
            </a:r>
            <a:r>
              <a:rPr lang="en-US" sz="3600" dirty="0" err="1">
                <a:latin typeface="+mn-lt"/>
                <a:ea typeface="+mn-ea"/>
                <a:cs typeface="+mn-cs"/>
              </a:rPr>
              <a:t>treba</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r>
              <a:rPr lang="en-US" sz="3600" dirty="0" err="1">
                <a:latin typeface="+mn-lt"/>
                <a:ea typeface="+mn-ea"/>
                <a:cs typeface="+mn-cs"/>
              </a:rPr>
              <a:t>i</a:t>
            </a:r>
            <a:r>
              <a:rPr lang="en-US" sz="3600" dirty="0">
                <a:latin typeface="+mn-lt"/>
                <a:ea typeface="+mn-ea"/>
                <a:cs typeface="+mn-cs"/>
              </a:rPr>
              <a:t> </a:t>
            </a:r>
            <a:r>
              <a:rPr lang="en-US" sz="3600" dirty="0" err="1">
                <a:latin typeface="+mn-lt"/>
                <a:ea typeface="+mn-ea"/>
                <a:cs typeface="+mn-cs"/>
              </a:rPr>
              <a:t>kako</a:t>
            </a:r>
            <a:r>
              <a:rPr lang="en-US" sz="3600" dirty="0">
                <a:latin typeface="+mn-lt"/>
                <a:ea typeface="+mn-ea"/>
                <a:cs typeface="+mn-cs"/>
              </a:rPr>
              <a:t>?</a:t>
            </a:r>
          </a:p>
        </p:txBody>
      </p:sp>
      <p:sp>
        <p:nvSpPr>
          <p:cNvPr id="2" name="Content Placeholder 1"/>
          <p:cNvSpPr>
            <a:spLocks noGrp="1"/>
          </p:cNvSpPr>
          <p:nvPr>
            <p:ph idx="1"/>
          </p:nvPr>
        </p:nvSpPr>
        <p:spPr>
          <a:xfrm>
            <a:off x="408955" y="2204864"/>
            <a:ext cx="6858000" cy="4248000"/>
          </a:xfrm>
        </p:spPr>
        <p:txBody>
          <a:bodyPr/>
          <a:lstStyle/>
          <a:p>
            <a:pPr marR="6350" lvl="0" defTabSz="914400"/>
            <a:r>
              <a:rPr lang="it-IT" sz="2400" dirty="0">
                <a:solidFill>
                  <a:srgbClr val="004992"/>
                </a:solidFill>
              </a:rPr>
              <a:t>Da</a:t>
            </a:r>
            <a:r>
              <a:rPr lang="it-IT" sz="2400" spc="-15" dirty="0">
                <a:solidFill>
                  <a:srgbClr val="004992"/>
                </a:solidFill>
              </a:rPr>
              <a:t> </a:t>
            </a:r>
            <a:r>
              <a:rPr lang="it-IT" sz="2400" spc="-30" dirty="0">
                <a:solidFill>
                  <a:srgbClr val="004992"/>
                </a:solidFill>
              </a:rPr>
              <a:t>l</a:t>
            </a:r>
            <a:r>
              <a:rPr lang="it-IT" sz="2400" dirty="0">
                <a:solidFill>
                  <a:srgbClr val="004992"/>
                </a:solidFill>
              </a:rPr>
              <a:t>i </a:t>
            </a:r>
            <a:r>
              <a:rPr lang="it-IT" sz="2400" spc="30" dirty="0">
                <a:solidFill>
                  <a:srgbClr val="004992"/>
                </a:solidFill>
              </a:rPr>
              <a:t>t</a:t>
            </a:r>
            <a:r>
              <a:rPr lang="it-IT" sz="2400" spc="-15" dirty="0">
                <a:solidFill>
                  <a:srgbClr val="004992"/>
                </a:solidFill>
              </a:rPr>
              <a:t>r</a:t>
            </a:r>
            <a:r>
              <a:rPr lang="it-IT" sz="2400" dirty="0">
                <a:solidFill>
                  <a:srgbClr val="004992"/>
                </a:solidFill>
              </a:rPr>
              <a:t>eba</a:t>
            </a:r>
            <a:r>
              <a:rPr lang="it-IT" sz="2400" spc="-20" dirty="0">
                <a:solidFill>
                  <a:srgbClr val="004992"/>
                </a:solidFill>
              </a:rPr>
              <a:t> </a:t>
            </a:r>
            <a:r>
              <a:rPr lang="it-IT" sz="2400" spc="-10" dirty="0">
                <a:solidFill>
                  <a:srgbClr val="004992"/>
                </a:solidFill>
              </a:rPr>
              <a:t>d</a:t>
            </a:r>
            <a:r>
              <a:rPr lang="it-IT" sz="2400" dirty="0">
                <a:solidFill>
                  <a:srgbClr val="004992"/>
                </a:solidFill>
              </a:rPr>
              <a:t>a</a:t>
            </a:r>
            <a:r>
              <a:rPr lang="it-IT" sz="2400" spc="5" dirty="0">
                <a:solidFill>
                  <a:srgbClr val="004992"/>
                </a:solidFill>
              </a:rPr>
              <a:t> </a:t>
            </a:r>
            <a:r>
              <a:rPr lang="it-IT" sz="2400" spc="-15" dirty="0">
                <a:solidFill>
                  <a:srgbClr val="004992"/>
                </a:solidFill>
              </a:rPr>
              <a:t>k</a:t>
            </a:r>
            <a:r>
              <a:rPr lang="it-IT" sz="2400" spc="-10" dirty="0">
                <a:solidFill>
                  <a:srgbClr val="004992"/>
                </a:solidFill>
              </a:rPr>
              <a:t>až</a:t>
            </a:r>
            <a:r>
              <a:rPr lang="it-IT" sz="2400" dirty="0">
                <a:solidFill>
                  <a:srgbClr val="004992"/>
                </a:solidFill>
              </a:rPr>
              <a:t>ete </a:t>
            </a:r>
            <a:r>
              <a:rPr lang="it-IT" sz="2400" spc="-15" dirty="0">
                <a:solidFill>
                  <a:srgbClr val="004992"/>
                </a:solidFill>
              </a:rPr>
              <a:t>d</a:t>
            </a:r>
            <a:r>
              <a:rPr lang="it-IT" sz="2400" spc="-10" dirty="0">
                <a:solidFill>
                  <a:srgbClr val="004992"/>
                </a:solidFill>
              </a:rPr>
              <a:t>r</a:t>
            </a:r>
            <a:r>
              <a:rPr lang="it-IT" sz="2400" dirty="0">
                <a:solidFill>
                  <a:srgbClr val="004992"/>
                </a:solidFill>
              </a:rPr>
              <a:t>u</a:t>
            </a:r>
            <a:r>
              <a:rPr lang="it-IT" sz="2400" spc="-15" dirty="0">
                <a:solidFill>
                  <a:srgbClr val="004992"/>
                </a:solidFill>
              </a:rPr>
              <a:t>g</a:t>
            </a:r>
            <a:r>
              <a:rPr lang="it-IT" sz="2400" spc="-30" dirty="0">
                <a:solidFill>
                  <a:srgbClr val="004992"/>
                </a:solidFill>
              </a:rPr>
              <a:t>i</a:t>
            </a:r>
            <a:r>
              <a:rPr lang="it-IT" sz="2400" spc="-15" dirty="0">
                <a:solidFill>
                  <a:srgbClr val="004992"/>
                </a:solidFill>
              </a:rPr>
              <a:t>m</a:t>
            </a:r>
            <a:r>
              <a:rPr lang="it-IT" sz="2400" dirty="0">
                <a:solidFill>
                  <a:srgbClr val="004992"/>
                </a:solidFill>
              </a:rPr>
              <a:t>a</a:t>
            </a:r>
            <a:r>
              <a:rPr lang="it-IT" sz="2400" spc="30" dirty="0">
                <a:solidFill>
                  <a:srgbClr val="004992"/>
                </a:solidFill>
              </a:rPr>
              <a:t> </a:t>
            </a:r>
            <a:r>
              <a:rPr lang="it-IT" sz="2400" spc="-10" dirty="0">
                <a:solidFill>
                  <a:srgbClr val="004992"/>
                </a:solidFill>
              </a:rPr>
              <a:t>d</a:t>
            </a:r>
            <a:r>
              <a:rPr lang="it-IT" sz="2400" dirty="0">
                <a:solidFill>
                  <a:srgbClr val="004992"/>
                </a:solidFill>
              </a:rPr>
              <a:t>a</a:t>
            </a:r>
            <a:r>
              <a:rPr lang="it-IT" sz="2400" spc="5" dirty="0">
                <a:solidFill>
                  <a:srgbClr val="004992"/>
                </a:solidFill>
              </a:rPr>
              <a:t> </a:t>
            </a:r>
            <a:r>
              <a:rPr lang="it-IT" sz="2400" dirty="0">
                <a:solidFill>
                  <a:srgbClr val="004992"/>
                </a:solidFill>
              </a:rPr>
              <a:t>vam</a:t>
            </a:r>
            <a:r>
              <a:rPr lang="it-IT" sz="2400" spc="-20" dirty="0">
                <a:solidFill>
                  <a:srgbClr val="004992"/>
                </a:solidFill>
              </a:rPr>
              <a:t> </a:t>
            </a:r>
            <a:r>
              <a:rPr lang="it-IT" sz="2400" spc="5" dirty="0">
                <a:solidFill>
                  <a:srgbClr val="004992"/>
                </a:solidFill>
              </a:rPr>
              <a:t>j</a:t>
            </a:r>
            <a:r>
              <a:rPr lang="it-IT" sz="2400" dirty="0">
                <a:solidFill>
                  <a:srgbClr val="004992"/>
                </a:solidFill>
              </a:rPr>
              <a:t>e</a:t>
            </a:r>
            <a:r>
              <a:rPr lang="x-none" sz="2400">
                <a:solidFill>
                  <a:srgbClr val="004992"/>
                </a:solidFill>
              </a:rPr>
              <a:t> </a:t>
            </a:r>
            <a:r>
              <a:rPr lang="it-IT" sz="2400" spc="-15" dirty="0">
                <a:solidFill>
                  <a:srgbClr val="004992"/>
                </a:solidFill>
              </a:rPr>
              <a:t>d</a:t>
            </a:r>
            <a:r>
              <a:rPr lang="it-IT" sz="2400" spc="-30" dirty="0">
                <a:solidFill>
                  <a:srgbClr val="004992"/>
                </a:solidFill>
              </a:rPr>
              <a:t>i</a:t>
            </a:r>
            <a:r>
              <a:rPr lang="it-IT" sz="2400" spc="5" dirty="0">
                <a:solidFill>
                  <a:srgbClr val="004992"/>
                </a:solidFill>
              </a:rPr>
              <a:t>j</a:t>
            </a:r>
            <a:r>
              <a:rPr lang="it-IT" sz="2400" spc="-10" dirty="0">
                <a:solidFill>
                  <a:srgbClr val="004992"/>
                </a:solidFill>
              </a:rPr>
              <a:t>ag</a:t>
            </a:r>
            <a:r>
              <a:rPr lang="it-IT" sz="2400" dirty="0">
                <a:solidFill>
                  <a:srgbClr val="004992"/>
                </a:solidFill>
              </a:rPr>
              <a:t>nost</a:t>
            </a:r>
            <a:r>
              <a:rPr lang="it-IT" sz="2400" spc="-35" dirty="0">
                <a:solidFill>
                  <a:srgbClr val="004992"/>
                </a:solidFill>
              </a:rPr>
              <a:t>i</a:t>
            </a:r>
            <a:r>
              <a:rPr lang="it-IT" sz="2400" spc="-15" dirty="0">
                <a:solidFill>
                  <a:srgbClr val="004992"/>
                </a:solidFill>
              </a:rPr>
              <a:t>k</a:t>
            </a:r>
            <a:r>
              <a:rPr lang="it-IT" sz="2400" dirty="0">
                <a:solidFill>
                  <a:srgbClr val="004992"/>
                </a:solidFill>
              </a:rPr>
              <a:t>o</a:t>
            </a:r>
            <a:r>
              <a:rPr lang="it-IT" sz="2400" spc="-10" dirty="0">
                <a:solidFill>
                  <a:srgbClr val="004992"/>
                </a:solidFill>
              </a:rPr>
              <a:t>va</a:t>
            </a:r>
            <a:r>
              <a:rPr lang="it-IT" sz="2400" dirty="0">
                <a:solidFill>
                  <a:srgbClr val="004992"/>
                </a:solidFill>
              </a:rPr>
              <a:t>na </a:t>
            </a:r>
            <a:r>
              <a:rPr lang="it-IT" sz="2400" spc="-10" dirty="0">
                <a:solidFill>
                  <a:srgbClr val="004992"/>
                </a:solidFill>
              </a:rPr>
              <a:t>p</a:t>
            </a:r>
            <a:r>
              <a:rPr lang="it-IT" sz="2400" dirty="0">
                <a:solidFill>
                  <a:srgbClr val="004992"/>
                </a:solidFill>
              </a:rPr>
              <a:t>s</a:t>
            </a:r>
            <a:r>
              <a:rPr lang="it-IT" sz="2400" spc="-30" dirty="0">
                <a:solidFill>
                  <a:srgbClr val="004992"/>
                </a:solidFill>
              </a:rPr>
              <a:t>i</a:t>
            </a:r>
            <a:r>
              <a:rPr lang="it-IT" sz="2400" dirty="0">
                <a:solidFill>
                  <a:srgbClr val="004992"/>
                </a:solidFill>
              </a:rPr>
              <a:t>ho</a:t>
            </a:r>
            <a:r>
              <a:rPr lang="it-IT" sz="2400" spc="-10" dirty="0">
                <a:solidFill>
                  <a:srgbClr val="004992"/>
                </a:solidFill>
              </a:rPr>
              <a:t>za</a:t>
            </a:r>
            <a:r>
              <a:rPr lang="it-IT" sz="2400" dirty="0">
                <a:solidFill>
                  <a:srgbClr val="004992"/>
                </a:solidFill>
              </a:rPr>
              <a:t>?</a:t>
            </a:r>
            <a:endParaRPr lang="x-none" sz="2400">
              <a:solidFill>
                <a:srgbClr val="004992"/>
              </a:solidFill>
            </a:endParaRPr>
          </a:p>
          <a:p>
            <a:pPr marL="342900" marR="75565" lvl="0" indent="-342900" defTabSz="914400">
              <a:buClr>
                <a:srgbClr val="333333"/>
              </a:buClr>
              <a:buFont typeface="WingDings"/>
              <a:buChar char=""/>
              <a:tabLst>
                <a:tab pos="375285" algn="l"/>
              </a:tabLst>
            </a:pPr>
            <a:r>
              <a:rPr lang="en-US" sz="2400" dirty="0" err="1">
                <a:solidFill>
                  <a:srgbClr val="333333"/>
                </a:solidFill>
              </a:rPr>
              <a:t>D</a:t>
            </a:r>
            <a:r>
              <a:rPr lang="en-US" sz="2400" spc="-35" dirty="0" err="1">
                <a:solidFill>
                  <a:srgbClr val="333333"/>
                </a:solidFill>
              </a:rPr>
              <a:t>i</a:t>
            </a:r>
            <a:r>
              <a:rPr lang="en-US" sz="2400" spc="5" dirty="0" err="1">
                <a:solidFill>
                  <a:srgbClr val="333333"/>
                </a:solidFill>
              </a:rPr>
              <a:t>j</a:t>
            </a:r>
            <a:r>
              <a:rPr lang="en-US" sz="2400" spc="-10" dirty="0" err="1">
                <a:solidFill>
                  <a:srgbClr val="333333"/>
                </a:solidFill>
              </a:rPr>
              <a:t>agn</a:t>
            </a:r>
            <a:r>
              <a:rPr lang="en-US" sz="2400" dirty="0" err="1">
                <a:solidFill>
                  <a:srgbClr val="333333"/>
                </a:solidFill>
              </a:rPr>
              <a:t>oza</a:t>
            </a:r>
            <a:r>
              <a:rPr lang="en-US" sz="2400" spc="10" dirty="0">
                <a:solidFill>
                  <a:srgbClr val="333333"/>
                </a:solidFill>
              </a:rPr>
              <a:t> </a:t>
            </a:r>
            <a:r>
              <a:rPr lang="en-US" sz="2400" spc="-15" dirty="0" err="1">
                <a:solidFill>
                  <a:srgbClr val="333333"/>
                </a:solidFill>
              </a:rPr>
              <a:t>m</a:t>
            </a:r>
            <a:r>
              <a:rPr lang="en-US" sz="2400" dirty="0" err="1">
                <a:solidFill>
                  <a:srgbClr val="333333"/>
                </a:solidFill>
              </a:rPr>
              <a:t>enta</a:t>
            </a:r>
            <a:r>
              <a:rPr lang="en-US" sz="2400" spc="-35" dirty="0" err="1">
                <a:solidFill>
                  <a:srgbClr val="333333"/>
                </a:solidFill>
              </a:rPr>
              <a:t>l</a:t>
            </a:r>
            <a:r>
              <a:rPr lang="en-US" sz="2400" dirty="0" err="1">
                <a:solidFill>
                  <a:srgbClr val="333333"/>
                </a:solidFill>
              </a:rPr>
              <a:t>nog</a:t>
            </a:r>
            <a:r>
              <a:rPr lang="en-US" sz="2400" spc="15" dirty="0">
                <a:solidFill>
                  <a:srgbClr val="333333"/>
                </a:solidFill>
              </a:rPr>
              <a:t> </a:t>
            </a:r>
            <a:r>
              <a:rPr lang="en-US" sz="2400" dirty="0" err="1">
                <a:solidFill>
                  <a:srgbClr val="333333"/>
                </a:solidFill>
              </a:rPr>
              <a:t>pore</a:t>
            </a:r>
            <a:r>
              <a:rPr lang="en-US" sz="2400" spc="-10" dirty="0" err="1">
                <a:solidFill>
                  <a:srgbClr val="333333"/>
                </a:solidFill>
              </a:rPr>
              <a:t>m</a:t>
            </a:r>
            <a:r>
              <a:rPr lang="en-US" sz="2400" dirty="0" err="1">
                <a:solidFill>
                  <a:srgbClr val="333333"/>
                </a:solidFill>
              </a:rPr>
              <a:t>e</a:t>
            </a:r>
            <a:r>
              <a:rPr lang="en-US" sz="2400" spc="5" dirty="0" err="1">
                <a:solidFill>
                  <a:srgbClr val="333333"/>
                </a:solidFill>
              </a:rPr>
              <a:t>ć</a:t>
            </a:r>
            <a:r>
              <a:rPr lang="en-US" sz="2400" dirty="0" err="1">
                <a:solidFill>
                  <a:srgbClr val="333333"/>
                </a:solidFill>
              </a:rPr>
              <a:t>aja</a:t>
            </a:r>
            <a:r>
              <a:rPr lang="en-US" sz="2400" dirty="0">
                <a:solidFill>
                  <a:srgbClr val="333333"/>
                </a:solidFill>
              </a:rPr>
              <a:t> (</a:t>
            </a:r>
            <a:r>
              <a:rPr lang="x-none" sz="2400">
                <a:solidFill>
                  <a:srgbClr val="333333"/>
                </a:solidFill>
              </a:rPr>
              <a:t>sem u slučaju </a:t>
            </a:r>
            <a:r>
              <a:rPr lang="en-US" sz="2400" spc="10" dirty="0" err="1">
                <a:solidFill>
                  <a:srgbClr val="333333"/>
                </a:solidFill>
              </a:rPr>
              <a:t>hroničn</a:t>
            </a:r>
            <a:r>
              <a:rPr lang="x-none" sz="2400" spc="10">
                <a:solidFill>
                  <a:srgbClr val="333333"/>
                </a:solidFill>
              </a:rPr>
              <a:t>e</a:t>
            </a:r>
            <a:r>
              <a:rPr lang="en-US" sz="2400" spc="10" dirty="0">
                <a:solidFill>
                  <a:srgbClr val="333333"/>
                </a:solidFill>
              </a:rPr>
              <a:t> </a:t>
            </a:r>
            <a:r>
              <a:rPr lang="en-US" sz="2400" spc="-10" dirty="0" err="1">
                <a:solidFill>
                  <a:srgbClr val="333333"/>
                </a:solidFill>
              </a:rPr>
              <a:t>p</a:t>
            </a:r>
            <a:r>
              <a:rPr lang="en-US" sz="2400" dirty="0" err="1">
                <a:solidFill>
                  <a:srgbClr val="333333"/>
                </a:solidFill>
              </a:rPr>
              <a:t>s</a:t>
            </a:r>
            <a:r>
              <a:rPr lang="en-US" sz="2400" spc="-30" dirty="0" err="1">
                <a:solidFill>
                  <a:srgbClr val="333333"/>
                </a:solidFill>
              </a:rPr>
              <a:t>i</a:t>
            </a:r>
            <a:r>
              <a:rPr lang="en-US" sz="2400" dirty="0" err="1">
                <a:solidFill>
                  <a:srgbClr val="333333"/>
                </a:solidFill>
              </a:rPr>
              <a:t>hoz</a:t>
            </a:r>
            <a:r>
              <a:rPr lang="x-none" sz="2400">
                <a:solidFill>
                  <a:srgbClr val="333333"/>
                </a:solidFill>
              </a:rPr>
              <a:t>e</a:t>
            </a:r>
            <a:r>
              <a:rPr lang="en-US" sz="2400" dirty="0">
                <a:solidFill>
                  <a:srgbClr val="333333"/>
                </a:solidFill>
              </a:rPr>
              <a:t> </a:t>
            </a:r>
            <a:r>
              <a:rPr lang="en-US" sz="2400" dirty="0" err="1">
                <a:solidFill>
                  <a:srgbClr val="333333"/>
                </a:solidFill>
              </a:rPr>
              <a:t>i</a:t>
            </a:r>
            <a:r>
              <a:rPr lang="x-none" sz="2400">
                <a:solidFill>
                  <a:srgbClr val="333333"/>
                </a:solidFill>
              </a:rPr>
              <a:t>li</a:t>
            </a:r>
            <a:r>
              <a:rPr lang="en-US" sz="2400" dirty="0">
                <a:solidFill>
                  <a:srgbClr val="333333"/>
                </a:solidFill>
              </a:rPr>
              <a:t> </a:t>
            </a:r>
            <a:r>
              <a:rPr lang="en-US" sz="2400" dirty="0" err="1">
                <a:solidFill>
                  <a:srgbClr val="333333"/>
                </a:solidFill>
              </a:rPr>
              <a:t>zavisnosti</a:t>
            </a:r>
            <a:r>
              <a:rPr lang="en-US" sz="2400" dirty="0">
                <a:solidFill>
                  <a:srgbClr val="333333"/>
                </a:solidFill>
              </a:rPr>
              <a:t> od PAS)</a:t>
            </a:r>
            <a:r>
              <a:rPr lang="x-none" sz="2400">
                <a:solidFill>
                  <a:srgbClr val="333333"/>
                </a:solidFill>
              </a:rPr>
              <a:t> ne podleže obaveznoj prijavi</a:t>
            </a:r>
            <a:r>
              <a:rPr lang="en-US" sz="2400" dirty="0">
                <a:solidFill>
                  <a:srgbClr val="333333"/>
                </a:solidFill>
              </a:rPr>
              <a:t>,</a:t>
            </a:r>
            <a:r>
              <a:rPr lang="en-US" sz="2400" spc="55" dirty="0">
                <a:solidFill>
                  <a:srgbClr val="333333"/>
                </a:solidFill>
              </a:rPr>
              <a:t> </a:t>
            </a:r>
            <a:r>
              <a:rPr lang="en-US" sz="2400" dirty="0" err="1">
                <a:solidFill>
                  <a:srgbClr val="333333"/>
                </a:solidFill>
              </a:rPr>
              <a:t>sa</a:t>
            </a:r>
            <a:r>
              <a:rPr lang="en-US" sz="2400" spc="-15" dirty="0" err="1">
                <a:solidFill>
                  <a:srgbClr val="333333"/>
                </a:solidFill>
              </a:rPr>
              <a:t>m</a:t>
            </a:r>
            <a:r>
              <a:rPr lang="en-US" sz="2400" spc="-30" dirty="0" err="1">
                <a:solidFill>
                  <a:srgbClr val="333333"/>
                </a:solidFill>
              </a:rPr>
              <a:t>i</a:t>
            </a:r>
            <a:r>
              <a:rPr lang="en-US" sz="2400" dirty="0" err="1">
                <a:solidFill>
                  <a:srgbClr val="333333"/>
                </a:solidFill>
              </a:rPr>
              <a:t>m</a:t>
            </a:r>
            <a:r>
              <a:rPr lang="en-US" sz="2400" spc="25" dirty="0">
                <a:solidFill>
                  <a:srgbClr val="333333"/>
                </a:solidFill>
              </a:rPr>
              <a:t> </a:t>
            </a:r>
            <a:r>
              <a:rPr lang="en-US" sz="2400" dirty="0" err="1">
                <a:solidFill>
                  <a:srgbClr val="333333"/>
                </a:solidFill>
              </a:rPr>
              <a:t>t</a:t>
            </a:r>
            <a:r>
              <a:rPr lang="en-US" sz="2400" spc="-35" dirty="0" err="1">
                <a:solidFill>
                  <a:srgbClr val="333333"/>
                </a:solidFill>
              </a:rPr>
              <a:t>i</a:t>
            </a:r>
            <a:r>
              <a:rPr lang="en-US" sz="2400" dirty="0" err="1">
                <a:solidFill>
                  <a:srgbClr val="333333"/>
                </a:solidFill>
              </a:rPr>
              <a:t>m</a:t>
            </a:r>
            <a:r>
              <a:rPr lang="en-US" sz="2400" dirty="0">
                <a:solidFill>
                  <a:srgbClr val="333333"/>
                </a:solidFill>
              </a:rPr>
              <a:t> ne</a:t>
            </a:r>
            <a:r>
              <a:rPr lang="en-US" sz="2400" spc="-5" dirty="0">
                <a:solidFill>
                  <a:srgbClr val="333333"/>
                </a:solidFill>
              </a:rPr>
              <a:t> </a:t>
            </a:r>
            <a:r>
              <a:rPr lang="en-US" sz="2400" spc="-15" dirty="0">
                <a:solidFill>
                  <a:srgbClr val="333333"/>
                </a:solidFill>
              </a:rPr>
              <a:t>m</a:t>
            </a:r>
            <a:r>
              <a:rPr lang="en-US" sz="2400" dirty="0">
                <a:solidFill>
                  <a:srgbClr val="333333"/>
                </a:solidFill>
              </a:rPr>
              <a:t>ora</a:t>
            </a:r>
            <a:r>
              <a:rPr lang="en-US" sz="2400" spc="-10" dirty="0">
                <a:solidFill>
                  <a:srgbClr val="333333"/>
                </a:solidFill>
              </a:rPr>
              <a:t> </a:t>
            </a:r>
            <a:r>
              <a:rPr lang="en-US" sz="2400" dirty="0">
                <a:solidFill>
                  <a:srgbClr val="333333"/>
                </a:solidFill>
              </a:rPr>
              <a:t>se </a:t>
            </a:r>
            <a:r>
              <a:rPr lang="en-US" sz="2400" dirty="0" err="1">
                <a:solidFill>
                  <a:srgbClr val="333333"/>
                </a:solidFill>
              </a:rPr>
              <a:t>obe</a:t>
            </a:r>
            <a:r>
              <a:rPr lang="en-US" sz="2400" spc="-25" dirty="0" err="1">
                <a:solidFill>
                  <a:srgbClr val="333333"/>
                </a:solidFill>
              </a:rPr>
              <a:t>l</a:t>
            </a:r>
            <a:r>
              <a:rPr lang="en-US" sz="2400" dirty="0" err="1">
                <a:solidFill>
                  <a:srgbClr val="333333"/>
                </a:solidFill>
              </a:rPr>
              <a:t>od</a:t>
            </a:r>
            <a:r>
              <a:rPr lang="en-US" sz="2400" spc="-10" dirty="0" err="1">
                <a:solidFill>
                  <a:srgbClr val="333333"/>
                </a:solidFill>
              </a:rPr>
              <a:t>a</a:t>
            </a:r>
            <a:r>
              <a:rPr lang="en-US" sz="2400" dirty="0" err="1">
                <a:solidFill>
                  <a:srgbClr val="333333"/>
                </a:solidFill>
              </a:rPr>
              <a:t>n</a:t>
            </a:r>
            <a:r>
              <a:rPr lang="en-US" sz="2400" spc="-35" dirty="0" err="1">
                <a:solidFill>
                  <a:srgbClr val="333333"/>
                </a:solidFill>
              </a:rPr>
              <a:t>i</a:t>
            </a:r>
            <a:r>
              <a:rPr lang="en-US" sz="2400" dirty="0" err="1">
                <a:solidFill>
                  <a:srgbClr val="333333"/>
                </a:solidFill>
              </a:rPr>
              <a:t>t</a:t>
            </a:r>
            <a:r>
              <a:rPr lang="en-US" sz="2400" spc="-35" dirty="0" err="1">
                <a:solidFill>
                  <a:srgbClr val="333333"/>
                </a:solidFill>
              </a:rPr>
              <a:t>i</a:t>
            </a:r>
            <a:r>
              <a:rPr lang="en-US" sz="2400" dirty="0">
                <a:solidFill>
                  <a:srgbClr val="333333"/>
                </a:solidFill>
              </a:rPr>
              <a:t>.</a:t>
            </a:r>
          </a:p>
          <a:p>
            <a:pPr lvl="0" defTabSz="914400"/>
            <a:r>
              <a:rPr lang="en-US" sz="2400" b="1" spc="-10" dirty="0">
                <a:solidFill>
                  <a:srgbClr val="333333"/>
                </a:solidFill>
              </a:rPr>
              <a:t>D</a:t>
            </a:r>
            <a:r>
              <a:rPr lang="en-US" sz="2400" b="1" dirty="0">
                <a:solidFill>
                  <a:srgbClr val="333333"/>
                </a:solidFill>
              </a:rPr>
              <a:t>o</a:t>
            </a:r>
            <a:r>
              <a:rPr lang="en-US" sz="2400" b="1" spc="-10" dirty="0">
                <a:solidFill>
                  <a:srgbClr val="333333"/>
                </a:solidFill>
              </a:rPr>
              <a:t> </a:t>
            </a:r>
            <a:r>
              <a:rPr lang="en-US" sz="2400" b="1" dirty="0" err="1">
                <a:solidFill>
                  <a:srgbClr val="333333"/>
                </a:solidFill>
              </a:rPr>
              <a:t>tebe</a:t>
            </a:r>
            <a:r>
              <a:rPr lang="en-US" sz="2400" b="1" spc="-15" dirty="0">
                <a:solidFill>
                  <a:srgbClr val="333333"/>
                </a:solidFill>
              </a:rPr>
              <a:t> </a:t>
            </a:r>
            <a:r>
              <a:rPr lang="en-US" sz="2400" b="1" dirty="0">
                <a:solidFill>
                  <a:srgbClr val="333333"/>
                </a:solidFill>
              </a:rPr>
              <a:t>je</a:t>
            </a:r>
            <a:r>
              <a:rPr lang="en-US" sz="2400" b="1" spc="-10" dirty="0">
                <a:solidFill>
                  <a:srgbClr val="333333"/>
                </a:solidFill>
              </a:rPr>
              <a:t> d</a:t>
            </a:r>
            <a:r>
              <a:rPr lang="en-US" sz="2400" b="1" dirty="0">
                <a:solidFill>
                  <a:srgbClr val="333333"/>
                </a:solidFill>
              </a:rPr>
              <a:t>a</a:t>
            </a:r>
            <a:r>
              <a:rPr lang="en-US" sz="2400" b="1" spc="5" dirty="0">
                <a:solidFill>
                  <a:srgbClr val="333333"/>
                </a:solidFill>
              </a:rPr>
              <a:t> </a:t>
            </a:r>
            <a:r>
              <a:rPr lang="en-US" sz="2400" b="1" spc="-10" dirty="0">
                <a:solidFill>
                  <a:srgbClr val="333333"/>
                </a:solidFill>
              </a:rPr>
              <a:t>l</a:t>
            </a:r>
            <a:r>
              <a:rPr lang="en-US" sz="2400" b="1" dirty="0">
                <a:solidFill>
                  <a:srgbClr val="333333"/>
                </a:solidFill>
              </a:rPr>
              <a:t>i</a:t>
            </a:r>
            <a:r>
              <a:rPr lang="en-US" sz="2400" b="1" spc="5" dirty="0">
                <a:solidFill>
                  <a:srgbClr val="333333"/>
                </a:solidFill>
              </a:rPr>
              <a:t> </a:t>
            </a:r>
            <a:r>
              <a:rPr lang="en-US" sz="2400" b="1" dirty="0" err="1">
                <a:solidFill>
                  <a:srgbClr val="333333"/>
                </a:solidFill>
              </a:rPr>
              <a:t>ćeš</a:t>
            </a:r>
            <a:r>
              <a:rPr lang="en-US" sz="2400" b="1" spc="-25" dirty="0">
                <a:solidFill>
                  <a:srgbClr val="333333"/>
                </a:solidFill>
              </a:rPr>
              <a:t> </a:t>
            </a:r>
            <a:r>
              <a:rPr lang="en-US" sz="2400" b="1" spc="-10" dirty="0" err="1">
                <a:solidFill>
                  <a:srgbClr val="333333"/>
                </a:solidFill>
              </a:rPr>
              <a:t>i</a:t>
            </a:r>
            <a:r>
              <a:rPr lang="en-US" sz="2400" b="1" spc="10" dirty="0" err="1">
                <a:solidFill>
                  <a:srgbClr val="333333"/>
                </a:solidFill>
              </a:rPr>
              <a:t>n</a:t>
            </a:r>
            <a:r>
              <a:rPr lang="en-US" sz="2400" b="1" dirty="0" err="1">
                <a:solidFill>
                  <a:srgbClr val="333333"/>
                </a:solidFill>
              </a:rPr>
              <a:t>fo</a:t>
            </a:r>
            <a:r>
              <a:rPr lang="en-US" sz="2400" b="1" spc="5" dirty="0" err="1">
                <a:solidFill>
                  <a:srgbClr val="333333"/>
                </a:solidFill>
              </a:rPr>
              <a:t>r</a:t>
            </a:r>
            <a:r>
              <a:rPr lang="en-US" sz="2400" b="1" spc="-10" dirty="0" err="1">
                <a:solidFill>
                  <a:srgbClr val="333333"/>
                </a:solidFill>
              </a:rPr>
              <a:t>mi</a:t>
            </a:r>
            <a:r>
              <a:rPr lang="en-US" sz="2400" b="1" spc="5" dirty="0" err="1">
                <a:solidFill>
                  <a:srgbClr val="333333"/>
                </a:solidFill>
              </a:rPr>
              <a:t>s</a:t>
            </a:r>
            <a:r>
              <a:rPr lang="en-US" sz="2400" b="1" spc="-15" dirty="0" err="1">
                <a:solidFill>
                  <a:srgbClr val="333333"/>
                </a:solidFill>
              </a:rPr>
              <a:t>a</a:t>
            </a:r>
            <a:r>
              <a:rPr lang="en-US" sz="2400" b="1" dirty="0" err="1">
                <a:solidFill>
                  <a:srgbClr val="333333"/>
                </a:solidFill>
              </a:rPr>
              <a:t>ti</a:t>
            </a:r>
            <a:r>
              <a:rPr lang="en-US" sz="2400" b="1" spc="-40" dirty="0">
                <a:solidFill>
                  <a:srgbClr val="333333"/>
                </a:solidFill>
              </a:rPr>
              <a:t> </a:t>
            </a:r>
            <a:r>
              <a:rPr lang="en-US" sz="2400" b="1" spc="-10" dirty="0" err="1">
                <a:solidFill>
                  <a:srgbClr val="333333"/>
                </a:solidFill>
              </a:rPr>
              <a:t>d</a:t>
            </a:r>
            <a:r>
              <a:rPr lang="en-US" sz="2400" b="1" spc="5" dirty="0" err="1">
                <a:solidFill>
                  <a:srgbClr val="333333"/>
                </a:solidFill>
              </a:rPr>
              <a:t>r</a:t>
            </a:r>
            <a:r>
              <a:rPr lang="en-US" sz="2400" b="1" spc="10" dirty="0" err="1">
                <a:solidFill>
                  <a:srgbClr val="333333"/>
                </a:solidFill>
              </a:rPr>
              <a:t>u</a:t>
            </a:r>
            <a:r>
              <a:rPr lang="en-US" sz="2400" b="1" spc="-10" dirty="0" err="1">
                <a:solidFill>
                  <a:srgbClr val="333333"/>
                </a:solidFill>
              </a:rPr>
              <a:t>g</a:t>
            </a:r>
            <a:r>
              <a:rPr lang="en-US" sz="2400" b="1" dirty="0" err="1">
                <a:solidFill>
                  <a:srgbClr val="333333"/>
                </a:solidFill>
              </a:rPr>
              <a:t>e</a:t>
            </a:r>
            <a:r>
              <a:rPr lang="en-US" sz="2400" b="1" spc="-60" dirty="0">
                <a:solidFill>
                  <a:srgbClr val="333333"/>
                </a:solidFill>
              </a:rPr>
              <a:t> </a:t>
            </a:r>
            <a:r>
              <a:rPr lang="en-US" sz="2400" b="1" dirty="0">
                <a:solidFill>
                  <a:srgbClr val="333333"/>
                </a:solidFill>
              </a:rPr>
              <a:t>o</a:t>
            </a:r>
            <a:r>
              <a:rPr lang="en-US" sz="2400" b="1" spc="10" dirty="0">
                <a:solidFill>
                  <a:srgbClr val="333333"/>
                </a:solidFill>
              </a:rPr>
              <a:t> </a:t>
            </a:r>
            <a:r>
              <a:rPr lang="en-US" sz="2400" b="1" spc="5" dirty="0" err="1">
                <a:solidFill>
                  <a:srgbClr val="333333"/>
                </a:solidFill>
              </a:rPr>
              <a:t>s</a:t>
            </a:r>
            <a:r>
              <a:rPr lang="en-US" sz="2400" b="1" dirty="0" err="1">
                <a:solidFill>
                  <a:srgbClr val="333333"/>
                </a:solidFill>
              </a:rPr>
              <a:t>vojoj</a:t>
            </a:r>
            <a:r>
              <a:rPr lang="en-US" sz="2400" b="1" dirty="0">
                <a:solidFill>
                  <a:srgbClr val="333333"/>
                </a:solidFill>
              </a:rPr>
              <a:t> </a:t>
            </a:r>
            <a:r>
              <a:rPr lang="en-US" sz="2400" b="1" dirty="0" err="1">
                <a:solidFill>
                  <a:srgbClr val="333333"/>
                </a:solidFill>
              </a:rPr>
              <a:t>d</a:t>
            </a:r>
            <a:r>
              <a:rPr lang="en-US" sz="2400" b="1" spc="-15" dirty="0" err="1">
                <a:solidFill>
                  <a:srgbClr val="333333"/>
                </a:solidFill>
              </a:rPr>
              <a:t>i</a:t>
            </a:r>
            <a:r>
              <a:rPr lang="en-US" sz="2400" b="1" dirty="0" err="1">
                <a:solidFill>
                  <a:srgbClr val="333333"/>
                </a:solidFill>
              </a:rPr>
              <a:t>j</a:t>
            </a:r>
            <a:r>
              <a:rPr lang="en-US" sz="2400" b="1" spc="-10" dirty="0" err="1">
                <a:solidFill>
                  <a:srgbClr val="333333"/>
                </a:solidFill>
              </a:rPr>
              <a:t>a</a:t>
            </a:r>
            <a:r>
              <a:rPr lang="en-US" sz="2400" b="1" dirty="0" err="1">
                <a:solidFill>
                  <a:srgbClr val="333333"/>
                </a:solidFill>
              </a:rPr>
              <a:t>g</a:t>
            </a:r>
            <a:r>
              <a:rPr lang="en-US" sz="2400" b="1" spc="5" dirty="0" err="1">
                <a:solidFill>
                  <a:srgbClr val="333333"/>
                </a:solidFill>
              </a:rPr>
              <a:t>n</a:t>
            </a:r>
            <a:r>
              <a:rPr lang="en-US" sz="2400" b="1" dirty="0" err="1">
                <a:solidFill>
                  <a:srgbClr val="333333"/>
                </a:solidFill>
              </a:rPr>
              <a:t>oz</a:t>
            </a:r>
            <a:r>
              <a:rPr lang="en-US" sz="2400" b="1" spc="-20" dirty="0" err="1">
                <a:solidFill>
                  <a:srgbClr val="333333"/>
                </a:solidFill>
              </a:rPr>
              <a:t>i</a:t>
            </a:r>
            <a:r>
              <a:rPr lang="en-US" sz="2400" b="1" dirty="0">
                <a:solidFill>
                  <a:srgbClr val="333333"/>
                </a:solidFill>
              </a:rPr>
              <a:t>.</a:t>
            </a:r>
            <a:endParaRPr lang="en-US" sz="2400" dirty="0">
              <a:solidFill>
                <a:srgbClr val="333333"/>
              </a:solidFill>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
        <p:nvSpPr>
          <p:cNvPr id="6" name="Footer Placeholder 5"/>
          <p:cNvSpPr>
            <a:spLocks noGrp="1"/>
          </p:cNvSpPr>
          <p:nvPr>
            <p:ph type="ftr" sz="quarter" idx="11"/>
          </p:nvPr>
        </p:nvSpPr>
        <p:spPr/>
        <p:txBody>
          <a:bodyPr/>
          <a:lstStyle/>
          <a:p>
            <a:r>
              <a:rPr lang="en-US"/>
              <a:t>Metakognitivni trening 10 – Suočavanje sa predrasudama (Stigma)</a:t>
            </a:r>
          </a:p>
        </p:txBody>
      </p:sp>
      <p:sp>
        <p:nvSpPr>
          <p:cNvPr id="7" name="Slide Number Placeholder 6"/>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Da li </a:t>
            </a:r>
            <a:r>
              <a:rPr lang="en-US" sz="3600" dirty="0" err="1">
                <a:latin typeface="+mn-lt"/>
                <a:ea typeface="+mn-ea"/>
                <a:cs typeface="+mn-cs"/>
              </a:rPr>
              <a:t>treba</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r>
              <a:rPr lang="en-US" sz="3600" dirty="0" err="1">
                <a:latin typeface="+mn-lt"/>
                <a:ea typeface="+mn-ea"/>
                <a:cs typeface="+mn-cs"/>
              </a:rPr>
              <a:t>i</a:t>
            </a:r>
            <a:r>
              <a:rPr lang="en-US" sz="3600" dirty="0">
                <a:latin typeface="+mn-lt"/>
                <a:ea typeface="+mn-ea"/>
                <a:cs typeface="+mn-cs"/>
              </a:rPr>
              <a:t> </a:t>
            </a:r>
            <a:r>
              <a:rPr lang="en-US" sz="3600" dirty="0" err="1">
                <a:latin typeface="+mn-lt"/>
                <a:ea typeface="+mn-ea"/>
                <a:cs typeface="+mn-cs"/>
              </a:rPr>
              <a:t>kako</a:t>
            </a:r>
            <a:r>
              <a:rPr lang="en-US" sz="3600" dirty="0">
                <a:latin typeface="+mn-lt"/>
                <a:ea typeface="+mn-ea"/>
                <a:cs typeface="+mn-cs"/>
              </a:rPr>
              <a:t>?</a:t>
            </a:r>
          </a:p>
        </p:txBody>
      </p:sp>
      <p:sp>
        <p:nvSpPr>
          <p:cNvPr id="2" name="Content Placeholder 1"/>
          <p:cNvSpPr>
            <a:spLocks noGrp="1"/>
          </p:cNvSpPr>
          <p:nvPr>
            <p:ph idx="1"/>
          </p:nvPr>
        </p:nvSpPr>
        <p:spPr>
          <a:xfrm>
            <a:off x="408955" y="2204864"/>
            <a:ext cx="6858000" cy="4248000"/>
          </a:xfrm>
        </p:spPr>
        <p:txBody>
          <a:bodyPr/>
          <a:lstStyle/>
          <a:p>
            <a:pPr marR="6350" lvl="0" defTabSz="914400"/>
            <a:r>
              <a:rPr lang="it-IT" sz="2400" dirty="0">
                <a:solidFill>
                  <a:srgbClr val="004992"/>
                </a:solidFill>
              </a:rPr>
              <a:t>Da</a:t>
            </a:r>
            <a:r>
              <a:rPr lang="it-IT" sz="2400" spc="-15" dirty="0">
                <a:solidFill>
                  <a:srgbClr val="004992"/>
                </a:solidFill>
              </a:rPr>
              <a:t> </a:t>
            </a:r>
            <a:r>
              <a:rPr lang="it-IT" sz="2400" spc="-30" dirty="0">
                <a:solidFill>
                  <a:srgbClr val="004992"/>
                </a:solidFill>
              </a:rPr>
              <a:t>l</a:t>
            </a:r>
            <a:r>
              <a:rPr lang="it-IT" sz="2400" dirty="0">
                <a:solidFill>
                  <a:srgbClr val="004992"/>
                </a:solidFill>
              </a:rPr>
              <a:t>i </a:t>
            </a:r>
            <a:r>
              <a:rPr lang="it-IT" sz="2400" spc="30" dirty="0">
                <a:solidFill>
                  <a:srgbClr val="004992"/>
                </a:solidFill>
              </a:rPr>
              <a:t>t</a:t>
            </a:r>
            <a:r>
              <a:rPr lang="it-IT" sz="2400" spc="-15" dirty="0">
                <a:solidFill>
                  <a:srgbClr val="004992"/>
                </a:solidFill>
              </a:rPr>
              <a:t>r</a:t>
            </a:r>
            <a:r>
              <a:rPr lang="it-IT" sz="2400" dirty="0">
                <a:solidFill>
                  <a:srgbClr val="004992"/>
                </a:solidFill>
              </a:rPr>
              <a:t>eba</a:t>
            </a:r>
            <a:r>
              <a:rPr lang="it-IT" sz="2400" spc="-20" dirty="0">
                <a:solidFill>
                  <a:srgbClr val="004992"/>
                </a:solidFill>
              </a:rPr>
              <a:t> </a:t>
            </a:r>
            <a:r>
              <a:rPr lang="it-IT" sz="2400" spc="-10" dirty="0">
                <a:solidFill>
                  <a:srgbClr val="004992"/>
                </a:solidFill>
              </a:rPr>
              <a:t>d</a:t>
            </a:r>
            <a:r>
              <a:rPr lang="it-IT" sz="2400" dirty="0">
                <a:solidFill>
                  <a:srgbClr val="004992"/>
                </a:solidFill>
              </a:rPr>
              <a:t>a</a:t>
            </a:r>
            <a:r>
              <a:rPr lang="it-IT" sz="2400" spc="5" dirty="0">
                <a:solidFill>
                  <a:srgbClr val="004992"/>
                </a:solidFill>
              </a:rPr>
              <a:t> </a:t>
            </a:r>
            <a:r>
              <a:rPr lang="it-IT" sz="2400" spc="-15" dirty="0">
                <a:solidFill>
                  <a:srgbClr val="004992"/>
                </a:solidFill>
              </a:rPr>
              <a:t>k</a:t>
            </a:r>
            <a:r>
              <a:rPr lang="it-IT" sz="2400" spc="-10" dirty="0">
                <a:solidFill>
                  <a:srgbClr val="004992"/>
                </a:solidFill>
              </a:rPr>
              <a:t>až</a:t>
            </a:r>
            <a:r>
              <a:rPr lang="it-IT" sz="2400" dirty="0">
                <a:solidFill>
                  <a:srgbClr val="004992"/>
                </a:solidFill>
              </a:rPr>
              <a:t>ete </a:t>
            </a:r>
            <a:r>
              <a:rPr lang="it-IT" sz="2400" spc="-15" dirty="0">
                <a:solidFill>
                  <a:srgbClr val="004992"/>
                </a:solidFill>
              </a:rPr>
              <a:t>d</a:t>
            </a:r>
            <a:r>
              <a:rPr lang="it-IT" sz="2400" spc="-10" dirty="0">
                <a:solidFill>
                  <a:srgbClr val="004992"/>
                </a:solidFill>
              </a:rPr>
              <a:t>r</a:t>
            </a:r>
            <a:r>
              <a:rPr lang="it-IT" sz="2400" dirty="0">
                <a:solidFill>
                  <a:srgbClr val="004992"/>
                </a:solidFill>
              </a:rPr>
              <a:t>u</a:t>
            </a:r>
            <a:r>
              <a:rPr lang="it-IT" sz="2400" spc="-15" dirty="0">
                <a:solidFill>
                  <a:srgbClr val="004992"/>
                </a:solidFill>
              </a:rPr>
              <a:t>g</a:t>
            </a:r>
            <a:r>
              <a:rPr lang="it-IT" sz="2400" spc="-30" dirty="0">
                <a:solidFill>
                  <a:srgbClr val="004992"/>
                </a:solidFill>
              </a:rPr>
              <a:t>i</a:t>
            </a:r>
            <a:r>
              <a:rPr lang="it-IT" sz="2400" spc="-15" dirty="0">
                <a:solidFill>
                  <a:srgbClr val="004992"/>
                </a:solidFill>
              </a:rPr>
              <a:t>m</a:t>
            </a:r>
            <a:r>
              <a:rPr lang="it-IT" sz="2400" dirty="0">
                <a:solidFill>
                  <a:srgbClr val="004992"/>
                </a:solidFill>
              </a:rPr>
              <a:t>a</a:t>
            </a:r>
            <a:r>
              <a:rPr lang="it-IT" sz="2400" spc="30" dirty="0">
                <a:solidFill>
                  <a:srgbClr val="004992"/>
                </a:solidFill>
              </a:rPr>
              <a:t> </a:t>
            </a:r>
            <a:r>
              <a:rPr lang="it-IT" sz="2400" spc="-10" dirty="0">
                <a:solidFill>
                  <a:srgbClr val="004992"/>
                </a:solidFill>
              </a:rPr>
              <a:t>d</a:t>
            </a:r>
            <a:r>
              <a:rPr lang="it-IT" sz="2400" dirty="0">
                <a:solidFill>
                  <a:srgbClr val="004992"/>
                </a:solidFill>
              </a:rPr>
              <a:t>a</a:t>
            </a:r>
            <a:r>
              <a:rPr lang="it-IT" sz="2400" spc="5" dirty="0">
                <a:solidFill>
                  <a:srgbClr val="004992"/>
                </a:solidFill>
              </a:rPr>
              <a:t> </a:t>
            </a:r>
            <a:r>
              <a:rPr lang="it-IT" sz="2400" dirty="0">
                <a:solidFill>
                  <a:srgbClr val="004992"/>
                </a:solidFill>
              </a:rPr>
              <a:t>vam</a:t>
            </a:r>
            <a:r>
              <a:rPr lang="it-IT" sz="2400" spc="-20" dirty="0">
                <a:solidFill>
                  <a:srgbClr val="004992"/>
                </a:solidFill>
              </a:rPr>
              <a:t> </a:t>
            </a:r>
            <a:r>
              <a:rPr lang="it-IT" sz="2400" spc="5" dirty="0">
                <a:solidFill>
                  <a:srgbClr val="004992"/>
                </a:solidFill>
              </a:rPr>
              <a:t>j</a:t>
            </a:r>
            <a:r>
              <a:rPr lang="it-IT" sz="2400" dirty="0">
                <a:solidFill>
                  <a:srgbClr val="004992"/>
                </a:solidFill>
              </a:rPr>
              <a:t>e</a:t>
            </a:r>
            <a:r>
              <a:rPr lang="x-none" sz="2400">
                <a:solidFill>
                  <a:srgbClr val="004992"/>
                </a:solidFill>
              </a:rPr>
              <a:t> </a:t>
            </a:r>
            <a:r>
              <a:rPr lang="it-IT" sz="2400" spc="-15" dirty="0">
                <a:solidFill>
                  <a:srgbClr val="004992"/>
                </a:solidFill>
              </a:rPr>
              <a:t>d</a:t>
            </a:r>
            <a:r>
              <a:rPr lang="it-IT" sz="2400" spc="-30" dirty="0">
                <a:solidFill>
                  <a:srgbClr val="004992"/>
                </a:solidFill>
              </a:rPr>
              <a:t>i</a:t>
            </a:r>
            <a:r>
              <a:rPr lang="it-IT" sz="2400" spc="5" dirty="0">
                <a:solidFill>
                  <a:srgbClr val="004992"/>
                </a:solidFill>
              </a:rPr>
              <a:t>j</a:t>
            </a:r>
            <a:r>
              <a:rPr lang="it-IT" sz="2400" spc="-10" dirty="0">
                <a:solidFill>
                  <a:srgbClr val="004992"/>
                </a:solidFill>
              </a:rPr>
              <a:t>ag</a:t>
            </a:r>
            <a:r>
              <a:rPr lang="it-IT" sz="2400" dirty="0">
                <a:solidFill>
                  <a:srgbClr val="004992"/>
                </a:solidFill>
              </a:rPr>
              <a:t>nost</a:t>
            </a:r>
            <a:r>
              <a:rPr lang="it-IT" sz="2400" spc="-35" dirty="0">
                <a:solidFill>
                  <a:srgbClr val="004992"/>
                </a:solidFill>
              </a:rPr>
              <a:t>i</a:t>
            </a:r>
            <a:r>
              <a:rPr lang="it-IT" sz="2400" spc="-15" dirty="0">
                <a:solidFill>
                  <a:srgbClr val="004992"/>
                </a:solidFill>
              </a:rPr>
              <a:t>k</a:t>
            </a:r>
            <a:r>
              <a:rPr lang="it-IT" sz="2400" dirty="0">
                <a:solidFill>
                  <a:srgbClr val="004992"/>
                </a:solidFill>
              </a:rPr>
              <a:t>o</a:t>
            </a:r>
            <a:r>
              <a:rPr lang="it-IT" sz="2400" spc="-10" dirty="0">
                <a:solidFill>
                  <a:srgbClr val="004992"/>
                </a:solidFill>
              </a:rPr>
              <a:t>va</a:t>
            </a:r>
            <a:r>
              <a:rPr lang="it-IT" sz="2400" dirty="0">
                <a:solidFill>
                  <a:srgbClr val="004992"/>
                </a:solidFill>
              </a:rPr>
              <a:t>na </a:t>
            </a:r>
            <a:r>
              <a:rPr lang="it-IT" sz="2400" spc="-10" dirty="0">
                <a:solidFill>
                  <a:srgbClr val="004992"/>
                </a:solidFill>
              </a:rPr>
              <a:t>p</a:t>
            </a:r>
            <a:r>
              <a:rPr lang="it-IT" sz="2400" dirty="0">
                <a:solidFill>
                  <a:srgbClr val="004992"/>
                </a:solidFill>
              </a:rPr>
              <a:t>s</a:t>
            </a:r>
            <a:r>
              <a:rPr lang="it-IT" sz="2400" spc="-30" dirty="0">
                <a:solidFill>
                  <a:srgbClr val="004992"/>
                </a:solidFill>
              </a:rPr>
              <a:t>i</a:t>
            </a:r>
            <a:r>
              <a:rPr lang="it-IT" sz="2400" dirty="0">
                <a:solidFill>
                  <a:srgbClr val="004992"/>
                </a:solidFill>
              </a:rPr>
              <a:t>ho</a:t>
            </a:r>
            <a:r>
              <a:rPr lang="it-IT" sz="2400" spc="-10" dirty="0">
                <a:solidFill>
                  <a:srgbClr val="004992"/>
                </a:solidFill>
              </a:rPr>
              <a:t>za</a:t>
            </a:r>
            <a:r>
              <a:rPr lang="it-IT" sz="2400" dirty="0">
                <a:solidFill>
                  <a:srgbClr val="004992"/>
                </a:solidFill>
              </a:rPr>
              <a:t>?</a:t>
            </a:r>
            <a:endParaRPr lang="x-none" sz="2400">
              <a:solidFill>
                <a:srgbClr val="004992"/>
              </a:solidFill>
            </a:endParaRPr>
          </a:p>
          <a:p>
            <a:pPr marL="342900" lvl="0" indent="-342900" defTabSz="914400">
              <a:buClr>
                <a:srgbClr val="333333"/>
              </a:buClr>
              <a:buFont typeface="WingDings"/>
              <a:buChar char=""/>
              <a:tabLst>
                <a:tab pos="375285" algn="l"/>
              </a:tabLst>
            </a:pPr>
            <a:r>
              <a:rPr lang="en-US" sz="2400" spc="5" dirty="0" err="1">
                <a:solidFill>
                  <a:srgbClr val="333333"/>
                </a:solidFill>
              </a:rPr>
              <a:t>M</a:t>
            </a:r>
            <a:r>
              <a:rPr lang="en-US" sz="2400" dirty="0" err="1">
                <a:solidFill>
                  <a:srgbClr val="333333"/>
                </a:solidFill>
              </a:rPr>
              <a:t>ože</a:t>
            </a:r>
            <a:r>
              <a:rPr lang="en-US" sz="2400" spc="-25" dirty="0">
                <a:solidFill>
                  <a:srgbClr val="333333"/>
                </a:solidFill>
              </a:rPr>
              <a:t> </a:t>
            </a:r>
            <a:r>
              <a:rPr lang="en-US" sz="2400" spc="-10" dirty="0" err="1">
                <a:solidFill>
                  <a:srgbClr val="333333"/>
                </a:solidFill>
              </a:rPr>
              <a:t>b</a:t>
            </a:r>
            <a:r>
              <a:rPr lang="en-US" sz="2400" spc="-30" dirty="0" err="1">
                <a:solidFill>
                  <a:srgbClr val="333333"/>
                </a:solidFill>
              </a:rPr>
              <a:t>i</a:t>
            </a:r>
            <a:r>
              <a:rPr lang="en-US" sz="2400" dirty="0" err="1">
                <a:solidFill>
                  <a:srgbClr val="333333"/>
                </a:solidFill>
              </a:rPr>
              <a:t>ti</a:t>
            </a:r>
            <a:r>
              <a:rPr lang="en-US" sz="2400" spc="10" dirty="0">
                <a:solidFill>
                  <a:srgbClr val="333333"/>
                </a:solidFill>
              </a:rPr>
              <a:t> </a:t>
            </a:r>
            <a:r>
              <a:rPr lang="x-none" sz="2400" spc="10">
                <a:solidFill>
                  <a:srgbClr val="333333"/>
                </a:solidFill>
              </a:rPr>
              <a:t>od </a:t>
            </a:r>
            <a:r>
              <a:rPr lang="sr-Latn-CS" sz="2400" spc="10" dirty="0">
                <a:solidFill>
                  <a:srgbClr val="333333"/>
                </a:solidFill>
              </a:rPr>
              <a:t>koristi</a:t>
            </a:r>
            <a:r>
              <a:rPr lang="x-none" sz="2400">
                <a:solidFill>
                  <a:srgbClr val="333333"/>
                </a:solidFill>
              </a:rPr>
              <a:t> </a:t>
            </a:r>
            <a:r>
              <a:rPr lang="en-US" sz="2400" dirty="0" err="1">
                <a:solidFill>
                  <a:srgbClr val="333333"/>
                </a:solidFill>
              </a:rPr>
              <a:t>za</a:t>
            </a:r>
            <a:r>
              <a:rPr lang="en-US" sz="2400" spc="-15" dirty="0">
                <a:solidFill>
                  <a:srgbClr val="333333"/>
                </a:solidFill>
              </a:rPr>
              <a:t> </a:t>
            </a:r>
            <a:r>
              <a:rPr lang="en-US" sz="2400" dirty="0" err="1">
                <a:solidFill>
                  <a:srgbClr val="333333"/>
                </a:solidFill>
              </a:rPr>
              <a:t>tebe</a:t>
            </a:r>
            <a:r>
              <a:rPr lang="en-US" sz="2400" spc="-10" dirty="0">
                <a:solidFill>
                  <a:srgbClr val="333333"/>
                </a:solidFill>
              </a:rPr>
              <a:t> d</a:t>
            </a:r>
            <a:r>
              <a:rPr lang="en-US" sz="2400" dirty="0">
                <a:solidFill>
                  <a:srgbClr val="333333"/>
                </a:solidFill>
              </a:rPr>
              <a:t>a</a:t>
            </a:r>
            <a:r>
              <a:rPr lang="en-US" sz="2400" spc="10" dirty="0">
                <a:solidFill>
                  <a:srgbClr val="333333"/>
                </a:solidFill>
              </a:rPr>
              <a:t> </a:t>
            </a:r>
            <a:r>
              <a:rPr lang="x-none" sz="2400" spc="10">
                <a:solidFill>
                  <a:srgbClr val="333333"/>
                </a:solidFill>
              </a:rPr>
              <a:t>po</a:t>
            </a:r>
            <a:r>
              <a:rPr lang="x-none" sz="2400" spc="-10">
                <a:solidFill>
                  <a:srgbClr val="333333"/>
                </a:solidFill>
              </a:rPr>
              <a:t>razgovaraš</a:t>
            </a:r>
            <a:r>
              <a:rPr lang="en-US" sz="2400" spc="40" dirty="0">
                <a:solidFill>
                  <a:srgbClr val="333333"/>
                </a:solidFill>
              </a:rPr>
              <a:t> </a:t>
            </a:r>
            <a:r>
              <a:rPr lang="en-US" sz="2400" dirty="0">
                <a:solidFill>
                  <a:srgbClr val="333333"/>
                </a:solidFill>
              </a:rPr>
              <a:t>o </a:t>
            </a:r>
            <a:r>
              <a:rPr lang="en-US" sz="2400" dirty="0" err="1">
                <a:solidFill>
                  <a:srgbClr val="333333"/>
                </a:solidFill>
              </a:rPr>
              <a:t>s</a:t>
            </a:r>
            <a:r>
              <a:rPr lang="en-US" sz="2400" spc="-15" dirty="0" err="1">
                <a:solidFill>
                  <a:srgbClr val="333333"/>
                </a:solidFill>
              </a:rPr>
              <a:t>v</a:t>
            </a:r>
            <a:r>
              <a:rPr lang="en-US" sz="2400" dirty="0" err="1">
                <a:solidFill>
                  <a:srgbClr val="333333"/>
                </a:solidFill>
              </a:rPr>
              <a:t>om</a:t>
            </a:r>
            <a:r>
              <a:rPr lang="en-US" sz="2400" spc="-55" dirty="0">
                <a:solidFill>
                  <a:srgbClr val="333333"/>
                </a:solidFill>
              </a:rPr>
              <a:t> </a:t>
            </a:r>
            <a:r>
              <a:rPr lang="en-US" sz="2400" spc="-10" dirty="0" err="1">
                <a:solidFill>
                  <a:srgbClr val="333333"/>
                </a:solidFill>
              </a:rPr>
              <a:t>p</a:t>
            </a:r>
            <a:r>
              <a:rPr lang="en-US" sz="2400" dirty="0" err="1">
                <a:solidFill>
                  <a:srgbClr val="333333"/>
                </a:solidFill>
              </a:rPr>
              <a:t>ore</a:t>
            </a:r>
            <a:r>
              <a:rPr lang="en-US" sz="2400" spc="-15" dirty="0" err="1">
                <a:solidFill>
                  <a:srgbClr val="333333"/>
                </a:solidFill>
              </a:rPr>
              <a:t>m</a:t>
            </a:r>
            <a:r>
              <a:rPr lang="en-US" sz="2400" dirty="0" err="1">
                <a:solidFill>
                  <a:srgbClr val="333333"/>
                </a:solidFill>
              </a:rPr>
              <a:t>ećaju</a:t>
            </a:r>
            <a:r>
              <a:rPr lang="x-none" sz="2400">
                <a:solidFill>
                  <a:srgbClr val="333333"/>
                </a:solidFill>
              </a:rPr>
              <a:t> </a:t>
            </a:r>
            <a:r>
              <a:rPr lang="en-US" sz="2400" dirty="0" err="1">
                <a:solidFill>
                  <a:srgbClr val="333333"/>
                </a:solidFill>
              </a:rPr>
              <a:t>sa</a:t>
            </a:r>
            <a:r>
              <a:rPr lang="en-US" sz="2400" spc="-10" dirty="0">
                <a:solidFill>
                  <a:srgbClr val="333333"/>
                </a:solidFill>
              </a:rPr>
              <a:t> </a:t>
            </a:r>
            <a:r>
              <a:rPr lang="en-US" sz="2400" dirty="0" err="1">
                <a:solidFill>
                  <a:srgbClr val="333333"/>
                </a:solidFill>
              </a:rPr>
              <a:t>osobom</a:t>
            </a:r>
            <a:r>
              <a:rPr lang="en-US" sz="2400" spc="-15" dirty="0">
                <a:solidFill>
                  <a:srgbClr val="333333"/>
                </a:solidFill>
              </a:rPr>
              <a:t> </a:t>
            </a:r>
            <a:r>
              <a:rPr lang="en-US" sz="2400" spc="-10" dirty="0" err="1">
                <a:solidFill>
                  <a:srgbClr val="333333"/>
                </a:solidFill>
              </a:rPr>
              <a:t>k</a:t>
            </a:r>
            <a:r>
              <a:rPr lang="en-US" sz="2400" dirty="0" err="1">
                <a:solidFill>
                  <a:srgbClr val="333333"/>
                </a:solidFill>
              </a:rPr>
              <a:t>o</a:t>
            </a:r>
            <a:r>
              <a:rPr lang="en-US" sz="2400" spc="15" dirty="0" err="1">
                <a:solidFill>
                  <a:srgbClr val="333333"/>
                </a:solidFill>
              </a:rPr>
              <a:t>j</a:t>
            </a:r>
            <a:r>
              <a:rPr lang="sr-Latn-CS" sz="2400" spc="-10" dirty="0">
                <a:solidFill>
                  <a:srgbClr val="333333"/>
                </a:solidFill>
              </a:rPr>
              <a:t>oj</a:t>
            </a:r>
            <a:r>
              <a:rPr lang="en-US" sz="2400" spc="15" dirty="0">
                <a:solidFill>
                  <a:srgbClr val="333333"/>
                </a:solidFill>
              </a:rPr>
              <a:t> </a:t>
            </a:r>
            <a:r>
              <a:rPr lang="sr-Latn-CS" sz="2400" dirty="0">
                <a:solidFill>
                  <a:srgbClr val="333333"/>
                </a:solidFill>
              </a:rPr>
              <a:t>veruješ</a:t>
            </a:r>
            <a:r>
              <a:rPr lang="en-US" sz="2400" spc="-10" dirty="0">
                <a:solidFill>
                  <a:srgbClr val="333333"/>
                </a:solidFill>
              </a:rPr>
              <a:t> </a:t>
            </a:r>
            <a:r>
              <a:rPr lang="en-US" sz="2400" dirty="0">
                <a:solidFill>
                  <a:srgbClr val="333333"/>
                </a:solidFill>
              </a:rPr>
              <a:t>…</a:t>
            </a:r>
          </a:p>
          <a:p>
            <a:pPr marL="342900" marR="295275" lvl="0" indent="-342900" defTabSz="914400">
              <a:buClr>
                <a:srgbClr val="333333"/>
              </a:buClr>
              <a:buFont typeface="WingDings"/>
              <a:buChar char=""/>
              <a:tabLst>
                <a:tab pos="375285" algn="l"/>
              </a:tabLst>
            </a:pPr>
            <a:r>
              <a:rPr lang="x-none" sz="2400">
                <a:solidFill>
                  <a:srgbClr val="333333"/>
                </a:solidFill>
              </a:rPr>
              <a:t>č</a:t>
            </a:r>
            <a:r>
              <a:rPr lang="en-US" sz="2400" dirty="0" err="1">
                <a:solidFill>
                  <a:srgbClr val="333333"/>
                </a:solidFill>
              </a:rPr>
              <a:t>esto</a:t>
            </a:r>
            <a:r>
              <a:rPr lang="x-none" sz="2400">
                <a:solidFill>
                  <a:srgbClr val="333333"/>
                </a:solidFill>
              </a:rPr>
              <a:t> </a:t>
            </a:r>
            <a:r>
              <a:rPr lang="en-US" sz="2400" spc="-10" dirty="0">
                <a:solidFill>
                  <a:srgbClr val="333333"/>
                </a:solidFill>
              </a:rPr>
              <a:t>t</a:t>
            </a:r>
            <a:r>
              <a:rPr lang="x-none" sz="2400" spc="-10">
                <a:solidFill>
                  <a:srgbClr val="333333"/>
                </a:solidFill>
              </a:rPr>
              <a:t>e</a:t>
            </a:r>
            <a:r>
              <a:rPr lang="en-US" sz="2400" spc="-10" dirty="0">
                <a:solidFill>
                  <a:srgbClr val="333333"/>
                </a:solidFill>
              </a:rPr>
              <a:t> </a:t>
            </a:r>
            <a:r>
              <a:rPr lang="en-US" sz="2400" dirty="0" err="1">
                <a:solidFill>
                  <a:srgbClr val="333333"/>
                </a:solidFill>
              </a:rPr>
              <a:t>z</a:t>
            </a:r>
            <a:r>
              <a:rPr lang="en-US" sz="2400" spc="-15" dirty="0" err="1">
                <a:solidFill>
                  <a:srgbClr val="333333"/>
                </a:solidFill>
              </a:rPr>
              <a:t>n</a:t>
            </a:r>
            <a:r>
              <a:rPr lang="en-US" sz="2400" dirty="0" err="1">
                <a:solidFill>
                  <a:srgbClr val="333333"/>
                </a:solidFill>
              </a:rPr>
              <a:t>ač</a:t>
            </a:r>
            <a:r>
              <a:rPr lang="en-US" sz="2400" spc="-10" dirty="0" err="1">
                <a:solidFill>
                  <a:srgbClr val="333333"/>
                </a:solidFill>
              </a:rPr>
              <a:t>a</a:t>
            </a:r>
            <a:r>
              <a:rPr lang="en-US" sz="2400" spc="5" dirty="0" err="1">
                <a:solidFill>
                  <a:srgbClr val="333333"/>
                </a:solidFill>
              </a:rPr>
              <a:t>j</a:t>
            </a:r>
            <a:r>
              <a:rPr lang="en-US" sz="2400" dirty="0" err="1">
                <a:solidFill>
                  <a:srgbClr val="333333"/>
                </a:solidFill>
              </a:rPr>
              <a:t>n</a:t>
            </a:r>
            <a:r>
              <a:rPr lang="x-none" sz="2400">
                <a:solidFill>
                  <a:srgbClr val="333333"/>
                </a:solidFill>
              </a:rPr>
              <a:t>e,</a:t>
            </a:r>
            <a:r>
              <a:rPr lang="en-US" sz="2400" spc="5" dirty="0">
                <a:solidFill>
                  <a:srgbClr val="333333"/>
                </a:solidFill>
              </a:rPr>
              <a:t> </a:t>
            </a:r>
            <a:r>
              <a:rPr lang="en-US" sz="2400" spc="-10" dirty="0" err="1">
                <a:solidFill>
                  <a:srgbClr val="333333"/>
                </a:solidFill>
              </a:rPr>
              <a:t>b</a:t>
            </a:r>
            <a:r>
              <a:rPr lang="en-US" sz="2400" spc="-30" dirty="0" err="1">
                <a:solidFill>
                  <a:srgbClr val="333333"/>
                </a:solidFill>
              </a:rPr>
              <a:t>li</a:t>
            </a:r>
            <a:r>
              <a:rPr lang="en-US" sz="2400" dirty="0" err="1">
                <a:solidFill>
                  <a:srgbClr val="333333"/>
                </a:solidFill>
              </a:rPr>
              <a:t>s</a:t>
            </a:r>
            <a:r>
              <a:rPr lang="en-US" sz="2400" spc="-10" dirty="0" err="1">
                <a:solidFill>
                  <a:srgbClr val="333333"/>
                </a:solidFill>
              </a:rPr>
              <a:t>k</a:t>
            </a:r>
            <a:r>
              <a:rPr lang="x-none" sz="2400">
                <a:solidFill>
                  <a:srgbClr val="333333"/>
                </a:solidFill>
              </a:rPr>
              <a:t>e</a:t>
            </a:r>
            <a:r>
              <a:rPr lang="en-US" sz="2400" spc="35" dirty="0">
                <a:solidFill>
                  <a:srgbClr val="333333"/>
                </a:solidFill>
              </a:rPr>
              <a:t> </a:t>
            </a:r>
            <a:r>
              <a:rPr lang="en-US" sz="2400" dirty="0" err="1">
                <a:solidFill>
                  <a:srgbClr val="333333"/>
                </a:solidFill>
              </a:rPr>
              <a:t>osob</a:t>
            </a:r>
            <a:r>
              <a:rPr lang="x-none" sz="2400">
                <a:solidFill>
                  <a:srgbClr val="333333"/>
                </a:solidFill>
              </a:rPr>
              <a:t>e uoče</a:t>
            </a:r>
            <a:r>
              <a:rPr lang="en-US" sz="2400" dirty="0">
                <a:solidFill>
                  <a:srgbClr val="333333"/>
                </a:solidFill>
              </a:rPr>
              <a:t> </a:t>
            </a:r>
            <a:r>
              <a:rPr lang="en-US" sz="2400" dirty="0" err="1">
                <a:solidFill>
                  <a:srgbClr val="333333"/>
                </a:solidFill>
              </a:rPr>
              <a:t>r</a:t>
            </a:r>
            <a:r>
              <a:rPr lang="en-US" sz="2400" spc="-10" dirty="0" err="1">
                <a:solidFill>
                  <a:srgbClr val="333333"/>
                </a:solidFill>
              </a:rPr>
              <a:t>a</a:t>
            </a:r>
            <a:r>
              <a:rPr lang="en-US" sz="2400" dirty="0" err="1">
                <a:solidFill>
                  <a:srgbClr val="333333"/>
                </a:solidFill>
              </a:rPr>
              <a:t>ne</a:t>
            </a:r>
            <a:r>
              <a:rPr lang="en-US" sz="2400" dirty="0">
                <a:solidFill>
                  <a:srgbClr val="333333"/>
                </a:solidFill>
              </a:rPr>
              <a:t> </a:t>
            </a:r>
            <a:r>
              <a:rPr lang="en-US" sz="2400" spc="-10" dirty="0" err="1">
                <a:solidFill>
                  <a:srgbClr val="333333"/>
                </a:solidFill>
              </a:rPr>
              <a:t>z</a:t>
            </a:r>
            <a:r>
              <a:rPr lang="en-US" sz="2400" dirty="0" err="1">
                <a:solidFill>
                  <a:srgbClr val="333333"/>
                </a:solidFill>
              </a:rPr>
              <a:t>n</a:t>
            </a:r>
            <a:r>
              <a:rPr lang="en-US" sz="2400" spc="-10" dirty="0" err="1">
                <a:solidFill>
                  <a:srgbClr val="333333"/>
                </a:solidFill>
              </a:rPr>
              <a:t>ak</a:t>
            </a:r>
            <a:r>
              <a:rPr lang="en-US" sz="2400" dirty="0" err="1">
                <a:solidFill>
                  <a:srgbClr val="333333"/>
                </a:solidFill>
              </a:rPr>
              <a:t>e</a:t>
            </a:r>
            <a:r>
              <a:rPr lang="en-US" sz="2400" dirty="0">
                <a:solidFill>
                  <a:srgbClr val="333333"/>
                </a:solidFill>
              </a:rPr>
              <a:t> </a:t>
            </a:r>
            <a:r>
              <a:rPr lang="x-none" sz="2400">
                <a:solidFill>
                  <a:srgbClr val="333333"/>
                </a:solidFill>
              </a:rPr>
              <a:t>nastupajuće </a:t>
            </a:r>
            <a:r>
              <a:rPr lang="en-US" sz="2400" dirty="0" err="1">
                <a:solidFill>
                  <a:srgbClr val="333333"/>
                </a:solidFill>
              </a:rPr>
              <a:t>ps</a:t>
            </a:r>
            <a:r>
              <a:rPr lang="en-US" sz="2400" spc="-30" dirty="0" err="1">
                <a:solidFill>
                  <a:srgbClr val="333333"/>
                </a:solidFill>
              </a:rPr>
              <a:t>i</a:t>
            </a:r>
            <a:r>
              <a:rPr lang="en-US" sz="2400" dirty="0" err="1">
                <a:solidFill>
                  <a:srgbClr val="333333"/>
                </a:solidFill>
              </a:rPr>
              <a:t>hot</a:t>
            </a:r>
            <a:r>
              <a:rPr lang="en-US" sz="2400" spc="-30" dirty="0" err="1">
                <a:solidFill>
                  <a:srgbClr val="333333"/>
                </a:solidFill>
              </a:rPr>
              <a:t>i</a:t>
            </a:r>
            <a:r>
              <a:rPr lang="en-US" sz="2400" dirty="0" err="1">
                <a:solidFill>
                  <a:srgbClr val="333333"/>
                </a:solidFill>
              </a:rPr>
              <a:t>čne</a:t>
            </a:r>
            <a:r>
              <a:rPr lang="x-none" sz="2400">
                <a:solidFill>
                  <a:srgbClr val="333333"/>
                </a:solidFill>
              </a:rPr>
              <a:t> </a:t>
            </a:r>
            <a:r>
              <a:rPr lang="en-US" sz="2400" dirty="0" err="1">
                <a:solidFill>
                  <a:srgbClr val="333333"/>
                </a:solidFill>
              </a:rPr>
              <a:t>ep</a:t>
            </a:r>
            <a:r>
              <a:rPr lang="en-US" sz="2400" spc="-25" dirty="0" err="1">
                <a:solidFill>
                  <a:srgbClr val="333333"/>
                </a:solidFill>
              </a:rPr>
              <a:t>i</a:t>
            </a:r>
            <a:r>
              <a:rPr lang="en-US" sz="2400" dirty="0" err="1">
                <a:solidFill>
                  <a:srgbClr val="333333"/>
                </a:solidFill>
              </a:rPr>
              <a:t>zode</a:t>
            </a:r>
            <a:r>
              <a:rPr lang="en-US" sz="2400" spc="-40" dirty="0">
                <a:solidFill>
                  <a:srgbClr val="333333"/>
                </a:solidFill>
              </a:rPr>
              <a:t> </a:t>
            </a:r>
            <a:r>
              <a:rPr lang="en-US" sz="2400" spc="-10" dirty="0">
                <a:solidFill>
                  <a:srgbClr val="333333"/>
                </a:solidFill>
              </a:rPr>
              <a:t>pr</a:t>
            </a:r>
            <a:r>
              <a:rPr lang="en-US" sz="2400" dirty="0">
                <a:solidFill>
                  <a:srgbClr val="333333"/>
                </a:solidFill>
              </a:rPr>
              <a:t>e</a:t>
            </a:r>
            <a:r>
              <a:rPr lang="en-US" sz="2400" spc="20" dirty="0">
                <a:solidFill>
                  <a:srgbClr val="333333"/>
                </a:solidFill>
              </a:rPr>
              <a:t> </a:t>
            </a:r>
            <a:r>
              <a:rPr lang="en-US" sz="2400" dirty="0" err="1">
                <a:solidFill>
                  <a:srgbClr val="333333"/>
                </a:solidFill>
              </a:rPr>
              <a:t>ne</a:t>
            </a:r>
            <a:r>
              <a:rPr lang="en-US" sz="2400" spc="-10" dirty="0" err="1">
                <a:solidFill>
                  <a:srgbClr val="333333"/>
                </a:solidFill>
              </a:rPr>
              <a:t>g</a:t>
            </a:r>
            <a:r>
              <a:rPr lang="en-US" sz="2400" dirty="0" err="1">
                <a:solidFill>
                  <a:srgbClr val="333333"/>
                </a:solidFill>
              </a:rPr>
              <a:t>o</a:t>
            </a:r>
            <a:r>
              <a:rPr lang="en-US" sz="2400" dirty="0">
                <a:solidFill>
                  <a:srgbClr val="333333"/>
                </a:solidFill>
              </a:rPr>
              <a:t> </a:t>
            </a:r>
            <a:r>
              <a:rPr lang="x-none" sz="2400">
                <a:solidFill>
                  <a:srgbClr val="333333"/>
                </a:solidFill>
              </a:rPr>
              <a:t>i </a:t>
            </a:r>
            <a:r>
              <a:rPr lang="en-US" sz="2400" dirty="0" err="1">
                <a:solidFill>
                  <a:srgbClr val="333333"/>
                </a:solidFill>
              </a:rPr>
              <a:t>sa</a:t>
            </a:r>
            <a:r>
              <a:rPr lang="en-US" sz="2400" spc="-15" dirty="0" err="1">
                <a:solidFill>
                  <a:srgbClr val="333333"/>
                </a:solidFill>
              </a:rPr>
              <a:t>m</a:t>
            </a:r>
            <a:r>
              <a:rPr lang="x-none" sz="2400" spc="-15">
                <a:solidFill>
                  <a:srgbClr val="333333"/>
                </a:solidFill>
              </a:rPr>
              <a:t>i pacijenti</a:t>
            </a:r>
            <a:endParaRPr lang="en-US" sz="2400" dirty="0">
              <a:solidFill>
                <a:srgbClr val="333333"/>
              </a:solidFill>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
        <p:nvSpPr>
          <p:cNvPr id="6" name="Footer Placeholder 5"/>
          <p:cNvSpPr>
            <a:spLocks noGrp="1"/>
          </p:cNvSpPr>
          <p:nvPr>
            <p:ph type="ftr" sz="quarter" idx="11"/>
          </p:nvPr>
        </p:nvSpPr>
        <p:spPr/>
        <p:txBody>
          <a:bodyPr/>
          <a:lstStyle/>
          <a:p>
            <a:r>
              <a:rPr lang="en-US"/>
              <a:t>Metakognitivni trening 10 – Suočavanje sa predrasudama (Stigma)</a:t>
            </a:r>
          </a:p>
        </p:txBody>
      </p:sp>
      <p:sp>
        <p:nvSpPr>
          <p:cNvPr id="7" name="Slide Number Placeholder 6"/>
          <p:cNvSpPr>
            <a:spLocks noGrp="1"/>
          </p:cNvSpPr>
          <p:nvPr>
            <p:ph type="sldNum" sz="quarter" idx="12"/>
          </p:nvPr>
        </p:nvSpPr>
        <p:spPr/>
        <p:txBody>
          <a:bodyPr/>
          <a:lstStyle/>
          <a:p>
            <a:fld id="{B6F15528-21DE-4FAA-801E-634DDDAF4B2B}" type="slidenum">
              <a:rPr lang="en-US" smtClean="0"/>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400" spc="-15" dirty="0" err="1">
                <a:solidFill>
                  <a:srgbClr val="004992"/>
                </a:solidFill>
              </a:rPr>
              <a:t>Pr</a:t>
            </a:r>
            <a:r>
              <a:rPr lang="en-US" sz="2400" spc="-10" dirty="0" err="1">
                <a:solidFill>
                  <a:srgbClr val="004992"/>
                </a:solidFill>
              </a:rPr>
              <a:t>epo</a:t>
            </a:r>
            <a:r>
              <a:rPr lang="en-US" sz="2400" spc="-15" dirty="0" err="1">
                <a:solidFill>
                  <a:srgbClr val="004992"/>
                </a:solidFill>
              </a:rPr>
              <a:t>ruk</a:t>
            </a:r>
            <a:r>
              <a:rPr lang="en-US" sz="2400" spc="-10" dirty="0" err="1">
                <a:solidFill>
                  <a:srgbClr val="004992"/>
                </a:solidFill>
              </a:rPr>
              <a:t>a</a:t>
            </a:r>
            <a:r>
              <a:rPr lang="en-US" sz="2400" dirty="0">
                <a:solidFill>
                  <a:srgbClr val="004992"/>
                </a:solidFill>
              </a:rPr>
              <a:t>:</a:t>
            </a:r>
            <a:r>
              <a:rPr lang="en-US" sz="2400" spc="5" dirty="0">
                <a:solidFill>
                  <a:srgbClr val="004992"/>
                </a:solidFill>
              </a:rPr>
              <a:t> </a:t>
            </a:r>
            <a:r>
              <a:rPr lang="x-none" sz="2400" spc="5">
                <a:solidFill>
                  <a:srgbClr val="004992"/>
                </a:solidFill>
              </a:rPr>
              <a:t>Bolje ob</a:t>
            </a:r>
            <a:r>
              <a:rPr lang="en-US" sz="2400" spc="-15" dirty="0" err="1">
                <a:solidFill>
                  <a:srgbClr val="004992"/>
                </a:solidFill>
              </a:rPr>
              <a:t>jas</a:t>
            </a:r>
            <a:r>
              <a:rPr lang="en-US" sz="2400" spc="-35" dirty="0" err="1">
                <a:solidFill>
                  <a:srgbClr val="004992"/>
                </a:solidFill>
              </a:rPr>
              <a:t>n</a:t>
            </a:r>
            <a:r>
              <a:rPr lang="en-US" sz="2400" dirty="0" err="1">
                <a:solidFill>
                  <a:srgbClr val="004992"/>
                </a:solidFill>
              </a:rPr>
              <a:t>i</a:t>
            </a:r>
            <a:r>
              <a:rPr lang="x-none" sz="2400">
                <a:solidFill>
                  <a:srgbClr val="004992"/>
                </a:solidFill>
              </a:rPr>
              <a:t>te</a:t>
            </a:r>
            <a:r>
              <a:rPr lang="en-US" sz="2400" spc="30" dirty="0">
                <a:solidFill>
                  <a:srgbClr val="004992"/>
                </a:solidFill>
              </a:rPr>
              <a:t> </a:t>
            </a:r>
            <a:r>
              <a:rPr lang="en-US" sz="2400" spc="-15" dirty="0" err="1">
                <a:solidFill>
                  <a:srgbClr val="004992"/>
                </a:solidFill>
              </a:rPr>
              <a:t>s</a:t>
            </a:r>
            <a:r>
              <a:rPr lang="en-US" sz="2400" spc="-25" dirty="0" err="1">
                <a:solidFill>
                  <a:srgbClr val="004992"/>
                </a:solidFill>
              </a:rPr>
              <a:t>v</a:t>
            </a:r>
            <a:r>
              <a:rPr lang="en-US" sz="2400" spc="-10" dirty="0" err="1">
                <a:solidFill>
                  <a:srgbClr val="004992"/>
                </a:solidFill>
              </a:rPr>
              <a:t>o</a:t>
            </a:r>
            <a:r>
              <a:rPr lang="en-US" sz="2400" spc="-15" dirty="0" err="1">
                <a:solidFill>
                  <a:srgbClr val="004992"/>
                </a:solidFill>
              </a:rPr>
              <a:t>je</a:t>
            </a:r>
            <a:r>
              <a:rPr lang="en-US" sz="2400" spc="20" dirty="0">
                <a:solidFill>
                  <a:srgbClr val="004992"/>
                </a:solidFill>
              </a:rPr>
              <a:t> </a:t>
            </a:r>
            <a:r>
              <a:rPr lang="en-US" sz="2400" dirty="0" err="1">
                <a:solidFill>
                  <a:srgbClr val="004992"/>
                </a:solidFill>
              </a:rPr>
              <a:t>s</a:t>
            </a:r>
            <a:r>
              <a:rPr lang="en-US" sz="2400" spc="-15" dirty="0" err="1">
                <a:solidFill>
                  <a:srgbClr val="004992"/>
                </a:solidFill>
              </a:rPr>
              <a:t>i</a:t>
            </a:r>
            <a:r>
              <a:rPr lang="en-US" sz="2400" spc="-35" dirty="0" err="1">
                <a:solidFill>
                  <a:srgbClr val="004992"/>
                </a:solidFill>
              </a:rPr>
              <a:t>m</a:t>
            </a:r>
            <a:r>
              <a:rPr lang="en-US" sz="2400" spc="-10" dirty="0" err="1">
                <a:solidFill>
                  <a:srgbClr val="004992"/>
                </a:solidFill>
              </a:rPr>
              <a:t>pto</a:t>
            </a:r>
            <a:r>
              <a:rPr lang="en-US" sz="2400" spc="-35" dirty="0" err="1">
                <a:solidFill>
                  <a:srgbClr val="004992"/>
                </a:solidFill>
              </a:rPr>
              <a:t>m</a:t>
            </a:r>
            <a:r>
              <a:rPr lang="en-US" sz="2400" spc="-15" dirty="0" err="1">
                <a:solidFill>
                  <a:srgbClr val="004992"/>
                </a:solidFill>
              </a:rPr>
              <a:t>e</a:t>
            </a:r>
            <a:r>
              <a:rPr lang="x-none" sz="2400" spc="45">
                <a:solidFill>
                  <a:srgbClr val="004992"/>
                </a:solidFill>
              </a:rPr>
              <a:t>, </a:t>
            </a:r>
            <a:r>
              <a:rPr lang="en-US" sz="2400" spc="-30" dirty="0" err="1">
                <a:solidFill>
                  <a:srgbClr val="004992"/>
                </a:solidFill>
              </a:rPr>
              <a:t>n</a:t>
            </a:r>
            <a:r>
              <a:rPr lang="en-US" sz="2400" spc="-10" dirty="0" err="1">
                <a:solidFill>
                  <a:srgbClr val="004992"/>
                </a:solidFill>
              </a:rPr>
              <a:t>eg</a:t>
            </a:r>
            <a:r>
              <a:rPr lang="en-US" sz="2400" spc="-15" dirty="0" err="1">
                <a:solidFill>
                  <a:srgbClr val="004992"/>
                </a:solidFill>
              </a:rPr>
              <a:t>o</a:t>
            </a:r>
            <a:r>
              <a:rPr lang="en-US" sz="2400" spc="-15" dirty="0">
                <a:solidFill>
                  <a:srgbClr val="004992"/>
                </a:solidFill>
              </a:rPr>
              <a:t> </a:t>
            </a:r>
            <a:r>
              <a:rPr lang="x-none" sz="2400">
                <a:solidFill>
                  <a:srgbClr val="004992"/>
                </a:solidFill>
              </a:rPr>
              <a:t>da govorite</a:t>
            </a:r>
            <a:r>
              <a:rPr lang="en-US" sz="2400" spc="30" dirty="0">
                <a:solidFill>
                  <a:srgbClr val="004992"/>
                </a:solidFill>
              </a:rPr>
              <a:t> </a:t>
            </a:r>
            <a:r>
              <a:rPr lang="en-US" sz="2400" spc="-10" dirty="0" err="1">
                <a:solidFill>
                  <a:srgbClr val="004992"/>
                </a:solidFill>
              </a:rPr>
              <a:t>dij</a:t>
            </a:r>
            <a:r>
              <a:rPr lang="en-US" sz="2400" dirty="0" err="1">
                <a:solidFill>
                  <a:srgbClr val="004992"/>
                </a:solidFill>
              </a:rPr>
              <a:t>a</a:t>
            </a:r>
            <a:r>
              <a:rPr lang="en-US" sz="2400" spc="-15" dirty="0" err="1">
                <a:solidFill>
                  <a:srgbClr val="004992"/>
                </a:solidFill>
              </a:rPr>
              <a:t>g</a:t>
            </a:r>
            <a:r>
              <a:rPr lang="en-US" sz="2400" spc="-10" dirty="0" err="1">
                <a:solidFill>
                  <a:srgbClr val="004992"/>
                </a:solidFill>
              </a:rPr>
              <a:t>n</a:t>
            </a:r>
            <a:r>
              <a:rPr lang="en-US" sz="2400" dirty="0" err="1">
                <a:solidFill>
                  <a:srgbClr val="004992"/>
                </a:solidFill>
              </a:rPr>
              <a:t>o</a:t>
            </a:r>
            <a:r>
              <a:rPr lang="en-US" sz="2400" spc="10" dirty="0" err="1">
                <a:solidFill>
                  <a:srgbClr val="004992"/>
                </a:solidFill>
              </a:rPr>
              <a:t>z</a:t>
            </a:r>
            <a:r>
              <a:rPr lang="en-US" sz="2400" dirty="0" err="1">
                <a:solidFill>
                  <a:srgbClr val="004992"/>
                </a:solidFill>
              </a:rPr>
              <a:t>u</a:t>
            </a:r>
            <a:r>
              <a:rPr lang="en-US" sz="2400" dirty="0">
                <a:solidFill>
                  <a:srgbClr val="004992"/>
                </a:solidFill>
              </a:rPr>
              <a:t>.</a:t>
            </a:r>
            <a:endParaRPr lang="en-US" sz="2400" dirty="0"/>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400" spc="-15" dirty="0" err="1">
                <a:solidFill>
                  <a:srgbClr val="004992"/>
                </a:solidFill>
              </a:rPr>
              <a:t>Pr</a:t>
            </a:r>
            <a:r>
              <a:rPr lang="en-US" sz="2400" spc="-10" dirty="0" err="1">
                <a:solidFill>
                  <a:srgbClr val="004992"/>
                </a:solidFill>
              </a:rPr>
              <a:t>epo</a:t>
            </a:r>
            <a:r>
              <a:rPr lang="en-US" sz="2400" spc="-15" dirty="0" err="1">
                <a:solidFill>
                  <a:srgbClr val="004992"/>
                </a:solidFill>
              </a:rPr>
              <a:t>ruk</a:t>
            </a:r>
            <a:r>
              <a:rPr lang="en-US" sz="2400" spc="-10" dirty="0" err="1">
                <a:solidFill>
                  <a:srgbClr val="004992"/>
                </a:solidFill>
              </a:rPr>
              <a:t>a</a:t>
            </a:r>
            <a:r>
              <a:rPr lang="en-US" sz="2400" dirty="0">
                <a:solidFill>
                  <a:srgbClr val="004992"/>
                </a:solidFill>
              </a:rPr>
              <a:t>:</a:t>
            </a:r>
            <a:r>
              <a:rPr lang="en-US" sz="2400" spc="5" dirty="0">
                <a:solidFill>
                  <a:srgbClr val="004992"/>
                </a:solidFill>
              </a:rPr>
              <a:t> </a:t>
            </a:r>
            <a:r>
              <a:rPr lang="x-none" sz="2400" spc="5">
                <a:solidFill>
                  <a:srgbClr val="004992"/>
                </a:solidFill>
              </a:rPr>
              <a:t>Bolje ob</a:t>
            </a:r>
            <a:r>
              <a:rPr lang="en-US" sz="2400" spc="-15" dirty="0" err="1">
                <a:solidFill>
                  <a:srgbClr val="004992"/>
                </a:solidFill>
              </a:rPr>
              <a:t>jas</a:t>
            </a:r>
            <a:r>
              <a:rPr lang="en-US" sz="2400" spc="-35" dirty="0" err="1">
                <a:solidFill>
                  <a:srgbClr val="004992"/>
                </a:solidFill>
              </a:rPr>
              <a:t>n</a:t>
            </a:r>
            <a:r>
              <a:rPr lang="en-US" sz="2400" dirty="0" err="1">
                <a:solidFill>
                  <a:srgbClr val="004992"/>
                </a:solidFill>
              </a:rPr>
              <a:t>i</a:t>
            </a:r>
            <a:r>
              <a:rPr lang="x-none" sz="2400">
                <a:solidFill>
                  <a:srgbClr val="004992"/>
                </a:solidFill>
              </a:rPr>
              <a:t>te</a:t>
            </a:r>
            <a:r>
              <a:rPr lang="en-US" sz="2400" spc="30" dirty="0">
                <a:solidFill>
                  <a:srgbClr val="004992"/>
                </a:solidFill>
              </a:rPr>
              <a:t> </a:t>
            </a:r>
            <a:r>
              <a:rPr lang="en-US" sz="2400" spc="-15" dirty="0" err="1">
                <a:solidFill>
                  <a:srgbClr val="004992"/>
                </a:solidFill>
              </a:rPr>
              <a:t>s</a:t>
            </a:r>
            <a:r>
              <a:rPr lang="en-US" sz="2400" spc="-25" dirty="0" err="1">
                <a:solidFill>
                  <a:srgbClr val="004992"/>
                </a:solidFill>
              </a:rPr>
              <a:t>v</a:t>
            </a:r>
            <a:r>
              <a:rPr lang="en-US" sz="2400" spc="-10" dirty="0" err="1">
                <a:solidFill>
                  <a:srgbClr val="004992"/>
                </a:solidFill>
              </a:rPr>
              <a:t>o</a:t>
            </a:r>
            <a:r>
              <a:rPr lang="en-US" sz="2400" spc="-15" dirty="0" err="1">
                <a:solidFill>
                  <a:srgbClr val="004992"/>
                </a:solidFill>
              </a:rPr>
              <a:t>je</a:t>
            </a:r>
            <a:r>
              <a:rPr lang="en-US" sz="2400" spc="20" dirty="0">
                <a:solidFill>
                  <a:srgbClr val="004992"/>
                </a:solidFill>
              </a:rPr>
              <a:t> </a:t>
            </a:r>
            <a:r>
              <a:rPr lang="en-US" sz="2400" dirty="0" err="1">
                <a:solidFill>
                  <a:srgbClr val="004992"/>
                </a:solidFill>
              </a:rPr>
              <a:t>s</a:t>
            </a:r>
            <a:r>
              <a:rPr lang="en-US" sz="2400" spc="-15" dirty="0" err="1">
                <a:solidFill>
                  <a:srgbClr val="004992"/>
                </a:solidFill>
              </a:rPr>
              <a:t>i</a:t>
            </a:r>
            <a:r>
              <a:rPr lang="en-US" sz="2400" spc="-35" dirty="0" err="1">
                <a:solidFill>
                  <a:srgbClr val="004992"/>
                </a:solidFill>
              </a:rPr>
              <a:t>m</a:t>
            </a:r>
            <a:r>
              <a:rPr lang="en-US" sz="2400" spc="-10" dirty="0" err="1">
                <a:solidFill>
                  <a:srgbClr val="004992"/>
                </a:solidFill>
              </a:rPr>
              <a:t>pto</a:t>
            </a:r>
            <a:r>
              <a:rPr lang="en-US" sz="2400" spc="-35" dirty="0" err="1">
                <a:solidFill>
                  <a:srgbClr val="004992"/>
                </a:solidFill>
              </a:rPr>
              <a:t>m</a:t>
            </a:r>
            <a:r>
              <a:rPr lang="en-US" sz="2400" spc="-15" dirty="0" err="1">
                <a:solidFill>
                  <a:srgbClr val="004992"/>
                </a:solidFill>
              </a:rPr>
              <a:t>e</a:t>
            </a:r>
            <a:r>
              <a:rPr lang="x-none" sz="2400" spc="45">
                <a:solidFill>
                  <a:srgbClr val="004992"/>
                </a:solidFill>
              </a:rPr>
              <a:t>, </a:t>
            </a:r>
            <a:r>
              <a:rPr lang="en-US" sz="2400" spc="-30" dirty="0" err="1">
                <a:solidFill>
                  <a:srgbClr val="004992"/>
                </a:solidFill>
              </a:rPr>
              <a:t>n</a:t>
            </a:r>
            <a:r>
              <a:rPr lang="en-US" sz="2400" spc="-10" dirty="0" err="1">
                <a:solidFill>
                  <a:srgbClr val="004992"/>
                </a:solidFill>
              </a:rPr>
              <a:t>eg</a:t>
            </a:r>
            <a:r>
              <a:rPr lang="en-US" sz="2400" spc="-15" dirty="0" err="1">
                <a:solidFill>
                  <a:srgbClr val="004992"/>
                </a:solidFill>
              </a:rPr>
              <a:t>o</a:t>
            </a:r>
            <a:r>
              <a:rPr lang="en-US" sz="2400" spc="-15" dirty="0">
                <a:solidFill>
                  <a:srgbClr val="004992"/>
                </a:solidFill>
              </a:rPr>
              <a:t> </a:t>
            </a:r>
            <a:r>
              <a:rPr lang="x-none" sz="2400">
                <a:solidFill>
                  <a:srgbClr val="004992"/>
                </a:solidFill>
              </a:rPr>
              <a:t>da govorite</a:t>
            </a:r>
            <a:r>
              <a:rPr lang="en-US" sz="2400" spc="30" dirty="0">
                <a:solidFill>
                  <a:srgbClr val="004992"/>
                </a:solidFill>
              </a:rPr>
              <a:t> </a:t>
            </a:r>
            <a:r>
              <a:rPr lang="en-US" sz="2400" spc="-10" dirty="0" err="1">
                <a:solidFill>
                  <a:srgbClr val="004992"/>
                </a:solidFill>
              </a:rPr>
              <a:t>dij</a:t>
            </a:r>
            <a:r>
              <a:rPr lang="en-US" sz="2400" dirty="0" err="1">
                <a:solidFill>
                  <a:srgbClr val="004992"/>
                </a:solidFill>
              </a:rPr>
              <a:t>a</a:t>
            </a:r>
            <a:r>
              <a:rPr lang="en-US" sz="2400" spc="-15" dirty="0" err="1">
                <a:solidFill>
                  <a:srgbClr val="004992"/>
                </a:solidFill>
              </a:rPr>
              <a:t>g</a:t>
            </a:r>
            <a:r>
              <a:rPr lang="en-US" sz="2400" spc="-10" dirty="0" err="1">
                <a:solidFill>
                  <a:srgbClr val="004992"/>
                </a:solidFill>
              </a:rPr>
              <a:t>n</a:t>
            </a:r>
            <a:r>
              <a:rPr lang="en-US" sz="2400" dirty="0" err="1">
                <a:solidFill>
                  <a:srgbClr val="004992"/>
                </a:solidFill>
              </a:rPr>
              <a:t>o</a:t>
            </a:r>
            <a:r>
              <a:rPr lang="en-US" sz="2400" spc="10" dirty="0" err="1">
                <a:solidFill>
                  <a:srgbClr val="004992"/>
                </a:solidFill>
              </a:rPr>
              <a:t>z</a:t>
            </a:r>
            <a:r>
              <a:rPr lang="en-US" sz="2400" dirty="0" err="1">
                <a:solidFill>
                  <a:srgbClr val="004992"/>
                </a:solidFill>
              </a:rPr>
              <a:t>u</a:t>
            </a:r>
            <a:r>
              <a:rPr lang="en-US" sz="2400" dirty="0">
                <a:solidFill>
                  <a:srgbClr val="004992"/>
                </a:solidFill>
              </a:rPr>
              <a:t>.</a:t>
            </a:r>
          </a:p>
          <a:p>
            <a:pPr marL="342900" marR="6350" lvl="0" indent="-342900" defTabSz="914400">
              <a:buClr>
                <a:srgbClr val="333333"/>
              </a:buClr>
              <a:buFont typeface="WingDings"/>
              <a:buChar char=""/>
              <a:tabLst>
                <a:tab pos="375285" algn="l"/>
              </a:tabLst>
            </a:pPr>
            <a:r>
              <a:rPr lang="x-none" sz="2400">
                <a:solidFill>
                  <a:srgbClr val="333333"/>
                </a:solidFill>
              </a:rPr>
              <a:t>Posebno, </a:t>
            </a:r>
            <a:r>
              <a:rPr lang="en-US" sz="2400" dirty="0" err="1">
                <a:solidFill>
                  <a:srgbClr val="333333"/>
                </a:solidFill>
              </a:rPr>
              <a:t>ako</a:t>
            </a:r>
            <a:r>
              <a:rPr lang="en-US" sz="2400" spc="20" dirty="0">
                <a:solidFill>
                  <a:srgbClr val="333333"/>
                </a:solidFill>
              </a:rPr>
              <a:t> </a:t>
            </a:r>
            <a:r>
              <a:rPr lang="en-US" sz="2400" dirty="0">
                <a:solidFill>
                  <a:srgbClr val="333333"/>
                </a:solidFill>
              </a:rPr>
              <a:t>ne </a:t>
            </a:r>
            <a:r>
              <a:rPr lang="x-none" sz="2400">
                <a:solidFill>
                  <a:srgbClr val="333333"/>
                </a:solidFill>
              </a:rPr>
              <a:t>poznajete baš </a:t>
            </a:r>
            <a:r>
              <a:rPr lang="en-US" sz="2400" dirty="0">
                <a:solidFill>
                  <a:srgbClr val="333333"/>
                </a:solidFill>
              </a:rPr>
              <a:t>dobr</a:t>
            </a:r>
            <a:r>
              <a:rPr lang="en-US" sz="2400" spc="5" dirty="0">
                <a:solidFill>
                  <a:srgbClr val="333333"/>
                </a:solidFill>
              </a:rPr>
              <a:t>o</a:t>
            </a:r>
            <a:r>
              <a:rPr lang="x-none" sz="2400" spc="5">
                <a:solidFill>
                  <a:srgbClr val="333333"/>
                </a:solidFill>
              </a:rPr>
              <a:t> ljude</a:t>
            </a:r>
            <a:r>
              <a:rPr lang="en-US" sz="2400" dirty="0">
                <a:solidFill>
                  <a:srgbClr val="333333"/>
                </a:solidFill>
              </a:rPr>
              <a:t>,</a:t>
            </a:r>
            <a:r>
              <a:rPr lang="en-US" sz="2400" spc="10" dirty="0">
                <a:solidFill>
                  <a:srgbClr val="333333"/>
                </a:solidFill>
              </a:rPr>
              <a:t> </a:t>
            </a:r>
            <a:r>
              <a:rPr lang="en-US" sz="2400" dirty="0" err="1">
                <a:solidFill>
                  <a:srgbClr val="333333"/>
                </a:solidFill>
              </a:rPr>
              <a:t>č</a:t>
            </a:r>
            <a:r>
              <a:rPr lang="en-US" sz="2400" spc="5" dirty="0" err="1">
                <a:solidFill>
                  <a:srgbClr val="333333"/>
                </a:solidFill>
              </a:rPr>
              <a:t>e</a:t>
            </a:r>
            <a:r>
              <a:rPr lang="en-US" sz="2400" dirty="0" err="1">
                <a:solidFill>
                  <a:srgbClr val="333333"/>
                </a:solidFill>
              </a:rPr>
              <a:t>sto</a:t>
            </a:r>
            <a:r>
              <a:rPr lang="x-none" sz="2400">
                <a:solidFill>
                  <a:srgbClr val="333333"/>
                </a:solidFill>
              </a:rPr>
              <a:t> je </a:t>
            </a:r>
            <a:r>
              <a:rPr lang="en-US" sz="2400" dirty="0" err="1">
                <a:solidFill>
                  <a:srgbClr val="333333"/>
                </a:solidFill>
              </a:rPr>
              <a:t>pr</a:t>
            </a:r>
            <a:r>
              <a:rPr lang="en-US" sz="2400" spc="5" dirty="0" err="1">
                <a:solidFill>
                  <a:srgbClr val="333333"/>
                </a:solidFill>
              </a:rPr>
              <a:t>e</a:t>
            </a:r>
            <a:r>
              <a:rPr lang="en-US" sz="2400" dirty="0" err="1">
                <a:solidFill>
                  <a:srgbClr val="333333"/>
                </a:solidFill>
              </a:rPr>
              <a:t>po</a:t>
            </a:r>
            <a:r>
              <a:rPr lang="en-US" sz="2400" spc="5" dirty="0" err="1">
                <a:solidFill>
                  <a:srgbClr val="333333"/>
                </a:solidFill>
              </a:rPr>
              <a:t>r</a:t>
            </a:r>
            <a:r>
              <a:rPr lang="en-US" sz="2400" dirty="0" err="1">
                <a:solidFill>
                  <a:srgbClr val="333333"/>
                </a:solidFill>
              </a:rPr>
              <a:t>u</a:t>
            </a:r>
            <a:r>
              <a:rPr lang="x-none" sz="2400" spc="-10">
                <a:solidFill>
                  <a:srgbClr val="333333"/>
                </a:solidFill>
              </a:rPr>
              <a:t>čljivo</a:t>
            </a:r>
            <a:r>
              <a:rPr lang="en-US" sz="2400" dirty="0">
                <a:solidFill>
                  <a:srgbClr val="333333"/>
                </a:solidFill>
              </a:rPr>
              <a:t> da</a:t>
            </a:r>
            <a:r>
              <a:rPr lang="en-US" sz="2400" spc="10" dirty="0">
                <a:solidFill>
                  <a:srgbClr val="333333"/>
                </a:solidFill>
              </a:rPr>
              <a:t> </a:t>
            </a:r>
            <a:r>
              <a:rPr lang="en-US" sz="2400" spc="5" dirty="0" err="1">
                <a:solidFill>
                  <a:srgbClr val="333333"/>
                </a:solidFill>
              </a:rPr>
              <a:t>o</a:t>
            </a:r>
            <a:r>
              <a:rPr lang="en-US" sz="2400" dirty="0" err="1">
                <a:solidFill>
                  <a:srgbClr val="333333"/>
                </a:solidFill>
              </a:rPr>
              <a:t>p</a:t>
            </a:r>
            <a:r>
              <a:rPr lang="en-US" sz="2400" spc="-15" dirty="0" err="1">
                <a:solidFill>
                  <a:srgbClr val="333333"/>
                </a:solidFill>
              </a:rPr>
              <a:t>i</a:t>
            </a:r>
            <a:r>
              <a:rPr lang="en-US" sz="2400" dirty="0" err="1">
                <a:solidFill>
                  <a:srgbClr val="333333"/>
                </a:solidFill>
              </a:rPr>
              <a:t>š</a:t>
            </a:r>
            <a:r>
              <a:rPr lang="en-US" sz="2400" spc="5" dirty="0" err="1">
                <a:solidFill>
                  <a:srgbClr val="333333"/>
                </a:solidFill>
              </a:rPr>
              <a:t>e</a:t>
            </a:r>
            <a:r>
              <a:rPr lang="x-none" sz="2400">
                <a:solidFill>
                  <a:srgbClr val="333333"/>
                </a:solidFill>
              </a:rPr>
              <a:t>te</a:t>
            </a:r>
            <a:r>
              <a:rPr lang="en-US" sz="2400" spc="15" dirty="0">
                <a:solidFill>
                  <a:srgbClr val="333333"/>
                </a:solidFill>
              </a:rPr>
              <a:t> </a:t>
            </a:r>
            <a:r>
              <a:rPr lang="en-US" sz="2400" dirty="0" err="1">
                <a:solidFill>
                  <a:srgbClr val="333333"/>
                </a:solidFill>
              </a:rPr>
              <a:t>svo</a:t>
            </a:r>
            <a:r>
              <a:rPr lang="en-US" sz="2400" spc="-10" dirty="0" err="1">
                <a:solidFill>
                  <a:srgbClr val="333333"/>
                </a:solidFill>
              </a:rPr>
              <a:t>j</a:t>
            </a:r>
            <a:r>
              <a:rPr lang="en-US" sz="2400" dirty="0" err="1">
                <a:solidFill>
                  <a:srgbClr val="333333"/>
                </a:solidFill>
              </a:rPr>
              <a:t>e</a:t>
            </a:r>
            <a:r>
              <a:rPr lang="en-US" sz="2400" spc="25" dirty="0">
                <a:solidFill>
                  <a:srgbClr val="333333"/>
                </a:solidFill>
              </a:rPr>
              <a:t> </a:t>
            </a:r>
            <a:r>
              <a:rPr lang="en-US" sz="2400" dirty="0" err="1">
                <a:solidFill>
                  <a:srgbClr val="333333"/>
                </a:solidFill>
              </a:rPr>
              <a:t>si</a:t>
            </a:r>
            <a:r>
              <a:rPr lang="en-US" sz="2400" spc="-15" dirty="0" err="1">
                <a:solidFill>
                  <a:srgbClr val="333333"/>
                </a:solidFill>
              </a:rPr>
              <a:t>m</a:t>
            </a:r>
            <a:r>
              <a:rPr lang="en-US" sz="2400" dirty="0" err="1">
                <a:solidFill>
                  <a:srgbClr val="333333"/>
                </a:solidFill>
              </a:rPr>
              <a:t>p</a:t>
            </a:r>
            <a:r>
              <a:rPr lang="en-US" sz="2400" spc="-15" dirty="0" err="1">
                <a:solidFill>
                  <a:srgbClr val="333333"/>
                </a:solidFill>
              </a:rPr>
              <a:t>t</a:t>
            </a:r>
            <a:r>
              <a:rPr lang="en-US" sz="2400" spc="5" dirty="0" err="1">
                <a:solidFill>
                  <a:srgbClr val="333333"/>
                </a:solidFill>
              </a:rPr>
              <a:t>o</a:t>
            </a:r>
            <a:r>
              <a:rPr lang="en-US" sz="2400" dirty="0" err="1">
                <a:solidFill>
                  <a:srgbClr val="333333"/>
                </a:solidFill>
              </a:rPr>
              <a:t>me</a:t>
            </a:r>
            <a:r>
              <a:rPr lang="en-US" sz="2400" spc="45" dirty="0">
                <a:solidFill>
                  <a:srgbClr val="333333"/>
                </a:solidFill>
              </a:rPr>
              <a:t> </a:t>
            </a:r>
            <a:r>
              <a:rPr lang="x-none" sz="2400">
                <a:solidFill>
                  <a:srgbClr val="333333"/>
                </a:solidFill>
              </a:rPr>
              <a:t>umesto da izgovorite</a:t>
            </a:r>
            <a:r>
              <a:rPr lang="en-US" sz="2400" dirty="0">
                <a:solidFill>
                  <a:srgbClr val="333333"/>
                </a:solidFill>
              </a:rPr>
              <a:t> </a:t>
            </a:r>
            <a:r>
              <a:rPr lang="en-US" sz="2400" dirty="0" err="1">
                <a:solidFill>
                  <a:srgbClr val="333333"/>
                </a:solidFill>
              </a:rPr>
              <a:t>nek</a:t>
            </a:r>
            <a:r>
              <a:rPr lang="x-none" sz="2400">
                <a:solidFill>
                  <a:srgbClr val="333333"/>
                </a:solidFill>
              </a:rPr>
              <a:t>i</a:t>
            </a:r>
            <a:r>
              <a:rPr lang="en-US" sz="2400" spc="10" dirty="0">
                <a:solidFill>
                  <a:srgbClr val="333333"/>
                </a:solidFill>
              </a:rPr>
              <a:t> </a:t>
            </a:r>
            <a:r>
              <a:rPr lang="en-US" sz="2400" dirty="0" err="1">
                <a:solidFill>
                  <a:srgbClr val="333333"/>
                </a:solidFill>
              </a:rPr>
              <a:t>d</a:t>
            </a:r>
            <a:r>
              <a:rPr lang="en-US" sz="2400" spc="-10" dirty="0" err="1">
                <a:solidFill>
                  <a:srgbClr val="333333"/>
                </a:solidFill>
              </a:rPr>
              <a:t>v</a:t>
            </a:r>
            <a:r>
              <a:rPr lang="en-US" sz="2400" dirty="0" err="1">
                <a:solidFill>
                  <a:srgbClr val="333333"/>
                </a:solidFill>
              </a:rPr>
              <a:t>os</a:t>
            </a:r>
            <a:r>
              <a:rPr lang="en-US" sz="2400" spc="-10" dirty="0" err="1">
                <a:solidFill>
                  <a:srgbClr val="333333"/>
                </a:solidFill>
              </a:rPr>
              <a:t>mi</a:t>
            </a:r>
            <a:r>
              <a:rPr lang="en-US" sz="2400" dirty="0" err="1">
                <a:solidFill>
                  <a:srgbClr val="333333"/>
                </a:solidFill>
              </a:rPr>
              <a:t>s</a:t>
            </a:r>
            <a:r>
              <a:rPr lang="en-US" sz="2400" spc="-10" dirty="0" err="1">
                <a:solidFill>
                  <a:srgbClr val="333333"/>
                </a:solidFill>
              </a:rPr>
              <a:t>l</a:t>
            </a:r>
            <a:r>
              <a:rPr lang="en-US" sz="2400" spc="5" dirty="0" err="1">
                <a:solidFill>
                  <a:srgbClr val="333333"/>
                </a:solidFill>
              </a:rPr>
              <a:t>e</a:t>
            </a:r>
            <a:r>
              <a:rPr lang="en-US" sz="2400" dirty="0" err="1">
                <a:solidFill>
                  <a:srgbClr val="333333"/>
                </a:solidFill>
              </a:rPr>
              <a:t>n</a:t>
            </a:r>
            <a:r>
              <a:rPr lang="x-none" sz="2400">
                <a:solidFill>
                  <a:srgbClr val="333333"/>
                </a:solidFill>
              </a:rPr>
              <a:t>i</a:t>
            </a:r>
            <a:r>
              <a:rPr lang="en-US" sz="2400" spc="80" dirty="0">
                <a:solidFill>
                  <a:srgbClr val="333333"/>
                </a:solidFill>
              </a:rPr>
              <a:t> </a:t>
            </a:r>
            <a:r>
              <a:rPr lang="x-none" sz="2400" spc="80">
                <a:solidFill>
                  <a:srgbClr val="333333"/>
                </a:solidFill>
              </a:rPr>
              <a:t>naziv</a:t>
            </a:r>
            <a:r>
              <a:rPr lang="en-US" sz="2400" spc="-40" dirty="0">
                <a:solidFill>
                  <a:srgbClr val="333333"/>
                </a:solidFill>
              </a:rPr>
              <a:t> </a:t>
            </a:r>
            <a:r>
              <a:rPr lang="en-US" sz="2400" spc="-10" dirty="0">
                <a:solidFill>
                  <a:srgbClr val="333333"/>
                </a:solidFill>
              </a:rPr>
              <a:t>(</a:t>
            </a:r>
            <a:r>
              <a:rPr lang="en-US" sz="2400" dirty="0" err="1">
                <a:solidFill>
                  <a:srgbClr val="333333"/>
                </a:solidFill>
              </a:rPr>
              <a:t>s</a:t>
            </a:r>
            <a:r>
              <a:rPr lang="en-US" sz="2400" spc="-15" dirty="0" err="1">
                <a:solidFill>
                  <a:srgbClr val="333333"/>
                </a:solidFill>
              </a:rPr>
              <a:t>hi</a:t>
            </a:r>
            <a:r>
              <a:rPr lang="en-US" sz="2400" spc="5" dirty="0" err="1">
                <a:solidFill>
                  <a:srgbClr val="333333"/>
                </a:solidFill>
              </a:rPr>
              <a:t>zo</a:t>
            </a:r>
            <a:r>
              <a:rPr lang="en-US" sz="2400" spc="-15" dirty="0" err="1">
                <a:solidFill>
                  <a:srgbClr val="333333"/>
                </a:solidFill>
              </a:rPr>
              <a:t>f</a:t>
            </a:r>
            <a:r>
              <a:rPr lang="en-US" sz="2400" dirty="0" err="1">
                <a:solidFill>
                  <a:srgbClr val="333333"/>
                </a:solidFill>
              </a:rPr>
              <a:t>r</a:t>
            </a:r>
            <a:r>
              <a:rPr lang="en-US" sz="2400" spc="10" dirty="0" err="1">
                <a:solidFill>
                  <a:srgbClr val="333333"/>
                </a:solidFill>
              </a:rPr>
              <a:t>e</a:t>
            </a:r>
            <a:r>
              <a:rPr lang="en-US" sz="2400" spc="-10" dirty="0" err="1">
                <a:solidFill>
                  <a:srgbClr val="333333"/>
                </a:solidFill>
              </a:rPr>
              <a:t>ni</a:t>
            </a:r>
            <a:r>
              <a:rPr lang="en-US" sz="2400" spc="-15" dirty="0" err="1">
                <a:solidFill>
                  <a:srgbClr val="333333"/>
                </a:solidFill>
              </a:rPr>
              <a:t>j</a:t>
            </a:r>
            <a:r>
              <a:rPr lang="en-US" sz="2400" dirty="0" err="1">
                <a:solidFill>
                  <a:srgbClr val="333333"/>
                </a:solidFill>
              </a:rPr>
              <a:t>a</a:t>
            </a:r>
            <a:r>
              <a:rPr lang="en-US" sz="2400" dirty="0">
                <a:solidFill>
                  <a:srgbClr val="333333"/>
                </a:solidFill>
              </a:rPr>
              <a:t>,</a:t>
            </a:r>
            <a:r>
              <a:rPr lang="en-US" sz="2400" spc="55" dirty="0">
                <a:solidFill>
                  <a:srgbClr val="333333"/>
                </a:solidFill>
              </a:rPr>
              <a:t> </a:t>
            </a:r>
            <a:r>
              <a:rPr lang="en-US" sz="2400" spc="-10" err="1">
                <a:solidFill>
                  <a:srgbClr val="333333"/>
                </a:solidFill>
              </a:rPr>
              <a:t>p</a:t>
            </a:r>
            <a:r>
              <a:rPr lang="en-US" sz="2400" spc="-5" err="1">
                <a:solidFill>
                  <a:srgbClr val="333333"/>
                </a:solidFill>
              </a:rPr>
              <a:t>s</a:t>
            </a:r>
            <a:r>
              <a:rPr lang="en-US" sz="2400" spc="-15" err="1">
                <a:solidFill>
                  <a:srgbClr val="333333"/>
                </a:solidFill>
              </a:rPr>
              <a:t>i</a:t>
            </a:r>
            <a:r>
              <a:rPr lang="en-US" sz="2400" spc="-10" err="1">
                <a:solidFill>
                  <a:srgbClr val="333333"/>
                </a:solidFill>
              </a:rPr>
              <a:t>h</a:t>
            </a:r>
            <a:r>
              <a:rPr lang="en-US" sz="2400" err="1">
                <a:solidFill>
                  <a:srgbClr val="333333"/>
                </a:solidFill>
              </a:rPr>
              <a:t>o</a:t>
            </a:r>
            <a:r>
              <a:rPr lang="en-US" sz="2400" spc="10" err="1">
                <a:solidFill>
                  <a:srgbClr val="333333"/>
                </a:solidFill>
              </a:rPr>
              <a:t>z</a:t>
            </a:r>
            <a:r>
              <a:rPr lang="en-US" sz="2400" err="1">
                <a:solidFill>
                  <a:srgbClr val="333333"/>
                </a:solidFill>
              </a:rPr>
              <a:t>a</a:t>
            </a:r>
            <a:r>
              <a:rPr lang="en-US" sz="240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50</a:t>
            </a:fld>
            <a:endParaRPr lang="en-US"/>
          </a:p>
        </p:txBody>
      </p:sp>
    </p:spTree>
    <p:extLst>
      <p:ext uri="{BB962C8B-B14F-4D97-AF65-F5344CB8AC3E}">
        <p14:creationId xmlns:p14="http://schemas.microsoft.com/office/powerpoint/2010/main" val="13831969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400" spc="-15" dirty="0" err="1">
                <a:solidFill>
                  <a:srgbClr val="004992"/>
                </a:solidFill>
              </a:rPr>
              <a:t>Pr</a:t>
            </a:r>
            <a:r>
              <a:rPr lang="en-US" sz="2400" spc="-10" dirty="0" err="1">
                <a:solidFill>
                  <a:srgbClr val="004992"/>
                </a:solidFill>
              </a:rPr>
              <a:t>epo</a:t>
            </a:r>
            <a:r>
              <a:rPr lang="en-US" sz="2400" spc="-15" dirty="0" err="1">
                <a:solidFill>
                  <a:srgbClr val="004992"/>
                </a:solidFill>
              </a:rPr>
              <a:t>ruk</a:t>
            </a:r>
            <a:r>
              <a:rPr lang="en-US" sz="2400" spc="-10" dirty="0" err="1">
                <a:solidFill>
                  <a:srgbClr val="004992"/>
                </a:solidFill>
              </a:rPr>
              <a:t>a</a:t>
            </a:r>
            <a:r>
              <a:rPr lang="en-US" sz="2400" dirty="0">
                <a:solidFill>
                  <a:srgbClr val="004992"/>
                </a:solidFill>
              </a:rPr>
              <a:t>:</a:t>
            </a:r>
            <a:r>
              <a:rPr lang="en-US" sz="2400" spc="5" dirty="0">
                <a:solidFill>
                  <a:srgbClr val="004992"/>
                </a:solidFill>
              </a:rPr>
              <a:t> </a:t>
            </a:r>
            <a:r>
              <a:rPr lang="x-none" sz="2400" spc="5">
                <a:solidFill>
                  <a:srgbClr val="004992"/>
                </a:solidFill>
              </a:rPr>
              <a:t>Bolje ob</a:t>
            </a:r>
            <a:r>
              <a:rPr lang="en-US" sz="2400" spc="-15" dirty="0" err="1">
                <a:solidFill>
                  <a:srgbClr val="004992"/>
                </a:solidFill>
              </a:rPr>
              <a:t>jas</a:t>
            </a:r>
            <a:r>
              <a:rPr lang="en-US" sz="2400" spc="-35" dirty="0" err="1">
                <a:solidFill>
                  <a:srgbClr val="004992"/>
                </a:solidFill>
              </a:rPr>
              <a:t>n</a:t>
            </a:r>
            <a:r>
              <a:rPr lang="en-US" sz="2400" dirty="0" err="1">
                <a:solidFill>
                  <a:srgbClr val="004992"/>
                </a:solidFill>
              </a:rPr>
              <a:t>i</a:t>
            </a:r>
            <a:r>
              <a:rPr lang="x-none" sz="2400">
                <a:solidFill>
                  <a:srgbClr val="004992"/>
                </a:solidFill>
              </a:rPr>
              <a:t>te</a:t>
            </a:r>
            <a:r>
              <a:rPr lang="en-US" sz="2400" spc="30" dirty="0">
                <a:solidFill>
                  <a:srgbClr val="004992"/>
                </a:solidFill>
              </a:rPr>
              <a:t> </a:t>
            </a:r>
            <a:r>
              <a:rPr lang="en-US" sz="2400" spc="-15" dirty="0" err="1">
                <a:solidFill>
                  <a:srgbClr val="004992"/>
                </a:solidFill>
              </a:rPr>
              <a:t>s</a:t>
            </a:r>
            <a:r>
              <a:rPr lang="en-US" sz="2400" spc="-25" dirty="0" err="1">
                <a:solidFill>
                  <a:srgbClr val="004992"/>
                </a:solidFill>
              </a:rPr>
              <a:t>v</a:t>
            </a:r>
            <a:r>
              <a:rPr lang="en-US" sz="2400" spc="-10" dirty="0" err="1">
                <a:solidFill>
                  <a:srgbClr val="004992"/>
                </a:solidFill>
              </a:rPr>
              <a:t>o</a:t>
            </a:r>
            <a:r>
              <a:rPr lang="en-US" sz="2400" spc="-15" dirty="0" err="1">
                <a:solidFill>
                  <a:srgbClr val="004992"/>
                </a:solidFill>
              </a:rPr>
              <a:t>je</a:t>
            </a:r>
            <a:r>
              <a:rPr lang="en-US" sz="2400" spc="20" dirty="0">
                <a:solidFill>
                  <a:srgbClr val="004992"/>
                </a:solidFill>
              </a:rPr>
              <a:t> </a:t>
            </a:r>
            <a:r>
              <a:rPr lang="en-US" sz="2400" dirty="0" err="1">
                <a:solidFill>
                  <a:srgbClr val="004992"/>
                </a:solidFill>
              </a:rPr>
              <a:t>s</a:t>
            </a:r>
            <a:r>
              <a:rPr lang="en-US" sz="2400" spc="-15" dirty="0" err="1">
                <a:solidFill>
                  <a:srgbClr val="004992"/>
                </a:solidFill>
              </a:rPr>
              <a:t>i</a:t>
            </a:r>
            <a:r>
              <a:rPr lang="en-US" sz="2400" spc="-35" dirty="0" err="1">
                <a:solidFill>
                  <a:srgbClr val="004992"/>
                </a:solidFill>
              </a:rPr>
              <a:t>m</a:t>
            </a:r>
            <a:r>
              <a:rPr lang="en-US" sz="2400" spc="-10" dirty="0" err="1">
                <a:solidFill>
                  <a:srgbClr val="004992"/>
                </a:solidFill>
              </a:rPr>
              <a:t>pto</a:t>
            </a:r>
            <a:r>
              <a:rPr lang="en-US" sz="2400" spc="-35" dirty="0" err="1">
                <a:solidFill>
                  <a:srgbClr val="004992"/>
                </a:solidFill>
              </a:rPr>
              <a:t>m</a:t>
            </a:r>
            <a:r>
              <a:rPr lang="en-US" sz="2400" spc="-15" dirty="0" err="1">
                <a:solidFill>
                  <a:srgbClr val="004992"/>
                </a:solidFill>
              </a:rPr>
              <a:t>e</a:t>
            </a:r>
            <a:r>
              <a:rPr lang="x-none" sz="2400" spc="45">
                <a:solidFill>
                  <a:srgbClr val="004992"/>
                </a:solidFill>
              </a:rPr>
              <a:t>, </a:t>
            </a:r>
            <a:r>
              <a:rPr lang="en-US" sz="2400" spc="-30" dirty="0" err="1">
                <a:solidFill>
                  <a:srgbClr val="004992"/>
                </a:solidFill>
              </a:rPr>
              <a:t>n</a:t>
            </a:r>
            <a:r>
              <a:rPr lang="en-US" sz="2400" spc="-10" dirty="0" err="1">
                <a:solidFill>
                  <a:srgbClr val="004992"/>
                </a:solidFill>
              </a:rPr>
              <a:t>eg</a:t>
            </a:r>
            <a:r>
              <a:rPr lang="en-US" sz="2400" spc="-15" dirty="0" err="1">
                <a:solidFill>
                  <a:srgbClr val="004992"/>
                </a:solidFill>
              </a:rPr>
              <a:t>o</a:t>
            </a:r>
            <a:r>
              <a:rPr lang="en-US" sz="2400" spc="-15" dirty="0">
                <a:solidFill>
                  <a:srgbClr val="004992"/>
                </a:solidFill>
              </a:rPr>
              <a:t> </a:t>
            </a:r>
            <a:r>
              <a:rPr lang="x-none" sz="2400">
                <a:solidFill>
                  <a:srgbClr val="004992"/>
                </a:solidFill>
              </a:rPr>
              <a:t>da govorite</a:t>
            </a:r>
            <a:r>
              <a:rPr lang="en-US" sz="2400" spc="30" dirty="0">
                <a:solidFill>
                  <a:srgbClr val="004992"/>
                </a:solidFill>
              </a:rPr>
              <a:t> </a:t>
            </a:r>
            <a:r>
              <a:rPr lang="en-US" sz="2400" spc="-10" dirty="0" err="1">
                <a:solidFill>
                  <a:srgbClr val="004992"/>
                </a:solidFill>
              </a:rPr>
              <a:t>dij</a:t>
            </a:r>
            <a:r>
              <a:rPr lang="en-US" sz="2400" dirty="0" err="1">
                <a:solidFill>
                  <a:srgbClr val="004992"/>
                </a:solidFill>
              </a:rPr>
              <a:t>a</a:t>
            </a:r>
            <a:r>
              <a:rPr lang="en-US" sz="2400" spc="-15" dirty="0" err="1">
                <a:solidFill>
                  <a:srgbClr val="004992"/>
                </a:solidFill>
              </a:rPr>
              <a:t>g</a:t>
            </a:r>
            <a:r>
              <a:rPr lang="en-US" sz="2400" spc="-10" dirty="0" err="1">
                <a:solidFill>
                  <a:srgbClr val="004992"/>
                </a:solidFill>
              </a:rPr>
              <a:t>n</a:t>
            </a:r>
            <a:r>
              <a:rPr lang="en-US" sz="2400" dirty="0" err="1">
                <a:solidFill>
                  <a:srgbClr val="004992"/>
                </a:solidFill>
              </a:rPr>
              <a:t>o</a:t>
            </a:r>
            <a:r>
              <a:rPr lang="en-US" sz="2400" spc="10" dirty="0" err="1">
                <a:solidFill>
                  <a:srgbClr val="004992"/>
                </a:solidFill>
              </a:rPr>
              <a:t>z</a:t>
            </a:r>
            <a:r>
              <a:rPr lang="en-US" sz="2400" dirty="0" err="1">
                <a:solidFill>
                  <a:srgbClr val="004992"/>
                </a:solidFill>
              </a:rPr>
              <a:t>u</a:t>
            </a:r>
            <a:r>
              <a:rPr lang="en-US" sz="2400" dirty="0">
                <a:solidFill>
                  <a:srgbClr val="004992"/>
                </a:solidFill>
              </a:rPr>
              <a:t>.</a:t>
            </a:r>
          </a:p>
          <a:p>
            <a:pPr marL="342900" marR="6350" lvl="0" indent="-342900" defTabSz="914400">
              <a:buClr>
                <a:srgbClr val="333333"/>
              </a:buClr>
              <a:buFont typeface="WingDings"/>
              <a:buChar char=""/>
              <a:tabLst>
                <a:tab pos="375285" algn="l"/>
              </a:tabLst>
            </a:pPr>
            <a:r>
              <a:rPr lang="x-none" sz="2400">
                <a:solidFill>
                  <a:srgbClr val="333333"/>
                </a:solidFill>
              </a:rPr>
              <a:t>Posebno, </a:t>
            </a:r>
            <a:r>
              <a:rPr lang="en-US" sz="2400" dirty="0" err="1">
                <a:solidFill>
                  <a:srgbClr val="333333"/>
                </a:solidFill>
              </a:rPr>
              <a:t>ako</a:t>
            </a:r>
            <a:r>
              <a:rPr lang="en-US" sz="2400" spc="20" dirty="0">
                <a:solidFill>
                  <a:srgbClr val="333333"/>
                </a:solidFill>
              </a:rPr>
              <a:t> </a:t>
            </a:r>
            <a:r>
              <a:rPr lang="en-US" sz="2400" dirty="0">
                <a:solidFill>
                  <a:srgbClr val="333333"/>
                </a:solidFill>
              </a:rPr>
              <a:t>ne </a:t>
            </a:r>
            <a:r>
              <a:rPr lang="x-none" sz="2400">
                <a:solidFill>
                  <a:srgbClr val="333333"/>
                </a:solidFill>
              </a:rPr>
              <a:t>poznajete baš </a:t>
            </a:r>
            <a:r>
              <a:rPr lang="en-US" sz="2400" dirty="0">
                <a:solidFill>
                  <a:srgbClr val="333333"/>
                </a:solidFill>
              </a:rPr>
              <a:t>dobr</a:t>
            </a:r>
            <a:r>
              <a:rPr lang="en-US" sz="2400" spc="5" dirty="0">
                <a:solidFill>
                  <a:srgbClr val="333333"/>
                </a:solidFill>
              </a:rPr>
              <a:t>o</a:t>
            </a:r>
            <a:r>
              <a:rPr lang="x-none" sz="2400" spc="5">
                <a:solidFill>
                  <a:srgbClr val="333333"/>
                </a:solidFill>
              </a:rPr>
              <a:t> ljude</a:t>
            </a:r>
            <a:r>
              <a:rPr lang="en-US" sz="2400" dirty="0">
                <a:solidFill>
                  <a:srgbClr val="333333"/>
                </a:solidFill>
              </a:rPr>
              <a:t>,</a:t>
            </a:r>
            <a:r>
              <a:rPr lang="en-US" sz="2400" spc="10" dirty="0">
                <a:solidFill>
                  <a:srgbClr val="333333"/>
                </a:solidFill>
              </a:rPr>
              <a:t> </a:t>
            </a:r>
            <a:r>
              <a:rPr lang="en-US" sz="2400" dirty="0" err="1">
                <a:solidFill>
                  <a:srgbClr val="333333"/>
                </a:solidFill>
              </a:rPr>
              <a:t>č</a:t>
            </a:r>
            <a:r>
              <a:rPr lang="en-US" sz="2400" spc="5" dirty="0" err="1">
                <a:solidFill>
                  <a:srgbClr val="333333"/>
                </a:solidFill>
              </a:rPr>
              <a:t>e</a:t>
            </a:r>
            <a:r>
              <a:rPr lang="en-US" sz="2400" dirty="0" err="1">
                <a:solidFill>
                  <a:srgbClr val="333333"/>
                </a:solidFill>
              </a:rPr>
              <a:t>sto</a:t>
            </a:r>
            <a:r>
              <a:rPr lang="x-none" sz="2400">
                <a:solidFill>
                  <a:srgbClr val="333333"/>
                </a:solidFill>
              </a:rPr>
              <a:t> je </a:t>
            </a:r>
            <a:r>
              <a:rPr lang="en-US" sz="2400" dirty="0" err="1">
                <a:solidFill>
                  <a:srgbClr val="333333"/>
                </a:solidFill>
              </a:rPr>
              <a:t>pr</a:t>
            </a:r>
            <a:r>
              <a:rPr lang="en-US" sz="2400" spc="5" dirty="0" err="1">
                <a:solidFill>
                  <a:srgbClr val="333333"/>
                </a:solidFill>
              </a:rPr>
              <a:t>e</a:t>
            </a:r>
            <a:r>
              <a:rPr lang="en-US" sz="2400" dirty="0" err="1">
                <a:solidFill>
                  <a:srgbClr val="333333"/>
                </a:solidFill>
              </a:rPr>
              <a:t>po</a:t>
            </a:r>
            <a:r>
              <a:rPr lang="en-US" sz="2400" spc="5" dirty="0" err="1">
                <a:solidFill>
                  <a:srgbClr val="333333"/>
                </a:solidFill>
              </a:rPr>
              <a:t>r</a:t>
            </a:r>
            <a:r>
              <a:rPr lang="en-US" sz="2400" dirty="0" err="1">
                <a:solidFill>
                  <a:srgbClr val="333333"/>
                </a:solidFill>
              </a:rPr>
              <a:t>u</a:t>
            </a:r>
            <a:r>
              <a:rPr lang="x-none" sz="2400" spc="-10">
                <a:solidFill>
                  <a:srgbClr val="333333"/>
                </a:solidFill>
              </a:rPr>
              <a:t>čljivo</a:t>
            </a:r>
            <a:r>
              <a:rPr lang="en-US" sz="2400" dirty="0">
                <a:solidFill>
                  <a:srgbClr val="333333"/>
                </a:solidFill>
              </a:rPr>
              <a:t> da</a:t>
            </a:r>
            <a:r>
              <a:rPr lang="en-US" sz="2400" spc="10" dirty="0">
                <a:solidFill>
                  <a:srgbClr val="333333"/>
                </a:solidFill>
              </a:rPr>
              <a:t> </a:t>
            </a:r>
            <a:r>
              <a:rPr lang="en-US" sz="2400" spc="5" dirty="0" err="1">
                <a:solidFill>
                  <a:srgbClr val="333333"/>
                </a:solidFill>
              </a:rPr>
              <a:t>o</a:t>
            </a:r>
            <a:r>
              <a:rPr lang="en-US" sz="2400" dirty="0" err="1">
                <a:solidFill>
                  <a:srgbClr val="333333"/>
                </a:solidFill>
              </a:rPr>
              <a:t>p</a:t>
            </a:r>
            <a:r>
              <a:rPr lang="en-US" sz="2400" spc="-15" dirty="0" err="1">
                <a:solidFill>
                  <a:srgbClr val="333333"/>
                </a:solidFill>
              </a:rPr>
              <a:t>i</a:t>
            </a:r>
            <a:r>
              <a:rPr lang="en-US" sz="2400" dirty="0" err="1">
                <a:solidFill>
                  <a:srgbClr val="333333"/>
                </a:solidFill>
              </a:rPr>
              <a:t>š</a:t>
            </a:r>
            <a:r>
              <a:rPr lang="en-US" sz="2400" spc="5" dirty="0" err="1">
                <a:solidFill>
                  <a:srgbClr val="333333"/>
                </a:solidFill>
              </a:rPr>
              <a:t>e</a:t>
            </a:r>
            <a:r>
              <a:rPr lang="x-none" sz="2400">
                <a:solidFill>
                  <a:srgbClr val="333333"/>
                </a:solidFill>
              </a:rPr>
              <a:t>te</a:t>
            </a:r>
            <a:r>
              <a:rPr lang="en-US" sz="2400" spc="15" dirty="0">
                <a:solidFill>
                  <a:srgbClr val="333333"/>
                </a:solidFill>
              </a:rPr>
              <a:t> </a:t>
            </a:r>
            <a:r>
              <a:rPr lang="en-US" sz="2400" dirty="0" err="1">
                <a:solidFill>
                  <a:srgbClr val="333333"/>
                </a:solidFill>
              </a:rPr>
              <a:t>svo</a:t>
            </a:r>
            <a:r>
              <a:rPr lang="en-US" sz="2400" spc="-10" dirty="0" err="1">
                <a:solidFill>
                  <a:srgbClr val="333333"/>
                </a:solidFill>
              </a:rPr>
              <a:t>j</a:t>
            </a:r>
            <a:r>
              <a:rPr lang="en-US" sz="2400" dirty="0" err="1">
                <a:solidFill>
                  <a:srgbClr val="333333"/>
                </a:solidFill>
              </a:rPr>
              <a:t>e</a:t>
            </a:r>
            <a:r>
              <a:rPr lang="en-US" sz="2400" spc="25" dirty="0">
                <a:solidFill>
                  <a:srgbClr val="333333"/>
                </a:solidFill>
              </a:rPr>
              <a:t> </a:t>
            </a:r>
            <a:r>
              <a:rPr lang="en-US" sz="2400" dirty="0" err="1">
                <a:solidFill>
                  <a:srgbClr val="333333"/>
                </a:solidFill>
              </a:rPr>
              <a:t>si</a:t>
            </a:r>
            <a:r>
              <a:rPr lang="en-US" sz="2400" spc="-15" dirty="0" err="1">
                <a:solidFill>
                  <a:srgbClr val="333333"/>
                </a:solidFill>
              </a:rPr>
              <a:t>m</a:t>
            </a:r>
            <a:r>
              <a:rPr lang="en-US" sz="2400" dirty="0" err="1">
                <a:solidFill>
                  <a:srgbClr val="333333"/>
                </a:solidFill>
              </a:rPr>
              <a:t>p</a:t>
            </a:r>
            <a:r>
              <a:rPr lang="en-US" sz="2400" spc="-15" dirty="0" err="1">
                <a:solidFill>
                  <a:srgbClr val="333333"/>
                </a:solidFill>
              </a:rPr>
              <a:t>t</a:t>
            </a:r>
            <a:r>
              <a:rPr lang="en-US" sz="2400" spc="5" dirty="0" err="1">
                <a:solidFill>
                  <a:srgbClr val="333333"/>
                </a:solidFill>
              </a:rPr>
              <a:t>o</a:t>
            </a:r>
            <a:r>
              <a:rPr lang="en-US" sz="2400" dirty="0" err="1">
                <a:solidFill>
                  <a:srgbClr val="333333"/>
                </a:solidFill>
              </a:rPr>
              <a:t>me</a:t>
            </a:r>
            <a:r>
              <a:rPr lang="en-US" sz="2400" spc="45" dirty="0">
                <a:solidFill>
                  <a:srgbClr val="333333"/>
                </a:solidFill>
              </a:rPr>
              <a:t> </a:t>
            </a:r>
            <a:r>
              <a:rPr lang="x-none" sz="2400">
                <a:solidFill>
                  <a:srgbClr val="333333"/>
                </a:solidFill>
              </a:rPr>
              <a:t>umesto da izgovorite</a:t>
            </a:r>
            <a:r>
              <a:rPr lang="en-US" sz="2400" dirty="0">
                <a:solidFill>
                  <a:srgbClr val="333333"/>
                </a:solidFill>
              </a:rPr>
              <a:t> </a:t>
            </a:r>
            <a:r>
              <a:rPr lang="en-US" sz="2400" dirty="0" err="1">
                <a:solidFill>
                  <a:srgbClr val="333333"/>
                </a:solidFill>
              </a:rPr>
              <a:t>nek</a:t>
            </a:r>
            <a:r>
              <a:rPr lang="x-none" sz="2400">
                <a:solidFill>
                  <a:srgbClr val="333333"/>
                </a:solidFill>
              </a:rPr>
              <a:t>i</a:t>
            </a:r>
            <a:r>
              <a:rPr lang="en-US" sz="2400" spc="10" dirty="0">
                <a:solidFill>
                  <a:srgbClr val="333333"/>
                </a:solidFill>
              </a:rPr>
              <a:t> </a:t>
            </a:r>
            <a:r>
              <a:rPr lang="en-US" sz="2400" dirty="0" err="1">
                <a:solidFill>
                  <a:srgbClr val="333333"/>
                </a:solidFill>
              </a:rPr>
              <a:t>d</a:t>
            </a:r>
            <a:r>
              <a:rPr lang="en-US" sz="2400" spc="-10" dirty="0" err="1">
                <a:solidFill>
                  <a:srgbClr val="333333"/>
                </a:solidFill>
              </a:rPr>
              <a:t>v</a:t>
            </a:r>
            <a:r>
              <a:rPr lang="en-US" sz="2400" dirty="0" err="1">
                <a:solidFill>
                  <a:srgbClr val="333333"/>
                </a:solidFill>
              </a:rPr>
              <a:t>os</a:t>
            </a:r>
            <a:r>
              <a:rPr lang="en-US" sz="2400" spc="-10" dirty="0" err="1">
                <a:solidFill>
                  <a:srgbClr val="333333"/>
                </a:solidFill>
              </a:rPr>
              <a:t>mi</a:t>
            </a:r>
            <a:r>
              <a:rPr lang="en-US" sz="2400" dirty="0" err="1">
                <a:solidFill>
                  <a:srgbClr val="333333"/>
                </a:solidFill>
              </a:rPr>
              <a:t>s</a:t>
            </a:r>
            <a:r>
              <a:rPr lang="en-US" sz="2400" spc="-10" dirty="0" err="1">
                <a:solidFill>
                  <a:srgbClr val="333333"/>
                </a:solidFill>
              </a:rPr>
              <a:t>l</a:t>
            </a:r>
            <a:r>
              <a:rPr lang="en-US" sz="2400" spc="5" dirty="0" err="1">
                <a:solidFill>
                  <a:srgbClr val="333333"/>
                </a:solidFill>
              </a:rPr>
              <a:t>e</a:t>
            </a:r>
            <a:r>
              <a:rPr lang="en-US" sz="2400" dirty="0" err="1">
                <a:solidFill>
                  <a:srgbClr val="333333"/>
                </a:solidFill>
              </a:rPr>
              <a:t>n</a:t>
            </a:r>
            <a:r>
              <a:rPr lang="x-none" sz="2400">
                <a:solidFill>
                  <a:srgbClr val="333333"/>
                </a:solidFill>
              </a:rPr>
              <a:t>i</a:t>
            </a:r>
            <a:r>
              <a:rPr lang="en-US" sz="2400" spc="80" dirty="0">
                <a:solidFill>
                  <a:srgbClr val="333333"/>
                </a:solidFill>
              </a:rPr>
              <a:t> </a:t>
            </a:r>
            <a:r>
              <a:rPr lang="x-none" sz="2400" spc="80">
                <a:solidFill>
                  <a:srgbClr val="333333"/>
                </a:solidFill>
              </a:rPr>
              <a:t>naziv</a:t>
            </a:r>
            <a:r>
              <a:rPr lang="en-US" sz="2400" spc="-40" dirty="0">
                <a:solidFill>
                  <a:srgbClr val="333333"/>
                </a:solidFill>
              </a:rPr>
              <a:t> </a:t>
            </a:r>
            <a:r>
              <a:rPr lang="en-US" sz="2400" spc="-10" dirty="0">
                <a:solidFill>
                  <a:srgbClr val="333333"/>
                </a:solidFill>
              </a:rPr>
              <a:t>(</a:t>
            </a:r>
            <a:r>
              <a:rPr lang="en-US" sz="2400" dirty="0" err="1">
                <a:solidFill>
                  <a:srgbClr val="333333"/>
                </a:solidFill>
              </a:rPr>
              <a:t>s</a:t>
            </a:r>
            <a:r>
              <a:rPr lang="en-US" sz="2400" spc="-15" dirty="0" err="1">
                <a:solidFill>
                  <a:srgbClr val="333333"/>
                </a:solidFill>
              </a:rPr>
              <a:t>hi</a:t>
            </a:r>
            <a:r>
              <a:rPr lang="en-US" sz="2400" spc="5" dirty="0" err="1">
                <a:solidFill>
                  <a:srgbClr val="333333"/>
                </a:solidFill>
              </a:rPr>
              <a:t>zo</a:t>
            </a:r>
            <a:r>
              <a:rPr lang="en-US" sz="2400" spc="-15" dirty="0" err="1">
                <a:solidFill>
                  <a:srgbClr val="333333"/>
                </a:solidFill>
              </a:rPr>
              <a:t>f</a:t>
            </a:r>
            <a:r>
              <a:rPr lang="en-US" sz="2400" dirty="0" err="1">
                <a:solidFill>
                  <a:srgbClr val="333333"/>
                </a:solidFill>
              </a:rPr>
              <a:t>r</a:t>
            </a:r>
            <a:r>
              <a:rPr lang="en-US" sz="2400" spc="10" dirty="0" err="1">
                <a:solidFill>
                  <a:srgbClr val="333333"/>
                </a:solidFill>
              </a:rPr>
              <a:t>e</a:t>
            </a:r>
            <a:r>
              <a:rPr lang="en-US" sz="2400" spc="-10" dirty="0" err="1">
                <a:solidFill>
                  <a:srgbClr val="333333"/>
                </a:solidFill>
              </a:rPr>
              <a:t>ni</a:t>
            </a:r>
            <a:r>
              <a:rPr lang="en-US" sz="2400" spc="-15" dirty="0" err="1">
                <a:solidFill>
                  <a:srgbClr val="333333"/>
                </a:solidFill>
              </a:rPr>
              <a:t>j</a:t>
            </a:r>
            <a:r>
              <a:rPr lang="en-US" sz="2400" dirty="0" err="1">
                <a:solidFill>
                  <a:srgbClr val="333333"/>
                </a:solidFill>
              </a:rPr>
              <a:t>a</a:t>
            </a:r>
            <a:r>
              <a:rPr lang="en-US" sz="2400" dirty="0">
                <a:solidFill>
                  <a:srgbClr val="333333"/>
                </a:solidFill>
              </a:rPr>
              <a:t>,</a:t>
            </a:r>
            <a:r>
              <a:rPr lang="en-US" sz="2400" spc="55" dirty="0">
                <a:solidFill>
                  <a:srgbClr val="333333"/>
                </a:solidFill>
              </a:rPr>
              <a:t> </a:t>
            </a:r>
            <a:r>
              <a:rPr lang="en-US" sz="2400" spc="-10" dirty="0" err="1">
                <a:solidFill>
                  <a:srgbClr val="333333"/>
                </a:solidFill>
              </a:rPr>
              <a:t>p</a:t>
            </a:r>
            <a:r>
              <a:rPr lang="en-US" sz="2400" spc="-5" dirty="0" err="1">
                <a:solidFill>
                  <a:srgbClr val="333333"/>
                </a:solidFill>
              </a:rPr>
              <a:t>s</a:t>
            </a:r>
            <a:r>
              <a:rPr lang="en-US" sz="2400" spc="-15" dirty="0" err="1">
                <a:solidFill>
                  <a:srgbClr val="333333"/>
                </a:solidFill>
              </a:rPr>
              <a:t>i</a:t>
            </a:r>
            <a:r>
              <a:rPr lang="en-US" sz="2400" spc="-10" dirty="0" err="1">
                <a:solidFill>
                  <a:srgbClr val="333333"/>
                </a:solidFill>
              </a:rPr>
              <a:t>h</a:t>
            </a:r>
            <a:r>
              <a:rPr lang="en-US" sz="2400" dirty="0" err="1">
                <a:solidFill>
                  <a:srgbClr val="333333"/>
                </a:solidFill>
              </a:rPr>
              <a:t>o</a:t>
            </a:r>
            <a:r>
              <a:rPr lang="en-US" sz="2400" spc="10" dirty="0" err="1">
                <a:solidFill>
                  <a:srgbClr val="333333"/>
                </a:solidFill>
              </a:rPr>
              <a:t>z</a:t>
            </a:r>
            <a:r>
              <a:rPr lang="en-US" sz="2400" dirty="0" err="1">
                <a:solidFill>
                  <a:srgbClr val="333333"/>
                </a:solidFill>
              </a:rPr>
              <a:t>a</a:t>
            </a:r>
            <a:r>
              <a:rPr lang="en-US" sz="2400" dirty="0">
                <a:solidFill>
                  <a:srgbClr val="333333"/>
                </a:solidFill>
              </a:rPr>
              <a:t>)</a:t>
            </a:r>
          </a:p>
          <a:p>
            <a:pPr marL="342900" lvl="0" indent="-342900" defTabSz="914400">
              <a:buClr>
                <a:srgbClr val="333333"/>
              </a:buClr>
              <a:buFont typeface="WingDings"/>
              <a:buChar char=""/>
              <a:tabLst>
                <a:tab pos="375285" algn="l"/>
              </a:tabLst>
            </a:pPr>
            <a:r>
              <a:rPr lang="en-US" sz="2400" dirty="0">
                <a:solidFill>
                  <a:srgbClr val="333333"/>
                </a:solidFill>
              </a:rPr>
              <a:t>Da </a:t>
            </a:r>
            <a:r>
              <a:rPr lang="en-US" sz="2400" spc="-10" dirty="0">
                <a:solidFill>
                  <a:srgbClr val="333333"/>
                </a:solidFill>
              </a:rPr>
              <a:t>b</a:t>
            </a:r>
            <a:r>
              <a:rPr lang="en-US" sz="2400" dirty="0">
                <a:solidFill>
                  <a:srgbClr val="333333"/>
                </a:solidFill>
              </a:rPr>
              <a:t>i</a:t>
            </a:r>
            <a:r>
              <a:rPr lang="en-US" sz="2400" spc="35" dirty="0">
                <a:solidFill>
                  <a:srgbClr val="333333"/>
                </a:solidFill>
              </a:rPr>
              <a:t> </a:t>
            </a:r>
            <a:r>
              <a:rPr lang="x-none" sz="2400">
                <a:solidFill>
                  <a:srgbClr val="333333"/>
                </a:solidFill>
              </a:rPr>
              <a:t>mogli</a:t>
            </a:r>
            <a:r>
              <a:rPr lang="en-US" sz="2400" spc="60" dirty="0">
                <a:solidFill>
                  <a:srgbClr val="333333"/>
                </a:solidFill>
              </a:rPr>
              <a:t> </a:t>
            </a:r>
            <a:r>
              <a:rPr lang="en-US" sz="2400" dirty="0">
                <a:solidFill>
                  <a:srgbClr val="333333"/>
                </a:solidFill>
              </a:rPr>
              <a:t>da</a:t>
            </a:r>
            <a:r>
              <a:rPr lang="en-US" sz="2400" spc="10" dirty="0">
                <a:solidFill>
                  <a:srgbClr val="333333"/>
                </a:solidFill>
              </a:rPr>
              <a:t> </a:t>
            </a:r>
            <a:r>
              <a:rPr lang="en-US" sz="2400" spc="5" dirty="0" err="1">
                <a:solidFill>
                  <a:srgbClr val="333333"/>
                </a:solidFill>
              </a:rPr>
              <a:t>o</a:t>
            </a:r>
            <a:r>
              <a:rPr lang="en-US" sz="2400" dirty="0" err="1">
                <a:solidFill>
                  <a:srgbClr val="333333"/>
                </a:solidFill>
              </a:rPr>
              <a:t>b</a:t>
            </a:r>
            <a:r>
              <a:rPr lang="en-US" sz="2400" spc="-15" dirty="0" err="1">
                <a:solidFill>
                  <a:srgbClr val="333333"/>
                </a:solidFill>
              </a:rPr>
              <a:t>j</a:t>
            </a:r>
            <a:r>
              <a:rPr lang="en-US" sz="2400" dirty="0" err="1">
                <a:solidFill>
                  <a:srgbClr val="333333"/>
                </a:solidFill>
              </a:rPr>
              <a:t>asn</a:t>
            </a:r>
            <a:r>
              <a:rPr lang="en-US" sz="2400" spc="-15" dirty="0" err="1">
                <a:solidFill>
                  <a:srgbClr val="333333"/>
                </a:solidFill>
              </a:rPr>
              <a:t>i</a:t>
            </a:r>
            <a:r>
              <a:rPr lang="x-none" sz="2400" spc="-15">
                <a:solidFill>
                  <a:srgbClr val="333333"/>
                </a:solidFill>
              </a:rPr>
              <a:t>te </a:t>
            </a:r>
            <a:r>
              <a:rPr lang="en-US" sz="2400" dirty="0" err="1">
                <a:solidFill>
                  <a:srgbClr val="333333"/>
                </a:solidFill>
              </a:rPr>
              <a:t>svoj</a:t>
            </a:r>
            <a:r>
              <a:rPr lang="x-none" sz="2400">
                <a:solidFill>
                  <a:srgbClr val="333333"/>
                </a:solidFill>
              </a:rPr>
              <a:t>e</a:t>
            </a:r>
            <a:r>
              <a:rPr lang="en-US" sz="2400" spc="10" dirty="0">
                <a:solidFill>
                  <a:srgbClr val="333333"/>
                </a:solidFill>
              </a:rPr>
              <a:t> </a:t>
            </a:r>
            <a:r>
              <a:rPr lang="x-none" sz="2400" spc="10">
                <a:solidFill>
                  <a:srgbClr val="333333"/>
                </a:solidFill>
              </a:rPr>
              <a:t>oboljenje </a:t>
            </a:r>
            <a:r>
              <a:rPr lang="en-US" sz="2400" dirty="0" err="1">
                <a:solidFill>
                  <a:srgbClr val="333333"/>
                </a:solidFill>
              </a:rPr>
              <a:t>dru</a:t>
            </a:r>
            <a:r>
              <a:rPr lang="en-US" sz="2400" spc="-10" dirty="0" err="1">
                <a:solidFill>
                  <a:srgbClr val="333333"/>
                </a:solidFill>
              </a:rPr>
              <a:t>gi</a:t>
            </a:r>
            <a:r>
              <a:rPr lang="en-US" sz="2400" dirty="0" err="1">
                <a:solidFill>
                  <a:srgbClr val="333333"/>
                </a:solidFill>
              </a:rPr>
              <a:t>ma</a:t>
            </a:r>
            <a:r>
              <a:rPr lang="sr-Latn-CS" sz="2400" dirty="0">
                <a:solidFill>
                  <a:srgbClr val="333333"/>
                </a:solidFill>
              </a:rPr>
              <a:t>,</a:t>
            </a:r>
            <a:r>
              <a:rPr lang="en-US" sz="2400" spc="55" dirty="0">
                <a:solidFill>
                  <a:srgbClr val="333333"/>
                </a:solidFill>
              </a:rPr>
              <a:t> </a:t>
            </a:r>
            <a:r>
              <a:rPr lang="en-US" sz="2400" spc="-10" dirty="0" err="1">
                <a:solidFill>
                  <a:srgbClr val="333333"/>
                </a:solidFill>
              </a:rPr>
              <a:t>t</a:t>
            </a:r>
            <a:r>
              <a:rPr lang="en-US" sz="2400" spc="5" dirty="0" err="1">
                <a:solidFill>
                  <a:srgbClr val="333333"/>
                </a:solidFill>
              </a:rPr>
              <a:t>re</a:t>
            </a:r>
            <a:r>
              <a:rPr lang="en-US" sz="2400" dirty="0" err="1">
                <a:solidFill>
                  <a:srgbClr val="333333"/>
                </a:solidFill>
              </a:rPr>
              <a:t>ba</a:t>
            </a:r>
            <a:r>
              <a:rPr lang="x-none" sz="2400">
                <a:solidFill>
                  <a:srgbClr val="333333"/>
                </a:solidFill>
              </a:rPr>
              <a:t>lo bi da i sami postanete stručni za to</a:t>
            </a:r>
            <a:r>
              <a:rPr lang="en-US" sz="2400" spc="-1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51</a:t>
            </a:fld>
            <a:endParaRPr lang="en-US"/>
          </a:p>
        </p:txBody>
      </p:sp>
    </p:spTree>
    <p:extLst>
      <p:ext uri="{BB962C8B-B14F-4D97-AF65-F5344CB8AC3E}">
        <p14:creationId xmlns:p14="http://schemas.microsoft.com/office/powerpoint/2010/main" val="22240586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000" spc="-10" dirty="0" err="1">
                <a:solidFill>
                  <a:srgbClr val="004992"/>
                </a:solidFill>
              </a:rPr>
              <a:t>G</a:t>
            </a:r>
            <a:r>
              <a:rPr lang="en-US" sz="2000" spc="-30" dirty="0" err="1">
                <a:solidFill>
                  <a:srgbClr val="004992"/>
                </a:solidFill>
              </a:rPr>
              <a:t>l</a:t>
            </a:r>
            <a:r>
              <a:rPr lang="en-US" sz="2000" spc="-10" dirty="0" err="1">
                <a:solidFill>
                  <a:srgbClr val="004992"/>
                </a:solidFill>
              </a:rPr>
              <a:t>a</a:t>
            </a:r>
            <a:r>
              <a:rPr lang="en-US" sz="2000" spc="-15" dirty="0" err="1">
                <a:solidFill>
                  <a:srgbClr val="004992"/>
                </a:solidFill>
              </a:rPr>
              <a:t>v</a:t>
            </a:r>
            <a:r>
              <a:rPr lang="en-US" sz="2000" dirty="0" err="1">
                <a:solidFill>
                  <a:srgbClr val="004992"/>
                </a:solidFill>
              </a:rPr>
              <a:t>ni</a:t>
            </a:r>
            <a:r>
              <a:rPr lang="en-US" sz="2000" dirty="0">
                <a:solidFill>
                  <a:srgbClr val="004992"/>
                </a:solidFill>
              </a:rPr>
              <a:t> </a:t>
            </a:r>
            <a:r>
              <a:rPr lang="en-US" sz="2000" dirty="0" err="1">
                <a:solidFill>
                  <a:srgbClr val="004992"/>
                </a:solidFill>
              </a:rPr>
              <a:t>s</a:t>
            </a:r>
            <a:r>
              <a:rPr lang="en-US" sz="2000" spc="-30" dirty="0" err="1">
                <a:solidFill>
                  <a:srgbClr val="004992"/>
                </a:solidFill>
              </a:rPr>
              <a:t>i</a:t>
            </a:r>
            <a:r>
              <a:rPr lang="en-US" sz="2000" spc="-15" dirty="0" err="1">
                <a:solidFill>
                  <a:srgbClr val="004992"/>
                </a:solidFill>
              </a:rPr>
              <a:t>m</a:t>
            </a:r>
            <a:r>
              <a:rPr lang="en-US" sz="2000" spc="-10" dirty="0" err="1">
                <a:solidFill>
                  <a:srgbClr val="004992"/>
                </a:solidFill>
              </a:rPr>
              <a:t>p</a:t>
            </a:r>
            <a:r>
              <a:rPr lang="en-US" sz="2000" dirty="0" err="1">
                <a:solidFill>
                  <a:srgbClr val="004992"/>
                </a:solidFill>
              </a:rPr>
              <a:t>to</a:t>
            </a:r>
            <a:r>
              <a:rPr lang="en-US" sz="2000" spc="-15" dirty="0" err="1">
                <a:solidFill>
                  <a:srgbClr val="004992"/>
                </a:solidFill>
              </a:rPr>
              <a:t>m</a:t>
            </a:r>
            <a:r>
              <a:rPr lang="en-US" sz="2000" dirty="0" err="1">
                <a:solidFill>
                  <a:srgbClr val="004992"/>
                </a:solidFill>
              </a:rPr>
              <a:t>i</a:t>
            </a:r>
            <a:r>
              <a:rPr lang="en-US" sz="2000" spc="30" dirty="0">
                <a:solidFill>
                  <a:srgbClr val="004992"/>
                </a:solidFill>
              </a:rPr>
              <a:t> </a:t>
            </a:r>
            <a:r>
              <a:rPr lang="en-US" sz="2000" dirty="0" err="1">
                <a:solidFill>
                  <a:srgbClr val="004992"/>
                </a:solidFill>
              </a:rPr>
              <a:t>sh</a:t>
            </a:r>
            <a:r>
              <a:rPr lang="en-US" sz="2000" spc="-35" dirty="0" err="1">
                <a:solidFill>
                  <a:srgbClr val="004992"/>
                </a:solidFill>
              </a:rPr>
              <a:t>i</a:t>
            </a:r>
            <a:r>
              <a:rPr lang="en-US" sz="2000" spc="-10" dirty="0" err="1">
                <a:solidFill>
                  <a:srgbClr val="004992"/>
                </a:solidFill>
              </a:rPr>
              <a:t>z</a:t>
            </a:r>
            <a:r>
              <a:rPr lang="en-US" sz="2000" dirty="0" err="1">
                <a:solidFill>
                  <a:srgbClr val="004992"/>
                </a:solidFill>
              </a:rPr>
              <a:t>of</a:t>
            </a:r>
            <a:r>
              <a:rPr lang="en-US" sz="2000" spc="-15" dirty="0" err="1">
                <a:solidFill>
                  <a:srgbClr val="004992"/>
                </a:solidFill>
              </a:rPr>
              <a:t>r</a:t>
            </a:r>
            <a:r>
              <a:rPr lang="en-US" sz="2000" dirty="0" err="1">
                <a:solidFill>
                  <a:srgbClr val="004992"/>
                </a:solidFill>
              </a:rPr>
              <a:t>en</a:t>
            </a:r>
            <a:r>
              <a:rPr lang="en-US" sz="2000" spc="-35" dirty="0" err="1">
                <a:solidFill>
                  <a:srgbClr val="004992"/>
                </a:solidFill>
              </a:rPr>
              <a:t>i</a:t>
            </a:r>
            <a:r>
              <a:rPr lang="en-US" sz="2000" spc="5" dirty="0" err="1">
                <a:solidFill>
                  <a:srgbClr val="004992"/>
                </a:solidFill>
              </a:rPr>
              <a:t>j</a:t>
            </a:r>
            <a:r>
              <a:rPr lang="en-US" sz="2000" dirty="0" err="1">
                <a:solidFill>
                  <a:srgbClr val="004992"/>
                </a:solidFill>
              </a:rPr>
              <a:t>e</a:t>
            </a:r>
            <a:r>
              <a:rPr lang="en-US" sz="2000" spc="20" dirty="0">
                <a:solidFill>
                  <a:srgbClr val="004992"/>
                </a:solidFill>
              </a:rPr>
              <a:t> </a:t>
            </a:r>
            <a:r>
              <a:rPr lang="en-US" sz="2000" dirty="0" err="1">
                <a:solidFill>
                  <a:srgbClr val="004992"/>
                </a:solidFill>
              </a:rPr>
              <a:t>i</a:t>
            </a:r>
            <a:r>
              <a:rPr lang="en-US" sz="2000" spc="-15" dirty="0">
                <a:solidFill>
                  <a:srgbClr val="004992"/>
                </a:solidFill>
              </a:rPr>
              <a:t> </a:t>
            </a:r>
            <a:r>
              <a:rPr lang="en-US" sz="2000" spc="-10" dirty="0" err="1">
                <a:solidFill>
                  <a:srgbClr val="004992"/>
                </a:solidFill>
              </a:rPr>
              <a:t>p</a:t>
            </a:r>
            <a:r>
              <a:rPr lang="en-US" sz="2000" dirty="0" err="1">
                <a:solidFill>
                  <a:srgbClr val="004992"/>
                </a:solidFill>
              </a:rPr>
              <a:t>s</a:t>
            </a:r>
            <a:r>
              <a:rPr lang="en-US" sz="2000" spc="-30" dirty="0" err="1">
                <a:solidFill>
                  <a:srgbClr val="004992"/>
                </a:solidFill>
              </a:rPr>
              <a:t>i</a:t>
            </a:r>
            <a:r>
              <a:rPr lang="en-US" sz="2000" dirty="0" err="1">
                <a:solidFill>
                  <a:srgbClr val="004992"/>
                </a:solidFill>
              </a:rPr>
              <a:t>ho</a:t>
            </a:r>
            <a:r>
              <a:rPr lang="en-US" sz="2000" spc="-10" dirty="0" err="1">
                <a:solidFill>
                  <a:srgbClr val="004992"/>
                </a:solidFill>
              </a:rPr>
              <a:t>z</a:t>
            </a:r>
            <a:r>
              <a:rPr lang="en-US" sz="2000" spc="25" dirty="0" err="1">
                <a:solidFill>
                  <a:srgbClr val="004992"/>
                </a:solidFill>
              </a:rPr>
              <a:t>e</a:t>
            </a:r>
            <a:r>
              <a:rPr lang="en-US" sz="2000" dirty="0">
                <a:solidFill>
                  <a:srgbClr val="004992"/>
                </a:solidFill>
              </a:rPr>
              <a:t>:</a:t>
            </a:r>
          </a:p>
          <a:p>
            <a:pPr lvl="0" defTabSz="914400">
              <a:buClr>
                <a:srgbClr val="333333"/>
              </a:buClr>
              <a:tabLst>
                <a:tab pos="277495" algn="l"/>
              </a:tabLst>
            </a:pPr>
            <a:r>
              <a:rPr lang="en-US" sz="2000" b="1" spc="-15" dirty="0">
                <a:solidFill>
                  <a:srgbClr val="333333"/>
                </a:solidFill>
              </a:rPr>
              <a:t>???</a:t>
            </a:r>
            <a:endParaRPr lang="en-US" sz="2000" b="1"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52</a:t>
            </a:fld>
            <a:endParaRPr lang="en-US"/>
          </a:p>
        </p:txBody>
      </p:sp>
    </p:spTree>
    <p:extLst>
      <p:ext uri="{BB962C8B-B14F-4D97-AF65-F5344CB8AC3E}">
        <p14:creationId xmlns:p14="http://schemas.microsoft.com/office/powerpoint/2010/main" val="8723660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000" spc="-10" dirty="0" err="1">
                <a:solidFill>
                  <a:srgbClr val="004992"/>
                </a:solidFill>
              </a:rPr>
              <a:t>G</a:t>
            </a:r>
            <a:r>
              <a:rPr lang="en-US" sz="2000" spc="-30" dirty="0" err="1">
                <a:solidFill>
                  <a:srgbClr val="004992"/>
                </a:solidFill>
              </a:rPr>
              <a:t>l</a:t>
            </a:r>
            <a:r>
              <a:rPr lang="en-US" sz="2000" spc="-10" dirty="0" err="1">
                <a:solidFill>
                  <a:srgbClr val="004992"/>
                </a:solidFill>
              </a:rPr>
              <a:t>a</a:t>
            </a:r>
            <a:r>
              <a:rPr lang="en-US" sz="2000" spc="-15" dirty="0" err="1">
                <a:solidFill>
                  <a:srgbClr val="004992"/>
                </a:solidFill>
              </a:rPr>
              <a:t>v</a:t>
            </a:r>
            <a:r>
              <a:rPr lang="en-US" sz="2000" dirty="0" err="1">
                <a:solidFill>
                  <a:srgbClr val="004992"/>
                </a:solidFill>
              </a:rPr>
              <a:t>ni</a:t>
            </a:r>
            <a:r>
              <a:rPr lang="en-US" sz="2000" dirty="0">
                <a:solidFill>
                  <a:srgbClr val="004992"/>
                </a:solidFill>
              </a:rPr>
              <a:t> </a:t>
            </a:r>
            <a:r>
              <a:rPr lang="en-US" sz="2000" dirty="0" err="1">
                <a:solidFill>
                  <a:srgbClr val="004992"/>
                </a:solidFill>
              </a:rPr>
              <a:t>s</a:t>
            </a:r>
            <a:r>
              <a:rPr lang="en-US" sz="2000" spc="-30" dirty="0" err="1">
                <a:solidFill>
                  <a:srgbClr val="004992"/>
                </a:solidFill>
              </a:rPr>
              <a:t>i</a:t>
            </a:r>
            <a:r>
              <a:rPr lang="en-US" sz="2000" spc="-15" dirty="0" err="1">
                <a:solidFill>
                  <a:srgbClr val="004992"/>
                </a:solidFill>
              </a:rPr>
              <a:t>m</a:t>
            </a:r>
            <a:r>
              <a:rPr lang="en-US" sz="2000" spc="-10" dirty="0" err="1">
                <a:solidFill>
                  <a:srgbClr val="004992"/>
                </a:solidFill>
              </a:rPr>
              <a:t>p</a:t>
            </a:r>
            <a:r>
              <a:rPr lang="en-US" sz="2000" dirty="0" err="1">
                <a:solidFill>
                  <a:srgbClr val="004992"/>
                </a:solidFill>
              </a:rPr>
              <a:t>to</a:t>
            </a:r>
            <a:r>
              <a:rPr lang="en-US" sz="2000" spc="-15" dirty="0" err="1">
                <a:solidFill>
                  <a:srgbClr val="004992"/>
                </a:solidFill>
              </a:rPr>
              <a:t>m</a:t>
            </a:r>
            <a:r>
              <a:rPr lang="en-US" sz="2000" dirty="0" err="1">
                <a:solidFill>
                  <a:srgbClr val="004992"/>
                </a:solidFill>
              </a:rPr>
              <a:t>i</a:t>
            </a:r>
            <a:r>
              <a:rPr lang="en-US" sz="2000" spc="30" dirty="0">
                <a:solidFill>
                  <a:srgbClr val="004992"/>
                </a:solidFill>
              </a:rPr>
              <a:t> </a:t>
            </a:r>
            <a:r>
              <a:rPr lang="en-US" sz="2000" dirty="0" err="1">
                <a:solidFill>
                  <a:srgbClr val="004992"/>
                </a:solidFill>
              </a:rPr>
              <a:t>sh</a:t>
            </a:r>
            <a:r>
              <a:rPr lang="en-US" sz="2000" spc="-35" dirty="0" err="1">
                <a:solidFill>
                  <a:srgbClr val="004992"/>
                </a:solidFill>
              </a:rPr>
              <a:t>i</a:t>
            </a:r>
            <a:r>
              <a:rPr lang="en-US" sz="2000" spc="-10" dirty="0" err="1">
                <a:solidFill>
                  <a:srgbClr val="004992"/>
                </a:solidFill>
              </a:rPr>
              <a:t>z</a:t>
            </a:r>
            <a:r>
              <a:rPr lang="en-US" sz="2000" dirty="0" err="1">
                <a:solidFill>
                  <a:srgbClr val="004992"/>
                </a:solidFill>
              </a:rPr>
              <a:t>of</a:t>
            </a:r>
            <a:r>
              <a:rPr lang="en-US" sz="2000" spc="-15" dirty="0" err="1">
                <a:solidFill>
                  <a:srgbClr val="004992"/>
                </a:solidFill>
              </a:rPr>
              <a:t>r</a:t>
            </a:r>
            <a:r>
              <a:rPr lang="en-US" sz="2000" dirty="0" err="1">
                <a:solidFill>
                  <a:srgbClr val="004992"/>
                </a:solidFill>
              </a:rPr>
              <a:t>en</a:t>
            </a:r>
            <a:r>
              <a:rPr lang="en-US" sz="2000" spc="-35" dirty="0" err="1">
                <a:solidFill>
                  <a:srgbClr val="004992"/>
                </a:solidFill>
              </a:rPr>
              <a:t>i</a:t>
            </a:r>
            <a:r>
              <a:rPr lang="en-US" sz="2000" spc="5" dirty="0" err="1">
                <a:solidFill>
                  <a:srgbClr val="004992"/>
                </a:solidFill>
              </a:rPr>
              <a:t>j</a:t>
            </a:r>
            <a:r>
              <a:rPr lang="en-US" sz="2000" dirty="0" err="1">
                <a:solidFill>
                  <a:srgbClr val="004992"/>
                </a:solidFill>
              </a:rPr>
              <a:t>e</a:t>
            </a:r>
            <a:r>
              <a:rPr lang="en-US" sz="2000" spc="20" dirty="0">
                <a:solidFill>
                  <a:srgbClr val="004992"/>
                </a:solidFill>
              </a:rPr>
              <a:t> </a:t>
            </a:r>
            <a:r>
              <a:rPr lang="en-US" sz="2000" dirty="0" err="1">
                <a:solidFill>
                  <a:srgbClr val="004992"/>
                </a:solidFill>
              </a:rPr>
              <a:t>i</a:t>
            </a:r>
            <a:r>
              <a:rPr lang="en-US" sz="2000" spc="-15" dirty="0">
                <a:solidFill>
                  <a:srgbClr val="004992"/>
                </a:solidFill>
              </a:rPr>
              <a:t> </a:t>
            </a:r>
            <a:r>
              <a:rPr lang="en-US" sz="2000" spc="-10" dirty="0" err="1">
                <a:solidFill>
                  <a:srgbClr val="004992"/>
                </a:solidFill>
              </a:rPr>
              <a:t>p</a:t>
            </a:r>
            <a:r>
              <a:rPr lang="en-US" sz="2000" dirty="0" err="1">
                <a:solidFill>
                  <a:srgbClr val="004992"/>
                </a:solidFill>
              </a:rPr>
              <a:t>s</a:t>
            </a:r>
            <a:r>
              <a:rPr lang="en-US" sz="2000" spc="-30" dirty="0" err="1">
                <a:solidFill>
                  <a:srgbClr val="004992"/>
                </a:solidFill>
              </a:rPr>
              <a:t>i</a:t>
            </a:r>
            <a:r>
              <a:rPr lang="en-US" sz="2000" dirty="0" err="1">
                <a:solidFill>
                  <a:srgbClr val="004992"/>
                </a:solidFill>
              </a:rPr>
              <a:t>ho</a:t>
            </a:r>
            <a:r>
              <a:rPr lang="en-US" sz="2000" spc="-10" dirty="0" err="1">
                <a:solidFill>
                  <a:srgbClr val="004992"/>
                </a:solidFill>
              </a:rPr>
              <a:t>z</a:t>
            </a:r>
            <a:r>
              <a:rPr lang="en-US" sz="2000" spc="25" dirty="0" err="1">
                <a:solidFill>
                  <a:srgbClr val="004992"/>
                </a:solidFill>
              </a:rPr>
              <a:t>e</a:t>
            </a:r>
            <a:r>
              <a:rPr lang="en-US" sz="2000" dirty="0">
                <a:solidFill>
                  <a:srgbClr val="004992"/>
                </a:solidFill>
              </a:rPr>
              <a:t>:</a:t>
            </a:r>
          </a:p>
          <a:p>
            <a:pPr marL="342900" lvl="0" indent="-342900" defTabSz="914400">
              <a:buClr>
                <a:srgbClr val="333333"/>
              </a:buClr>
              <a:buFont typeface="WingDings"/>
              <a:buChar char=""/>
              <a:tabLst>
                <a:tab pos="277495" algn="l"/>
              </a:tabLst>
            </a:pPr>
            <a:r>
              <a:rPr lang="en-US" sz="2000" b="1" spc="-15" dirty="0" err="1">
                <a:solidFill>
                  <a:srgbClr val="333333"/>
                </a:solidFill>
              </a:rPr>
              <a:t>H</a:t>
            </a:r>
            <a:r>
              <a:rPr lang="en-US" sz="2000" b="1" spc="-25" dirty="0" err="1">
                <a:solidFill>
                  <a:srgbClr val="333333"/>
                </a:solidFill>
              </a:rPr>
              <a:t>a</a:t>
            </a:r>
            <a:r>
              <a:rPr lang="en-US" sz="2000" b="1" spc="-15" dirty="0" err="1">
                <a:solidFill>
                  <a:srgbClr val="333333"/>
                </a:solidFill>
              </a:rPr>
              <a:t>luc</a:t>
            </a:r>
            <a:r>
              <a:rPr lang="en-US" sz="2000" b="1" spc="-20" dirty="0" err="1">
                <a:solidFill>
                  <a:srgbClr val="333333"/>
                </a:solidFill>
              </a:rPr>
              <a:t>i</a:t>
            </a:r>
            <a:r>
              <a:rPr lang="en-US" sz="2000" b="1" spc="-15" dirty="0" err="1">
                <a:solidFill>
                  <a:srgbClr val="333333"/>
                </a:solidFill>
              </a:rPr>
              <a:t>n</a:t>
            </a:r>
            <a:r>
              <a:rPr lang="en-US" sz="2000" b="1" spc="-30" dirty="0" err="1">
                <a:solidFill>
                  <a:srgbClr val="333333"/>
                </a:solidFill>
              </a:rPr>
              <a:t>a</a:t>
            </a:r>
            <a:r>
              <a:rPr lang="en-US" sz="2000" b="1" spc="-10" dirty="0" err="1">
                <a:solidFill>
                  <a:srgbClr val="333333"/>
                </a:solidFill>
              </a:rPr>
              <a:t>ci</a:t>
            </a:r>
            <a:r>
              <a:rPr lang="en-US" sz="2000" b="1" spc="-30" dirty="0" err="1">
                <a:solidFill>
                  <a:srgbClr val="333333"/>
                </a:solidFill>
              </a:rPr>
              <a:t>j</a:t>
            </a:r>
            <a:r>
              <a:rPr lang="en-US" sz="2000" b="1" spc="-15" dirty="0" err="1">
                <a:solidFill>
                  <a:srgbClr val="333333"/>
                </a:solidFill>
              </a:rPr>
              <a:t>e</a:t>
            </a:r>
            <a:endParaRPr lang="en-US" sz="2000" dirty="0">
              <a:solidFill>
                <a:srgbClr val="333333"/>
              </a:solidFill>
            </a:endParaRPr>
          </a:p>
          <a:p>
            <a:pPr marL="342900" lvl="0" indent="-342900" defTabSz="914400">
              <a:buClr>
                <a:srgbClr val="333333"/>
              </a:buClr>
              <a:buFont typeface="WingDings"/>
              <a:buChar char=""/>
              <a:tabLst>
                <a:tab pos="277495" algn="l"/>
              </a:tabLst>
            </a:pPr>
            <a:r>
              <a:rPr lang="en-US" sz="2000" b="1" spc="-20" dirty="0" err="1">
                <a:solidFill>
                  <a:srgbClr val="333333"/>
                </a:solidFill>
              </a:rPr>
              <a:t>Sum</a:t>
            </a:r>
            <a:r>
              <a:rPr lang="en-US" sz="2000" b="1" spc="-35" dirty="0" err="1">
                <a:solidFill>
                  <a:srgbClr val="333333"/>
                </a:solidFill>
              </a:rPr>
              <a:t>a</a:t>
            </a:r>
            <a:r>
              <a:rPr lang="en-US" sz="2000" b="1" spc="-15" dirty="0" err="1">
                <a:solidFill>
                  <a:srgbClr val="333333"/>
                </a:solidFill>
              </a:rPr>
              <a:t>n</a:t>
            </a:r>
            <a:r>
              <a:rPr lang="en-US" sz="2000" b="1" spc="-25" dirty="0" err="1">
                <a:solidFill>
                  <a:srgbClr val="333333"/>
                </a:solidFill>
              </a:rPr>
              <a:t>u</a:t>
            </a:r>
            <a:r>
              <a:rPr lang="en-US" sz="2000" b="1" spc="-15" dirty="0" err="1">
                <a:solidFill>
                  <a:srgbClr val="333333"/>
                </a:solidFill>
              </a:rPr>
              <a:t>te</a:t>
            </a:r>
            <a:r>
              <a:rPr lang="en-US" sz="2000" b="1" spc="55" dirty="0">
                <a:solidFill>
                  <a:srgbClr val="333333"/>
                </a:solidFill>
              </a:rPr>
              <a:t> </a:t>
            </a:r>
            <a:r>
              <a:rPr lang="en-US" sz="2000" b="1" spc="-20" dirty="0" err="1">
                <a:solidFill>
                  <a:srgbClr val="333333"/>
                </a:solidFill>
              </a:rPr>
              <a:t>i</a:t>
            </a:r>
            <a:r>
              <a:rPr lang="en-US" sz="2000" b="1" spc="-15" dirty="0" err="1">
                <a:solidFill>
                  <a:srgbClr val="333333"/>
                </a:solidFill>
              </a:rPr>
              <a:t>d</a:t>
            </a:r>
            <a:r>
              <a:rPr lang="en-US" sz="2000" b="1" spc="-25" dirty="0" err="1">
                <a:solidFill>
                  <a:srgbClr val="333333"/>
                </a:solidFill>
              </a:rPr>
              <a:t>ej</a:t>
            </a:r>
            <a:r>
              <a:rPr lang="en-US" sz="2000" b="1" spc="-15" dirty="0" err="1">
                <a:solidFill>
                  <a:srgbClr val="333333"/>
                </a:solidFill>
              </a:rPr>
              <a:t>e</a:t>
            </a:r>
            <a:endParaRPr lang="en-US" sz="2000" dirty="0">
              <a:solidFill>
                <a:srgbClr val="333333"/>
              </a:solidFill>
            </a:endParaRPr>
          </a:p>
          <a:p>
            <a:pPr marL="342900" lvl="0" indent="-342900" defTabSz="914400">
              <a:buClr>
                <a:srgbClr val="333333"/>
              </a:buClr>
              <a:buFont typeface="WingDings"/>
              <a:buChar char=""/>
              <a:tabLst>
                <a:tab pos="277495" algn="l"/>
              </a:tabLst>
            </a:pPr>
            <a:r>
              <a:rPr lang="en-US" sz="2000" b="1" spc="-15" dirty="0" err="1">
                <a:solidFill>
                  <a:srgbClr val="333333"/>
                </a:solidFill>
              </a:rPr>
              <a:t>Dru</a:t>
            </a:r>
            <a:r>
              <a:rPr lang="en-US" sz="2000" b="1" spc="-25" dirty="0" err="1">
                <a:solidFill>
                  <a:srgbClr val="333333"/>
                </a:solidFill>
              </a:rPr>
              <a:t>g</a:t>
            </a:r>
            <a:r>
              <a:rPr lang="en-US" sz="2000" b="1" spc="-10" dirty="0" err="1">
                <a:solidFill>
                  <a:srgbClr val="333333"/>
                </a:solidFill>
              </a:rPr>
              <a:t>i</a:t>
            </a:r>
            <a:r>
              <a:rPr lang="en-US" sz="2000" b="1" spc="45" dirty="0">
                <a:solidFill>
                  <a:srgbClr val="333333"/>
                </a:solidFill>
              </a:rPr>
              <a:t> </a:t>
            </a:r>
            <a:r>
              <a:rPr lang="en-US" sz="2000" b="1" spc="-15" dirty="0" err="1">
                <a:solidFill>
                  <a:srgbClr val="333333"/>
                </a:solidFill>
              </a:rPr>
              <a:t>ne</a:t>
            </a:r>
            <a:r>
              <a:rPr lang="en-US" sz="2000" b="1" spc="-25" dirty="0" err="1">
                <a:solidFill>
                  <a:srgbClr val="333333"/>
                </a:solidFill>
              </a:rPr>
              <a:t>s</a:t>
            </a:r>
            <a:r>
              <a:rPr lang="en-US" sz="2000" b="1" spc="-15" dirty="0" err="1">
                <a:solidFill>
                  <a:srgbClr val="333333"/>
                </a:solidFill>
              </a:rPr>
              <a:t>pec</a:t>
            </a:r>
            <a:r>
              <a:rPr lang="en-US" sz="2000" b="1" spc="-20" dirty="0" err="1">
                <a:solidFill>
                  <a:srgbClr val="333333"/>
                </a:solidFill>
              </a:rPr>
              <a:t>i</a:t>
            </a:r>
            <a:r>
              <a:rPr lang="en-US" sz="2000" b="1" spc="-10" dirty="0" err="1">
                <a:solidFill>
                  <a:srgbClr val="333333"/>
                </a:solidFill>
              </a:rPr>
              <a:t>f</a:t>
            </a:r>
            <a:r>
              <a:rPr lang="en-US" sz="2000" b="1" spc="-20" dirty="0" err="1">
                <a:solidFill>
                  <a:srgbClr val="333333"/>
                </a:solidFill>
              </a:rPr>
              <a:t>i</a:t>
            </a:r>
            <a:r>
              <a:rPr lang="en-US" sz="2000" b="1" spc="-15" dirty="0" err="1">
                <a:solidFill>
                  <a:srgbClr val="333333"/>
                </a:solidFill>
              </a:rPr>
              <a:t>čni</a:t>
            </a:r>
            <a:r>
              <a:rPr lang="en-US" sz="2000" b="1" spc="100" dirty="0">
                <a:solidFill>
                  <a:srgbClr val="333333"/>
                </a:solidFill>
              </a:rPr>
              <a:t> </a:t>
            </a:r>
            <a:r>
              <a:rPr lang="en-US" sz="2000" b="1" spc="-15" dirty="0" err="1">
                <a:solidFill>
                  <a:srgbClr val="333333"/>
                </a:solidFill>
              </a:rPr>
              <a:t>s</a:t>
            </a:r>
            <a:r>
              <a:rPr lang="en-US" sz="2000" b="1" spc="-25" dirty="0" err="1">
                <a:solidFill>
                  <a:srgbClr val="333333"/>
                </a:solidFill>
              </a:rPr>
              <a:t>i</a:t>
            </a:r>
            <a:r>
              <a:rPr lang="en-US" sz="2000" b="1" spc="-20" dirty="0" err="1">
                <a:solidFill>
                  <a:srgbClr val="333333"/>
                </a:solidFill>
              </a:rPr>
              <a:t>mp</a:t>
            </a:r>
            <a:r>
              <a:rPr lang="en-US" sz="2000" b="1" spc="-5" dirty="0" err="1">
                <a:solidFill>
                  <a:srgbClr val="333333"/>
                </a:solidFill>
              </a:rPr>
              <a:t>t</a:t>
            </a:r>
            <a:r>
              <a:rPr lang="en-US" sz="2000" b="1" spc="-15" dirty="0" err="1">
                <a:solidFill>
                  <a:srgbClr val="333333"/>
                </a:solidFill>
              </a:rPr>
              <a:t>omi</a:t>
            </a:r>
            <a:r>
              <a:rPr lang="en-US" sz="2000" b="1" spc="50" dirty="0">
                <a:solidFill>
                  <a:srgbClr val="333333"/>
                </a:solidFill>
              </a:rPr>
              <a:t> </a:t>
            </a:r>
            <a:r>
              <a:rPr lang="en-US" sz="2000" b="1" spc="-10" dirty="0" err="1">
                <a:solidFill>
                  <a:srgbClr val="333333"/>
                </a:solidFill>
              </a:rPr>
              <a:t>k</a:t>
            </a:r>
            <a:r>
              <a:rPr lang="en-US" sz="2000" b="1" spc="-25" dirty="0" err="1">
                <a:solidFill>
                  <a:srgbClr val="333333"/>
                </a:solidFill>
              </a:rPr>
              <a:t>a</a:t>
            </a:r>
            <a:r>
              <a:rPr lang="en-US" sz="2000" b="1" spc="-15" dirty="0" err="1">
                <a:solidFill>
                  <a:srgbClr val="333333"/>
                </a:solidFill>
              </a:rPr>
              <a:t>o</a:t>
            </a:r>
            <a:r>
              <a:rPr lang="en-US" sz="2000" b="1" spc="5" dirty="0">
                <a:solidFill>
                  <a:srgbClr val="333333"/>
                </a:solidFill>
              </a:rPr>
              <a:t> </a:t>
            </a:r>
            <a:r>
              <a:rPr lang="en-US" sz="2000" b="1" spc="-15" dirty="0" err="1">
                <a:solidFill>
                  <a:srgbClr val="333333"/>
                </a:solidFill>
              </a:rPr>
              <a:t>što</a:t>
            </a:r>
            <a:r>
              <a:rPr lang="en-US" sz="2000" b="1" spc="30" dirty="0">
                <a:solidFill>
                  <a:srgbClr val="333333"/>
                </a:solidFill>
              </a:rPr>
              <a:t> </a:t>
            </a:r>
            <a:r>
              <a:rPr lang="en-US" sz="2000" b="1" spc="-15" dirty="0" err="1">
                <a:solidFill>
                  <a:srgbClr val="333333"/>
                </a:solidFill>
              </a:rPr>
              <a:t>su</a:t>
            </a:r>
            <a:r>
              <a:rPr lang="en-US" sz="2000" b="1" dirty="0">
                <a:solidFill>
                  <a:srgbClr val="333333"/>
                </a:solidFill>
              </a:rPr>
              <a:t> </a:t>
            </a:r>
            <a:r>
              <a:rPr lang="en-US" sz="2000" b="1" spc="-15" dirty="0" err="1">
                <a:solidFill>
                  <a:srgbClr val="333333"/>
                </a:solidFill>
              </a:rPr>
              <a:t>dep</a:t>
            </a:r>
            <a:r>
              <a:rPr lang="en-US" sz="2000" b="1" spc="-20" dirty="0" err="1">
                <a:solidFill>
                  <a:srgbClr val="333333"/>
                </a:solidFill>
              </a:rPr>
              <a:t>r</a:t>
            </a:r>
            <a:r>
              <a:rPr lang="en-US" sz="2000" b="1" spc="-15" dirty="0" err="1">
                <a:solidFill>
                  <a:srgbClr val="333333"/>
                </a:solidFill>
              </a:rPr>
              <a:t>e</a:t>
            </a:r>
            <a:r>
              <a:rPr lang="en-US" sz="2000" b="1" spc="-25" dirty="0" err="1">
                <a:solidFill>
                  <a:srgbClr val="333333"/>
                </a:solidFill>
              </a:rPr>
              <a:t>s</a:t>
            </a:r>
            <a:r>
              <a:rPr lang="en-US" sz="2000" b="1" spc="-20" dirty="0" err="1">
                <a:solidFill>
                  <a:srgbClr val="333333"/>
                </a:solidFill>
              </a:rPr>
              <a:t>ij</a:t>
            </a:r>
            <a:r>
              <a:rPr lang="en-US" sz="2000" b="1" spc="-15" dirty="0" err="1">
                <a:solidFill>
                  <a:srgbClr val="333333"/>
                </a:solidFill>
              </a:rPr>
              <a:t>a</a:t>
            </a:r>
            <a:r>
              <a:rPr lang="en-US" sz="2000" b="1" spc="-15" dirty="0">
                <a:solidFill>
                  <a:srgbClr val="333333"/>
                </a:solidFill>
              </a:rPr>
              <a:t> (</a:t>
            </a:r>
            <a:r>
              <a:rPr lang="en-US" sz="2000" b="1" spc="-15" dirty="0" err="1">
                <a:solidFill>
                  <a:srgbClr val="333333"/>
                </a:solidFill>
              </a:rPr>
              <a:t>može</a:t>
            </a:r>
            <a:r>
              <a:rPr lang="en-US" sz="2000" b="1" spc="5" dirty="0">
                <a:solidFill>
                  <a:srgbClr val="333333"/>
                </a:solidFill>
              </a:rPr>
              <a:t> </a:t>
            </a:r>
            <a:r>
              <a:rPr lang="en-US" sz="2000" b="1" spc="-25" dirty="0">
                <a:solidFill>
                  <a:srgbClr val="333333"/>
                </a:solidFill>
              </a:rPr>
              <a:t>s</a:t>
            </a:r>
            <a:r>
              <a:rPr lang="en-US" sz="2000" b="1" spc="-15" dirty="0">
                <a:solidFill>
                  <a:srgbClr val="333333"/>
                </a:solidFill>
              </a:rPr>
              <a:t>e</a:t>
            </a:r>
            <a:r>
              <a:rPr lang="en-US" sz="2000" b="1" spc="5" dirty="0">
                <a:solidFill>
                  <a:srgbClr val="333333"/>
                </a:solidFill>
              </a:rPr>
              <a:t> </a:t>
            </a:r>
            <a:r>
              <a:rPr lang="en-US" sz="2000" b="1" spc="-25" dirty="0" err="1">
                <a:solidFill>
                  <a:srgbClr val="333333"/>
                </a:solidFill>
              </a:rPr>
              <a:t>j</a:t>
            </a:r>
            <a:r>
              <a:rPr lang="en-US" sz="2000" b="1" spc="-30" dirty="0" err="1">
                <a:solidFill>
                  <a:srgbClr val="333333"/>
                </a:solidFill>
              </a:rPr>
              <a:t>a</a:t>
            </a:r>
            <a:r>
              <a:rPr lang="en-US" sz="2000" b="1" spc="-15" dirty="0" err="1">
                <a:solidFill>
                  <a:srgbClr val="333333"/>
                </a:solidFill>
              </a:rPr>
              <a:t>v</a:t>
            </a:r>
            <a:r>
              <a:rPr lang="en-US" sz="2000" b="1" spc="-20" dirty="0" err="1">
                <a:solidFill>
                  <a:srgbClr val="333333"/>
                </a:solidFill>
              </a:rPr>
              <a:t>i</a:t>
            </a:r>
            <a:r>
              <a:rPr lang="en-US" sz="2000" b="1" spc="-10" dirty="0" err="1">
                <a:solidFill>
                  <a:srgbClr val="333333"/>
                </a:solidFill>
              </a:rPr>
              <a:t>ti</a:t>
            </a:r>
            <a:r>
              <a:rPr lang="en-US" sz="2000" b="1" spc="50" dirty="0">
                <a:solidFill>
                  <a:srgbClr val="333333"/>
                </a:solidFill>
              </a:rPr>
              <a:t> </a:t>
            </a:r>
            <a:r>
              <a:rPr lang="en-US" sz="2000" b="1" spc="-15" dirty="0">
                <a:solidFill>
                  <a:srgbClr val="333333"/>
                </a:solidFill>
              </a:rPr>
              <a:t>u</a:t>
            </a:r>
            <a:r>
              <a:rPr lang="en-US" sz="2000" b="1" spc="30" dirty="0">
                <a:solidFill>
                  <a:srgbClr val="333333"/>
                </a:solidFill>
              </a:rPr>
              <a:t> </a:t>
            </a:r>
            <a:r>
              <a:rPr lang="en-US" sz="2000" b="1" spc="-15" dirty="0" err="1">
                <a:solidFill>
                  <a:srgbClr val="333333"/>
                </a:solidFill>
              </a:rPr>
              <a:t>d</a:t>
            </a:r>
            <a:r>
              <a:rPr lang="en-US" sz="2000" b="1" spc="-20" dirty="0" err="1">
                <a:solidFill>
                  <a:srgbClr val="333333"/>
                </a:solidFill>
              </a:rPr>
              <a:t>r</a:t>
            </a:r>
            <a:r>
              <a:rPr lang="en-US" sz="2000" b="1" spc="-15" dirty="0" err="1">
                <a:solidFill>
                  <a:srgbClr val="333333"/>
                </a:solidFill>
              </a:rPr>
              <a:t>u</a:t>
            </a:r>
            <a:r>
              <a:rPr lang="en-US" sz="2000" b="1" spc="-25" dirty="0" err="1">
                <a:solidFill>
                  <a:srgbClr val="333333"/>
                </a:solidFill>
              </a:rPr>
              <a:t>g</a:t>
            </a:r>
            <a:r>
              <a:rPr lang="en-US" sz="2000" b="1" spc="-20" dirty="0" err="1">
                <a:solidFill>
                  <a:srgbClr val="333333"/>
                </a:solidFill>
              </a:rPr>
              <a:t>i</a:t>
            </a:r>
            <a:r>
              <a:rPr lang="en-US" sz="2000" b="1" spc="-25" dirty="0" err="1">
                <a:solidFill>
                  <a:srgbClr val="333333"/>
                </a:solidFill>
              </a:rPr>
              <a:t>m</a:t>
            </a:r>
            <a:r>
              <a:rPr lang="en-US" sz="2000" b="1" spc="60" dirty="0">
                <a:solidFill>
                  <a:srgbClr val="333333"/>
                </a:solidFill>
              </a:rPr>
              <a:t> </a:t>
            </a:r>
            <a:r>
              <a:rPr lang="en-US" sz="2000" b="1" spc="-15" dirty="0" err="1">
                <a:solidFill>
                  <a:srgbClr val="333333"/>
                </a:solidFill>
              </a:rPr>
              <a:t>po</a:t>
            </a:r>
            <a:r>
              <a:rPr lang="en-US" sz="2000" b="1" spc="-25" dirty="0" err="1">
                <a:solidFill>
                  <a:srgbClr val="333333"/>
                </a:solidFill>
              </a:rPr>
              <a:t>r</a:t>
            </a:r>
            <a:r>
              <a:rPr lang="en-US" sz="2000" b="1" spc="-20" dirty="0" err="1">
                <a:solidFill>
                  <a:srgbClr val="333333"/>
                </a:solidFill>
              </a:rPr>
              <a:t>em</a:t>
            </a:r>
            <a:r>
              <a:rPr lang="en-US" sz="2000" b="1" spc="-25" dirty="0" err="1">
                <a:solidFill>
                  <a:srgbClr val="333333"/>
                </a:solidFill>
              </a:rPr>
              <a:t>e</a:t>
            </a:r>
            <a:r>
              <a:rPr lang="en-US" sz="2000" b="1" spc="-15" dirty="0" err="1">
                <a:solidFill>
                  <a:srgbClr val="333333"/>
                </a:solidFill>
              </a:rPr>
              <a:t>ć</a:t>
            </a:r>
            <a:r>
              <a:rPr lang="en-US" sz="2000" b="1" spc="-25" dirty="0" err="1">
                <a:solidFill>
                  <a:srgbClr val="333333"/>
                </a:solidFill>
              </a:rPr>
              <a:t>aj</a:t>
            </a:r>
            <a:r>
              <a:rPr lang="en-US" sz="2000" b="1" spc="-20" dirty="0" err="1">
                <a:solidFill>
                  <a:srgbClr val="333333"/>
                </a:solidFill>
              </a:rPr>
              <a:t>i</a:t>
            </a:r>
            <a:r>
              <a:rPr lang="en-US" sz="2000" b="1" spc="-25" dirty="0" err="1">
                <a:solidFill>
                  <a:srgbClr val="333333"/>
                </a:solidFill>
              </a:rPr>
              <a:t>m</a:t>
            </a:r>
            <a:r>
              <a:rPr lang="en-US" sz="2000" b="1" spc="-5" dirty="0" err="1">
                <a:solidFill>
                  <a:srgbClr val="333333"/>
                </a:solidFill>
              </a:rPr>
              <a:t>a</a:t>
            </a:r>
            <a:r>
              <a:rPr lang="en-US" sz="2000" b="1" spc="-15" dirty="0">
                <a:solidFill>
                  <a:srgbClr val="333333"/>
                </a:solidFill>
              </a:rPr>
              <a:t>)</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53</a:t>
            </a:fld>
            <a:endParaRPr lang="en-US"/>
          </a:p>
        </p:txBody>
      </p:sp>
    </p:spTree>
    <p:extLst>
      <p:ext uri="{BB962C8B-B14F-4D97-AF65-F5344CB8AC3E}">
        <p14:creationId xmlns:p14="http://schemas.microsoft.com/office/powerpoint/2010/main" val="20238535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000" spc="-10" dirty="0" err="1">
                <a:solidFill>
                  <a:srgbClr val="004992"/>
                </a:solidFill>
              </a:rPr>
              <a:t>G</a:t>
            </a:r>
            <a:r>
              <a:rPr lang="en-US" sz="2000" spc="-30" dirty="0" err="1">
                <a:solidFill>
                  <a:srgbClr val="004992"/>
                </a:solidFill>
              </a:rPr>
              <a:t>l</a:t>
            </a:r>
            <a:r>
              <a:rPr lang="en-US" sz="2000" spc="-10" dirty="0" err="1">
                <a:solidFill>
                  <a:srgbClr val="004992"/>
                </a:solidFill>
              </a:rPr>
              <a:t>a</a:t>
            </a:r>
            <a:r>
              <a:rPr lang="en-US" sz="2000" spc="-15" dirty="0" err="1">
                <a:solidFill>
                  <a:srgbClr val="004992"/>
                </a:solidFill>
              </a:rPr>
              <a:t>v</a:t>
            </a:r>
            <a:r>
              <a:rPr lang="en-US" sz="2000" dirty="0" err="1">
                <a:solidFill>
                  <a:srgbClr val="004992"/>
                </a:solidFill>
              </a:rPr>
              <a:t>ni</a:t>
            </a:r>
            <a:r>
              <a:rPr lang="en-US" sz="2000" dirty="0">
                <a:solidFill>
                  <a:srgbClr val="004992"/>
                </a:solidFill>
              </a:rPr>
              <a:t> </a:t>
            </a:r>
            <a:r>
              <a:rPr lang="en-US" sz="2000" dirty="0" err="1">
                <a:solidFill>
                  <a:srgbClr val="004992"/>
                </a:solidFill>
              </a:rPr>
              <a:t>s</a:t>
            </a:r>
            <a:r>
              <a:rPr lang="en-US" sz="2000" spc="-30" dirty="0" err="1">
                <a:solidFill>
                  <a:srgbClr val="004992"/>
                </a:solidFill>
              </a:rPr>
              <a:t>i</a:t>
            </a:r>
            <a:r>
              <a:rPr lang="en-US" sz="2000" spc="-15" dirty="0" err="1">
                <a:solidFill>
                  <a:srgbClr val="004992"/>
                </a:solidFill>
              </a:rPr>
              <a:t>m</a:t>
            </a:r>
            <a:r>
              <a:rPr lang="en-US" sz="2000" spc="-10" dirty="0" err="1">
                <a:solidFill>
                  <a:srgbClr val="004992"/>
                </a:solidFill>
              </a:rPr>
              <a:t>p</a:t>
            </a:r>
            <a:r>
              <a:rPr lang="en-US" sz="2000" dirty="0" err="1">
                <a:solidFill>
                  <a:srgbClr val="004992"/>
                </a:solidFill>
              </a:rPr>
              <a:t>to</a:t>
            </a:r>
            <a:r>
              <a:rPr lang="en-US" sz="2000" spc="-15" dirty="0" err="1">
                <a:solidFill>
                  <a:srgbClr val="004992"/>
                </a:solidFill>
              </a:rPr>
              <a:t>m</a:t>
            </a:r>
            <a:r>
              <a:rPr lang="en-US" sz="2000" dirty="0" err="1">
                <a:solidFill>
                  <a:srgbClr val="004992"/>
                </a:solidFill>
              </a:rPr>
              <a:t>i</a:t>
            </a:r>
            <a:r>
              <a:rPr lang="en-US" sz="2000" spc="30" dirty="0">
                <a:solidFill>
                  <a:srgbClr val="004992"/>
                </a:solidFill>
              </a:rPr>
              <a:t> </a:t>
            </a:r>
            <a:r>
              <a:rPr lang="en-US" sz="2000" dirty="0" err="1">
                <a:solidFill>
                  <a:srgbClr val="004992"/>
                </a:solidFill>
              </a:rPr>
              <a:t>sh</a:t>
            </a:r>
            <a:r>
              <a:rPr lang="en-US" sz="2000" spc="-35" dirty="0" err="1">
                <a:solidFill>
                  <a:srgbClr val="004992"/>
                </a:solidFill>
              </a:rPr>
              <a:t>i</a:t>
            </a:r>
            <a:r>
              <a:rPr lang="en-US" sz="2000" spc="-10" dirty="0" err="1">
                <a:solidFill>
                  <a:srgbClr val="004992"/>
                </a:solidFill>
              </a:rPr>
              <a:t>z</a:t>
            </a:r>
            <a:r>
              <a:rPr lang="en-US" sz="2000" dirty="0" err="1">
                <a:solidFill>
                  <a:srgbClr val="004992"/>
                </a:solidFill>
              </a:rPr>
              <a:t>of</a:t>
            </a:r>
            <a:r>
              <a:rPr lang="en-US" sz="2000" spc="-15" dirty="0" err="1">
                <a:solidFill>
                  <a:srgbClr val="004992"/>
                </a:solidFill>
              </a:rPr>
              <a:t>r</a:t>
            </a:r>
            <a:r>
              <a:rPr lang="en-US" sz="2000" dirty="0" err="1">
                <a:solidFill>
                  <a:srgbClr val="004992"/>
                </a:solidFill>
              </a:rPr>
              <a:t>en</a:t>
            </a:r>
            <a:r>
              <a:rPr lang="en-US" sz="2000" spc="-35" dirty="0" err="1">
                <a:solidFill>
                  <a:srgbClr val="004992"/>
                </a:solidFill>
              </a:rPr>
              <a:t>i</a:t>
            </a:r>
            <a:r>
              <a:rPr lang="en-US" sz="2000" spc="5" dirty="0" err="1">
                <a:solidFill>
                  <a:srgbClr val="004992"/>
                </a:solidFill>
              </a:rPr>
              <a:t>j</a:t>
            </a:r>
            <a:r>
              <a:rPr lang="en-US" sz="2000" dirty="0" err="1">
                <a:solidFill>
                  <a:srgbClr val="004992"/>
                </a:solidFill>
              </a:rPr>
              <a:t>e</a:t>
            </a:r>
            <a:r>
              <a:rPr lang="en-US" sz="2000" spc="20" dirty="0">
                <a:solidFill>
                  <a:srgbClr val="004992"/>
                </a:solidFill>
              </a:rPr>
              <a:t> </a:t>
            </a:r>
            <a:r>
              <a:rPr lang="en-US" sz="2000" dirty="0" err="1">
                <a:solidFill>
                  <a:srgbClr val="004992"/>
                </a:solidFill>
              </a:rPr>
              <a:t>i</a:t>
            </a:r>
            <a:r>
              <a:rPr lang="en-US" sz="2000" spc="-15" dirty="0">
                <a:solidFill>
                  <a:srgbClr val="004992"/>
                </a:solidFill>
              </a:rPr>
              <a:t> </a:t>
            </a:r>
            <a:r>
              <a:rPr lang="en-US" sz="2000" spc="-10" dirty="0" err="1">
                <a:solidFill>
                  <a:srgbClr val="004992"/>
                </a:solidFill>
              </a:rPr>
              <a:t>p</a:t>
            </a:r>
            <a:r>
              <a:rPr lang="en-US" sz="2000" dirty="0" err="1">
                <a:solidFill>
                  <a:srgbClr val="004992"/>
                </a:solidFill>
              </a:rPr>
              <a:t>s</a:t>
            </a:r>
            <a:r>
              <a:rPr lang="en-US" sz="2000" spc="-30" dirty="0" err="1">
                <a:solidFill>
                  <a:srgbClr val="004992"/>
                </a:solidFill>
              </a:rPr>
              <a:t>i</a:t>
            </a:r>
            <a:r>
              <a:rPr lang="en-US" sz="2000" dirty="0" err="1">
                <a:solidFill>
                  <a:srgbClr val="004992"/>
                </a:solidFill>
              </a:rPr>
              <a:t>ho</a:t>
            </a:r>
            <a:r>
              <a:rPr lang="en-US" sz="2000" spc="-10" dirty="0" err="1">
                <a:solidFill>
                  <a:srgbClr val="004992"/>
                </a:solidFill>
              </a:rPr>
              <a:t>z</a:t>
            </a:r>
            <a:r>
              <a:rPr lang="en-US" sz="2000" spc="25" dirty="0" err="1">
                <a:solidFill>
                  <a:srgbClr val="004992"/>
                </a:solidFill>
              </a:rPr>
              <a:t>e</a:t>
            </a:r>
            <a:r>
              <a:rPr lang="en-US" sz="2000" dirty="0">
                <a:solidFill>
                  <a:srgbClr val="004992"/>
                </a:solidFill>
              </a:rPr>
              <a:t>:</a:t>
            </a:r>
          </a:p>
          <a:p>
            <a:pPr marL="342900" marR="6350" lvl="0" indent="-342900" defTabSz="914400">
              <a:buClr>
                <a:srgbClr val="333333"/>
              </a:buClr>
              <a:buFont typeface="WingDings"/>
              <a:buChar char=""/>
              <a:tabLst>
                <a:tab pos="277495" algn="l"/>
              </a:tabLst>
            </a:pPr>
            <a:r>
              <a:rPr lang="vi-VN" sz="2000" b="1" spc="-15" dirty="0">
                <a:solidFill>
                  <a:srgbClr val="333333"/>
                </a:solidFill>
              </a:rPr>
              <a:t>H</a:t>
            </a:r>
            <a:r>
              <a:rPr lang="vi-VN" sz="2000" b="1" spc="-25" dirty="0">
                <a:solidFill>
                  <a:srgbClr val="333333"/>
                </a:solidFill>
              </a:rPr>
              <a:t>a</a:t>
            </a:r>
            <a:r>
              <a:rPr lang="vi-VN" sz="2000" b="1" spc="-15" dirty="0">
                <a:solidFill>
                  <a:srgbClr val="333333"/>
                </a:solidFill>
              </a:rPr>
              <a:t>luc</a:t>
            </a:r>
            <a:r>
              <a:rPr lang="vi-VN" sz="2000" b="1" spc="-20" dirty="0">
                <a:solidFill>
                  <a:srgbClr val="333333"/>
                </a:solidFill>
              </a:rPr>
              <a:t>i</a:t>
            </a:r>
            <a:r>
              <a:rPr lang="vi-VN" sz="2000" b="1" spc="-15" dirty="0">
                <a:solidFill>
                  <a:srgbClr val="333333"/>
                </a:solidFill>
              </a:rPr>
              <a:t>n</a:t>
            </a:r>
            <a:r>
              <a:rPr lang="vi-VN" sz="2000" b="1" spc="-30" dirty="0">
                <a:solidFill>
                  <a:srgbClr val="333333"/>
                </a:solidFill>
              </a:rPr>
              <a:t>a</a:t>
            </a:r>
            <a:r>
              <a:rPr lang="vi-VN" sz="2000" b="1" spc="-10" dirty="0">
                <a:solidFill>
                  <a:srgbClr val="333333"/>
                </a:solidFill>
              </a:rPr>
              <a:t>ci</a:t>
            </a:r>
            <a:r>
              <a:rPr lang="vi-VN" sz="2000" b="1" spc="-30" dirty="0">
                <a:solidFill>
                  <a:srgbClr val="333333"/>
                </a:solidFill>
              </a:rPr>
              <a:t>j</a:t>
            </a:r>
            <a:r>
              <a:rPr lang="vi-VN" sz="2000" b="1" spc="-20" dirty="0">
                <a:solidFill>
                  <a:srgbClr val="333333"/>
                </a:solidFill>
              </a:rPr>
              <a:t>e</a:t>
            </a:r>
            <a:r>
              <a:rPr lang="vi-VN" sz="2000" b="1" spc="-10" dirty="0">
                <a:solidFill>
                  <a:srgbClr val="333333"/>
                </a:solidFill>
              </a:rPr>
              <a:t>:</a:t>
            </a:r>
            <a:r>
              <a:rPr lang="vi-VN" sz="2000" b="1" spc="95" dirty="0">
                <a:solidFill>
                  <a:srgbClr val="333333"/>
                </a:solidFill>
              </a:rPr>
              <a:t> </a:t>
            </a:r>
            <a:r>
              <a:rPr lang="vi-VN" sz="2000" spc="-15" dirty="0">
                <a:solidFill>
                  <a:srgbClr val="333333"/>
                </a:solidFill>
              </a:rPr>
              <a:t>Č</a:t>
            </a:r>
            <a:r>
              <a:rPr lang="vi-VN" sz="2000" spc="-5" dirty="0">
                <a:solidFill>
                  <a:srgbClr val="333333"/>
                </a:solidFill>
              </a:rPr>
              <a:t>ut</a:t>
            </a:r>
            <a:r>
              <a:rPr lang="vi-VN" sz="2000" spc="25" dirty="0">
                <a:solidFill>
                  <a:srgbClr val="333333"/>
                </a:solidFill>
              </a:rPr>
              <a:t>i</a:t>
            </a:r>
            <a:r>
              <a:rPr lang="vi-VN" sz="2000" spc="-10" dirty="0">
                <a:solidFill>
                  <a:srgbClr val="333333"/>
                </a:solidFill>
              </a:rPr>
              <a:t>,</a:t>
            </a:r>
            <a:r>
              <a:rPr lang="vi-VN" sz="2000" spc="-40" dirty="0">
                <a:solidFill>
                  <a:srgbClr val="333333"/>
                </a:solidFill>
              </a:rPr>
              <a:t> </a:t>
            </a:r>
            <a:r>
              <a:rPr lang="vi-VN" sz="2000" spc="-15" dirty="0">
                <a:solidFill>
                  <a:srgbClr val="333333"/>
                </a:solidFill>
              </a:rPr>
              <a:t>v</a:t>
            </a:r>
            <a:r>
              <a:rPr lang="vi-VN" sz="2000" spc="15" dirty="0">
                <a:solidFill>
                  <a:srgbClr val="333333"/>
                </a:solidFill>
              </a:rPr>
              <a:t>i</a:t>
            </a:r>
            <a:r>
              <a:rPr lang="vi-VN" sz="2000" spc="-10" dirty="0">
                <a:solidFill>
                  <a:srgbClr val="333333"/>
                </a:solidFill>
              </a:rPr>
              <a:t>d</a:t>
            </a:r>
            <a:r>
              <a:rPr lang="vi-VN" sz="2000" spc="-30" dirty="0">
                <a:solidFill>
                  <a:srgbClr val="333333"/>
                </a:solidFill>
              </a:rPr>
              <a:t>e</a:t>
            </a:r>
            <a:r>
              <a:rPr lang="vi-VN" sz="2000" spc="-5" dirty="0">
                <a:solidFill>
                  <a:srgbClr val="333333"/>
                </a:solidFill>
              </a:rPr>
              <a:t>t</a:t>
            </a:r>
            <a:r>
              <a:rPr lang="vi-VN" sz="2000" spc="15" dirty="0">
                <a:solidFill>
                  <a:srgbClr val="333333"/>
                </a:solidFill>
              </a:rPr>
              <a:t>i</a:t>
            </a:r>
            <a:r>
              <a:rPr lang="vi-VN" sz="2000" spc="-10" dirty="0">
                <a:solidFill>
                  <a:srgbClr val="333333"/>
                </a:solidFill>
              </a:rPr>
              <a:t>,</a:t>
            </a:r>
            <a:r>
              <a:rPr lang="vi-VN" sz="2000" spc="-40" dirty="0">
                <a:solidFill>
                  <a:srgbClr val="333333"/>
                </a:solidFill>
              </a:rPr>
              <a:t> </a:t>
            </a:r>
            <a:r>
              <a:rPr lang="vi-VN" sz="2000" spc="-25" dirty="0">
                <a:solidFill>
                  <a:srgbClr val="333333"/>
                </a:solidFill>
              </a:rPr>
              <a:t>o</a:t>
            </a:r>
            <a:r>
              <a:rPr lang="vi-VN" sz="2000" spc="-10" dirty="0">
                <a:solidFill>
                  <a:srgbClr val="333333"/>
                </a:solidFill>
              </a:rPr>
              <a:t>s</a:t>
            </a:r>
            <a:r>
              <a:rPr lang="vi-VN" sz="2000" spc="-25" dirty="0">
                <a:solidFill>
                  <a:srgbClr val="333333"/>
                </a:solidFill>
              </a:rPr>
              <a:t>e</a:t>
            </a:r>
            <a:r>
              <a:rPr lang="vi-VN" sz="2000" spc="-5" dirty="0">
                <a:solidFill>
                  <a:srgbClr val="333333"/>
                </a:solidFill>
              </a:rPr>
              <a:t>t</a:t>
            </a:r>
            <a:r>
              <a:rPr lang="vi-VN" sz="2000" spc="15" dirty="0">
                <a:solidFill>
                  <a:srgbClr val="333333"/>
                </a:solidFill>
              </a:rPr>
              <a:t>i</a:t>
            </a:r>
            <a:r>
              <a:rPr lang="vi-VN" sz="2000" spc="-5" dirty="0">
                <a:solidFill>
                  <a:srgbClr val="333333"/>
                </a:solidFill>
              </a:rPr>
              <a:t>t</a:t>
            </a:r>
            <a:r>
              <a:rPr lang="vi-VN" sz="2000" spc="15" dirty="0">
                <a:solidFill>
                  <a:srgbClr val="333333"/>
                </a:solidFill>
              </a:rPr>
              <a:t>i</a:t>
            </a:r>
            <a:r>
              <a:rPr lang="vi-VN" sz="2000" spc="-10" dirty="0">
                <a:solidFill>
                  <a:srgbClr val="333333"/>
                </a:solidFill>
              </a:rPr>
              <a:t> </a:t>
            </a:r>
            <a:r>
              <a:rPr lang="vi-VN" sz="2000" spc="15" dirty="0">
                <a:solidFill>
                  <a:srgbClr val="333333"/>
                </a:solidFill>
              </a:rPr>
              <a:t>il</a:t>
            </a:r>
            <a:r>
              <a:rPr lang="vi-VN" sz="2000" spc="-10" dirty="0">
                <a:solidFill>
                  <a:srgbClr val="333333"/>
                </a:solidFill>
              </a:rPr>
              <a:t>i</a:t>
            </a:r>
            <a:r>
              <a:rPr lang="vi-VN" sz="2000" spc="-55" dirty="0">
                <a:solidFill>
                  <a:srgbClr val="333333"/>
                </a:solidFill>
              </a:rPr>
              <a:t> </a:t>
            </a:r>
            <a:r>
              <a:rPr lang="vi-VN" sz="2000" spc="15" dirty="0">
                <a:solidFill>
                  <a:srgbClr val="333333"/>
                </a:solidFill>
              </a:rPr>
              <a:t>i</a:t>
            </a:r>
            <a:r>
              <a:rPr lang="vi-VN" sz="2000" spc="-20" dirty="0">
                <a:solidFill>
                  <a:srgbClr val="333333"/>
                </a:solidFill>
              </a:rPr>
              <a:t>m</a:t>
            </a:r>
            <a:r>
              <a:rPr lang="vi-VN" sz="2000" spc="-10" dirty="0">
                <a:solidFill>
                  <a:srgbClr val="333333"/>
                </a:solidFill>
              </a:rPr>
              <a:t>a</a:t>
            </a:r>
            <a:r>
              <a:rPr lang="vi-VN" sz="2000" spc="-5" dirty="0">
                <a:solidFill>
                  <a:srgbClr val="333333"/>
                </a:solidFill>
              </a:rPr>
              <a:t>t</a:t>
            </a:r>
            <a:r>
              <a:rPr lang="vi-VN" sz="2000" spc="-10" dirty="0">
                <a:solidFill>
                  <a:srgbClr val="333333"/>
                </a:solidFill>
              </a:rPr>
              <a:t>i</a:t>
            </a:r>
            <a:r>
              <a:rPr lang="vi-VN" sz="2000" spc="-30" dirty="0">
                <a:solidFill>
                  <a:srgbClr val="333333"/>
                </a:solidFill>
              </a:rPr>
              <a:t> </a:t>
            </a:r>
            <a:r>
              <a:rPr lang="vi-VN" sz="2000" spc="-5" dirty="0">
                <a:solidFill>
                  <a:srgbClr val="333333"/>
                </a:solidFill>
              </a:rPr>
              <a:t>u</a:t>
            </a:r>
            <a:r>
              <a:rPr lang="vi-VN" sz="2000" spc="-15" dirty="0">
                <a:solidFill>
                  <a:srgbClr val="333333"/>
                </a:solidFill>
              </a:rPr>
              <a:t>k</a:t>
            </a:r>
            <a:r>
              <a:rPr lang="vi-VN" sz="2000" spc="-10" dirty="0">
                <a:solidFill>
                  <a:srgbClr val="333333"/>
                </a:solidFill>
              </a:rPr>
              <a:t>u</a:t>
            </a:r>
            <a:r>
              <a:rPr lang="vi-VN" sz="2000" spc="-15" dirty="0">
                <a:solidFill>
                  <a:srgbClr val="333333"/>
                </a:solidFill>
              </a:rPr>
              <a:t>s </a:t>
            </a:r>
            <a:r>
              <a:rPr lang="vi-VN" sz="2000" spc="-10" dirty="0">
                <a:solidFill>
                  <a:srgbClr val="333333"/>
                </a:solidFill>
              </a:rPr>
              <a:t>d</a:t>
            </a:r>
            <a:r>
              <a:rPr lang="vi-VN" sz="2000" spc="-20" dirty="0">
                <a:solidFill>
                  <a:srgbClr val="333333"/>
                </a:solidFill>
              </a:rPr>
              <a:t>r</a:t>
            </a:r>
            <a:r>
              <a:rPr lang="vi-VN" sz="2000" spc="-15" dirty="0">
                <a:solidFill>
                  <a:srgbClr val="333333"/>
                </a:solidFill>
              </a:rPr>
              <a:t>a</a:t>
            </a:r>
            <a:r>
              <a:rPr lang="vi-VN" sz="2000" spc="-5" dirty="0">
                <a:solidFill>
                  <a:srgbClr val="333333"/>
                </a:solidFill>
              </a:rPr>
              <a:t>ž</a:t>
            </a:r>
            <a:r>
              <a:rPr lang="vi-VN" sz="2000" spc="-10" dirty="0">
                <a:solidFill>
                  <a:srgbClr val="333333"/>
                </a:solidFill>
              </a:rPr>
              <a:t>i</a:t>
            </a:r>
            <a:r>
              <a:rPr lang="vi-VN" sz="2000" spc="-5" dirty="0">
                <a:solidFill>
                  <a:srgbClr val="333333"/>
                </a:solidFill>
              </a:rPr>
              <a:t> </a:t>
            </a:r>
            <a:r>
              <a:rPr lang="vi-VN" sz="2000" spc="-15" dirty="0">
                <a:solidFill>
                  <a:srgbClr val="333333"/>
                </a:solidFill>
              </a:rPr>
              <a:t>k</a:t>
            </a:r>
            <a:r>
              <a:rPr lang="vi-VN" sz="2000" spc="-30" dirty="0">
                <a:solidFill>
                  <a:srgbClr val="333333"/>
                </a:solidFill>
              </a:rPr>
              <a:t>o</a:t>
            </a:r>
            <a:r>
              <a:rPr lang="vi-VN" sz="2000" spc="-5" dirty="0">
                <a:solidFill>
                  <a:srgbClr val="333333"/>
                </a:solidFill>
              </a:rPr>
              <a:t>j</a:t>
            </a:r>
            <a:r>
              <a:rPr lang="vi-VN" sz="2000" spc="-15" dirty="0">
                <a:solidFill>
                  <a:srgbClr val="333333"/>
                </a:solidFill>
              </a:rPr>
              <a:t>e</a:t>
            </a:r>
            <a:r>
              <a:rPr lang="vi-VN" sz="2000" spc="-10" dirty="0">
                <a:solidFill>
                  <a:srgbClr val="333333"/>
                </a:solidFill>
              </a:rPr>
              <a:t> </a:t>
            </a:r>
            <a:r>
              <a:rPr lang="vi-VN" sz="2000" spc="-5" dirty="0">
                <a:solidFill>
                  <a:srgbClr val="333333"/>
                </a:solidFill>
              </a:rPr>
              <a:t>n</a:t>
            </a:r>
            <a:r>
              <a:rPr lang="vi-VN" sz="2000" spc="15" dirty="0">
                <a:solidFill>
                  <a:srgbClr val="333333"/>
                </a:solidFill>
              </a:rPr>
              <a:t>i</a:t>
            </a:r>
            <a:r>
              <a:rPr lang="vi-VN" sz="2000" spc="-15" dirty="0">
                <a:solidFill>
                  <a:srgbClr val="333333"/>
                </a:solidFill>
              </a:rPr>
              <a:t>su</a:t>
            </a:r>
            <a:r>
              <a:rPr lang="vi-VN" sz="2000" spc="-30" dirty="0">
                <a:solidFill>
                  <a:srgbClr val="333333"/>
                </a:solidFill>
              </a:rPr>
              <a:t> </a:t>
            </a:r>
            <a:r>
              <a:rPr lang="vi-VN" sz="2000" spc="-10" dirty="0">
                <a:solidFill>
                  <a:srgbClr val="333333"/>
                </a:solidFill>
              </a:rPr>
              <a:t>p</a:t>
            </a:r>
            <a:r>
              <a:rPr lang="vi-VN" sz="2000" spc="-20" dirty="0">
                <a:solidFill>
                  <a:srgbClr val="333333"/>
                </a:solidFill>
              </a:rPr>
              <a:t>r</a:t>
            </a:r>
            <a:r>
              <a:rPr lang="vi-VN" sz="2000" spc="15" dirty="0">
                <a:solidFill>
                  <a:srgbClr val="333333"/>
                </a:solidFill>
              </a:rPr>
              <a:t>i</a:t>
            </a:r>
            <a:r>
              <a:rPr lang="vi-VN" sz="2000" spc="-15" dirty="0">
                <a:solidFill>
                  <a:srgbClr val="333333"/>
                </a:solidFill>
              </a:rPr>
              <a:t>su</a:t>
            </a:r>
            <a:r>
              <a:rPr lang="vi-VN" sz="2000" dirty="0">
                <a:solidFill>
                  <a:srgbClr val="333333"/>
                </a:solidFill>
              </a:rPr>
              <a:t>t</a:t>
            </a:r>
            <a:r>
              <a:rPr lang="vi-VN" sz="2000" spc="-5" dirty="0">
                <a:solidFill>
                  <a:srgbClr val="333333"/>
                </a:solidFill>
              </a:rPr>
              <a:t>n</a:t>
            </a:r>
            <a:r>
              <a:rPr lang="vi-VN" sz="2000" spc="-15" dirty="0">
                <a:solidFill>
                  <a:srgbClr val="333333"/>
                </a:solidFill>
              </a:rPr>
              <a:t>e</a:t>
            </a:r>
            <a:r>
              <a:rPr lang="vi-VN" sz="2000" spc="-30" dirty="0">
                <a:solidFill>
                  <a:srgbClr val="333333"/>
                </a:solidFill>
              </a:rPr>
              <a:t> </a:t>
            </a:r>
            <a:r>
              <a:rPr lang="vi-VN" sz="2000" spc="-5" dirty="0">
                <a:solidFill>
                  <a:srgbClr val="333333"/>
                </a:solidFill>
              </a:rPr>
              <a:t>(n</a:t>
            </a:r>
            <a:r>
              <a:rPr lang="vi-VN" sz="2000" spc="-10" dirty="0">
                <a:solidFill>
                  <a:srgbClr val="333333"/>
                </a:solidFill>
              </a:rPr>
              <a:t>p</a:t>
            </a:r>
            <a:r>
              <a:rPr lang="vi-VN" sz="2000" spc="-20" dirty="0">
                <a:solidFill>
                  <a:srgbClr val="333333"/>
                </a:solidFill>
              </a:rPr>
              <a:t>r</a:t>
            </a:r>
            <a:r>
              <a:rPr lang="vi-VN" sz="2000" spc="-10" dirty="0">
                <a:solidFill>
                  <a:srgbClr val="333333"/>
                </a:solidFill>
              </a:rPr>
              <a:t>. </a:t>
            </a:r>
            <a:r>
              <a:rPr lang="vi-VN" sz="2000" spc="-15" dirty="0">
                <a:solidFill>
                  <a:srgbClr val="333333"/>
                </a:solidFill>
              </a:rPr>
              <a:t>č</a:t>
            </a:r>
            <a:r>
              <a:rPr lang="vi-VN" sz="2000" spc="-5" dirty="0">
                <a:solidFill>
                  <a:srgbClr val="333333"/>
                </a:solidFill>
              </a:rPr>
              <a:t>ut</a:t>
            </a:r>
            <a:r>
              <a:rPr lang="vi-VN" sz="2000" spc="-10" dirty="0">
                <a:solidFill>
                  <a:srgbClr val="333333"/>
                </a:solidFill>
              </a:rPr>
              <a:t>i</a:t>
            </a:r>
            <a:r>
              <a:rPr lang="vi-VN" sz="2000" spc="-5" dirty="0">
                <a:solidFill>
                  <a:srgbClr val="333333"/>
                </a:solidFill>
              </a:rPr>
              <a:t> </a:t>
            </a:r>
            <a:r>
              <a:rPr lang="vi-VN" sz="2000" spc="-10" dirty="0">
                <a:solidFill>
                  <a:srgbClr val="333333"/>
                </a:solidFill>
              </a:rPr>
              <a:t>g</a:t>
            </a:r>
            <a:r>
              <a:rPr lang="vi-VN" sz="2000" spc="15" dirty="0">
                <a:solidFill>
                  <a:srgbClr val="333333"/>
                </a:solidFill>
              </a:rPr>
              <a:t>l</a:t>
            </a:r>
            <a:r>
              <a:rPr lang="vi-VN" sz="2000" spc="-15" dirty="0">
                <a:solidFill>
                  <a:srgbClr val="333333"/>
                </a:solidFill>
              </a:rPr>
              <a:t>as</a:t>
            </a:r>
            <a:r>
              <a:rPr lang="vi-VN" sz="2000" spc="-30" dirty="0">
                <a:solidFill>
                  <a:srgbClr val="333333"/>
                </a:solidFill>
              </a:rPr>
              <a:t>o</a:t>
            </a:r>
            <a:r>
              <a:rPr lang="vi-VN" sz="2000" spc="-15" dirty="0">
                <a:solidFill>
                  <a:srgbClr val="333333"/>
                </a:solidFill>
              </a:rPr>
              <a:t>ve</a:t>
            </a:r>
            <a:r>
              <a:rPr lang="vi-VN" sz="2000" spc="-5" dirty="0">
                <a:solidFill>
                  <a:srgbClr val="333333"/>
                </a:solidFill>
              </a:rPr>
              <a:t> </a:t>
            </a:r>
            <a:r>
              <a:rPr lang="vi-VN" sz="2000" spc="-15" dirty="0">
                <a:solidFill>
                  <a:srgbClr val="333333"/>
                </a:solidFill>
              </a:rPr>
              <a:t>k</a:t>
            </a:r>
            <a:r>
              <a:rPr lang="vi-VN" sz="2000" spc="-30" dirty="0">
                <a:solidFill>
                  <a:srgbClr val="333333"/>
                </a:solidFill>
              </a:rPr>
              <a:t>o</a:t>
            </a:r>
            <a:r>
              <a:rPr lang="vi-VN" sz="2000" spc="-5" dirty="0">
                <a:solidFill>
                  <a:srgbClr val="333333"/>
                </a:solidFill>
              </a:rPr>
              <a:t>j</a:t>
            </a:r>
            <a:r>
              <a:rPr lang="vi-VN" sz="2000" spc="-10" dirty="0">
                <a:solidFill>
                  <a:srgbClr val="333333"/>
                </a:solidFill>
              </a:rPr>
              <a:t>i</a:t>
            </a:r>
            <a:r>
              <a:rPr lang="vi-VN" sz="2000" spc="25" dirty="0">
                <a:solidFill>
                  <a:srgbClr val="333333"/>
                </a:solidFill>
              </a:rPr>
              <a:t> </a:t>
            </a:r>
            <a:r>
              <a:rPr lang="vi-VN" sz="2000" spc="-25" dirty="0">
                <a:solidFill>
                  <a:srgbClr val="333333"/>
                </a:solidFill>
              </a:rPr>
              <a:t>v</a:t>
            </a:r>
            <a:r>
              <a:rPr lang="vi-VN" sz="2000" spc="-20" dirty="0">
                <a:solidFill>
                  <a:srgbClr val="333333"/>
                </a:solidFill>
              </a:rPr>
              <a:t>r</a:t>
            </a:r>
            <a:r>
              <a:rPr lang="vi-VN" sz="2000" spc="-30" dirty="0">
                <a:solidFill>
                  <a:srgbClr val="333333"/>
                </a:solidFill>
              </a:rPr>
              <a:t>e</a:t>
            </a:r>
            <a:r>
              <a:rPr lang="vi-VN" sz="2000" spc="-10" dirty="0">
                <a:solidFill>
                  <a:srgbClr val="333333"/>
                </a:solidFill>
              </a:rPr>
              <a:t>đ</a:t>
            </a:r>
            <a:r>
              <a:rPr lang="vi-VN" sz="2000" spc="-15" dirty="0">
                <a:solidFill>
                  <a:srgbClr val="333333"/>
                </a:solidFill>
              </a:rPr>
              <a:t>a</a:t>
            </a:r>
            <a:r>
              <a:rPr lang="vi-VN" sz="2000" dirty="0">
                <a:solidFill>
                  <a:srgbClr val="333333"/>
                </a:solidFill>
              </a:rPr>
              <a:t>j</a:t>
            </a:r>
            <a:r>
              <a:rPr lang="vi-VN" sz="2000" spc="-15" dirty="0">
                <a:solidFill>
                  <a:srgbClr val="333333"/>
                </a:solidFill>
              </a:rPr>
              <a:t>u</a:t>
            </a:r>
            <a:r>
              <a:rPr lang="vi-VN" sz="2000" spc="-25" dirty="0">
                <a:solidFill>
                  <a:srgbClr val="333333"/>
                </a:solidFill>
              </a:rPr>
              <a:t> o</a:t>
            </a:r>
            <a:r>
              <a:rPr lang="vi-VN" sz="2000" spc="-15" dirty="0">
                <a:solidFill>
                  <a:srgbClr val="333333"/>
                </a:solidFill>
              </a:rPr>
              <a:t>s</a:t>
            </a:r>
            <a:r>
              <a:rPr lang="vi-VN" sz="2000" spc="-35" dirty="0">
                <a:solidFill>
                  <a:srgbClr val="333333"/>
                </a:solidFill>
              </a:rPr>
              <a:t>o</a:t>
            </a:r>
            <a:r>
              <a:rPr lang="vi-VN" sz="2000" spc="-10" dirty="0">
                <a:solidFill>
                  <a:srgbClr val="333333"/>
                </a:solidFill>
              </a:rPr>
              <a:t>b</a:t>
            </a:r>
            <a:r>
              <a:rPr lang="vi-VN" sz="2000" spc="25" dirty="0">
                <a:solidFill>
                  <a:srgbClr val="333333"/>
                </a:solidFill>
              </a:rPr>
              <a:t>u</a:t>
            </a:r>
            <a:r>
              <a:rPr lang="vi-VN" sz="2000" spc="-10" dirty="0">
                <a:solidFill>
                  <a:srgbClr val="333333"/>
                </a:solidFill>
              </a:rPr>
              <a:t>)</a:t>
            </a:r>
            <a:endParaRPr lang="vi-VN" sz="20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000" spc="-10" dirty="0" err="1">
                <a:solidFill>
                  <a:srgbClr val="004992"/>
                </a:solidFill>
              </a:rPr>
              <a:t>G</a:t>
            </a:r>
            <a:r>
              <a:rPr lang="en-US" sz="2000" spc="-30" dirty="0" err="1">
                <a:solidFill>
                  <a:srgbClr val="004992"/>
                </a:solidFill>
              </a:rPr>
              <a:t>l</a:t>
            </a:r>
            <a:r>
              <a:rPr lang="en-US" sz="2000" spc="-10" dirty="0" err="1">
                <a:solidFill>
                  <a:srgbClr val="004992"/>
                </a:solidFill>
              </a:rPr>
              <a:t>a</a:t>
            </a:r>
            <a:r>
              <a:rPr lang="en-US" sz="2000" spc="-15" dirty="0" err="1">
                <a:solidFill>
                  <a:srgbClr val="004992"/>
                </a:solidFill>
              </a:rPr>
              <a:t>v</a:t>
            </a:r>
            <a:r>
              <a:rPr lang="en-US" sz="2000" dirty="0" err="1">
                <a:solidFill>
                  <a:srgbClr val="004992"/>
                </a:solidFill>
              </a:rPr>
              <a:t>ni</a:t>
            </a:r>
            <a:r>
              <a:rPr lang="en-US" sz="2000" dirty="0">
                <a:solidFill>
                  <a:srgbClr val="004992"/>
                </a:solidFill>
              </a:rPr>
              <a:t> </a:t>
            </a:r>
            <a:r>
              <a:rPr lang="en-US" sz="2000" dirty="0" err="1">
                <a:solidFill>
                  <a:srgbClr val="004992"/>
                </a:solidFill>
              </a:rPr>
              <a:t>s</a:t>
            </a:r>
            <a:r>
              <a:rPr lang="en-US" sz="2000" spc="-30" dirty="0" err="1">
                <a:solidFill>
                  <a:srgbClr val="004992"/>
                </a:solidFill>
              </a:rPr>
              <a:t>i</a:t>
            </a:r>
            <a:r>
              <a:rPr lang="en-US" sz="2000" spc="-15" dirty="0" err="1">
                <a:solidFill>
                  <a:srgbClr val="004992"/>
                </a:solidFill>
              </a:rPr>
              <a:t>m</a:t>
            </a:r>
            <a:r>
              <a:rPr lang="en-US" sz="2000" spc="-10" dirty="0" err="1">
                <a:solidFill>
                  <a:srgbClr val="004992"/>
                </a:solidFill>
              </a:rPr>
              <a:t>p</a:t>
            </a:r>
            <a:r>
              <a:rPr lang="en-US" sz="2000" dirty="0" err="1">
                <a:solidFill>
                  <a:srgbClr val="004992"/>
                </a:solidFill>
              </a:rPr>
              <a:t>to</a:t>
            </a:r>
            <a:r>
              <a:rPr lang="en-US" sz="2000" spc="-15" dirty="0" err="1">
                <a:solidFill>
                  <a:srgbClr val="004992"/>
                </a:solidFill>
              </a:rPr>
              <a:t>m</a:t>
            </a:r>
            <a:r>
              <a:rPr lang="en-US" sz="2000" dirty="0" err="1">
                <a:solidFill>
                  <a:srgbClr val="004992"/>
                </a:solidFill>
              </a:rPr>
              <a:t>i</a:t>
            </a:r>
            <a:r>
              <a:rPr lang="en-US" sz="2000" spc="30" dirty="0">
                <a:solidFill>
                  <a:srgbClr val="004992"/>
                </a:solidFill>
              </a:rPr>
              <a:t> </a:t>
            </a:r>
            <a:r>
              <a:rPr lang="en-US" sz="2000" dirty="0" err="1">
                <a:solidFill>
                  <a:srgbClr val="004992"/>
                </a:solidFill>
              </a:rPr>
              <a:t>sh</a:t>
            </a:r>
            <a:r>
              <a:rPr lang="en-US" sz="2000" spc="-35" dirty="0" err="1">
                <a:solidFill>
                  <a:srgbClr val="004992"/>
                </a:solidFill>
              </a:rPr>
              <a:t>i</a:t>
            </a:r>
            <a:r>
              <a:rPr lang="en-US" sz="2000" spc="-10" dirty="0" err="1">
                <a:solidFill>
                  <a:srgbClr val="004992"/>
                </a:solidFill>
              </a:rPr>
              <a:t>z</a:t>
            </a:r>
            <a:r>
              <a:rPr lang="en-US" sz="2000" dirty="0" err="1">
                <a:solidFill>
                  <a:srgbClr val="004992"/>
                </a:solidFill>
              </a:rPr>
              <a:t>of</a:t>
            </a:r>
            <a:r>
              <a:rPr lang="en-US" sz="2000" spc="-15" dirty="0" err="1">
                <a:solidFill>
                  <a:srgbClr val="004992"/>
                </a:solidFill>
              </a:rPr>
              <a:t>r</a:t>
            </a:r>
            <a:r>
              <a:rPr lang="en-US" sz="2000" dirty="0" err="1">
                <a:solidFill>
                  <a:srgbClr val="004992"/>
                </a:solidFill>
              </a:rPr>
              <a:t>en</a:t>
            </a:r>
            <a:r>
              <a:rPr lang="en-US" sz="2000" spc="-35" dirty="0" err="1">
                <a:solidFill>
                  <a:srgbClr val="004992"/>
                </a:solidFill>
              </a:rPr>
              <a:t>i</a:t>
            </a:r>
            <a:r>
              <a:rPr lang="en-US" sz="2000" spc="5" dirty="0" err="1">
                <a:solidFill>
                  <a:srgbClr val="004992"/>
                </a:solidFill>
              </a:rPr>
              <a:t>j</a:t>
            </a:r>
            <a:r>
              <a:rPr lang="en-US" sz="2000" dirty="0" err="1">
                <a:solidFill>
                  <a:srgbClr val="004992"/>
                </a:solidFill>
              </a:rPr>
              <a:t>e</a:t>
            </a:r>
            <a:r>
              <a:rPr lang="en-US" sz="2000" spc="20" dirty="0">
                <a:solidFill>
                  <a:srgbClr val="004992"/>
                </a:solidFill>
              </a:rPr>
              <a:t> </a:t>
            </a:r>
            <a:r>
              <a:rPr lang="en-US" sz="2000" dirty="0" err="1">
                <a:solidFill>
                  <a:srgbClr val="004992"/>
                </a:solidFill>
              </a:rPr>
              <a:t>i</a:t>
            </a:r>
            <a:r>
              <a:rPr lang="en-US" sz="2000" spc="-15" dirty="0">
                <a:solidFill>
                  <a:srgbClr val="004992"/>
                </a:solidFill>
              </a:rPr>
              <a:t> </a:t>
            </a:r>
            <a:r>
              <a:rPr lang="en-US" sz="2000" spc="-10" dirty="0" err="1">
                <a:solidFill>
                  <a:srgbClr val="004992"/>
                </a:solidFill>
              </a:rPr>
              <a:t>p</a:t>
            </a:r>
            <a:r>
              <a:rPr lang="en-US" sz="2000" dirty="0" err="1">
                <a:solidFill>
                  <a:srgbClr val="004992"/>
                </a:solidFill>
              </a:rPr>
              <a:t>s</a:t>
            </a:r>
            <a:r>
              <a:rPr lang="en-US" sz="2000" spc="-30" dirty="0" err="1">
                <a:solidFill>
                  <a:srgbClr val="004992"/>
                </a:solidFill>
              </a:rPr>
              <a:t>i</a:t>
            </a:r>
            <a:r>
              <a:rPr lang="en-US" sz="2000" dirty="0" err="1">
                <a:solidFill>
                  <a:srgbClr val="004992"/>
                </a:solidFill>
              </a:rPr>
              <a:t>ho</a:t>
            </a:r>
            <a:r>
              <a:rPr lang="en-US" sz="2000" spc="-10" dirty="0" err="1">
                <a:solidFill>
                  <a:srgbClr val="004992"/>
                </a:solidFill>
              </a:rPr>
              <a:t>z</a:t>
            </a:r>
            <a:r>
              <a:rPr lang="en-US" sz="2000" spc="25" dirty="0" err="1">
                <a:solidFill>
                  <a:srgbClr val="004992"/>
                </a:solidFill>
              </a:rPr>
              <a:t>e</a:t>
            </a:r>
            <a:r>
              <a:rPr lang="en-US" sz="2000" dirty="0">
                <a:solidFill>
                  <a:srgbClr val="004992"/>
                </a:solidFill>
              </a:rPr>
              <a:t>:</a:t>
            </a:r>
          </a:p>
          <a:p>
            <a:pPr marL="342900" marR="6350" lvl="0" indent="-342900" defTabSz="914400">
              <a:buClr>
                <a:srgbClr val="333333"/>
              </a:buClr>
              <a:buFont typeface="WingDings"/>
              <a:buChar char=""/>
              <a:tabLst>
                <a:tab pos="277495" algn="l"/>
              </a:tabLst>
            </a:pPr>
            <a:r>
              <a:rPr lang="vi-VN" sz="2000" b="1" spc="-15" dirty="0">
                <a:solidFill>
                  <a:srgbClr val="333333"/>
                </a:solidFill>
              </a:rPr>
              <a:t>H</a:t>
            </a:r>
            <a:r>
              <a:rPr lang="vi-VN" sz="2000" b="1" spc="-25" dirty="0">
                <a:solidFill>
                  <a:srgbClr val="333333"/>
                </a:solidFill>
              </a:rPr>
              <a:t>a</a:t>
            </a:r>
            <a:r>
              <a:rPr lang="vi-VN" sz="2000" b="1" spc="-15" dirty="0">
                <a:solidFill>
                  <a:srgbClr val="333333"/>
                </a:solidFill>
              </a:rPr>
              <a:t>luc</a:t>
            </a:r>
            <a:r>
              <a:rPr lang="vi-VN" sz="2000" b="1" spc="-20" dirty="0">
                <a:solidFill>
                  <a:srgbClr val="333333"/>
                </a:solidFill>
              </a:rPr>
              <a:t>i</a:t>
            </a:r>
            <a:r>
              <a:rPr lang="vi-VN" sz="2000" b="1" spc="-15" dirty="0">
                <a:solidFill>
                  <a:srgbClr val="333333"/>
                </a:solidFill>
              </a:rPr>
              <a:t>n</a:t>
            </a:r>
            <a:r>
              <a:rPr lang="vi-VN" sz="2000" b="1" spc="-30" dirty="0">
                <a:solidFill>
                  <a:srgbClr val="333333"/>
                </a:solidFill>
              </a:rPr>
              <a:t>a</a:t>
            </a:r>
            <a:r>
              <a:rPr lang="vi-VN" sz="2000" b="1" spc="-10" dirty="0">
                <a:solidFill>
                  <a:srgbClr val="333333"/>
                </a:solidFill>
              </a:rPr>
              <a:t>ci</a:t>
            </a:r>
            <a:r>
              <a:rPr lang="vi-VN" sz="2000" b="1" spc="-30" dirty="0">
                <a:solidFill>
                  <a:srgbClr val="333333"/>
                </a:solidFill>
              </a:rPr>
              <a:t>j</a:t>
            </a:r>
            <a:r>
              <a:rPr lang="vi-VN" sz="2000" b="1" spc="-20" dirty="0">
                <a:solidFill>
                  <a:srgbClr val="333333"/>
                </a:solidFill>
              </a:rPr>
              <a:t>e</a:t>
            </a:r>
            <a:r>
              <a:rPr lang="vi-VN" sz="2000" b="1" spc="-10" dirty="0">
                <a:solidFill>
                  <a:srgbClr val="333333"/>
                </a:solidFill>
              </a:rPr>
              <a:t>:</a:t>
            </a:r>
            <a:r>
              <a:rPr lang="vi-VN" sz="2000" b="1" spc="95" dirty="0">
                <a:solidFill>
                  <a:srgbClr val="333333"/>
                </a:solidFill>
              </a:rPr>
              <a:t> </a:t>
            </a:r>
            <a:r>
              <a:rPr lang="vi-VN" sz="2000" spc="-15" dirty="0">
                <a:solidFill>
                  <a:srgbClr val="333333"/>
                </a:solidFill>
              </a:rPr>
              <a:t>Č</a:t>
            </a:r>
            <a:r>
              <a:rPr lang="vi-VN" sz="2000" spc="-5" dirty="0">
                <a:solidFill>
                  <a:srgbClr val="333333"/>
                </a:solidFill>
              </a:rPr>
              <a:t>ut</a:t>
            </a:r>
            <a:r>
              <a:rPr lang="vi-VN" sz="2000" spc="25" dirty="0">
                <a:solidFill>
                  <a:srgbClr val="333333"/>
                </a:solidFill>
              </a:rPr>
              <a:t>i</a:t>
            </a:r>
            <a:r>
              <a:rPr lang="vi-VN" sz="2000" spc="-10" dirty="0">
                <a:solidFill>
                  <a:srgbClr val="333333"/>
                </a:solidFill>
              </a:rPr>
              <a:t>,</a:t>
            </a:r>
            <a:r>
              <a:rPr lang="vi-VN" sz="2000" spc="-40" dirty="0">
                <a:solidFill>
                  <a:srgbClr val="333333"/>
                </a:solidFill>
              </a:rPr>
              <a:t> </a:t>
            </a:r>
            <a:r>
              <a:rPr lang="vi-VN" sz="2000" spc="-15" dirty="0">
                <a:solidFill>
                  <a:srgbClr val="333333"/>
                </a:solidFill>
              </a:rPr>
              <a:t>v</a:t>
            </a:r>
            <a:r>
              <a:rPr lang="vi-VN" sz="2000" spc="15" dirty="0">
                <a:solidFill>
                  <a:srgbClr val="333333"/>
                </a:solidFill>
              </a:rPr>
              <a:t>i</a:t>
            </a:r>
            <a:r>
              <a:rPr lang="vi-VN" sz="2000" spc="-10" dirty="0">
                <a:solidFill>
                  <a:srgbClr val="333333"/>
                </a:solidFill>
              </a:rPr>
              <a:t>d</a:t>
            </a:r>
            <a:r>
              <a:rPr lang="vi-VN" sz="2000" spc="-30" dirty="0">
                <a:solidFill>
                  <a:srgbClr val="333333"/>
                </a:solidFill>
              </a:rPr>
              <a:t>e</a:t>
            </a:r>
            <a:r>
              <a:rPr lang="vi-VN" sz="2000" spc="-5" dirty="0">
                <a:solidFill>
                  <a:srgbClr val="333333"/>
                </a:solidFill>
              </a:rPr>
              <a:t>t</a:t>
            </a:r>
            <a:r>
              <a:rPr lang="vi-VN" sz="2000" spc="15" dirty="0">
                <a:solidFill>
                  <a:srgbClr val="333333"/>
                </a:solidFill>
              </a:rPr>
              <a:t>i</a:t>
            </a:r>
            <a:r>
              <a:rPr lang="vi-VN" sz="2000" spc="-10" dirty="0">
                <a:solidFill>
                  <a:srgbClr val="333333"/>
                </a:solidFill>
              </a:rPr>
              <a:t>,</a:t>
            </a:r>
            <a:r>
              <a:rPr lang="vi-VN" sz="2000" spc="-40" dirty="0">
                <a:solidFill>
                  <a:srgbClr val="333333"/>
                </a:solidFill>
              </a:rPr>
              <a:t> </a:t>
            </a:r>
            <a:r>
              <a:rPr lang="vi-VN" sz="2000" spc="-25" dirty="0">
                <a:solidFill>
                  <a:srgbClr val="333333"/>
                </a:solidFill>
              </a:rPr>
              <a:t>o</a:t>
            </a:r>
            <a:r>
              <a:rPr lang="vi-VN" sz="2000" spc="-10" dirty="0">
                <a:solidFill>
                  <a:srgbClr val="333333"/>
                </a:solidFill>
              </a:rPr>
              <a:t>s</a:t>
            </a:r>
            <a:r>
              <a:rPr lang="vi-VN" sz="2000" spc="-25" dirty="0">
                <a:solidFill>
                  <a:srgbClr val="333333"/>
                </a:solidFill>
              </a:rPr>
              <a:t>e</a:t>
            </a:r>
            <a:r>
              <a:rPr lang="vi-VN" sz="2000" spc="-5" dirty="0">
                <a:solidFill>
                  <a:srgbClr val="333333"/>
                </a:solidFill>
              </a:rPr>
              <a:t>t</a:t>
            </a:r>
            <a:r>
              <a:rPr lang="vi-VN" sz="2000" spc="15" dirty="0">
                <a:solidFill>
                  <a:srgbClr val="333333"/>
                </a:solidFill>
              </a:rPr>
              <a:t>i</a:t>
            </a:r>
            <a:r>
              <a:rPr lang="vi-VN" sz="2000" spc="-5" dirty="0">
                <a:solidFill>
                  <a:srgbClr val="333333"/>
                </a:solidFill>
              </a:rPr>
              <a:t>t</a:t>
            </a:r>
            <a:r>
              <a:rPr lang="vi-VN" sz="2000" spc="15" dirty="0">
                <a:solidFill>
                  <a:srgbClr val="333333"/>
                </a:solidFill>
              </a:rPr>
              <a:t>i</a:t>
            </a:r>
            <a:r>
              <a:rPr lang="vi-VN" sz="2000" spc="-10" dirty="0">
                <a:solidFill>
                  <a:srgbClr val="333333"/>
                </a:solidFill>
              </a:rPr>
              <a:t> </a:t>
            </a:r>
            <a:r>
              <a:rPr lang="vi-VN" sz="2000" spc="15" dirty="0">
                <a:solidFill>
                  <a:srgbClr val="333333"/>
                </a:solidFill>
              </a:rPr>
              <a:t>il</a:t>
            </a:r>
            <a:r>
              <a:rPr lang="vi-VN" sz="2000" spc="-10" dirty="0">
                <a:solidFill>
                  <a:srgbClr val="333333"/>
                </a:solidFill>
              </a:rPr>
              <a:t>i</a:t>
            </a:r>
            <a:r>
              <a:rPr lang="vi-VN" sz="2000" spc="-55" dirty="0">
                <a:solidFill>
                  <a:srgbClr val="333333"/>
                </a:solidFill>
              </a:rPr>
              <a:t> </a:t>
            </a:r>
            <a:r>
              <a:rPr lang="vi-VN" sz="2000" spc="15" dirty="0">
                <a:solidFill>
                  <a:srgbClr val="333333"/>
                </a:solidFill>
              </a:rPr>
              <a:t>i</a:t>
            </a:r>
            <a:r>
              <a:rPr lang="vi-VN" sz="2000" spc="-20" dirty="0">
                <a:solidFill>
                  <a:srgbClr val="333333"/>
                </a:solidFill>
              </a:rPr>
              <a:t>m</a:t>
            </a:r>
            <a:r>
              <a:rPr lang="vi-VN" sz="2000" spc="-10" dirty="0">
                <a:solidFill>
                  <a:srgbClr val="333333"/>
                </a:solidFill>
              </a:rPr>
              <a:t>a</a:t>
            </a:r>
            <a:r>
              <a:rPr lang="vi-VN" sz="2000" spc="-5" dirty="0">
                <a:solidFill>
                  <a:srgbClr val="333333"/>
                </a:solidFill>
              </a:rPr>
              <a:t>t</a:t>
            </a:r>
            <a:r>
              <a:rPr lang="vi-VN" sz="2000" spc="-10" dirty="0">
                <a:solidFill>
                  <a:srgbClr val="333333"/>
                </a:solidFill>
              </a:rPr>
              <a:t>i</a:t>
            </a:r>
            <a:r>
              <a:rPr lang="vi-VN" sz="2000" spc="-30" dirty="0">
                <a:solidFill>
                  <a:srgbClr val="333333"/>
                </a:solidFill>
              </a:rPr>
              <a:t> </a:t>
            </a:r>
            <a:r>
              <a:rPr lang="vi-VN" sz="2000" spc="-5" dirty="0">
                <a:solidFill>
                  <a:srgbClr val="333333"/>
                </a:solidFill>
              </a:rPr>
              <a:t>u</a:t>
            </a:r>
            <a:r>
              <a:rPr lang="vi-VN" sz="2000" spc="-15" dirty="0">
                <a:solidFill>
                  <a:srgbClr val="333333"/>
                </a:solidFill>
              </a:rPr>
              <a:t>k</a:t>
            </a:r>
            <a:r>
              <a:rPr lang="vi-VN" sz="2000" spc="-10" dirty="0">
                <a:solidFill>
                  <a:srgbClr val="333333"/>
                </a:solidFill>
              </a:rPr>
              <a:t>u</a:t>
            </a:r>
            <a:r>
              <a:rPr lang="vi-VN" sz="2000" spc="-15" dirty="0">
                <a:solidFill>
                  <a:srgbClr val="333333"/>
                </a:solidFill>
              </a:rPr>
              <a:t>s </a:t>
            </a:r>
            <a:r>
              <a:rPr lang="vi-VN" sz="2000" spc="-10" dirty="0">
                <a:solidFill>
                  <a:srgbClr val="333333"/>
                </a:solidFill>
              </a:rPr>
              <a:t>d</a:t>
            </a:r>
            <a:r>
              <a:rPr lang="vi-VN" sz="2000" spc="-20" dirty="0">
                <a:solidFill>
                  <a:srgbClr val="333333"/>
                </a:solidFill>
              </a:rPr>
              <a:t>r</a:t>
            </a:r>
            <a:r>
              <a:rPr lang="vi-VN" sz="2000" spc="-15" dirty="0">
                <a:solidFill>
                  <a:srgbClr val="333333"/>
                </a:solidFill>
              </a:rPr>
              <a:t>a</a:t>
            </a:r>
            <a:r>
              <a:rPr lang="vi-VN" sz="2000" spc="-5" dirty="0">
                <a:solidFill>
                  <a:srgbClr val="333333"/>
                </a:solidFill>
              </a:rPr>
              <a:t>ž</a:t>
            </a:r>
            <a:r>
              <a:rPr lang="vi-VN" sz="2000" spc="-10" dirty="0">
                <a:solidFill>
                  <a:srgbClr val="333333"/>
                </a:solidFill>
              </a:rPr>
              <a:t>i</a:t>
            </a:r>
            <a:r>
              <a:rPr lang="vi-VN" sz="2000" spc="-5" dirty="0">
                <a:solidFill>
                  <a:srgbClr val="333333"/>
                </a:solidFill>
              </a:rPr>
              <a:t> </a:t>
            </a:r>
            <a:r>
              <a:rPr lang="vi-VN" sz="2000" spc="-15" dirty="0">
                <a:solidFill>
                  <a:srgbClr val="333333"/>
                </a:solidFill>
              </a:rPr>
              <a:t>k</a:t>
            </a:r>
            <a:r>
              <a:rPr lang="vi-VN" sz="2000" spc="-30" dirty="0">
                <a:solidFill>
                  <a:srgbClr val="333333"/>
                </a:solidFill>
              </a:rPr>
              <a:t>o</a:t>
            </a:r>
            <a:r>
              <a:rPr lang="vi-VN" sz="2000" spc="-5" dirty="0">
                <a:solidFill>
                  <a:srgbClr val="333333"/>
                </a:solidFill>
              </a:rPr>
              <a:t>j</a:t>
            </a:r>
            <a:r>
              <a:rPr lang="vi-VN" sz="2000" spc="-15" dirty="0">
                <a:solidFill>
                  <a:srgbClr val="333333"/>
                </a:solidFill>
              </a:rPr>
              <a:t>e</a:t>
            </a:r>
            <a:r>
              <a:rPr lang="vi-VN" sz="2000" spc="-10" dirty="0">
                <a:solidFill>
                  <a:srgbClr val="333333"/>
                </a:solidFill>
              </a:rPr>
              <a:t> </a:t>
            </a:r>
            <a:r>
              <a:rPr lang="vi-VN" sz="2000" spc="-5" dirty="0">
                <a:solidFill>
                  <a:srgbClr val="333333"/>
                </a:solidFill>
              </a:rPr>
              <a:t>n</a:t>
            </a:r>
            <a:r>
              <a:rPr lang="vi-VN" sz="2000" spc="15" dirty="0">
                <a:solidFill>
                  <a:srgbClr val="333333"/>
                </a:solidFill>
              </a:rPr>
              <a:t>i</a:t>
            </a:r>
            <a:r>
              <a:rPr lang="vi-VN" sz="2000" spc="-15" dirty="0">
                <a:solidFill>
                  <a:srgbClr val="333333"/>
                </a:solidFill>
              </a:rPr>
              <a:t>su</a:t>
            </a:r>
            <a:r>
              <a:rPr lang="vi-VN" sz="2000" spc="-30" dirty="0">
                <a:solidFill>
                  <a:srgbClr val="333333"/>
                </a:solidFill>
              </a:rPr>
              <a:t> </a:t>
            </a:r>
            <a:r>
              <a:rPr lang="vi-VN" sz="2000" spc="-10" dirty="0">
                <a:solidFill>
                  <a:srgbClr val="333333"/>
                </a:solidFill>
              </a:rPr>
              <a:t>p</a:t>
            </a:r>
            <a:r>
              <a:rPr lang="vi-VN" sz="2000" spc="-20" dirty="0">
                <a:solidFill>
                  <a:srgbClr val="333333"/>
                </a:solidFill>
              </a:rPr>
              <a:t>r</a:t>
            </a:r>
            <a:r>
              <a:rPr lang="vi-VN" sz="2000" spc="15" dirty="0">
                <a:solidFill>
                  <a:srgbClr val="333333"/>
                </a:solidFill>
              </a:rPr>
              <a:t>i</a:t>
            </a:r>
            <a:r>
              <a:rPr lang="vi-VN" sz="2000" spc="-15" dirty="0">
                <a:solidFill>
                  <a:srgbClr val="333333"/>
                </a:solidFill>
              </a:rPr>
              <a:t>su</a:t>
            </a:r>
            <a:r>
              <a:rPr lang="vi-VN" sz="2000" dirty="0">
                <a:solidFill>
                  <a:srgbClr val="333333"/>
                </a:solidFill>
              </a:rPr>
              <a:t>t</a:t>
            </a:r>
            <a:r>
              <a:rPr lang="vi-VN" sz="2000" spc="-5" dirty="0">
                <a:solidFill>
                  <a:srgbClr val="333333"/>
                </a:solidFill>
              </a:rPr>
              <a:t>n</a:t>
            </a:r>
            <a:r>
              <a:rPr lang="vi-VN" sz="2000" spc="-15" dirty="0">
                <a:solidFill>
                  <a:srgbClr val="333333"/>
                </a:solidFill>
              </a:rPr>
              <a:t>e</a:t>
            </a:r>
            <a:r>
              <a:rPr lang="vi-VN" sz="2000" spc="-30" dirty="0">
                <a:solidFill>
                  <a:srgbClr val="333333"/>
                </a:solidFill>
              </a:rPr>
              <a:t> </a:t>
            </a:r>
            <a:r>
              <a:rPr lang="vi-VN" sz="2000" spc="-5" dirty="0">
                <a:solidFill>
                  <a:srgbClr val="333333"/>
                </a:solidFill>
              </a:rPr>
              <a:t>(n</a:t>
            </a:r>
            <a:r>
              <a:rPr lang="vi-VN" sz="2000" spc="-10" dirty="0">
                <a:solidFill>
                  <a:srgbClr val="333333"/>
                </a:solidFill>
              </a:rPr>
              <a:t>p</a:t>
            </a:r>
            <a:r>
              <a:rPr lang="vi-VN" sz="2000" spc="-20" dirty="0">
                <a:solidFill>
                  <a:srgbClr val="333333"/>
                </a:solidFill>
              </a:rPr>
              <a:t>r</a:t>
            </a:r>
            <a:r>
              <a:rPr lang="vi-VN" sz="2000" spc="-10" dirty="0">
                <a:solidFill>
                  <a:srgbClr val="333333"/>
                </a:solidFill>
              </a:rPr>
              <a:t>. </a:t>
            </a:r>
            <a:r>
              <a:rPr lang="vi-VN" sz="2000" spc="-15" dirty="0">
                <a:solidFill>
                  <a:srgbClr val="333333"/>
                </a:solidFill>
              </a:rPr>
              <a:t>č</a:t>
            </a:r>
            <a:r>
              <a:rPr lang="vi-VN" sz="2000" spc="-5" dirty="0">
                <a:solidFill>
                  <a:srgbClr val="333333"/>
                </a:solidFill>
              </a:rPr>
              <a:t>ut</a:t>
            </a:r>
            <a:r>
              <a:rPr lang="vi-VN" sz="2000" spc="-10" dirty="0">
                <a:solidFill>
                  <a:srgbClr val="333333"/>
                </a:solidFill>
              </a:rPr>
              <a:t>i</a:t>
            </a:r>
            <a:r>
              <a:rPr lang="vi-VN" sz="2000" spc="-5" dirty="0">
                <a:solidFill>
                  <a:srgbClr val="333333"/>
                </a:solidFill>
              </a:rPr>
              <a:t> </a:t>
            </a:r>
            <a:r>
              <a:rPr lang="vi-VN" sz="2000" spc="-10" dirty="0">
                <a:solidFill>
                  <a:srgbClr val="333333"/>
                </a:solidFill>
              </a:rPr>
              <a:t>g</a:t>
            </a:r>
            <a:r>
              <a:rPr lang="vi-VN" sz="2000" spc="15" dirty="0">
                <a:solidFill>
                  <a:srgbClr val="333333"/>
                </a:solidFill>
              </a:rPr>
              <a:t>l</a:t>
            </a:r>
            <a:r>
              <a:rPr lang="vi-VN" sz="2000" spc="-15" dirty="0">
                <a:solidFill>
                  <a:srgbClr val="333333"/>
                </a:solidFill>
              </a:rPr>
              <a:t>as</a:t>
            </a:r>
            <a:r>
              <a:rPr lang="vi-VN" sz="2000" spc="-30" dirty="0">
                <a:solidFill>
                  <a:srgbClr val="333333"/>
                </a:solidFill>
              </a:rPr>
              <a:t>o</a:t>
            </a:r>
            <a:r>
              <a:rPr lang="vi-VN" sz="2000" spc="-15" dirty="0">
                <a:solidFill>
                  <a:srgbClr val="333333"/>
                </a:solidFill>
              </a:rPr>
              <a:t>ve</a:t>
            </a:r>
            <a:r>
              <a:rPr lang="vi-VN" sz="2000" spc="-5" dirty="0">
                <a:solidFill>
                  <a:srgbClr val="333333"/>
                </a:solidFill>
              </a:rPr>
              <a:t> </a:t>
            </a:r>
            <a:r>
              <a:rPr lang="vi-VN" sz="2000" spc="-15" dirty="0">
                <a:solidFill>
                  <a:srgbClr val="333333"/>
                </a:solidFill>
              </a:rPr>
              <a:t>k</a:t>
            </a:r>
            <a:r>
              <a:rPr lang="vi-VN" sz="2000" spc="-30" dirty="0">
                <a:solidFill>
                  <a:srgbClr val="333333"/>
                </a:solidFill>
              </a:rPr>
              <a:t>o</a:t>
            </a:r>
            <a:r>
              <a:rPr lang="vi-VN" sz="2000" spc="-5" dirty="0">
                <a:solidFill>
                  <a:srgbClr val="333333"/>
                </a:solidFill>
              </a:rPr>
              <a:t>j</a:t>
            </a:r>
            <a:r>
              <a:rPr lang="vi-VN" sz="2000" spc="-10" dirty="0">
                <a:solidFill>
                  <a:srgbClr val="333333"/>
                </a:solidFill>
              </a:rPr>
              <a:t>i</a:t>
            </a:r>
            <a:r>
              <a:rPr lang="vi-VN" sz="2000" spc="25" dirty="0">
                <a:solidFill>
                  <a:srgbClr val="333333"/>
                </a:solidFill>
              </a:rPr>
              <a:t> </a:t>
            </a:r>
            <a:r>
              <a:rPr lang="vi-VN" sz="2000" spc="-25" dirty="0">
                <a:solidFill>
                  <a:srgbClr val="333333"/>
                </a:solidFill>
              </a:rPr>
              <a:t>v</a:t>
            </a:r>
            <a:r>
              <a:rPr lang="vi-VN" sz="2000" spc="-20" dirty="0">
                <a:solidFill>
                  <a:srgbClr val="333333"/>
                </a:solidFill>
              </a:rPr>
              <a:t>r</a:t>
            </a:r>
            <a:r>
              <a:rPr lang="vi-VN" sz="2000" spc="-30" dirty="0">
                <a:solidFill>
                  <a:srgbClr val="333333"/>
                </a:solidFill>
              </a:rPr>
              <a:t>e</a:t>
            </a:r>
            <a:r>
              <a:rPr lang="vi-VN" sz="2000" spc="-10" dirty="0">
                <a:solidFill>
                  <a:srgbClr val="333333"/>
                </a:solidFill>
              </a:rPr>
              <a:t>đ</a:t>
            </a:r>
            <a:r>
              <a:rPr lang="vi-VN" sz="2000" spc="-15" dirty="0">
                <a:solidFill>
                  <a:srgbClr val="333333"/>
                </a:solidFill>
              </a:rPr>
              <a:t>a</a:t>
            </a:r>
            <a:r>
              <a:rPr lang="vi-VN" sz="2000" dirty="0">
                <a:solidFill>
                  <a:srgbClr val="333333"/>
                </a:solidFill>
              </a:rPr>
              <a:t>j</a:t>
            </a:r>
            <a:r>
              <a:rPr lang="vi-VN" sz="2000" spc="-15" dirty="0">
                <a:solidFill>
                  <a:srgbClr val="333333"/>
                </a:solidFill>
              </a:rPr>
              <a:t>u</a:t>
            </a:r>
            <a:r>
              <a:rPr lang="vi-VN" sz="2000" spc="-25" dirty="0">
                <a:solidFill>
                  <a:srgbClr val="333333"/>
                </a:solidFill>
              </a:rPr>
              <a:t> o</a:t>
            </a:r>
            <a:r>
              <a:rPr lang="vi-VN" sz="2000" spc="-15" dirty="0">
                <a:solidFill>
                  <a:srgbClr val="333333"/>
                </a:solidFill>
              </a:rPr>
              <a:t>s</a:t>
            </a:r>
            <a:r>
              <a:rPr lang="vi-VN" sz="2000" spc="-35" dirty="0">
                <a:solidFill>
                  <a:srgbClr val="333333"/>
                </a:solidFill>
              </a:rPr>
              <a:t>o</a:t>
            </a:r>
            <a:r>
              <a:rPr lang="vi-VN" sz="2000" spc="-10" dirty="0">
                <a:solidFill>
                  <a:srgbClr val="333333"/>
                </a:solidFill>
              </a:rPr>
              <a:t>b</a:t>
            </a:r>
            <a:r>
              <a:rPr lang="vi-VN" sz="2000" spc="25" dirty="0">
                <a:solidFill>
                  <a:srgbClr val="333333"/>
                </a:solidFill>
              </a:rPr>
              <a:t>u</a:t>
            </a:r>
            <a:r>
              <a:rPr lang="vi-VN" sz="2000" spc="-10" dirty="0">
                <a:solidFill>
                  <a:srgbClr val="333333"/>
                </a:solidFill>
              </a:rPr>
              <a:t>)</a:t>
            </a:r>
            <a:endParaRPr lang="vi-VN" sz="2000" dirty="0">
              <a:solidFill>
                <a:srgbClr val="333333"/>
              </a:solidFill>
            </a:endParaRPr>
          </a:p>
          <a:p>
            <a:pPr lvl="0" defTabSz="914400"/>
            <a:r>
              <a:rPr lang="en-US" sz="2000" spc="-15" dirty="0">
                <a:solidFill>
                  <a:srgbClr val="333333"/>
                </a:solidFill>
              </a:rPr>
              <a:t>P</a:t>
            </a:r>
            <a:r>
              <a:rPr lang="en-US" sz="2000" spc="-25" dirty="0">
                <a:solidFill>
                  <a:srgbClr val="333333"/>
                </a:solidFill>
              </a:rPr>
              <a:t>r</a:t>
            </a:r>
            <a:r>
              <a:rPr lang="en-US" sz="2000" spc="15" dirty="0">
                <a:solidFill>
                  <a:srgbClr val="333333"/>
                </a:solidFill>
              </a:rPr>
              <a:t>i</a:t>
            </a:r>
            <a:r>
              <a:rPr lang="en-US" sz="2000" spc="-20" dirty="0">
                <a:solidFill>
                  <a:srgbClr val="333333"/>
                </a:solidFill>
              </a:rPr>
              <a:t>m</a:t>
            </a:r>
            <a:r>
              <a:rPr lang="en-US" sz="2000" spc="-30" dirty="0">
                <a:solidFill>
                  <a:srgbClr val="333333"/>
                </a:solidFill>
              </a:rPr>
              <a:t>e</a:t>
            </a:r>
            <a:r>
              <a:rPr lang="en-US" sz="2000" spc="-20" dirty="0">
                <a:solidFill>
                  <a:srgbClr val="333333"/>
                </a:solidFill>
              </a:rPr>
              <a:t>r</a:t>
            </a:r>
            <a:r>
              <a:rPr lang="en-US" sz="2000" spc="-10" dirty="0">
                <a:solidFill>
                  <a:srgbClr val="333333"/>
                </a:solidFill>
              </a:rPr>
              <a:t>:</a:t>
            </a:r>
            <a:endParaRPr lang="en-US" sz="2000" dirty="0">
              <a:solidFill>
                <a:srgbClr val="333333"/>
              </a:solidFill>
            </a:endParaRPr>
          </a:p>
          <a:p>
            <a:pPr marR="6350" lvl="0" defTabSz="914400"/>
            <a:r>
              <a:rPr lang="en-US" sz="2000" i="1" spc="-25" dirty="0">
                <a:solidFill>
                  <a:srgbClr val="333333"/>
                </a:solidFill>
              </a:rPr>
              <a:t>“</a:t>
            </a:r>
            <a:r>
              <a:rPr lang="en-US" sz="2000" i="1" spc="-20" dirty="0" err="1">
                <a:solidFill>
                  <a:srgbClr val="333333"/>
                </a:solidFill>
              </a:rPr>
              <a:t>Ok</a:t>
            </a:r>
            <a:r>
              <a:rPr lang="en-US" sz="2000" i="1" spc="-15" dirty="0" err="1">
                <a:solidFill>
                  <a:srgbClr val="333333"/>
                </a:solidFill>
              </a:rPr>
              <a:t>o</a:t>
            </a:r>
            <a:r>
              <a:rPr lang="en-US" sz="2000" i="1" dirty="0">
                <a:solidFill>
                  <a:srgbClr val="333333"/>
                </a:solidFill>
              </a:rPr>
              <a:t> </a:t>
            </a:r>
            <a:r>
              <a:rPr lang="en-US" sz="2000" i="1" spc="-10" dirty="0">
                <a:solidFill>
                  <a:srgbClr val="333333"/>
                </a:solidFill>
              </a:rPr>
              <a:t>15</a:t>
            </a:r>
            <a:r>
              <a:rPr lang="en-US" sz="2000" i="1" spc="-20" dirty="0">
                <a:solidFill>
                  <a:srgbClr val="333333"/>
                </a:solidFill>
              </a:rPr>
              <a:t>%</a:t>
            </a:r>
            <a:r>
              <a:rPr lang="en-US" sz="2000" i="1" spc="20" dirty="0">
                <a:solidFill>
                  <a:srgbClr val="333333"/>
                </a:solidFill>
              </a:rPr>
              <a:t> </a:t>
            </a:r>
            <a:r>
              <a:rPr lang="en-US" sz="2000" i="1" spc="5" dirty="0" err="1">
                <a:solidFill>
                  <a:srgbClr val="333333"/>
                </a:solidFill>
              </a:rPr>
              <a:t>o</a:t>
            </a:r>
            <a:r>
              <a:rPr lang="en-US" sz="2000" i="1" dirty="0" err="1">
                <a:solidFill>
                  <a:srgbClr val="333333"/>
                </a:solidFill>
              </a:rPr>
              <a:t>s</a:t>
            </a:r>
            <a:r>
              <a:rPr lang="en-US" sz="2000" i="1" spc="5" dirty="0" err="1">
                <a:solidFill>
                  <a:srgbClr val="333333"/>
                </a:solidFill>
              </a:rPr>
              <a:t>ob</a:t>
            </a:r>
            <a:r>
              <a:rPr lang="en-US" sz="2000" i="1" dirty="0" err="1">
                <a:solidFill>
                  <a:srgbClr val="333333"/>
                </a:solidFill>
              </a:rPr>
              <a:t>a</a:t>
            </a:r>
            <a:r>
              <a:rPr lang="en-US" sz="2000" i="1" spc="-60" dirty="0">
                <a:solidFill>
                  <a:srgbClr val="333333"/>
                </a:solidFill>
              </a:rPr>
              <a:t> </a:t>
            </a:r>
            <a:r>
              <a:rPr lang="en-US" sz="2000" i="1" spc="5" dirty="0" err="1">
                <a:solidFill>
                  <a:srgbClr val="333333"/>
                </a:solidFill>
              </a:rPr>
              <a:t>do</a:t>
            </a:r>
            <a:r>
              <a:rPr lang="en-US" sz="2000" i="1" spc="-10" dirty="0" err="1">
                <a:solidFill>
                  <a:srgbClr val="333333"/>
                </a:solidFill>
              </a:rPr>
              <a:t>ž</a:t>
            </a:r>
            <a:r>
              <a:rPr lang="en-US" sz="2000" i="1" spc="5" dirty="0" err="1">
                <a:solidFill>
                  <a:srgbClr val="333333"/>
                </a:solidFill>
              </a:rPr>
              <a:t>i</a:t>
            </a:r>
            <a:r>
              <a:rPr lang="en-US" sz="2000" i="1" spc="-10" dirty="0" err="1">
                <a:solidFill>
                  <a:srgbClr val="333333"/>
                </a:solidFill>
              </a:rPr>
              <a:t>v</a:t>
            </a:r>
            <a:r>
              <a:rPr lang="en-US" sz="2000" i="1" dirty="0" err="1">
                <a:solidFill>
                  <a:srgbClr val="333333"/>
                </a:solidFill>
              </a:rPr>
              <a:t>i</a:t>
            </a:r>
            <a:r>
              <a:rPr lang="en-US" sz="2000" i="1" spc="20" dirty="0">
                <a:solidFill>
                  <a:srgbClr val="333333"/>
                </a:solidFill>
              </a:rPr>
              <a:t> </a:t>
            </a:r>
            <a:r>
              <a:rPr lang="en-US" sz="2000" i="1" spc="5" dirty="0" err="1">
                <a:solidFill>
                  <a:srgbClr val="333333"/>
                </a:solidFill>
              </a:rPr>
              <a:t>to</a:t>
            </a:r>
            <a:r>
              <a:rPr lang="en-US" sz="2000" i="1" dirty="0" err="1">
                <a:solidFill>
                  <a:srgbClr val="333333"/>
                </a:solidFill>
              </a:rPr>
              <a:t>k</a:t>
            </a:r>
            <a:r>
              <a:rPr lang="en-US" sz="2000" i="1" spc="5" dirty="0" err="1">
                <a:solidFill>
                  <a:srgbClr val="333333"/>
                </a:solidFill>
              </a:rPr>
              <a:t>o</a:t>
            </a:r>
            <a:r>
              <a:rPr lang="en-US" sz="2000" i="1" dirty="0" err="1">
                <a:solidFill>
                  <a:srgbClr val="333333"/>
                </a:solidFill>
              </a:rPr>
              <a:t>m</a:t>
            </a:r>
            <a:r>
              <a:rPr lang="en-US" sz="2000" i="1" spc="-35" dirty="0">
                <a:solidFill>
                  <a:srgbClr val="333333"/>
                </a:solidFill>
              </a:rPr>
              <a:t> </a:t>
            </a:r>
            <a:r>
              <a:rPr lang="en-US" sz="2000" i="1" spc="-10" dirty="0" err="1">
                <a:solidFill>
                  <a:srgbClr val="333333"/>
                </a:solidFill>
              </a:rPr>
              <a:t>ž</a:t>
            </a:r>
            <a:r>
              <a:rPr lang="en-US" sz="2000" i="1" spc="5" dirty="0" err="1">
                <a:solidFill>
                  <a:srgbClr val="333333"/>
                </a:solidFill>
              </a:rPr>
              <a:t>i</a:t>
            </a:r>
            <a:r>
              <a:rPr lang="en-US" sz="2000" i="1" spc="-10" dirty="0" err="1">
                <a:solidFill>
                  <a:srgbClr val="333333"/>
                </a:solidFill>
              </a:rPr>
              <a:t>v</a:t>
            </a:r>
            <a:r>
              <a:rPr lang="en-US" sz="2000" i="1" spc="5" dirty="0" err="1">
                <a:solidFill>
                  <a:srgbClr val="333333"/>
                </a:solidFill>
              </a:rPr>
              <a:t>ot</a:t>
            </a:r>
            <a:r>
              <a:rPr lang="en-US" sz="2000" i="1" dirty="0" err="1">
                <a:solidFill>
                  <a:srgbClr val="333333"/>
                </a:solidFill>
              </a:rPr>
              <a:t>a</a:t>
            </a:r>
            <a:r>
              <a:rPr lang="en-US" sz="2000" i="1" spc="-15" dirty="0">
                <a:solidFill>
                  <a:srgbClr val="333333"/>
                </a:solidFill>
              </a:rPr>
              <a:t> </a:t>
            </a:r>
            <a:r>
              <a:rPr lang="en-US" sz="2000" i="1" spc="-15" dirty="0" err="1">
                <a:solidFill>
                  <a:srgbClr val="333333"/>
                </a:solidFill>
              </a:rPr>
              <a:t>h</a:t>
            </a:r>
            <a:r>
              <a:rPr lang="en-US" sz="2000" i="1" dirty="0" err="1">
                <a:solidFill>
                  <a:srgbClr val="333333"/>
                </a:solidFill>
              </a:rPr>
              <a:t>a</a:t>
            </a:r>
            <a:r>
              <a:rPr lang="en-US" sz="2000" i="1" spc="5" dirty="0" err="1">
                <a:solidFill>
                  <a:srgbClr val="333333"/>
                </a:solidFill>
              </a:rPr>
              <a:t>l</a:t>
            </a:r>
            <a:r>
              <a:rPr lang="en-US" sz="2000" i="1" spc="-15" dirty="0" err="1">
                <a:solidFill>
                  <a:srgbClr val="333333"/>
                </a:solidFill>
              </a:rPr>
              <a:t>u</a:t>
            </a:r>
            <a:r>
              <a:rPr lang="en-US" sz="2000" i="1" dirty="0" err="1">
                <a:solidFill>
                  <a:srgbClr val="333333"/>
                </a:solidFill>
              </a:rPr>
              <a:t>c</a:t>
            </a:r>
            <a:r>
              <a:rPr lang="en-US" sz="2000" i="1" spc="5" dirty="0" err="1">
                <a:solidFill>
                  <a:srgbClr val="333333"/>
                </a:solidFill>
              </a:rPr>
              <a:t>i</a:t>
            </a:r>
            <a:r>
              <a:rPr lang="en-US" sz="2000" i="1" spc="-15" dirty="0" err="1">
                <a:solidFill>
                  <a:srgbClr val="333333"/>
                </a:solidFill>
              </a:rPr>
              <a:t>n</a:t>
            </a:r>
            <a:r>
              <a:rPr lang="en-US" sz="2000" i="1" dirty="0" err="1">
                <a:solidFill>
                  <a:srgbClr val="333333"/>
                </a:solidFill>
              </a:rPr>
              <a:t>ac</a:t>
            </a:r>
            <a:r>
              <a:rPr lang="en-US" sz="2000" i="1" spc="5" dirty="0" err="1">
                <a:solidFill>
                  <a:srgbClr val="333333"/>
                </a:solidFill>
              </a:rPr>
              <a:t>i</a:t>
            </a:r>
            <a:r>
              <a:rPr lang="en-US" sz="2000" i="1" dirty="0" err="1">
                <a:solidFill>
                  <a:srgbClr val="333333"/>
                </a:solidFill>
              </a:rPr>
              <a:t>je</a:t>
            </a:r>
            <a:r>
              <a:rPr lang="x-none" sz="2000" i="1">
                <a:solidFill>
                  <a:srgbClr val="333333"/>
                </a:solidFill>
              </a:rPr>
              <a:t>,</a:t>
            </a:r>
            <a:r>
              <a:rPr lang="en-US" sz="2000" i="1" spc="65" dirty="0">
                <a:solidFill>
                  <a:srgbClr val="333333"/>
                </a:solidFill>
              </a:rPr>
              <a:t> </a:t>
            </a:r>
            <a:r>
              <a:rPr lang="en-US" sz="2000" i="1" spc="-15" dirty="0">
                <a:solidFill>
                  <a:srgbClr val="333333"/>
                </a:solidFill>
              </a:rPr>
              <a:t>a</a:t>
            </a:r>
            <a:r>
              <a:rPr lang="en-US" sz="2000" i="1" spc="-10" dirty="0">
                <a:solidFill>
                  <a:srgbClr val="333333"/>
                </a:solidFill>
              </a:rPr>
              <a:t> </a:t>
            </a:r>
            <a:r>
              <a:rPr lang="en-US" sz="2000" i="1" spc="5" dirty="0">
                <a:solidFill>
                  <a:srgbClr val="333333"/>
                </a:solidFill>
              </a:rPr>
              <a:t>d</a:t>
            </a:r>
            <a:r>
              <a:rPr lang="en-US" sz="2000" i="1" spc="-15" dirty="0">
                <a:solidFill>
                  <a:srgbClr val="333333"/>
                </a:solidFill>
              </a:rPr>
              <a:t>a</a:t>
            </a:r>
            <a:r>
              <a:rPr lang="en-US" sz="2000" i="1" spc="-10" dirty="0">
                <a:solidFill>
                  <a:srgbClr val="333333"/>
                </a:solidFill>
              </a:rPr>
              <a:t> </a:t>
            </a:r>
            <a:r>
              <a:rPr lang="en-US" sz="2000" i="1" spc="-30" dirty="0" err="1">
                <a:solidFill>
                  <a:srgbClr val="333333"/>
                </a:solidFill>
              </a:rPr>
              <a:t>n</a:t>
            </a:r>
            <a:r>
              <a:rPr lang="en-US" sz="2000" i="1" spc="-10" dirty="0" err="1">
                <a:solidFill>
                  <a:srgbClr val="333333"/>
                </a:solidFill>
              </a:rPr>
              <a:t>e</a:t>
            </a:r>
            <a:r>
              <a:rPr lang="en-US" sz="2000" i="1" spc="-15" dirty="0" err="1">
                <a:solidFill>
                  <a:srgbClr val="333333"/>
                </a:solidFill>
              </a:rPr>
              <a:t>maju</a:t>
            </a:r>
            <a:r>
              <a:rPr lang="en-US" sz="2000" i="1" spc="-10" dirty="0">
                <a:solidFill>
                  <a:srgbClr val="333333"/>
                </a:solidFill>
              </a:rPr>
              <a:t> </a:t>
            </a:r>
            <a:r>
              <a:rPr lang="en-US" sz="2000" i="1" dirty="0" err="1">
                <a:solidFill>
                  <a:srgbClr val="333333"/>
                </a:solidFill>
              </a:rPr>
              <a:t>m</a:t>
            </a:r>
            <a:r>
              <a:rPr lang="en-US" sz="2000" i="1" spc="5" dirty="0" err="1">
                <a:solidFill>
                  <a:srgbClr val="333333"/>
                </a:solidFill>
              </a:rPr>
              <a:t>e</a:t>
            </a:r>
            <a:r>
              <a:rPr lang="en-US" sz="2000" i="1" spc="-15" dirty="0" err="1">
                <a:solidFill>
                  <a:srgbClr val="333333"/>
                </a:solidFill>
              </a:rPr>
              <a:t>n</a:t>
            </a:r>
            <a:r>
              <a:rPr lang="en-US" sz="2000" i="1" spc="5" dirty="0" err="1">
                <a:solidFill>
                  <a:srgbClr val="333333"/>
                </a:solidFill>
              </a:rPr>
              <a:t>t</a:t>
            </a:r>
            <a:r>
              <a:rPr lang="en-US" sz="2000" i="1" dirty="0" err="1">
                <a:solidFill>
                  <a:srgbClr val="333333"/>
                </a:solidFill>
              </a:rPr>
              <a:t>a</a:t>
            </a:r>
            <a:r>
              <a:rPr lang="en-US" sz="2000" i="1" spc="5" dirty="0" err="1">
                <a:solidFill>
                  <a:srgbClr val="333333"/>
                </a:solidFill>
              </a:rPr>
              <a:t>l</a:t>
            </a:r>
            <a:r>
              <a:rPr lang="en-US" sz="2000" i="1" spc="-15" dirty="0" err="1">
                <a:solidFill>
                  <a:srgbClr val="333333"/>
                </a:solidFill>
              </a:rPr>
              <a:t>n</a:t>
            </a:r>
            <a:r>
              <a:rPr lang="en-US" sz="2000" i="1" dirty="0" err="1">
                <a:solidFill>
                  <a:srgbClr val="333333"/>
                </a:solidFill>
              </a:rPr>
              <a:t>i</a:t>
            </a:r>
            <a:r>
              <a:rPr lang="en-US" sz="2000" i="1" dirty="0">
                <a:solidFill>
                  <a:srgbClr val="333333"/>
                </a:solidFill>
              </a:rPr>
              <a:t> </a:t>
            </a:r>
            <a:r>
              <a:rPr lang="en-US" sz="2000" i="1" spc="5" dirty="0" err="1">
                <a:solidFill>
                  <a:srgbClr val="333333"/>
                </a:solidFill>
              </a:rPr>
              <a:t>po</a:t>
            </a:r>
            <a:r>
              <a:rPr lang="en-US" sz="2000" i="1" dirty="0" err="1">
                <a:solidFill>
                  <a:srgbClr val="333333"/>
                </a:solidFill>
              </a:rPr>
              <a:t>r</a:t>
            </a:r>
            <a:r>
              <a:rPr lang="en-US" sz="2000" i="1" spc="5" dirty="0" err="1">
                <a:solidFill>
                  <a:srgbClr val="333333"/>
                </a:solidFill>
              </a:rPr>
              <a:t>e</a:t>
            </a:r>
            <a:r>
              <a:rPr lang="en-US" sz="2000" i="1" dirty="0" err="1">
                <a:solidFill>
                  <a:srgbClr val="333333"/>
                </a:solidFill>
              </a:rPr>
              <a:t>m</a:t>
            </a:r>
            <a:r>
              <a:rPr lang="en-US" sz="2000" i="1" spc="5" dirty="0" err="1">
                <a:solidFill>
                  <a:srgbClr val="333333"/>
                </a:solidFill>
              </a:rPr>
              <a:t>e</a:t>
            </a:r>
            <a:r>
              <a:rPr lang="en-US" sz="2000" i="1" dirty="0" err="1">
                <a:solidFill>
                  <a:srgbClr val="333333"/>
                </a:solidFill>
              </a:rPr>
              <a:t>ća</a:t>
            </a:r>
            <a:r>
              <a:rPr lang="en-US" sz="2000" i="1" spc="15" dirty="0" err="1">
                <a:solidFill>
                  <a:srgbClr val="333333"/>
                </a:solidFill>
              </a:rPr>
              <a:t>j</a:t>
            </a:r>
            <a:r>
              <a:rPr lang="en-US" sz="2000" i="1" spc="-10" dirty="0">
                <a:solidFill>
                  <a:srgbClr val="333333"/>
                </a:solidFill>
              </a:rPr>
              <a:t>.</a:t>
            </a:r>
            <a:r>
              <a:rPr lang="en-US" sz="2000" i="1" spc="-40" dirty="0">
                <a:solidFill>
                  <a:srgbClr val="333333"/>
                </a:solidFill>
              </a:rPr>
              <a:t> </a:t>
            </a:r>
            <a:r>
              <a:rPr lang="en-US" sz="2000" i="1" spc="-15" dirty="0" err="1">
                <a:solidFill>
                  <a:srgbClr val="333333"/>
                </a:solidFill>
              </a:rPr>
              <a:t>Kako</a:t>
            </a:r>
            <a:r>
              <a:rPr lang="en-US" sz="2000" i="1" spc="-5" dirty="0">
                <a:solidFill>
                  <a:srgbClr val="333333"/>
                </a:solidFill>
              </a:rPr>
              <a:t> </a:t>
            </a:r>
            <a:r>
              <a:rPr lang="en-US" sz="2000" i="1" spc="5" dirty="0" err="1">
                <a:solidFill>
                  <a:srgbClr val="333333"/>
                </a:solidFill>
              </a:rPr>
              <a:t>t</a:t>
            </a:r>
            <a:r>
              <a:rPr lang="en-US" sz="2000" i="1" dirty="0" err="1">
                <a:solidFill>
                  <a:srgbClr val="333333"/>
                </a:solidFill>
              </a:rPr>
              <a:t>i</a:t>
            </a:r>
            <a:r>
              <a:rPr lang="en-US" sz="2000" i="1" spc="-5" dirty="0">
                <a:solidFill>
                  <a:srgbClr val="333333"/>
                </a:solidFill>
              </a:rPr>
              <a:t> </a:t>
            </a:r>
            <a:r>
              <a:rPr lang="en-US" sz="2000" i="1" spc="5" dirty="0" err="1">
                <a:solidFill>
                  <a:srgbClr val="333333"/>
                </a:solidFill>
              </a:rPr>
              <a:t>i</a:t>
            </a:r>
            <a:r>
              <a:rPr lang="en-US" sz="2000" i="1" spc="-15" dirty="0" err="1">
                <a:solidFill>
                  <a:srgbClr val="333333"/>
                </a:solidFill>
              </a:rPr>
              <a:t>h</a:t>
            </a:r>
            <a:r>
              <a:rPr lang="en-US" sz="2000" i="1" dirty="0">
                <a:solidFill>
                  <a:srgbClr val="333333"/>
                </a:solidFill>
              </a:rPr>
              <a:t> </a:t>
            </a:r>
            <a:r>
              <a:rPr lang="en-US" sz="2000" i="1" dirty="0" err="1">
                <a:solidFill>
                  <a:srgbClr val="333333"/>
                </a:solidFill>
              </a:rPr>
              <a:t>m</a:t>
            </a:r>
            <a:r>
              <a:rPr lang="en-US" sz="2000" i="1" spc="10" dirty="0" err="1">
                <a:solidFill>
                  <a:srgbClr val="333333"/>
                </a:solidFill>
              </a:rPr>
              <a:t>o</a:t>
            </a:r>
            <a:r>
              <a:rPr lang="en-US" sz="2000" i="1" spc="-10" dirty="0" err="1">
                <a:solidFill>
                  <a:srgbClr val="333333"/>
                </a:solidFill>
              </a:rPr>
              <a:t>g</a:t>
            </a:r>
            <a:r>
              <a:rPr lang="en-US" sz="2000" i="1" spc="-15" dirty="0" err="1">
                <a:solidFill>
                  <a:srgbClr val="333333"/>
                </a:solidFill>
              </a:rPr>
              <a:t>u</a:t>
            </a:r>
            <a:r>
              <a:rPr lang="en-US" sz="2000" i="1" spc="-20" dirty="0">
                <a:solidFill>
                  <a:srgbClr val="333333"/>
                </a:solidFill>
              </a:rPr>
              <a:t> </a:t>
            </a:r>
            <a:r>
              <a:rPr lang="en-US" sz="2000" i="1" spc="-10" dirty="0" err="1">
                <a:solidFill>
                  <a:srgbClr val="333333"/>
                </a:solidFill>
              </a:rPr>
              <a:t>o</a:t>
            </a:r>
            <a:r>
              <a:rPr lang="en-US" sz="2000" i="1" spc="5" dirty="0" err="1">
                <a:solidFill>
                  <a:srgbClr val="333333"/>
                </a:solidFill>
              </a:rPr>
              <a:t>pi</a:t>
            </a:r>
            <a:r>
              <a:rPr lang="en-US" sz="2000" i="1" spc="-10" dirty="0" err="1">
                <a:solidFill>
                  <a:srgbClr val="333333"/>
                </a:solidFill>
              </a:rPr>
              <a:t>sa</a:t>
            </a:r>
            <a:r>
              <a:rPr lang="en-US" sz="2000" i="1" spc="-5" dirty="0" err="1">
                <a:solidFill>
                  <a:srgbClr val="333333"/>
                </a:solidFill>
              </a:rPr>
              <a:t>t</a:t>
            </a:r>
            <a:r>
              <a:rPr lang="en-US" sz="2000" i="1" spc="30" dirty="0" err="1">
                <a:solidFill>
                  <a:srgbClr val="333333"/>
                </a:solidFill>
              </a:rPr>
              <a:t>i</a:t>
            </a:r>
            <a:r>
              <a:rPr lang="en-US" sz="2000" i="1" dirty="0">
                <a:solidFill>
                  <a:srgbClr val="333333"/>
                </a:solidFill>
              </a:rPr>
              <a:t>?</a:t>
            </a:r>
            <a:r>
              <a:rPr lang="en-US" sz="2000" i="1" spc="-30" dirty="0">
                <a:solidFill>
                  <a:srgbClr val="333333"/>
                </a:solidFill>
              </a:rPr>
              <a:t> </a:t>
            </a:r>
            <a:r>
              <a:rPr lang="en-US" sz="2000" i="1" spc="-10" dirty="0" err="1">
                <a:solidFill>
                  <a:srgbClr val="333333"/>
                </a:solidFill>
              </a:rPr>
              <a:t>M</a:t>
            </a:r>
            <a:r>
              <a:rPr lang="en-US" sz="2000" i="1" spc="5" dirty="0" err="1">
                <a:solidFill>
                  <a:srgbClr val="333333"/>
                </a:solidFill>
              </a:rPr>
              <a:t>o</a:t>
            </a:r>
            <a:r>
              <a:rPr lang="en-US" sz="2000" i="1" spc="-10" dirty="0" err="1">
                <a:solidFill>
                  <a:srgbClr val="333333"/>
                </a:solidFill>
              </a:rPr>
              <a:t>ž</a:t>
            </a:r>
            <a:r>
              <a:rPr lang="en-US" sz="2000" i="1" dirty="0" err="1">
                <a:solidFill>
                  <a:srgbClr val="333333"/>
                </a:solidFill>
              </a:rPr>
              <a:t>e</a:t>
            </a:r>
            <a:r>
              <a:rPr lang="en-US" sz="2000" i="1" spc="15" dirty="0">
                <a:solidFill>
                  <a:srgbClr val="333333"/>
                </a:solidFill>
              </a:rPr>
              <a:t> </a:t>
            </a:r>
            <a:r>
              <a:rPr lang="en-US" sz="2000" i="1" dirty="0">
                <a:solidFill>
                  <a:srgbClr val="333333"/>
                </a:solidFill>
              </a:rPr>
              <a:t>se </a:t>
            </a:r>
            <a:r>
              <a:rPr lang="en-US" sz="2000" i="1" spc="-20" dirty="0" err="1">
                <a:solidFill>
                  <a:srgbClr val="333333"/>
                </a:solidFill>
              </a:rPr>
              <a:t>u</a:t>
            </a:r>
            <a:r>
              <a:rPr lang="en-US" sz="2000" i="1" spc="5" dirty="0" err="1">
                <a:solidFill>
                  <a:srgbClr val="333333"/>
                </a:solidFill>
              </a:rPr>
              <a:t>po</a:t>
            </a:r>
            <a:r>
              <a:rPr lang="en-US" sz="2000" i="1" dirty="0" err="1">
                <a:solidFill>
                  <a:srgbClr val="333333"/>
                </a:solidFill>
              </a:rPr>
              <a:t>r</a:t>
            </a:r>
            <a:r>
              <a:rPr lang="en-US" sz="2000" i="1" spc="5" dirty="0" err="1">
                <a:solidFill>
                  <a:srgbClr val="333333"/>
                </a:solidFill>
              </a:rPr>
              <a:t>edit</a:t>
            </a:r>
            <a:r>
              <a:rPr lang="en-US" sz="2000" i="1" dirty="0" err="1">
                <a:solidFill>
                  <a:srgbClr val="333333"/>
                </a:solidFill>
              </a:rPr>
              <a:t>i</a:t>
            </a:r>
            <a:r>
              <a:rPr lang="en-US" sz="2000" i="1" spc="-30" dirty="0">
                <a:solidFill>
                  <a:srgbClr val="333333"/>
                </a:solidFill>
              </a:rPr>
              <a:t> </a:t>
            </a:r>
            <a:r>
              <a:rPr lang="en-US" sz="2000" i="1" dirty="0" err="1">
                <a:solidFill>
                  <a:srgbClr val="333333"/>
                </a:solidFill>
              </a:rPr>
              <a:t>sa</a:t>
            </a:r>
            <a:r>
              <a:rPr lang="en-US" sz="2000" i="1" dirty="0">
                <a:solidFill>
                  <a:srgbClr val="333333"/>
                </a:solidFill>
              </a:rPr>
              <a:t> </a:t>
            </a:r>
            <a:r>
              <a:rPr lang="en-US" sz="2000" i="1" dirty="0" err="1">
                <a:solidFill>
                  <a:srgbClr val="333333"/>
                </a:solidFill>
              </a:rPr>
              <a:t>ra</a:t>
            </a:r>
            <a:r>
              <a:rPr lang="en-US" sz="2000" i="1" spc="-15" dirty="0" err="1">
                <a:solidFill>
                  <a:srgbClr val="333333"/>
                </a:solidFill>
              </a:rPr>
              <a:t>z</a:t>
            </a:r>
            <a:r>
              <a:rPr lang="en-US" sz="2000" i="1" dirty="0" err="1">
                <a:solidFill>
                  <a:srgbClr val="333333"/>
                </a:solidFill>
              </a:rPr>
              <a:t>m</a:t>
            </a:r>
            <a:r>
              <a:rPr lang="en-US" sz="2000" i="1" spc="5" dirty="0" err="1">
                <a:solidFill>
                  <a:srgbClr val="333333"/>
                </a:solidFill>
              </a:rPr>
              <a:t>i</a:t>
            </a:r>
            <a:r>
              <a:rPr lang="en-US" sz="2000" i="1" dirty="0" err="1">
                <a:solidFill>
                  <a:srgbClr val="333333"/>
                </a:solidFill>
              </a:rPr>
              <a:t>š</a:t>
            </a:r>
            <a:r>
              <a:rPr lang="en-US" sz="2000" i="1" spc="5" dirty="0" err="1">
                <a:solidFill>
                  <a:srgbClr val="333333"/>
                </a:solidFill>
              </a:rPr>
              <a:t>l</a:t>
            </a:r>
            <a:r>
              <a:rPr lang="en-US" sz="2000" i="1" dirty="0" err="1">
                <a:solidFill>
                  <a:srgbClr val="333333"/>
                </a:solidFill>
              </a:rPr>
              <a:t>ja</a:t>
            </a:r>
            <a:r>
              <a:rPr lang="en-US" sz="2000" i="1" spc="-10" dirty="0" err="1">
                <a:solidFill>
                  <a:srgbClr val="333333"/>
                </a:solidFill>
              </a:rPr>
              <a:t>n</a:t>
            </a:r>
            <a:r>
              <a:rPr lang="en-US" sz="2000" i="1" dirty="0" err="1">
                <a:solidFill>
                  <a:srgbClr val="333333"/>
                </a:solidFill>
              </a:rPr>
              <a:t>j</a:t>
            </a:r>
            <a:r>
              <a:rPr lang="en-US" sz="2000" i="1" spc="10" dirty="0" err="1">
                <a:solidFill>
                  <a:srgbClr val="333333"/>
                </a:solidFill>
              </a:rPr>
              <a:t>e</a:t>
            </a:r>
            <a:r>
              <a:rPr lang="en-US" sz="2000" i="1" dirty="0" err="1">
                <a:solidFill>
                  <a:srgbClr val="333333"/>
                </a:solidFill>
              </a:rPr>
              <a:t>m</a:t>
            </a:r>
            <a:r>
              <a:rPr lang="en-US" sz="2000" i="1" spc="-10" dirty="0">
                <a:solidFill>
                  <a:srgbClr val="333333"/>
                </a:solidFill>
              </a:rPr>
              <a:t> </a:t>
            </a:r>
            <a:r>
              <a:rPr lang="en-US" sz="2000" i="1" dirty="0">
                <a:solidFill>
                  <a:srgbClr val="333333"/>
                </a:solidFill>
              </a:rPr>
              <a:t>o </a:t>
            </a:r>
            <a:r>
              <a:rPr lang="en-US" sz="2000" i="1" spc="-15" dirty="0" err="1">
                <a:solidFill>
                  <a:srgbClr val="333333"/>
                </a:solidFill>
              </a:rPr>
              <a:t>n</a:t>
            </a:r>
            <a:r>
              <a:rPr lang="en-US" sz="2000" i="1" spc="5" dirty="0" err="1">
                <a:solidFill>
                  <a:srgbClr val="333333"/>
                </a:solidFill>
              </a:rPr>
              <a:t>e</a:t>
            </a:r>
            <a:r>
              <a:rPr lang="en-US" sz="2000" i="1" dirty="0" err="1">
                <a:solidFill>
                  <a:srgbClr val="333333"/>
                </a:solidFill>
              </a:rPr>
              <a:t>k</a:t>
            </a:r>
            <a:r>
              <a:rPr lang="en-US" sz="2000" i="1" spc="5" dirty="0" err="1">
                <a:solidFill>
                  <a:srgbClr val="333333"/>
                </a:solidFill>
              </a:rPr>
              <a:t>o</a:t>
            </a:r>
            <a:r>
              <a:rPr lang="en-US" sz="2000" i="1" dirty="0" err="1">
                <a:solidFill>
                  <a:srgbClr val="333333"/>
                </a:solidFill>
              </a:rPr>
              <a:t>j</a:t>
            </a:r>
            <a:r>
              <a:rPr lang="en-US" sz="2000" i="1" spc="15" dirty="0">
                <a:solidFill>
                  <a:srgbClr val="333333"/>
                </a:solidFill>
              </a:rPr>
              <a:t> </a:t>
            </a:r>
            <a:r>
              <a:rPr lang="en-US" sz="2000" i="1" dirty="0" err="1">
                <a:solidFill>
                  <a:srgbClr val="333333"/>
                </a:solidFill>
              </a:rPr>
              <a:t>m</a:t>
            </a:r>
            <a:r>
              <a:rPr lang="en-US" sz="2000" i="1" spc="5" dirty="0" err="1">
                <a:solidFill>
                  <a:srgbClr val="333333"/>
                </a:solidFill>
              </a:rPr>
              <a:t>elodi</a:t>
            </a:r>
            <a:r>
              <a:rPr lang="en-US" sz="2000" i="1" dirty="0" err="1">
                <a:solidFill>
                  <a:srgbClr val="333333"/>
                </a:solidFill>
              </a:rPr>
              <a:t>j</a:t>
            </a:r>
            <a:r>
              <a:rPr lang="en-US" sz="2000" i="1" spc="10" dirty="0" err="1">
                <a:solidFill>
                  <a:srgbClr val="333333"/>
                </a:solidFill>
              </a:rPr>
              <a:t>i</a:t>
            </a:r>
            <a:r>
              <a:rPr lang="en-US" sz="2000" i="1" dirty="0">
                <a:solidFill>
                  <a:srgbClr val="333333"/>
                </a:solidFill>
              </a:rPr>
              <a:t>,</a:t>
            </a:r>
            <a:r>
              <a:rPr lang="en-US" sz="2000" i="1" spc="-45" dirty="0">
                <a:solidFill>
                  <a:srgbClr val="333333"/>
                </a:solidFill>
              </a:rPr>
              <a:t> </a:t>
            </a:r>
            <a:r>
              <a:rPr lang="en-US" sz="2000" i="1" dirty="0" err="1">
                <a:solidFill>
                  <a:srgbClr val="333333"/>
                </a:solidFill>
              </a:rPr>
              <a:t>a</a:t>
            </a:r>
            <a:r>
              <a:rPr lang="en-US" sz="2000" i="1" spc="5" dirty="0" err="1">
                <a:solidFill>
                  <a:srgbClr val="333333"/>
                </a:solidFill>
              </a:rPr>
              <a:t>l</a:t>
            </a:r>
            <a:r>
              <a:rPr lang="en-US" sz="2000" i="1" dirty="0" err="1">
                <a:solidFill>
                  <a:srgbClr val="333333"/>
                </a:solidFill>
              </a:rPr>
              <a:t>i</a:t>
            </a:r>
            <a:r>
              <a:rPr lang="en-US" sz="2000" i="1" dirty="0">
                <a:solidFill>
                  <a:srgbClr val="333333"/>
                </a:solidFill>
              </a:rPr>
              <a:t> </a:t>
            </a:r>
            <a:r>
              <a:rPr lang="en-US" sz="2000" i="1" dirty="0" err="1">
                <a:solidFill>
                  <a:srgbClr val="333333"/>
                </a:solidFill>
              </a:rPr>
              <a:t>jač</a:t>
            </a:r>
            <a:r>
              <a:rPr lang="en-US" sz="2000" i="1" spc="5" dirty="0" err="1">
                <a:solidFill>
                  <a:srgbClr val="333333"/>
                </a:solidFill>
              </a:rPr>
              <a:t>e</a:t>
            </a:r>
            <a:r>
              <a:rPr lang="en-US" sz="2000" i="1" dirty="0">
                <a:solidFill>
                  <a:srgbClr val="333333"/>
                </a:solidFill>
              </a:rPr>
              <a:t>,</a:t>
            </a:r>
            <a:r>
              <a:rPr lang="en-US" sz="2000" i="1" spc="-20" dirty="0">
                <a:solidFill>
                  <a:srgbClr val="333333"/>
                </a:solidFill>
              </a:rPr>
              <a:t> </a:t>
            </a:r>
            <a:r>
              <a:rPr lang="en-US" sz="2000" i="1" spc="5" dirty="0" err="1">
                <a:solidFill>
                  <a:srgbClr val="333333"/>
                </a:solidFill>
              </a:rPr>
              <a:t>t</a:t>
            </a:r>
            <a:r>
              <a:rPr lang="en-US" sz="2000" i="1" dirty="0" err="1">
                <a:solidFill>
                  <a:srgbClr val="333333"/>
                </a:solidFill>
              </a:rPr>
              <a:t>ako</a:t>
            </a:r>
            <a:r>
              <a:rPr lang="en-US" sz="2000" i="1" spc="-5" dirty="0">
                <a:solidFill>
                  <a:srgbClr val="333333"/>
                </a:solidFill>
              </a:rPr>
              <a:t> </a:t>
            </a:r>
            <a:r>
              <a:rPr lang="en-US" sz="2000" i="1" spc="5" dirty="0">
                <a:solidFill>
                  <a:srgbClr val="333333"/>
                </a:solidFill>
              </a:rPr>
              <a:t>d</a:t>
            </a:r>
            <a:r>
              <a:rPr lang="en-US" sz="2000" i="1" dirty="0">
                <a:solidFill>
                  <a:srgbClr val="333333"/>
                </a:solidFill>
              </a:rPr>
              <a:t>a</a:t>
            </a:r>
            <a:r>
              <a:rPr lang="en-US" sz="2000" i="1" spc="-15" dirty="0">
                <a:solidFill>
                  <a:srgbClr val="333333"/>
                </a:solidFill>
              </a:rPr>
              <a:t> </a:t>
            </a:r>
            <a:r>
              <a:rPr lang="en-US" sz="2000" i="1" dirty="0">
                <a:solidFill>
                  <a:srgbClr val="333333"/>
                </a:solidFill>
              </a:rPr>
              <a:t>m</a:t>
            </a:r>
            <a:r>
              <a:rPr lang="en-US" sz="2000" i="1" spc="5" dirty="0">
                <a:solidFill>
                  <a:srgbClr val="333333"/>
                </a:solidFill>
              </a:rPr>
              <a:t>i</a:t>
            </a:r>
            <a:r>
              <a:rPr lang="x-none" sz="2000" i="1">
                <a:solidFill>
                  <a:srgbClr val="333333"/>
                </a:solidFill>
              </a:rPr>
              <a:t>s</a:t>
            </a:r>
            <a:r>
              <a:rPr lang="en-US" sz="2000" i="1" spc="5" dirty="0" err="1">
                <a:solidFill>
                  <a:srgbClr val="333333"/>
                </a:solidFill>
              </a:rPr>
              <a:t>li</a:t>
            </a:r>
            <a:r>
              <a:rPr lang="en-US" sz="2000" i="1" dirty="0" err="1">
                <a:solidFill>
                  <a:srgbClr val="333333"/>
                </a:solidFill>
              </a:rPr>
              <a:t>š</a:t>
            </a:r>
            <a:r>
              <a:rPr lang="en-US" sz="2000" i="1" spc="-15" dirty="0">
                <a:solidFill>
                  <a:srgbClr val="333333"/>
                </a:solidFill>
              </a:rPr>
              <a:t> </a:t>
            </a:r>
            <a:r>
              <a:rPr lang="en-US" sz="2000" i="1" spc="5" dirty="0">
                <a:solidFill>
                  <a:srgbClr val="333333"/>
                </a:solidFill>
              </a:rPr>
              <a:t>d</a:t>
            </a:r>
            <a:r>
              <a:rPr lang="en-US" sz="2000" i="1" dirty="0">
                <a:solidFill>
                  <a:srgbClr val="333333"/>
                </a:solidFill>
              </a:rPr>
              <a:t>a</a:t>
            </a:r>
            <a:r>
              <a:rPr lang="en-US" sz="2000" i="1" spc="-15" dirty="0">
                <a:solidFill>
                  <a:srgbClr val="333333"/>
                </a:solidFill>
              </a:rPr>
              <a:t> </a:t>
            </a:r>
            <a:r>
              <a:rPr lang="en-US" sz="2000" i="1" dirty="0">
                <a:solidFill>
                  <a:srgbClr val="333333"/>
                </a:solidFill>
              </a:rPr>
              <a:t>je</a:t>
            </a:r>
            <a:r>
              <a:rPr lang="en-US" sz="2000" i="1" spc="20" dirty="0">
                <a:solidFill>
                  <a:srgbClr val="333333"/>
                </a:solidFill>
              </a:rPr>
              <a:t> </a:t>
            </a:r>
            <a:r>
              <a:rPr lang="en-US" sz="2000" i="1" dirty="0" err="1">
                <a:solidFill>
                  <a:srgbClr val="333333"/>
                </a:solidFill>
              </a:rPr>
              <a:t>s</a:t>
            </a:r>
            <a:r>
              <a:rPr lang="en-US" sz="2000" i="1" spc="5" dirty="0" err="1">
                <a:solidFill>
                  <a:srgbClr val="333333"/>
                </a:solidFill>
              </a:rPr>
              <a:t>t</a:t>
            </a:r>
            <a:r>
              <a:rPr lang="en-US" sz="2000" i="1" spc="-10" dirty="0" err="1">
                <a:solidFill>
                  <a:srgbClr val="333333"/>
                </a:solidFill>
              </a:rPr>
              <a:t>v</a:t>
            </a:r>
            <a:r>
              <a:rPr lang="en-US" sz="2000" i="1" dirty="0" err="1">
                <a:solidFill>
                  <a:srgbClr val="333333"/>
                </a:solidFill>
              </a:rPr>
              <a:t>ar</a:t>
            </a:r>
            <a:r>
              <a:rPr lang="en-US" sz="2000" i="1" spc="-15" dirty="0" err="1">
                <a:solidFill>
                  <a:srgbClr val="333333"/>
                </a:solidFill>
              </a:rPr>
              <a:t>n</a:t>
            </a:r>
            <a:r>
              <a:rPr lang="en-US" sz="2000" i="1" spc="5" dirty="0" err="1">
                <a:solidFill>
                  <a:srgbClr val="333333"/>
                </a:solidFill>
              </a:rPr>
              <a:t>o</a:t>
            </a:r>
            <a:r>
              <a:rPr lang="en-US" sz="2000" i="1" dirty="0">
                <a:solidFill>
                  <a:srgbClr val="333333"/>
                </a:solidFill>
              </a:rPr>
              <a:t>. </a:t>
            </a:r>
            <a:r>
              <a:rPr lang="en-US" sz="2000" i="1" spc="5" dirty="0">
                <a:solidFill>
                  <a:srgbClr val="333333"/>
                </a:solidFill>
              </a:rPr>
              <a:t>Il</a:t>
            </a:r>
            <a:r>
              <a:rPr lang="en-US" sz="2000" i="1" dirty="0">
                <a:solidFill>
                  <a:srgbClr val="333333"/>
                </a:solidFill>
              </a:rPr>
              <a:t>i</a:t>
            </a:r>
            <a:r>
              <a:rPr lang="en-US" sz="2000" i="1" spc="-5" dirty="0">
                <a:solidFill>
                  <a:srgbClr val="333333"/>
                </a:solidFill>
              </a:rPr>
              <a:t> </a:t>
            </a:r>
            <a:r>
              <a:rPr lang="en-US" sz="2000" i="1" spc="-15" dirty="0" err="1">
                <a:solidFill>
                  <a:srgbClr val="333333"/>
                </a:solidFill>
              </a:rPr>
              <a:t>n</a:t>
            </a:r>
            <a:r>
              <a:rPr lang="en-US" sz="2000" i="1" dirty="0" err="1">
                <a:solidFill>
                  <a:srgbClr val="333333"/>
                </a:solidFill>
              </a:rPr>
              <a:t>pr</a:t>
            </a:r>
            <a:r>
              <a:rPr lang="en-US" sz="2000" i="1" dirty="0">
                <a:solidFill>
                  <a:srgbClr val="333333"/>
                </a:solidFill>
              </a:rPr>
              <a:t>.</a:t>
            </a:r>
            <a:r>
              <a:rPr lang="en-US" sz="2000" i="1" spc="5" dirty="0">
                <a:solidFill>
                  <a:srgbClr val="333333"/>
                </a:solidFill>
              </a:rPr>
              <a:t> </a:t>
            </a:r>
            <a:r>
              <a:rPr lang="x-none" sz="2000" i="1" spc="-15">
                <a:solidFill>
                  <a:srgbClr val="333333"/>
                </a:solidFill>
              </a:rPr>
              <a:t>č</a:t>
            </a:r>
            <a:r>
              <a:rPr lang="en-US" sz="2000" i="1" spc="-15" dirty="0" err="1">
                <a:solidFill>
                  <a:srgbClr val="333333"/>
                </a:solidFill>
              </a:rPr>
              <a:t>u</a:t>
            </a:r>
            <a:r>
              <a:rPr lang="en-US" sz="2000" i="1" dirty="0" err="1">
                <a:solidFill>
                  <a:srgbClr val="333333"/>
                </a:solidFill>
              </a:rPr>
              <a:t>j</a:t>
            </a:r>
            <a:r>
              <a:rPr lang="en-US" sz="2000" i="1" spc="5" dirty="0" err="1">
                <a:solidFill>
                  <a:srgbClr val="333333"/>
                </a:solidFill>
              </a:rPr>
              <a:t>e</a:t>
            </a:r>
            <a:r>
              <a:rPr lang="en-US" sz="2000" i="1" dirty="0" err="1">
                <a:solidFill>
                  <a:srgbClr val="333333"/>
                </a:solidFill>
              </a:rPr>
              <a:t>š</a:t>
            </a:r>
            <a:r>
              <a:rPr lang="en-US" sz="2000" i="1" spc="5" dirty="0">
                <a:solidFill>
                  <a:srgbClr val="333333"/>
                </a:solidFill>
              </a:rPr>
              <a:t> </a:t>
            </a:r>
            <a:r>
              <a:rPr lang="en-US" sz="2000" i="1" spc="-15" dirty="0" err="1">
                <a:solidFill>
                  <a:srgbClr val="333333"/>
                </a:solidFill>
              </a:rPr>
              <a:t>z</a:t>
            </a:r>
            <a:r>
              <a:rPr lang="en-US" sz="2000" i="1" spc="-10" dirty="0" err="1">
                <a:solidFill>
                  <a:srgbClr val="333333"/>
                </a:solidFill>
              </a:rPr>
              <a:t>v</a:t>
            </a:r>
            <a:r>
              <a:rPr lang="en-US" sz="2000" i="1" spc="5" dirty="0" err="1">
                <a:solidFill>
                  <a:srgbClr val="333333"/>
                </a:solidFill>
              </a:rPr>
              <a:t>o</a:t>
            </a:r>
            <a:r>
              <a:rPr lang="en-US" sz="2000" i="1" spc="-15" dirty="0" err="1">
                <a:solidFill>
                  <a:srgbClr val="333333"/>
                </a:solidFill>
              </a:rPr>
              <a:t>n</a:t>
            </a:r>
            <a:r>
              <a:rPr lang="en-US" sz="2000" i="1" dirty="0" err="1">
                <a:solidFill>
                  <a:srgbClr val="333333"/>
                </a:solidFill>
              </a:rPr>
              <a:t>o</a:t>
            </a:r>
            <a:r>
              <a:rPr lang="en-US" sz="2000" i="1" spc="20" dirty="0">
                <a:solidFill>
                  <a:srgbClr val="333333"/>
                </a:solidFill>
              </a:rPr>
              <a:t> </a:t>
            </a:r>
            <a:r>
              <a:rPr lang="en-US" sz="2000" i="1" spc="-15" dirty="0" err="1">
                <a:solidFill>
                  <a:srgbClr val="333333"/>
                </a:solidFill>
              </a:rPr>
              <a:t>n</a:t>
            </a:r>
            <a:r>
              <a:rPr lang="en-US" sz="2000" i="1" dirty="0" err="1">
                <a:solidFill>
                  <a:srgbClr val="333333"/>
                </a:solidFill>
              </a:rPr>
              <a:t>a</a:t>
            </a:r>
            <a:r>
              <a:rPr lang="en-US" sz="2000" i="1" spc="-15" dirty="0">
                <a:solidFill>
                  <a:srgbClr val="333333"/>
                </a:solidFill>
              </a:rPr>
              <a:t> </a:t>
            </a:r>
            <a:r>
              <a:rPr lang="en-US" sz="2000" i="1" spc="-10" dirty="0" err="1">
                <a:solidFill>
                  <a:srgbClr val="333333"/>
                </a:solidFill>
              </a:rPr>
              <a:t>v</a:t>
            </a:r>
            <a:r>
              <a:rPr lang="en-US" sz="2000" i="1" dirty="0" err="1">
                <a:solidFill>
                  <a:srgbClr val="333333"/>
                </a:solidFill>
              </a:rPr>
              <a:t>rat</a:t>
            </a:r>
            <a:r>
              <a:rPr lang="en-US" sz="2000" i="1" spc="10" dirty="0" err="1">
                <a:solidFill>
                  <a:srgbClr val="333333"/>
                </a:solidFill>
              </a:rPr>
              <a:t>i</a:t>
            </a:r>
            <a:r>
              <a:rPr lang="en-US" sz="2000" i="1" dirty="0" err="1">
                <a:solidFill>
                  <a:srgbClr val="333333"/>
                </a:solidFill>
              </a:rPr>
              <a:t>ma</a:t>
            </a:r>
            <a:r>
              <a:rPr lang="en-US" sz="2000" i="1" spc="-20" dirty="0">
                <a:solidFill>
                  <a:srgbClr val="333333"/>
                </a:solidFill>
              </a:rPr>
              <a:t> </a:t>
            </a:r>
            <a:r>
              <a:rPr lang="en-US" sz="2000" i="1" dirty="0">
                <a:solidFill>
                  <a:srgbClr val="333333"/>
                </a:solidFill>
              </a:rPr>
              <a:t>u </a:t>
            </a:r>
            <a:r>
              <a:rPr lang="en-US" sz="2000" i="1" spc="5" dirty="0" err="1">
                <a:solidFill>
                  <a:srgbClr val="333333"/>
                </a:solidFill>
              </a:rPr>
              <a:t>t</a:t>
            </a:r>
            <a:r>
              <a:rPr lang="en-US" sz="2000" i="1" dirty="0" err="1">
                <a:solidFill>
                  <a:srgbClr val="333333"/>
                </a:solidFill>
              </a:rPr>
              <a:t>re</a:t>
            </a:r>
            <a:r>
              <a:rPr lang="en-US" sz="2000" i="1" spc="-10" dirty="0" err="1">
                <a:solidFill>
                  <a:srgbClr val="333333"/>
                </a:solidFill>
              </a:rPr>
              <a:t>n</a:t>
            </a:r>
            <a:r>
              <a:rPr lang="en-US" sz="2000" i="1" spc="-15" dirty="0" err="1">
                <a:solidFill>
                  <a:srgbClr val="333333"/>
                </a:solidFill>
              </a:rPr>
              <a:t>u</a:t>
            </a:r>
            <a:r>
              <a:rPr lang="en-US" sz="2000" i="1" dirty="0" err="1">
                <a:solidFill>
                  <a:srgbClr val="333333"/>
                </a:solidFill>
              </a:rPr>
              <a:t>c</a:t>
            </a:r>
            <a:r>
              <a:rPr lang="en-US" sz="2000" i="1" spc="5" dirty="0" err="1">
                <a:solidFill>
                  <a:srgbClr val="333333"/>
                </a:solidFill>
              </a:rPr>
              <a:t>i</a:t>
            </a:r>
            <a:r>
              <a:rPr lang="en-US" sz="2000" i="1" dirty="0" err="1">
                <a:solidFill>
                  <a:srgbClr val="333333"/>
                </a:solidFill>
              </a:rPr>
              <a:t>ma</a:t>
            </a:r>
            <a:r>
              <a:rPr lang="en-US" sz="2000" i="1" spc="-20" dirty="0">
                <a:solidFill>
                  <a:srgbClr val="333333"/>
                </a:solidFill>
              </a:rPr>
              <a:t> </a:t>
            </a:r>
            <a:r>
              <a:rPr lang="en-US" sz="2000" i="1" dirty="0" err="1">
                <a:solidFill>
                  <a:srgbClr val="333333"/>
                </a:solidFill>
              </a:rPr>
              <a:t>kad</a:t>
            </a:r>
            <a:r>
              <a:rPr lang="en-US" sz="2000" i="1" spc="10" dirty="0">
                <a:solidFill>
                  <a:srgbClr val="333333"/>
                </a:solidFill>
              </a:rPr>
              <a:t> </a:t>
            </a:r>
            <a:r>
              <a:rPr lang="en-US" sz="2000" i="1" spc="-15" dirty="0" err="1">
                <a:solidFill>
                  <a:srgbClr val="333333"/>
                </a:solidFill>
              </a:rPr>
              <a:t>n</a:t>
            </a:r>
            <a:r>
              <a:rPr lang="en-US" sz="2000" i="1" dirty="0" err="1">
                <a:solidFill>
                  <a:srgbClr val="333333"/>
                </a:solidFill>
              </a:rPr>
              <a:t>es</a:t>
            </a:r>
            <a:r>
              <a:rPr lang="en-US" sz="2000" i="1" spc="5" dirty="0" err="1">
                <a:solidFill>
                  <a:srgbClr val="333333"/>
                </a:solidFill>
              </a:rPr>
              <a:t>t</a:t>
            </a:r>
            <a:r>
              <a:rPr lang="en-US" sz="2000" i="1" dirty="0" err="1">
                <a:solidFill>
                  <a:srgbClr val="333333"/>
                </a:solidFill>
              </a:rPr>
              <a:t>rp</a:t>
            </a:r>
            <a:r>
              <a:rPr lang="en-US" sz="2000" i="1" spc="10" dirty="0" err="1">
                <a:solidFill>
                  <a:srgbClr val="333333"/>
                </a:solidFill>
              </a:rPr>
              <a:t>l</a:t>
            </a:r>
            <a:r>
              <a:rPr lang="en-US" sz="2000" i="1" dirty="0" err="1">
                <a:solidFill>
                  <a:srgbClr val="333333"/>
                </a:solidFill>
              </a:rPr>
              <a:t>j</a:t>
            </a:r>
            <a:r>
              <a:rPr lang="en-US" sz="2000" i="1" spc="10" dirty="0" err="1">
                <a:solidFill>
                  <a:srgbClr val="333333"/>
                </a:solidFill>
              </a:rPr>
              <a:t>i</a:t>
            </a:r>
            <a:r>
              <a:rPr lang="en-US" sz="2000" i="1" spc="-10" dirty="0" err="1">
                <a:solidFill>
                  <a:srgbClr val="333333"/>
                </a:solidFill>
              </a:rPr>
              <a:t>v</a:t>
            </a:r>
            <a:r>
              <a:rPr lang="en-US" sz="2000" i="1" dirty="0" err="1">
                <a:solidFill>
                  <a:srgbClr val="333333"/>
                </a:solidFill>
              </a:rPr>
              <a:t>o</a:t>
            </a:r>
            <a:r>
              <a:rPr lang="en-US" sz="2000" i="1" spc="-25" dirty="0">
                <a:solidFill>
                  <a:srgbClr val="333333"/>
                </a:solidFill>
              </a:rPr>
              <a:t> </a:t>
            </a:r>
            <a:r>
              <a:rPr lang="en-US" sz="2000" i="1" spc="5" dirty="0" err="1">
                <a:solidFill>
                  <a:srgbClr val="333333"/>
                </a:solidFill>
              </a:rPr>
              <a:t>o</a:t>
            </a:r>
            <a:r>
              <a:rPr lang="en-US" sz="2000" i="1" dirty="0" err="1">
                <a:solidFill>
                  <a:srgbClr val="333333"/>
                </a:solidFill>
              </a:rPr>
              <a:t>ček</a:t>
            </a:r>
            <a:r>
              <a:rPr lang="en-US" sz="2000" i="1" spc="-15" dirty="0" err="1">
                <a:solidFill>
                  <a:srgbClr val="333333"/>
                </a:solidFill>
              </a:rPr>
              <a:t>u</a:t>
            </a:r>
            <a:r>
              <a:rPr lang="en-US" sz="2000" i="1" dirty="0" err="1">
                <a:solidFill>
                  <a:srgbClr val="333333"/>
                </a:solidFill>
              </a:rPr>
              <a:t>j</a:t>
            </a:r>
            <a:r>
              <a:rPr lang="en-US" sz="2000" i="1" spc="5" dirty="0" err="1">
                <a:solidFill>
                  <a:srgbClr val="333333"/>
                </a:solidFill>
              </a:rPr>
              <a:t>e</a:t>
            </a:r>
            <a:r>
              <a:rPr lang="en-US" sz="2000" i="1" dirty="0" err="1">
                <a:solidFill>
                  <a:srgbClr val="333333"/>
                </a:solidFill>
              </a:rPr>
              <a:t>š</a:t>
            </a:r>
            <a:r>
              <a:rPr lang="en-US" sz="2000" i="1" dirty="0">
                <a:solidFill>
                  <a:srgbClr val="333333"/>
                </a:solidFill>
              </a:rPr>
              <a:t> </a:t>
            </a:r>
            <a:r>
              <a:rPr lang="en-US" sz="2000" i="1" spc="-30" dirty="0" err="1">
                <a:solidFill>
                  <a:srgbClr val="333333"/>
                </a:solidFill>
              </a:rPr>
              <a:t>n</a:t>
            </a:r>
            <a:r>
              <a:rPr lang="en-US" sz="2000" i="1" spc="-10" dirty="0" err="1">
                <a:solidFill>
                  <a:srgbClr val="333333"/>
                </a:solidFill>
              </a:rPr>
              <a:t>e</a:t>
            </a:r>
            <a:r>
              <a:rPr lang="en-US" sz="2000" i="1" spc="-15" dirty="0" err="1">
                <a:solidFill>
                  <a:srgbClr val="333333"/>
                </a:solidFill>
              </a:rPr>
              <a:t>k</a:t>
            </a:r>
            <a:r>
              <a:rPr lang="en-US" sz="2000" i="1" spc="-10" dirty="0" err="1">
                <a:solidFill>
                  <a:srgbClr val="333333"/>
                </a:solidFill>
              </a:rPr>
              <a:t>og</a:t>
            </a:r>
            <a:r>
              <a:rPr lang="en-US" sz="2000" i="1" spc="-15" dirty="0" err="1">
                <a:solidFill>
                  <a:srgbClr val="333333"/>
                </a:solidFill>
              </a:rPr>
              <a:t>a</a:t>
            </a:r>
            <a:r>
              <a:rPr lang="en-US" sz="2000" i="1" spc="-10" dirty="0">
                <a:solidFill>
                  <a:srgbClr val="333333"/>
                </a:solidFill>
              </a:rPr>
              <a:t> </a:t>
            </a:r>
            <a:r>
              <a:rPr lang="en-US" sz="2000" i="1" spc="5" dirty="0">
                <a:solidFill>
                  <a:srgbClr val="333333"/>
                </a:solidFill>
              </a:rPr>
              <a:t>d</a:t>
            </a:r>
            <a:r>
              <a:rPr lang="en-US" sz="2000" i="1" spc="-15" dirty="0">
                <a:solidFill>
                  <a:srgbClr val="333333"/>
                </a:solidFill>
              </a:rPr>
              <a:t>a</a:t>
            </a:r>
            <a:r>
              <a:rPr lang="en-US" sz="2000" i="1" spc="-10" dirty="0">
                <a:solidFill>
                  <a:srgbClr val="333333"/>
                </a:solidFill>
              </a:rPr>
              <a:t> </a:t>
            </a:r>
            <a:r>
              <a:rPr lang="en-US" sz="2000" i="1" dirty="0" err="1">
                <a:solidFill>
                  <a:srgbClr val="333333"/>
                </a:solidFill>
              </a:rPr>
              <a:t>s</a:t>
            </a:r>
            <a:r>
              <a:rPr lang="en-US" sz="2000" i="1" spc="5" dirty="0" err="1">
                <a:solidFill>
                  <a:srgbClr val="333333"/>
                </a:solidFill>
              </a:rPr>
              <a:t>ti</a:t>
            </a:r>
            <a:r>
              <a:rPr lang="en-US" sz="2000" i="1" spc="-10" dirty="0" err="1">
                <a:solidFill>
                  <a:srgbClr val="333333"/>
                </a:solidFill>
              </a:rPr>
              <a:t>g</a:t>
            </a:r>
            <a:r>
              <a:rPr lang="en-US" sz="2000" i="1" spc="-30" dirty="0" err="1">
                <a:solidFill>
                  <a:srgbClr val="333333"/>
                </a:solidFill>
              </a:rPr>
              <a:t>n</a:t>
            </a:r>
            <a:r>
              <a:rPr lang="en-US" sz="2000" i="1" spc="-15" dirty="0" err="1">
                <a:solidFill>
                  <a:srgbClr val="333333"/>
                </a:solidFill>
              </a:rPr>
              <a:t>e</a:t>
            </a:r>
            <a:r>
              <a:rPr lang="x-none" sz="2000" i="1" spc="-15">
                <a:solidFill>
                  <a:srgbClr val="333333"/>
                </a:solidFill>
              </a:rPr>
              <a:t>,</a:t>
            </a:r>
            <a:r>
              <a:rPr lang="en-US" sz="2000" i="1" spc="-5" dirty="0">
                <a:solidFill>
                  <a:srgbClr val="333333"/>
                </a:solidFill>
              </a:rPr>
              <a:t> </a:t>
            </a:r>
            <a:r>
              <a:rPr lang="en-US" sz="2000" i="1" dirty="0" err="1">
                <a:solidFill>
                  <a:srgbClr val="333333"/>
                </a:solidFill>
              </a:rPr>
              <a:t>a</a:t>
            </a:r>
            <a:r>
              <a:rPr lang="en-US" sz="2000" i="1" spc="5" dirty="0" err="1">
                <a:solidFill>
                  <a:srgbClr val="333333"/>
                </a:solidFill>
              </a:rPr>
              <a:t>l</a:t>
            </a:r>
            <a:r>
              <a:rPr lang="en-US" sz="2000" i="1" dirty="0" err="1">
                <a:solidFill>
                  <a:srgbClr val="333333"/>
                </a:solidFill>
              </a:rPr>
              <a:t>i</a:t>
            </a:r>
            <a:r>
              <a:rPr lang="en-US" sz="2000" i="1" spc="-5" dirty="0">
                <a:solidFill>
                  <a:srgbClr val="333333"/>
                </a:solidFill>
              </a:rPr>
              <a:t> </a:t>
            </a:r>
            <a:r>
              <a:rPr lang="en-US" sz="2000" i="1" spc="-15" dirty="0">
                <a:solidFill>
                  <a:srgbClr val="333333"/>
                </a:solidFill>
              </a:rPr>
              <a:t>u</a:t>
            </a:r>
            <a:r>
              <a:rPr lang="en-US" sz="2000" i="1" dirty="0">
                <a:solidFill>
                  <a:srgbClr val="333333"/>
                </a:solidFill>
              </a:rPr>
              <a:t> </a:t>
            </a:r>
            <a:r>
              <a:rPr lang="en-US" sz="2000" i="1" dirty="0" err="1">
                <a:solidFill>
                  <a:srgbClr val="333333"/>
                </a:solidFill>
              </a:rPr>
              <a:t>s</a:t>
            </a:r>
            <a:r>
              <a:rPr lang="en-US" sz="2000" i="1" spc="5" dirty="0" err="1">
                <a:solidFill>
                  <a:srgbClr val="333333"/>
                </a:solidFill>
              </a:rPr>
              <a:t>t</a:t>
            </a:r>
            <a:r>
              <a:rPr lang="en-US" sz="2000" i="1" spc="-25" dirty="0" err="1">
                <a:solidFill>
                  <a:srgbClr val="333333"/>
                </a:solidFill>
              </a:rPr>
              <a:t>v</a:t>
            </a:r>
            <a:r>
              <a:rPr lang="en-US" sz="2000" i="1" spc="-10" dirty="0" err="1">
                <a:solidFill>
                  <a:srgbClr val="333333"/>
                </a:solidFill>
              </a:rPr>
              <a:t>ari</a:t>
            </a:r>
            <a:r>
              <a:rPr lang="en-US" sz="2000" i="1" spc="-5" dirty="0">
                <a:solidFill>
                  <a:srgbClr val="333333"/>
                </a:solidFill>
              </a:rPr>
              <a:t> </a:t>
            </a:r>
            <a:r>
              <a:rPr lang="en-US" sz="2000" i="1" spc="-30" dirty="0" err="1">
                <a:solidFill>
                  <a:srgbClr val="333333"/>
                </a:solidFill>
              </a:rPr>
              <a:t>n</a:t>
            </a:r>
            <a:r>
              <a:rPr lang="en-US" sz="2000" i="1" spc="5" dirty="0" err="1">
                <a:solidFill>
                  <a:srgbClr val="333333"/>
                </a:solidFill>
              </a:rPr>
              <a:t>i</a:t>
            </a:r>
            <a:r>
              <a:rPr lang="en-US" sz="2000" i="1" spc="-15" dirty="0" err="1">
                <a:solidFill>
                  <a:srgbClr val="333333"/>
                </a:solidFill>
              </a:rPr>
              <a:t>k</a:t>
            </a:r>
            <a:r>
              <a:rPr lang="en-US" sz="2000" i="1" spc="-10" dirty="0" err="1">
                <a:solidFill>
                  <a:srgbClr val="333333"/>
                </a:solidFill>
              </a:rPr>
              <a:t>og</a:t>
            </a:r>
            <a:r>
              <a:rPr lang="en-US" sz="2000" i="1" spc="-15" dirty="0" err="1">
                <a:solidFill>
                  <a:srgbClr val="333333"/>
                </a:solidFill>
              </a:rPr>
              <a:t>a</a:t>
            </a:r>
            <a:r>
              <a:rPr lang="en-US" sz="2000" i="1" spc="-10" dirty="0">
                <a:solidFill>
                  <a:srgbClr val="333333"/>
                </a:solidFill>
              </a:rPr>
              <a:t> </a:t>
            </a:r>
            <a:r>
              <a:rPr lang="en-US" sz="2000" i="1" spc="-30" dirty="0" err="1">
                <a:solidFill>
                  <a:srgbClr val="333333"/>
                </a:solidFill>
              </a:rPr>
              <a:t>n</a:t>
            </a:r>
            <a:r>
              <a:rPr lang="en-US" sz="2000" i="1" spc="-10" dirty="0" err="1">
                <a:solidFill>
                  <a:srgbClr val="333333"/>
                </a:solidFill>
              </a:rPr>
              <a:t>e</a:t>
            </a:r>
            <a:r>
              <a:rPr lang="en-US" sz="2000" i="1" spc="-20" dirty="0" err="1">
                <a:solidFill>
                  <a:srgbClr val="333333"/>
                </a:solidFill>
              </a:rPr>
              <a:t>m</a:t>
            </a:r>
            <a:r>
              <a:rPr lang="en-US" sz="2000" i="1" spc="15" dirty="0" err="1">
                <a:solidFill>
                  <a:srgbClr val="333333"/>
                </a:solidFill>
              </a:rPr>
              <a:t>a</a:t>
            </a:r>
            <a:r>
              <a:rPr lang="en-US" sz="2000" i="1" spc="-20" dirty="0">
                <a:solidFill>
                  <a:srgbClr val="333333"/>
                </a:solidFill>
              </a:rPr>
              <a:t>.”</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55</a:t>
            </a:fld>
            <a:endParaRPr lang="en-US"/>
          </a:p>
        </p:txBody>
      </p:sp>
    </p:spTree>
    <p:extLst>
      <p:ext uri="{BB962C8B-B14F-4D97-AF65-F5344CB8AC3E}">
        <p14:creationId xmlns:p14="http://schemas.microsoft.com/office/powerpoint/2010/main" val="23532850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000" spc="-10" dirty="0" err="1">
                <a:solidFill>
                  <a:srgbClr val="004992"/>
                </a:solidFill>
              </a:rPr>
              <a:t>G</a:t>
            </a:r>
            <a:r>
              <a:rPr lang="en-US" sz="2000" spc="-30" dirty="0" err="1">
                <a:solidFill>
                  <a:srgbClr val="004992"/>
                </a:solidFill>
              </a:rPr>
              <a:t>l</a:t>
            </a:r>
            <a:r>
              <a:rPr lang="en-US" sz="2000" spc="-10" dirty="0" err="1">
                <a:solidFill>
                  <a:srgbClr val="004992"/>
                </a:solidFill>
              </a:rPr>
              <a:t>a</a:t>
            </a:r>
            <a:r>
              <a:rPr lang="en-US" sz="2000" spc="-15" dirty="0" err="1">
                <a:solidFill>
                  <a:srgbClr val="004992"/>
                </a:solidFill>
              </a:rPr>
              <a:t>v</a:t>
            </a:r>
            <a:r>
              <a:rPr lang="en-US" sz="2000" dirty="0" err="1">
                <a:solidFill>
                  <a:srgbClr val="004992"/>
                </a:solidFill>
              </a:rPr>
              <a:t>ni</a:t>
            </a:r>
            <a:r>
              <a:rPr lang="en-US" sz="2000" dirty="0">
                <a:solidFill>
                  <a:srgbClr val="004992"/>
                </a:solidFill>
              </a:rPr>
              <a:t> </a:t>
            </a:r>
            <a:r>
              <a:rPr lang="en-US" sz="2000" dirty="0" err="1">
                <a:solidFill>
                  <a:srgbClr val="004992"/>
                </a:solidFill>
              </a:rPr>
              <a:t>s</a:t>
            </a:r>
            <a:r>
              <a:rPr lang="en-US" sz="2000" spc="-30" dirty="0" err="1">
                <a:solidFill>
                  <a:srgbClr val="004992"/>
                </a:solidFill>
              </a:rPr>
              <a:t>i</a:t>
            </a:r>
            <a:r>
              <a:rPr lang="en-US" sz="2000" spc="-15" dirty="0" err="1">
                <a:solidFill>
                  <a:srgbClr val="004992"/>
                </a:solidFill>
              </a:rPr>
              <a:t>m</a:t>
            </a:r>
            <a:r>
              <a:rPr lang="en-US" sz="2000" spc="-10" dirty="0" err="1">
                <a:solidFill>
                  <a:srgbClr val="004992"/>
                </a:solidFill>
              </a:rPr>
              <a:t>p</a:t>
            </a:r>
            <a:r>
              <a:rPr lang="en-US" sz="2000" dirty="0" err="1">
                <a:solidFill>
                  <a:srgbClr val="004992"/>
                </a:solidFill>
              </a:rPr>
              <a:t>to</a:t>
            </a:r>
            <a:r>
              <a:rPr lang="en-US" sz="2000" spc="-15" dirty="0" err="1">
                <a:solidFill>
                  <a:srgbClr val="004992"/>
                </a:solidFill>
              </a:rPr>
              <a:t>m</a:t>
            </a:r>
            <a:r>
              <a:rPr lang="en-US" sz="2000" dirty="0" err="1">
                <a:solidFill>
                  <a:srgbClr val="004992"/>
                </a:solidFill>
              </a:rPr>
              <a:t>i</a:t>
            </a:r>
            <a:r>
              <a:rPr lang="en-US" sz="2000" spc="30" dirty="0">
                <a:solidFill>
                  <a:srgbClr val="004992"/>
                </a:solidFill>
              </a:rPr>
              <a:t> </a:t>
            </a:r>
            <a:r>
              <a:rPr lang="en-US" sz="2000" dirty="0" err="1">
                <a:solidFill>
                  <a:srgbClr val="004992"/>
                </a:solidFill>
              </a:rPr>
              <a:t>sh</a:t>
            </a:r>
            <a:r>
              <a:rPr lang="en-US" sz="2000" spc="-35" dirty="0" err="1">
                <a:solidFill>
                  <a:srgbClr val="004992"/>
                </a:solidFill>
              </a:rPr>
              <a:t>i</a:t>
            </a:r>
            <a:r>
              <a:rPr lang="en-US" sz="2000" spc="-10" dirty="0" err="1">
                <a:solidFill>
                  <a:srgbClr val="004992"/>
                </a:solidFill>
              </a:rPr>
              <a:t>z</a:t>
            </a:r>
            <a:r>
              <a:rPr lang="en-US" sz="2000" dirty="0" err="1">
                <a:solidFill>
                  <a:srgbClr val="004992"/>
                </a:solidFill>
              </a:rPr>
              <a:t>of</a:t>
            </a:r>
            <a:r>
              <a:rPr lang="en-US" sz="2000" spc="-15" dirty="0" err="1">
                <a:solidFill>
                  <a:srgbClr val="004992"/>
                </a:solidFill>
              </a:rPr>
              <a:t>r</a:t>
            </a:r>
            <a:r>
              <a:rPr lang="en-US" sz="2000" dirty="0" err="1">
                <a:solidFill>
                  <a:srgbClr val="004992"/>
                </a:solidFill>
              </a:rPr>
              <a:t>en</a:t>
            </a:r>
            <a:r>
              <a:rPr lang="en-US" sz="2000" spc="-35" dirty="0" err="1">
                <a:solidFill>
                  <a:srgbClr val="004992"/>
                </a:solidFill>
              </a:rPr>
              <a:t>i</a:t>
            </a:r>
            <a:r>
              <a:rPr lang="en-US" sz="2000" spc="5" dirty="0" err="1">
                <a:solidFill>
                  <a:srgbClr val="004992"/>
                </a:solidFill>
              </a:rPr>
              <a:t>j</a:t>
            </a:r>
            <a:r>
              <a:rPr lang="en-US" sz="2000" dirty="0" err="1">
                <a:solidFill>
                  <a:srgbClr val="004992"/>
                </a:solidFill>
              </a:rPr>
              <a:t>e</a:t>
            </a:r>
            <a:r>
              <a:rPr lang="en-US" sz="2000" spc="20" dirty="0">
                <a:solidFill>
                  <a:srgbClr val="004992"/>
                </a:solidFill>
              </a:rPr>
              <a:t> </a:t>
            </a:r>
            <a:r>
              <a:rPr lang="en-US" sz="2000" dirty="0" err="1">
                <a:solidFill>
                  <a:srgbClr val="004992"/>
                </a:solidFill>
              </a:rPr>
              <a:t>i</a:t>
            </a:r>
            <a:r>
              <a:rPr lang="en-US" sz="2000" spc="-15" dirty="0">
                <a:solidFill>
                  <a:srgbClr val="004992"/>
                </a:solidFill>
              </a:rPr>
              <a:t> </a:t>
            </a:r>
            <a:r>
              <a:rPr lang="en-US" sz="2000" spc="-10" dirty="0" err="1">
                <a:solidFill>
                  <a:srgbClr val="004992"/>
                </a:solidFill>
              </a:rPr>
              <a:t>p</a:t>
            </a:r>
            <a:r>
              <a:rPr lang="en-US" sz="2000" dirty="0" err="1">
                <a:solidFill>
                  <a:srgbClr val="004992"/>
                </a:solidFill>
              </a:rPr>
              <a:t>s</a:t>
            </a:r>
            <a:r>
              <a:rPr lang="en-US" sz="2000" spc="-30" dirty="0" err="1">
                <a:solidFill>
                  <a:srgbClr val="004992"/>
                </a:solidFill>
              </a:rPr>
              <a:t>i</a:t>
            </a:r>
            <a:r>
              <a:rPr lang="en-US" sz="2000" dirty="0" err="1">
                <a:solidFill>
                  <a:srgbClr val="004992"/>
                </a:solidFill>
              </a:rPr>
              <a:t>ho</a:t>
            </a:r>
            <a:r>
              <a:rPr lang="en-US" sz="2000" spc="-10" dirty="0" err="1">
                <a:solidFill>
                  <a:srgbClr val="004992"/>
                </a:solidFill>
              </a:rPr>
              <a:t>z</a:t>
            </a:r>
            <a:r>
              <a:rPr lang="en-US" sz="2000" spc="25" dirty="0" err="1">
                <a:solidFill>
                  <a:srgbClr val="004992"/>
                </a:solidFill>
              </a:rPr>
              <a:t>e</a:t>
            </a:r>
            <a:r>
              <a:rPr lang="en-US" sz="2000" dirty="0">
                <a:solidFill>
                  <a:srgbClr val="004992"/>
                </a:solidFill>
              </a:rPr>
              <a:t>:</a:t>
            </a:r>
          </a:p>
          <a:p>
            <a:pPr marL="342900" lvl="0" indent="-342900" defTabSz="914400">
              <a:buClr>
                <a:srgbClr val="333333"/>
              </a:buClr>
              <a:buFont typeface="WingDings"/>
              <a:buChar char=""/>
              <a:tabLst>
                <a:tab pos="277495" algn="l"/>
              </a:tabLst>
            </a:pPr>
            <a:r>
              <a:rPr lang="en-US" sz="2000" b="1" spc="-20" dirty="0" err="1">
                <a:solidFill>
                  <a:srgbClr val="333333"/>
                </a:solidFill>
              </a:rPr>
              <a:t>Sum</a:t>
            </a:r>
            <a:r>
              <a:rPr lang="en-US" sz="2000" b="1" spc="-25" dirty="0" err="1">
                <a:solidFill>
                  <a:srgbClr val="333333"/>
                </a:solidFill>
              </a:rPr>
              <a:t>a</a:t>
            </a:r>
            <a:r>
              <a:rPr lang="en-US" sz="2000" b="1" spc="-15" dirty="0" err="1">
                <a:solidFill>
                  <a:srgbClr val="333333"/>
                </a:solidFill>
              </a:rPr>
              <a:t>nute</a:t>
            </a:r>
            <a:r>
              <a:rPr lang="en-US" sz="2000" b="1" spc="50" dirty="0">
                <a:solidFill>
                  <a:srgbClr val="333333"/>
                </a:solidFill>
              </a:rPr>
              <a:t> </a:t>
            </a:r>
            <a:r>
              <a:rPr lang="en-US" sz="2000" b="1" spc="-20" dirty="0" err="1">
                <a:solidFill>
                  <a:srgbClr val="333333"/>
                </a:solidFill>
              </a:rPr>
              <a:t>i</a:t>
            </a:r>
            <a:r>
              <a:rPr lang="en-US" sz="2000" b="1" spc="-15" dirty="0" err="1">
                <a:solidFill>
                  <a:srgbClr val="333333"/>
                </a:solidFill>
              </a:rPr>
              <a:t>de</a:t>
            </a:r>
            <a:r>
              <a:rPr lang="en-US" sz="2000" b="1" spc="-25" dirty="0" err="1">
                <a:solidFill>
                  <a:srgbClr val="333333"/>
                </a:solidFill>
              </a:rPr>
              <a:t>j</a:t>
            </a:r>
            <a:r>
              <a:rPr lang="en-US" sz="2000" b="1" spc="-10" dirty="0" err="1">
                <a:solidFill>
                  <a:srgbClr val="333333"/>
                </a:solidFill>
              </a:rPr>
              <a:t>e</a:t>
            </a:r>
            <a:r>
              <a:rPr lang="en-US" sz="2000" b="1" spc="-10" dirty="0">
                <a:solidFill>
                  <a:srgbClr val="333333"/>
                </a:solidFill>
              </a:rPr>
              <a:t>:</a:t>
            </a:r>
            <a:r>
              <a:rPr lang="en-US" sz="2000" b="1" spc="50" dirty="0">
                <a:solidFill>
                  <a:srgbClr val="333333"/>
                </a:solidFill>
              </a:rPr>
              <a:t> </a:t>
            </a:r>
            <a:r>
              <a:rPr lang="en-US" sz="2000" spc="-15" dirty="0" err="1">
                <a:solidFill>
                  <a:srgbClr val="333333"/>
                </a:solidFill>
              </a:rPr>
              <a:t>B</a:t>
            </a:r>
            <a:r>
              <a:rPr lang="en-US" sz="2000" spc="15" dirty="0" err="1">
                <a:solidFill>
                  <a:srgbClr val="333333"/>
                </a:solidFill>
              </a:rPr>
              <a:t>i</a:t>
            </a:r>
            <a:r>
              <a:rPr lang="en-US" sz="2000" spc="-5" dirty="0" err="1">
                <a:solidFill>
                  <a:srgbClr val="333333"/>
                </a:solidFill>
              </a:rPr>
              <a:t>t</a:t>
            </a:r>
            <a:r>
              <a:rPr lang="en-US" sz="2000" spc="-10" dirty="0" err="1">
                <a:solidFill>
                  <a:srgbClr val="333333"/>
                </a:solidFill>
              </a:rPr>
              <a:t>i</a:t>
            </a:r>
            <a:r>
              <a:rPr lang="en-US" sz="2000" spc="-30" dirty="0">
                <a:solidFill>
                  <a:srgbClr val="333333"/>
                </a:solidFill>
              </a:rPr>
              <a:t> </a:t>
            </a:r>
            <a:r>
              <a:rPr lang="en-US" sz="2000" spc="-5" dirty="0" err="1">
                <a:solidFill>
                  <a:srgbClr val="333333"/>
                </a:solidFill>
              </a:rPr>
              <a:t>u</a:t>
            </a:r>
            <a:r>
              <a:rPr lang="en-US" sz="2000" spc="-15" dirty="0" err="1">
                <a:solidFill>
                  <a:srgbClr val="333333"/>
                </a:solidFill>
              </a:rPr>
              <a:t>v</a:t>
            </a:r>
            <a:r>
              <a:rPr lang="en-US" sz="2000" spc="-30" dirty="0" err="1">
                <a:solidFill>
                  <a:srgbClr val="333333"/>
                </a:solidFill>
              </a:rPr>
              <a:t>e</a:t>
            </a:r>
            <a:r>
              <a:rPr lang="en-US" sz="2000" spc="-20" dirty="0" err="1">
                <a:solidFill>
                  <a:srgbClr val="333333"/>
                </a:solidFill>
              </a:rPr>
              <a:t>r</a:t>
            </a:r>
            <a:r>
              <a:rPr lang="en-US" sz="2000" spc="-30" dirty="0" err="1">
                <a:solidFill>
                  <a:srgbClr val="333333"/>
                </a:solidFill>
              </a:rPr>
              <a:t>e</a:t>
            </a:r>
            <a:r>
              <a:rPr lang="en-US" sz="2000" spc="-15" dirty="0" err="1">
                <a:solidFill>
                  <a:srgbClr val="333333"/>
                </a:solidFill>
              </a:rPr>
              <a:t>n</a:t>
            </a:r>
            <a:r>
              <a:rPr lang="en-US" sz="2000" spc="20" dirty="0">
                <a:solidFill>
                  <a:srgbClr val="333333"/>
                </a:solidFill>
              </a:rPr>
              <a:t> </a:t>
            </a:r>
            <a:r>
              <a:rPr lang="en-US" sz="2000" spc="-15" dirty="0">
                <a:solidFill>
                  <a:srgbClr val="333333"/>
                </a:solidFill>
              </a:rPr>
              <a:t>u</a:t>
            </a:r>
            <a:r>
              <a:rPr lang="en-US" sz="2000" spc="5" dirty="0">
                <a:solidFill>
                  <a:srgbClr val="333333"/>
                </a:solidFill>
              </a:rPr>
              <a:t> </a:t>
            </a:r>
            <a:r>
              <a:rPr lang="en-US" sz="2000" spc="-15" dirty="0" err="1">
                <a:solidFill>
                  <a:srgbClr val="333333"/>
                </a:solidFill>
              </a:rPr>
              <a:t>ne</a:t>
            </a:r>
            <a:r>
              <a:rPr lang="en-US" sz="2000" spc="-30" dirty="0" err="1">
                <a:solidFill>
                  <a:srgbClr val="333333"/>
                </a:solidFill>
              </a:rPr>
              <a:t>š</a:t>
            </a:r>
            <a:r>
              <a:rPr lang="en-US" sz="2000" spc="-5" dirty="0" err="1">
                <a:solidFill>
                  <a:srgbClr val="333333"/>
                </a:solidFill>
              </a:rPr>
              <a:t>t</a:t>
            </a:r>
            <a:r>
              <a:rPr lang="en-US" sz="2000" spc="-15" dirty="0" err="1">
                <a:solidFill>
                  <a:srgbClr val="333333"/>
                </a:solidFill>
              </a:rPr>
              <a:t>o</a:t>
            </a:r>
            <a:r>
              <a:rPr lang="en-US" sz="2000" spc="-15" dirty="0">
                <a:solidFill>
                  <a:srgbClr val="333333"/>
                </a:solidFill>
              </a:rPr>
              <a:t> </a:t>
            </a:r>
            <a:r>
              <a:rPr lang="en-US" sz="2000" spc="-30" dirty="0" err="1">
                <a:solidFill>
                  <a:srgbClr val="333333"/>
                </a:solidFill>
              </a:rPr>
              <a:t>š</a:t>
            </a:r>
            <a:r>
              <a:rPr lang="en-US" sz="2000" spc="-5" dirty="0" err="1">
                <a:solidFill>
                  <a:srgbClr val="333333"/>
                </a:solidFill>
              </a:rPr>
              <a:t>t</a:t>
            </a:r>
            <a:r>
              <a:rPr lang="en-US" sz="2000" spc="-15" dirty="0" err="1">
                <a:solidFill>
                  <a:srgbClr val="333333"/>
                </a:solidFill>
              </a:rPr>
              <a:t>o</a:t>
            </a:r>
            <a:r>
              <a:rPr lang="en-US" sz="2000" dirty="0">
                <a:solidFill>
                  <a:srgbClr val="333333"/>
                </a:solidFill>
              </a:rPr>
              <a:t> </a:t>
            </a:r>
            <a:r>
              <a:rPr lang="en-US" sz="2000" spc="-5" dirty="0" err="1">
                <a:solidFill>
                  <a:srgbClr val="333333"/>
                </a:solidFill>
              </a:rPr>
              <a:t>n</a:t>
            </a:r>
            <a:r>
              <a:rPr lang="en-US" sz="2000" spc="15" dirty="0" err="1">
                <a:solidFill>
                  <a:srgbClr val="333333"/>
                </a:solidFill>
              </a:rPr>
              <a:t>i</a:t>
            </a:r>
            <a:r>
              <a:rPr lang="en-US" sz="2000" spc="-5" dirty="0" err="1">
                <a:solidFill>
                  <a:srgbClr val="333333"/>
                </a:solidFill>
              </a:rPr>
              <a:t>j</a:t>
            </a:r>
            <a:r>
              <a:rPr lang="en-US" sz="2000" spc="-15" dirty="0" err="1">
                <a:solidFill>
                  <a:srgbClr val="333333"/>
                </a:solidFill>
              </a:rPr>
              <a:t>e</a:t>
            </a:r>
            <a:r>
              <a:rPr lang="en-US" sz="2000" spc="-45" dirty="0">
                <a:solidFill>
                  <a:srgbClr val="333333"/>
                </a:solidFill>
              </a:rPr>
              <a:t> </a:t>
            </a:r>
            <a:r>
              <a:rPr lang="en-US" sz="2000" spc="-20" dirty="0" err="1">
                <a:solidFill>
                  <a:srgbClr val="333333"/>
                </a:solidFill>
              </a:rPr>
              <a:t>r</a:t>
            </a:r>
            <a:r>
              <a:rPr lang="en-US" sz="2000" spc="-30" dirty="0" err="1">
                <a:solidFill>
                  <a:srgbClr val="333333"/>
                </a:solidFill>
              </a:rPr>
              <a:t>e</a:t>
            </a:r>
            <a:r>
              <a:rPr lang="en-US" sz="2000" spc="-15" dirty="0" err="1">
                <a:solidFill>
                  <a:srgbClr val="333333"/>
                </a:solidFill>
              </a:rPr>
              <a:t>a</a:t>
            </a:r>
            <a:r>
              <a:rPr lang="en-US" sz="2000" spc="20" dirty="0" err="1">
                <a:solidFill>
                  <a:srgbClr val="333333"/>
                </a:solidFill>
              </a:rPr>
              <a:t>l</a:t>
            </a:r>
            <a:r>
              <a:rPr lang="en-US" sz="2000" spc="-5" dirty="0" err="1">
                <a:solidFill>
                  <a:srgbClr val="333333"/>
                </a:solidFill>
              </a:rPr>
              <a:t>n</a:t>
            </a:r>
            <a:r>
              <a:rPr lang="en-US" sz="2000" spc="-15" dirty="0" err="1">
                <a:solidFill>
                  <a:srgbClr val="333333"/>
                </a:solidFill>
              </a:rPr>
              <a:t>o</a:t>
            </a:r>
            <a:r>
              <a:rPr lang="en-US" sz="2000" spc="25" dirty="0">
                <a:solidFill>
                  <a:srgbClr val="333333"/>
                </a:solidFill>
              </a:rPr>
              <a:t> </a:t>
            </a:r>
            <a:r>
              <a:rPr lang="en-US" sz="2000" spc="-5" dirty="0">
                <a:solidFill>
                  <a:srgbClr val="333333"/>
                </a:solidFill>
              </a:rPr>
              <a:t>(</a:t>
            </a:r>
            <a:r>
              <a:rPr lang="en-US" sz="2000" spc="-5" dirty="0" err="1">
                <a:solidFill>
                  <a:srgbClr val="333333"/>
                </a:solidFill>
              </a:rPr>
              <a:t>n</a:t>
            </a:r>
            <a:r>
              <a:rPr lang="en-US" sz="2000" spc="-10" dirty="0" err="1">
                <a:solidFill>
                  <a:srgbClr val="333333"/>
                </a:solidFill>
              </a:rPr>
              <a:t>p</a:t>
            </a:r>
            <a:r>
              <a:rPr lang="en-US" sz="2000" spc="-20" dirty="0" err="1">
                <a:solidFill>
                  <a:srgbClr val="333333"/>
                </a:solidFill>
              </a:rPr>
              <a:t>r</a:t>
            </a:r>
            <a:r>
              <a:rPr lang="en-US" sz="2000" spc="-10" dirty="0">
                <a:solidFill>
                  <a:srgbClr val="333333"/>
                </a:solidFill>
              </a:rPr>
              <a:t>. </a:t>
            </a:r>
            <a:r>
              <a:rPr lang="en-US" sz="2000" spc="-30" dirty="0" err="1">
                <a:solidFill>
                  <a:srgbClr val="333333"/>
                </a:solidFill>
              </a:rPr>
              <a:t>o</a:t>
            </a:r>
            <a:r>
              <a:rPr lang="en-US" sz="2000" spc="-10" dirty="0" err="1">
                <a:solidFill>
                  <a:srgbClr val="333333"/>
                </a:solidFill>
              </a:rPr>
              <a:t>d</a:t>
            </a:r>
            <a:r>
              <a:rPr lang="en-US" sz="2000" spc="-15" dirty="0" err="1">
                <a:solidFill>
                  <a:srgbClr val="333333"/>
                </a:solidFill>
              </a:rPr>
              <a:t>a</a:t>
            </a:r>
            <a:r>
              <a:rPr lang="en-US" sz="2000" spc="-10" dirty="0" err="1">
                <a:solidFill>
                  <a:srgbClr val="333333"/>
                </a:solidFill>
              </a:rPr>
              <a:t>b</a:t>
            </a:r>
            <a:r>
              <a:rPr lang="en-US" sz="2000" spc="-20" dirty="0" err="1">
                <a:solidFill>
                  <a:srgbClr val="333333"/>
                </a:solidFill>
              </a:rPr>
              <a:t>r</a:t>
            </a:r>
            <a:r>
              <a:rPr lang="en-US" sz="2000" spc="-15" dirty="0" err="1">
                <a:solidFill>
                  <a:srgbClr val="333333"/>
                </a:solidFill>
              </a:rPr>
              <a:t>an</a:t>
            </a:r>
            <a:r>
              <a:rPr lang="en-US" sz="2000" spc="25" dirty="0">
                <a:solidFill>
                  <a:srgbClr val="333333"/>
                </a:solidFill>
              </a:rPr>
              <a:t> </a:t>
            </a:r>
            <a:r>
              <a:rPr lang="en-US" sz="2000" spc="-10" dirty="0" err="1">
                <a:solidFill>
                  <a:srgbClr val="333333"/>
                </a:solidFill>
              </a:rPr>
              <a:t>si</a:t>
            </a:r>
            <a:r>
              <a:rPr lang="en-US" sz="2000" spc="-15" dirty="0">
                <a:solidFill>
                  <a:srgbClr val="333333"/>
                </a:solidFill>
              </a:rPr>
              <a:t> </a:t>
            </a:r>
            <a:r>
              <a:rPr lang="en-US" sz="2000" spc="-10" dirty="0">
                <a:solidFill>
                  <a:srgbClr val="333333"/>
                </a:solidFill>
              </a:rPr>
              <a:t>d</a:t>
            </a:r>
            <a:r>
              <a:rPr lang="en-US" sz="2000" spc="-15" dirty="0">
                <a:solidFill>
                  <a:srgbClr val="333333"/>
                </a:solidFill>
              </a:rPr>
              <a:t>a</a:t>
            </a:r>
            <a:r>
              <a:rPr lang="en-US" sz="2000" spc="15" dirty="0">
                <a:solidFill>
                  <a:srgbClr val="333333"/>
                </a:solidFill>
              </a:rPr>
              <a:t> </a:t>
            </a:r>
            <a:r>
              <a:rPr lang="en-US" sz="2000" spc="-15" dirty="0">
                <a:solidFill>
                  <a:srgbClr val="333333"/>
                </a:solidFill>
              </a:rPr>
              <a:t>spas</a:t>
            </a:r>
            <a:r>
              <a:rPr lang="sr-Latn-CS" sz="2000" spc="-15" dirty="0">
                <a:solidFill>
                  <a:srgbClr val="333333"/>
                </a:solidFill>
              </a:rPr>
              <a:t>e</a:t>
            </a:r>
            <a:r>
              <a:rPr lang="en-US" sz="2000" spc="-15" dirty="0">
                <a:solidFill>
                  <a:srgbClr val="333333"/>
                </a:solidFill>
              </a:rPr>
              <a:t>š</a:t>
            </a:r>
            <a:r>
              <a:rPr lang="en-US" sz="2000" spc="-40" dirty="0">
                <a:solidFill>
                  <a:srgbClr val="333333"/>
                </a:solidFill>
              </a:rPr>
              <a:t> </a:t>
            </a:r>
            <a:r>
              <a:rPr lang="en-US" sz="2000" spc="-15" dirty="0" err="1">
                <a:solidFill>
                  <a:srgbClr val="333333"/>
                </a:solidFill>
              </a:rPr>
              <a:t>s</a:t>
            </a:r>
            <a:r>
              <a:rPr lang="en-US" sz="2000" spc="-25" dirty="0" err="1">
                <a:solidFill>
                  <a:srgbClr val="333333"/>
                </a:solidFill>
              </a:rPr>
              <a:t>v</a:t>
            </a:r>
            <a:r>
              <a:rPr lang="en-US" sz="2000" spc="-30" dirty="0" err="1">
                <a:solidFill>
                  <a:srgbClr val="333333"/>
                </a:solidFill>
              </a:rPr>
              <a:t>e</a:t>
            </a:r>
            <a:r>
              <a:rPr lang="en-US" sz="2000" spc="-10" dirty="0" err="1">
                <a:solidFill>
                  <a:srgbClr val="333333"/>
                </a:solidFill>
              </a:rPr>
              <a:t>t</a:t>
            </a:r>
            <a:r>
              <a:rPr lang="en-US" sz="2000" dirty="0">
                <a:solidFill>
                  <a:srgbClr val="333333"/>
                </a:solidFill>
              </a:rPr>
              <a:t> </a:t>
            </a:r>
            <a:r>
              <a:rPr lang="en-US" sz="2000" spc="5" dirty="0" err="1">
                <a:solidFill>
                  <a:srgbClr val="333333"/>
                </a:solidFill>
              </a:rPr>
              <a:t>i</a:t>
            </a:r>
            <a:r>
              <a:rPr lang="en-US" sz="2000" spc="15" dirty="0" err="1">
                <a:solidFill>
                  <a:srgbClr val="333333"/>
                </a:solidFill>
              </a:rPr>
              <a:t>l</a:t>
            </a:r>
            <a:r>
              <a:rPr lang="en-US" sz="2000" spc="-10" dirty="0" err="1">
                <a:solidFill>
                  <a:srgbClr val="333333"/>
                </a:solidFill>
              </a:rPr>
              <a:t>i</a:t>
            </a:r>
            <a:r>
              <a:rPr lang="en-US" sz="2000" spc="-55" dirty="0">
                <a:solidFill>
                  <a:srgbClr val="333333"/>
                </a:solidFill>
              </a:rPr>
              <a:t> </a:t>
            </a:r>
            <a:r>
              <a:rPr lang="en-US" sz="2000" spc="-10" dirty="0" err="1">
                <a:solidFill>
                  <a:srgbClr val="333333"/>
                </a:solidFill>
              </a:rPr>
              <a:t>si</a:t>
            </a:r>
            <a:r>
              <a:rPr lang="en-US" sz="2000" spc="-15" dirty="0">
                <a:solidFill>
                  <a:srgbClr val="333333"/>
                </a:solidFill>
              </a:rPr>
              <a:t> </a:t>
            </a:r>
            <a:r>
              <a:rPr lang="en-US" sz="2000" spc="-15" dirty="0" err="1">
                <a:solidFill>
                  <a:srgbClr val="333333"/>
                </a:solidFill>
              </a:rPr>
              <a:t>a</a:t>
            </a:r>
            <a:r>
              <a:rPr lang="en-US" sz="2000" spc="-5" dirty="0" err="1">
                <a:solidFill>
                  <a:srgbClr val="333333"/>
                </a:solidFill>
              </a:rPr>
              <a:t>n</a:t>
            </a:r>
            <a:r>
              <a:rPr lang="en-US" sz="2000" spc="-10" dirty="0" err="1">
                <a:solidFill>
                  <a:srgbClr val="333333"/>
                </a:solidFill>
              </a:rPr>
              <a:t>g</a:t>
            </a:r>
            <a:r>
              <a:rPr lang="en-US" sz="2000" spc="-15" dirty="0" err="1">
                <a:solidFill>
                  <a:srgbClr val="333333"/>
                </a:solidFill>
              </a:rPr>
              <a:t>a</a:t>
            </a:r>
            <a:r>
              <a:rPr lang="en-US" sz="2000" spc="-5" dirty="0" err="1">
                <a:solidFill>
                  <a:srgbClr val="333333"/>
                </a:solidFill>
              </a:rPr>
              <a:t>ž</a:t>
            </a:r>
            <a:r>
              <a:rPr lang="en-US" sz="2000" spc="-25" dirty="0" err="1">
                <a:solidFill>
                  <a:srgbClr val="333333"/>
                </a:solidFill>
              </a:rPr>
              <a:t>o</a:t>
            </a:r>
            <a:r>
              <a:rPr lang="en-US" sz="2000" spc="-15" dirty="0" err="1">
                <a:solidFill>
                  <a:srgbClr val="333333"/>
                </a:solidFill>
              </a:rPr>
              <a:t>van</a:t>
            </a:r>
            <a:r>
              <a:rPr lang="en-US" sz="2000" spc="20" dirty="0">
                <a:solidFill>
                  <a:srgbClr val="333333"/>
                </a:solidFill>
              </a:rPr>
              <a:t> </a:t>
            </a:r>
            <a:r>
              <a:rPr lang="en-US" sz="2000" spc="-25" dirty="0">
                <a:solidFill>
                  <a:srgbClr val="333333"/>
                </a:solidFill>
              </a:rPr>
              <a:t>o</a:t>
            </a:r>
            <a:r>
              <a:rPr lang="en-US" sz="2000" spc="-15" dirty="0">
                <a:solidFill>
                  <a:srgbClr val="333333"/>
                </a:solidFill>
              </a:rPr>
              <a:t>d</a:t>
            </a:r>
            <a:r>
              <a:rPr lang="en-US" sz="2000" dirty="0">
                <a:solidFill>
                  <a:srgbClr val="333333"/>
                </a:solidFill>
              </a:rPr>
              <a:t> </a:t>
            </a:r>
            <a:r>
              <a:rPr lang="en-US" sz="2000" spc="-10" dirty="0" err="1">
                <a:solidFill>
                  <a:srgbClr val="333333"/>
                </a:solidFill>
              </a:rPr>
              <a:t>ta</a:t>
            </a:r>
            <a:r>
              <a:rPr lang="en-US" sz="2000" dirty="0" err="1">
                <a:solidFill>
                  <a:srgbClr val="333333"/>
                </a:solidFill>
              </a:rPr>
              <a:t>j</a:t>
            </a:r>
            <a:r>
              <a:rPr lang="en-US" sz="2000" spc="-5" dirty="0" err="1">
                <a:solidFill>
                  <a:srgbClr val="333333"/>
                </a:solidFill>
              </a:rPr>
              <a:t>n</a:t>
            </a:r>
            <a:r>
              <a:rPr lang="en-US" sz="2000" spc="-15" dirty="0" err="1">
                <a:solidFill>
                  <a:srgbClr val="333333"/>
                </a:solidFill>
              </a:rPr>
              <a:t>e</a:t>
            </a:r>
            <a:r>
              <a:rPr lang="en-US" sz="2000" spc="-15" dirty="0">
                <a:solidFill>
                  <a:srgbClr val="333333"/>
                </a:solidFill>
              </a:rPr>
              <a:t> </a:t>
            </a:r>
            <a:r>
              <a:rPr lang="en-US" sz="2000" spc="-30" dirty="0" err="1">
                <a:solidFill>
                  <a:srgbClr val="333333"/>
                </a:solidFill>
              </a:rPr>
              <a:t>s</a:t>
            </a:r>
            <a:r>
              <a:rPr lang="en-US" sz="2000" spc="15" dirty="0" err="1">
                <a:solidFill>
                  <a:srgbClr val="333333"/>
                </a:solidFill>
              </a:rPr>
              <a:t>l</a:t>
            </a:r>
            <a:r>
              <a:rPr lang="en-US" sz="2000" spc="-5" dirty="0" err="1">
                <a:solidFill>
                  <a:srgbClr val="333333"/>
                </a:solidFill>
              </a:rPr>
              <a:t>u</a:t>
            </a:r>
            <a:r>
              <a:rPr lang="en-US" sz="2000" spc="-10" dirty="0" err="1">
                <a:solidFill>
                  <a:srgbClr val="333333"/>
                </a:solidFill>
              </a:rPr>
              <a:t>žb</a:t>
            </a:r>
            <a:r>
              <a:rPr lang="en-US" sz="2000" spc="50" dirty="0" err="1">
                <a:solidFill>
                  <a:srgbClr val="333333"/>
                </a:solidFill>
              </a:rPr>
              <a:t>e</a:t>
            </a:r>
            <a:r>
              <a:rPr lang="en-US" sz="2000" spc="-10" dirty="0">
                <a:solidFill>
                  <a:srgbClr val="333333"/>
                </a:solidFill>
              </a:rPr>
              <a:t>)</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000" spc="-10" dirty="0" err="1">
                <a:solidFill>
                  <a:srgbClr val="004992"/>
                </a:solidFill>
              </a:rPr>
              <a:t>G</a:t>
            </a:r>
            <a:r>
              <a:rPr lang="en-US" sz="2000" spc="-30" dirty="0" err="1">
                <a:solidFill>
                  <a:srgbClr val="004992"/>
                </a:solidFill>
              </a:rPr>
              <a:t>l</a:t>
            </a:r>
            <a:r>
              <a:rPr lang="en-US" sz="2000" spc="-10" dirty="0" err="1">
                <a:solidFill>
                  <a:srgbClr val="004992"/>
                </a:solidFill>
              </a:rPr>
              <a:t>a</a:t>
            </a:r>
            <a:r>
              <a:rPr lang="en-US" sz="2000" spc="-15" dirty="0" err="1">
                <a:solidFill>
                  <a:srgbClr val="004992"/>
                </a:solidFill>
              </a:rPr>
              <a:t>v</a:t>
            </a:r>
            <a:r>
              <a:rPr lang="en-US" sz="2000" dirty="0" err="1">
                <a:solidFill>
                  <a:srgbClr val="004992"/>
                </a:solidFill>
              </a:rPr>
              <a:t>ni</a:t>
            </a:r>
            <a:r>
              <a:rPr lang="en-US" sz="2000" dirty="0">
                <a:solidFill>
                  <a:srgbClr val="004992"/>
                </a:solidFill>
              </a:rPr>
              <a:t> </a:t>
            </a:r>
            <a:r>
              <a:rPr lang="en-US" sz="2000" dirty="0" err="1">
                <a:solidFill>
                  <a:srgbClr val="004992"/>
                </a:solidFill>
              </a:rPr>
              <a:t>s</a:t>
            </a:r>
            <a:r>
              <a:rPr lang="en-US" sz="2000" spc="-30" dirty="0" err="1">
                <a:solidFill>
                  <a:srgbClr val="004992"/>
                </a:solidFill>
              </a:rPr>
              <a:t>i</a:t>
            </a:r>
            <a:r>
              <a:rPr lang="en-US" sz="2000" spc="-15" dirty="0" err="1">
                <a:solidFill>
                  <a:srgbClr val="004992"/>
                </a:solidFill>
              </a:rPr>
              <a:t>m</a:t>
            </a:r>
            <a:r>
              <a:rPr lang="en-US" sz="2000" spc="-10" dirty="0" err="1">
                <a:solidFill>
                  <a:srgbClr val="004992"/>
                </a:solidFill>
              </a:rPr>
              <a:t>p</a:t>
            </a:r>
            <a:r>
              <a:rPr lang="en-US" sz="2000" dirty="0" err="1">
                <a:solidFill>
                  <a:srgbClr val="004992"/>
                </a:solidFill>
              </a:rPr>
              <a:t>to</a:t>
            </a:r>
            <a:r>
              <a:rPr lang="en-US" sz="2000" spc="-15" dirty="0" err="1">
                <a:solidFill>
                  <a:srgbClr val="004992"/>
                </a:solidFill>
              </a:rPr>
              <a:t>m</a:t>
            </a:r>
            <a:r>
              <a:rPr lang="en-US" sz="2000" dirty="0" err="1">
                <a:solidFill>
                  <a:srgbClr val="004992"/>
                </a:solidFill>
              </a:rPr>
              <a:t>i</a:t>
            </a:r>
            <a:r>
              <a:rPr lang="en-US" sz="2000" spc="30" dirty="0">
                <a:solidFill>
                  <a:srgbClr val="004992"/>
                </a:solidFill>
              </a:rPr>
              <a:t> </a:t>
            </a:r>
            <a:r>
              <a:rPr lang="en-US" sz="2000" dirty="0" err="1">
                <a:solidFill>
                  <a:srgbClr val="004992"/>
                </a:solidFill>
              </a:rPr>
              <a:t>sh</a:t>
            </a:r>
            <a:r>
              <a:rPr lang="en-US" sz="2000" spc="-35" dirty="0" err="1">
                <a:solidFill>
                  <a:srgbClr val="004992"/>
                </a:solidFill>
              </a:rPr>
              <a:t>i</a:t>
            </a:r>
            <a:r>
              <a:rPr lang="en-US" sz="2000" spc="-10" dirty="0" err="1">
                <a:solidFill>
                  <a:srgbClr val="004992"/>
                </a:solidFill>
              </a:rPr>
              <a:t>z</a:t>
            </a:r>
            <a:r>
              <a:rPr lang="en-US" sz="2000" dirty="0" err="1">
                <a:solidFill>
                  <a:srgbClr val="004992"/>
                </a:solidFill>
              </a:rPr>
              <a:t>of</a:t>
            </a:r>
            <a:r>
              <a:rPr lang="en-US" sz="2000" spc="-15" dirty="0" err="1">
                <a:solidFill>
                  <a:srgbClr val="004992"/>
                </a:solidFill>
              </a:rPr>
              <a:t>r</a:t>
            </a:r>
            <a:r>
              <a:rPr lang="en-US" sz="2000" dirty="0" err="1">
                <a:solidFill>
                  <a:srgbClr val="004992"/>
                </a:solidFill>
              </a:rPr>
              <a:t>en</a:t>
            </a:r>
            <a:r>
              <a:rPr lang="en-US" sz="2000" spc="-35" dirty="0" err="1">
                <a:solidFill>
                  <a:srgbClr val="004992"/>
                </a:solidFill>
              </a:rPr>
              <a:t>i</a:t>
            </a:r>
            <a:r>
              <a:rPr lang="en-US" sz="2000" spc="5" dirty="0" err="1">
                <a:solidFill>
                  <a:srgbClr val="004992"/>
                </a:solidFill>
              </a:rPr>
              <a:t>j</a:t>
            </a:r>
            <a:r>
              <a:rPr lang="en-US" sz="2000" dirty="0" err="1">
                <a:solidFill>
                  <a:srgbClr val="004992"/>
                </a:solidFill>
              </a:rPr>
              <a:t>e</a:t>
            </a:r>
            <a:r>
              <a:rPr lang="en-US" sz="2000" spc="20" dirty="0">
                <a:solidFill>
                  <a:srgbClr val="004992"/>
                </a:solidFill>
              </a:rPr>
              <a:t> </a:t>
            </a:r>
            <a:r>
              <a:rPr lang="en-US" sz="2000" dirty="0" err="1">
                <a:solidFill>
                  <a:srgbClr val="004992"/>
                </a:solidFill>
              </a:rPr>
              <a:t>i</a:t>
            </a:r>
            <a:r>
              <a:rPr lang="en-US" sz="2000" spc="-15" dirty="0">
                <a:solidFill>
                  <a:srgbClr val="004992"/>
                </a:solidFill>
              </a:rPr>
              <a:t> </a:t>
            </a:r>
            <a:r>
              <a:rPr lang="en-US" sz="2000" spc="-10" dirty="0" err="1">
                <a:solidFill>
                  <a:srgbClr val="004992"/>
                </a:solidFill>
              </a:rPr>
              <a:t>p</a:t>
            </a:r>
            <a:r>
              <a:rPr lang="en-US" sz="2000" dirty="0" err="1">
                <a:solidFill>
                  <a:srgbClr val="004992"/>
                </a:solidFill>
              </a:rPr>
              <a:t>s</a:t>
            </a:r>
            <a:r>
              <a:rPr lang="en-US" sz="2000" spc="-30" dirty="0" err="1">
                <a:solidFill>
                  <a:srgbClr val="004992"/>
                </a:solidFill>
              </a:rPr>
              <a:t>i</a:t>
            </a:r>
            <a:r>
              <a:rPr lang="en-US" sz="2000" dirty="0" err="1">
                <a:solidFill>
                  <a:srgbClr val="004992"/>
                </a:solidFill>
              </a:rPr>
              <a:t>ho</a:t>
            </a:r>
            <a:r>
              <a:rPr lang="en-US" sz="2000" spc="-10" dirty="0" err="1">
                <a:solidFill>
                  <a:srgbClr val="004992"/>
                </a:solidFill>
              </a:rPr>
              <a:t>z</a:t>
            </a:r>
            <a:r>
              <a:rPr lang="en-US" sz="2000" spc="25" dirty="0" err="1">
                <a:solidFill>
                  <a:srgbClr val="004992"/>
                </a:solidFill>
              </a:rPr>
              <a:t>e</a:t>
            </a:r>
            <a:r>
              <a:rPr lang="en-US" sz="2000" dirty="0">
                <a:solidFill>
                  <a:srgbClr val="004992"/>
                </a:solidFill>
              </a:rPr>
              <a:t>:</a:t>
            </a:r>
          </a:p>
          <a:p>
            <a:pPr marL="342900" lvl="0" indent="-342900" defTabSz="914400">
              <a:buClr>
                <a:srgbClr val="333333"/>
              </a:buClr>
              <a:buFont typeface="WingDings"/>
              <a:buChar char=""/>
              <a:tabLst>
                <a:tab pos="277495" algn="l"/>
              </a:tabLst>
            </a:pPr>
            <a:r>
              <a:rPr lang="en-US" sz="2000" b="1" spc="-20" dirty="0" err="1">
                <a:solidFill>
                  <a:srgbClr val="333333"/>
                </a:solidFill>
              </a:rPr>
              <a:t>Sum</a:t>
            </a:r>
            <a:r>
              <a:rPr lang="en-US" sz="2000" b="1" spc="-25" dirty="0" err="1">
                <a:solidFill>
                  <a:srgbClr val="333333"/>
                </a:solidFill>
              </a:rPr>
              <a:t>a</a:t>
            </a:r>
            <a:r>
              <a:rPr lang="en-US" sz="2000" b="1" spc="-15" dirty="0" err="1">
                <a:solidFill>
                  <a:srgbClr val="333333"/>
                </a:solidFill>
              </a:rPr>
              <a:t>nute</a:t>
            </a:r>
            <a:r>
              <a:rPr lang="en-US" sz="2000" b="1" spc="50" dirty="0">
                <a:solidFill>
                  <a:srgbClr val="333333"/>
                </a:solidFill>
              </a:rPr>
              <a:t> </a:t>
            </a:r>
            <a:r>
              <a:rPr lang="en-US" sz="2000" b="1" spc="-20" dirty="0" err="1">
                <a:solidFill>
                  <a:srgbClr val="333333"/>
                </a:solidFill>
              </a:rPr>
              <a:t>i</a:t>
            </a:r>
            <a:r>
              <a:rPr lang="en-US" sz="2000" b="1" spc="-15" dirty="0" err="1">
                <a:solidFill>
                  <a:srgbClr val="333333"/>
                </a:solidFill>
              </a:rPr>
              <a:t>de</a:t>
            </a:r>
            <a:r>
              <a:rPr lang="en-US" sz="2000" b="1" spc="-25" dirty="0" err="1">
                <a:solidFill>
                  <a:srgbClr val="333333"/>
                </a:solidFill>
              </a:rPr>
              <a:t>j</a:t>
            </a:r>
            <a:r>
              <a:rPr lang="en-US" sz="2000" b="1" spc="-10" dirty="0" err="1">
                <a:solidFill>
                  <a:srgbClr val="333333"/>
                </a:solidFill>
              </a:rPr>
              <a:t>e</a:t>
            </a:r>
            <a:r>
              <a:rPr lang="en-US" sz="2000" b="1" spc="-10" dirty="0">
                <a:solidFill>
                  <a:srgbClr val="333333"/>
                </a:solidFill>
              </a:rPr>
              <a:t>:</a:t>
            </a:r>
            <a:r>
              <a:rPr lang="en-US" sz="2000" b="1" spc="50" dirty="0">
                <a:solidFill>
                  <a:srgbClr val="333333"/>
                </a:solidFill>
              </a:rPr>
              <a:t> </a:t>
            </a:r>
            <a:r>
              <a:rPr lang="en-US" sz="2000" spc="-15" dirty="0" err="1">
                <a:solidFill>
                  <a:srgbClr val="333333"/>
                </a:solidFill>
              </a:rPr>
              <a:t>B</a:t>
            </a:r>
            <a:r>
              <a:rPr lang="en-US" sz="2000" spc="15" dirty="0" err="1">
                <a:solidFill>
                  <a:srgbClr val="333333"/>
                </a:solidFill>
              </a:rPr>
              <a:t>i</a:t>
            </a:r>
            <a:r>
              <a:rPr lang="en-US" sz="2000" spc="-5" dirty="0" err="1">
                <a:solidFill>
                  <a:srgbClr val="333333"/>
                </a:solidFill>
              </a:rPr>
              <a:t>t</a:t>
            </a:r>
            <a:r>
              <a:rPr lang="en-US" sz="2000" spc="-10" dirty="0" err="1">
                <a:solidFill>
                  <a:srgbClr val="333333"/>
                </a:solidFill>
              </a:rPr>
              <a:t>i</a:t>
            </a:r>
            <a:r>
              <a:rPr lang="en-US" sz="2000" spc="-30" dirty="0">
                <a:solidFill>
                  <a:srgbClr val="333333"/>
                </a:solidFill>
              </a:rPr>
              <a:t> </a:t>
            </a:r>
            <a:r>
              <a:rPr lang="en-US" sz="2000" spc="-5" dirty="0" err="1">
                <a:solidFill>
                  <a:srgbClr val="333333"/>
                </a:solidFill>
              </a:rPr>
              <a:t>u</a:t>
            </a:r>
            <a:r>
              <a:rPr lang="en-US" sz="2000" spc="-15" dirty="0" err="1">
                <a:solidFill>
                  <a:srgbClr val="333333"/>
                </a:solidFill>
              </a:rPr>
              <a:t>v</a:t>
            </a:r>
            <a:r>
              <a:rPr lang="en-US" sz="2000" spc="-30" dirty="0" err="1">
                <a:solidFill>
                  <a:srgbClr val="333333"/>
                </a:solidFill>
              </a:rPr>
              <a:t>e</a:t>
            </a:r>
            <a:r>
              <a:rPr lang="en-US" sz="2000" spc="-20" dirty="0" err="1">
                <a:solidFill>
                  <a:srgbClr val="333333"/>
                </a:solidFill>
              </a:rPr>
              <a:t>r</a:t>
            </a:r>
            <a:r>
              <a:rPr lang="en-US" sz="2000" spc="-30" dirty="0" err="1">
                <a:solidFill>
                  <a:srgbClr val="333333"/>
                </a:solidFill>
              </a:rPr>
              <a:t>e</a:t>
            </a:r>
            <a:r>
              <a:rPr lang="en-US" sz="2000" spc="-15" dirty="0" err="1">
                <a:solidFill>
                  <a:srgbClr val="333333"/>
                </a:solidFill>
              </a:rPr>
              <a:t>n</a:t>
            </a:r>
            <a:r>
              <a:rPr lang="en-US" sz="2000" spc="20" dirty="0">
                <a:solidFill>
                  <a:srgbClr val="333333"/>
                </a:solidFill>
              </a:rPr>
              <a:t> </a:t>
            </a:r>
            <a:r>
              <a:rPr lang="en-US" sz="2000" spc="-15" dirty="0">
                <a:solidFill>
                  <a:srgbClr val="333333"/>
                </a:solidFill>
              </a:rPr>
              <a:t>u</a:t>
            </a:r>
            <a:r>
              <a:rPr lang="en-US" sz="2000" spc="5" dirty="0">
                <a:solidFill>
                  <a:srgbClr val="333333"/>
                </a:solidFill>
              </a:rPr>
              <a:t> </a:t>
            </a:r>
            <a:r>
              <a:rPr lang="en-US" sz="2000" spc="-15" dirty="0" err="1">
                <a:solidFill>
                  <a:srgbClr val="333333"/>
                </a:solidFill>
              </a:rPr>
              <a:t>ne</a:t>
            </a:r>
            <a:r>
              <a:rPr lang="en-US" sz="2000" spc="-30" dirty="0" err="1">
                <a:solidFill>
                  <a:srgbClr val="333333"/>
                </a:solidFill>
              </a:rPr>
              <a:t>š</a:t>
            </a:r>
            <a:r>
              <a:rPr lang="en-US" sz="2000" spc="-5" dirty="0" err="1">
                <a:solidFill>
                  <a:srgbClr val="333333"/>
                </a:solidFill>
              </a:rPr>
              <a:t>t</a:t>
            </a:r>
            <a:r>
              <a:rPr lang="en-US" sz="2000" spc="-15" dirty="0" err="1">
                <a:solidFill>
                  <a:srgbClr val="333333"/>
                </a:solidFill>
              </a:rPr>
              <a:t>o</a:t>
            </a:r>
            <a:r>
              <a:rPr lang="en-US" sz="2000" spc="-15" dirty="0">
                <a:solidFill>
                  <a:srgbClr val="333333"/>
                </a:solidFill>
              </a:rPr>
              <a:t> </a:t>
            </a:r>
            <a:r>
              <a:rPr lang="en-US" sz="2000" spc="-30" dirty="0" err="1">
                <a:solidFill>
                  <a:srgbClr val="333333"/>
                </a:solidFill>
              </a:rPr>
              <a:t>š</a:t>
            </a:r>
            <a:r>
              <a:rPr lang="en-US" sz="2000" spc="-5" dirty="0" err="1">
                <a:solidFill>
                  <a:srgbClr val="333333"/>
                </a:solidFill>
              </a:rPr>
              <a:t>t</a:t>
            </a:r>
            <a:r>
              <a:rPr lang="en-US" sz="2000" spc="-15" dirty="0" err="1">
                <a:solidFill>
                  <a:srgbClr val="333333"/>
                </a:solidFill>
              </a:rPr>
              <a:t>o</a:t>
            </a:r>
            <a:r>
              <a:rPr lang="en-US" sz="2000" dirty="0">
                <a:solidFill>
                  <a:srgbClr val="333333"/>
                </a:solidFill>
              </a:rPr>
              <a:t> </a:t>
            </a:r>
            <a:r>
              <a:rPr lang="en-US" sz="2000" spc="-5" dirty="0" err="1">
                <a:solidFill>
                  <a:srgbClr val="333333"/>
                </a:solidFill>
              </a:rPr>
              <a:t>n</a:t>
            </a:r>
            <a:r>
              <a:rPr lang="en-US" sz="2000" spc="15" dirty="0" err="1">
                <a:solidFill>
                  <a:srgbClr val="333333"/>
                </a:solidFill>
              </a:rPr>
              <a:t>i</a:t>
            </a:r>
            <a:r>
              <a:rPr lang="en-US" sz="2000" spc="-5" dirty="0" err="1">
                <a:solidFill>
                  <a:srgbClr val="333333"/>
                </a:solidFill>
              </a:rPr>
              <a:t>j</a:t>
            </a:r>
            <a:r>
              <a:rPr lang="en-US" sz="2000" spc="-15" dirty="0" err="1">
                <a:solidFill>
                  <a:srgbClr val="333333"/>
                </a:solidFill>
              </a:rPr>
              <a:t>e</a:t>
            </a:r>
            <a:r>
              <a:rPr lang="en-US" sz="2000" spc="-45" dirty="0">
                <a:solidFill>
                  <a:srgbClr val="333333"/>
                </a:solidFill>
              </a:rPr>
              <a:t> </a:t>
            </a:r>
            <a:r>
              <a:rPr lang="en-US" sz="2000" spc="-20" dirty="0" err="1">
                <a:solidFill>
                  <a:srgbClr val="333333"/>
                </a:solidFill>
              </a:rPr>
              <a:t>r</a:t>
            </a:r>
            <a:r>
              <a:rPr lang="en-US" sz="2000" spc="-30" dirty="0" err="1">
                <a:solidFill>
                  <a:srgbClr val="333333"/>
                </a:solidFill>
              </a:rPr>
              <a:t>e</a:t>
            </a:r>
            <a:r>
              <a:rPr lang="en-US" sz="2000" spc="-15" dirty="0" err="1">
                <a:solidFill>
                  <a:srgbClr val="333333"/>
                </a:solidFill>
              </a:rPr>
              <a:t>a</a:t>
            </a:r>
            <a:r>
              <a:rPr lang="en-US" sz="2000" spc="20" dirty="0" err="1">
                <a:solidFill>
                  <a:srgbClr val="333333"/>
                </a:solidFill>
              </a:rPr>
              <a:t>l</a:t>
            </a:r>
            <a:r>
              <a:rPr lang="en-US" sz="2000" spc="-5" dirty="0" err="1">
                <a:solidFill>
                  <a:srgbClr val="333333"/>
                </a:solidFill>
              </a:rPr>
              <a:t>n</a:t>
            </a:r>
            <a:r>
              <a:rPr lang="en-US" sz="2000" spc="-15" dirty="0" err="1">
                <a:solidFill>
                  <a:srgbClr val="333333"/>
                </a:solidFill>
              </a:rPr>
              <a:t>o</a:t>
            </a:r>
            <a:r>
              <a:rPr lang="en-US" sz="2000" spc="25" dirty="0">
                <a:solidFill>
                  <a:srgbClr val="333333"/>
                </a:solidFill>
              </a:rPr>
              <a:t> </a:t>
            </a:r>
            <a:r>
              <a:rPr lang="en-US" sz="2000" spc="-5" dirty="0">
                <a:solidFill>
                  <a:srgbClr val="333333"/>
                </a:solidFill>
              </a:rPr>
              <a:t>(</a:t>
            </a:r>
            <a:r>
              <a:rPr lang="en-US" sz="2000" spc="-5" dirty="0" err="1">
                <a:solidFill>
                  <a:srgbClr val="333333"/>
                </a:solidFill>
              </a:rPr>
              <a:t>n</a:t>
            </a:r>
            <a:r>
              <a:rPr lang="en-US" sz="2000" spc="-10" dirty="0" err="1">
                <a:solidFill>
                  <a:srgbClr val="333333"/>
                </a:solidFill>
              </a:rPr>
              <a:t>p</a:t>
            </a:r>
            <a:r>
              <a:rPr lang="en-US" sz="2000" spc="-20" dirty="0" err="1">
                <a:solidFill>
                  <a:srgbClr val="333333"/>
                </a:solidFill>
              </a:rPr>
              <a:t>r</a:t>
            </a:r>
            <a:r>
              <a:rPr lang="en-US" sz="2000" spc="-10" dirty="0">
                <a:solidFill>
                  <a:srgbClr val="333333"/>
                </a:solidFill>
              </a:rPr>
              <a:t>. </a:t>
            </a:r>
            <a:r>
              <a:rPr lang="en-US" sz="2000" spc="-30" dirty="0" err="1">
                <a:solidFill>
                  <a:srgbClr val="333333"/>
                </a:solidFill>
              </a:rPr>
              <a:t>o</a:t>
            </a:r>
            <a:r>
              <a:rPr lang="en-US" sz="2000" spc="-10" dirty="0" err="1">
                <a:solidFill>
                  <a:srgbClr val="333333"/>
                </a:solidFill>
              </a:rPr>
              <a:t>d</a:t>
            </a:r>
            <a:r>
              <a:rPr lang="en-US" sz="2000" spc="-15" dirty="0" err="1">
                <a:solidFill>
                  <a:srgbClr val="333333"/>
                </a:solidFill>
              </a:rPr>
              <a:t>a</a:t>
            </a:r>
            <a:r>
              <a:rPr lang="en-US" sz="2000" spc="-10" dirty="0" err="1">
                <a:solidFill>
                  <a:srgbClr val="333333"/>
                </a:solidFill>
              </a:rPr>
              <a:t>b</a:t>
            </a:r>
            <a:r>
              <a:rPr lang="en-US" sz="2000" spc="-20" dirty="0" err="1">
                <a:solidFill>
                  <a:srgbClr val="333333"/>
                </a:solidFill>
              </a:rPr>
              <a:t>r</a:t>
            </a:r>
            <a:r>
              <a:rPr lang="en-US" sz="2000" spc="-15" dirty="0" err="1">
                <a:solidFill>
                  <a:srgbClr val="333333"/>
                </a:solidFill>
              </a:rPr>
              <a:t>an</a:t>
            </a:r>
            <a:r>
              <a:rPr lang="en-US" sz="2000" spc="25" dirty="0">
                <a:solidFill>
                  <a:srgbClr val="333333"/>
                </a:solidFill>
              </a:rPr>
              <a:t> </a:t>
            </a:r>
            <a:r>
              <a:rPr lang="en-US" sz="2000" spc="-10" dirty="0" err="1">
                <a:solidFill>
                  <a:srgbClr val="333333"/>
                </a:solidFill>
              </a:rPr>
              <a:t>si</a:t>
            </a:r>
            <a:r>
              <a:rPr lang="en-US" sz="2000" spc="-15" dirty="0">
                <a:solidFill>
                  <a:srgbClr val="333333"/>
                </a:solidFill>
              </a:rPr>
              <a:t> </a:t>
            </a:r>
            <a:r>
              <a:rPr lang="en-US" sz="2000" spc="-10" dirty="0">
                <a:solidFill>
                  <a:srgbClr val="333333"/>
                </a:solidFill>
              </a:rPr>
              <a:t>d</a:t>
            </a:r>
            <a:r>
              <a:rPr lang="en-US" sz="2000" spc="-15" dirty="0">
                <a:solidFill>
                  <a:srgbClr val="333333"/>
                </a:solidFill>
              </a:rPr>
              <a:t>a</a:t>
            </a:r>
            <a:r>
              <a:rPr lang="en-US" sz="2000" spc="15" dirty="0">
                <a:solidFill>
                  <a:srgbClr val="333333"/>
                </a:solidFill>
              </a:rPr>
              <a:t> </a:t>
            </a:r>
            <a:r>
              <a:rPr lang="en-US" sz="2000" spc="-15" dirty="0">
                <a:solidFill>
                  <a:srgbClr val="333333"/>
                </a:solidFill>
              </a:rPr>
              <a:t>spas</a:t>
            </a:r>
            <a:r>
              <a:rPr lang="sr-Latn-CS" sz="2000" spc="-15" dirty="0">
                <a:solidFill>
                  <a:srgbClr val="333333"/>
                </a:solidFill>
              </a:rPr>
              <a:t>e</a:t>
            </a:r>
            <a:r>
              <a:rPr lang="en-US" sz="2000" spc="-15" dirty="0">
                <a:solidFill>
                  <a:srgbClr val="333333"/>
                </a:solidFill>
              </a:rPr>
              <a:t>š</a:t>
            </a:r>
            <a:r>
              <a:rPr lang="en-US" sz="2000" spc="-40" dirty="0">
                <a:solidFill>
                  <a:srgbClr val="333333"/>
                </a:solidFill>
              </a:rPr>
              <a:t> </a:t>
            </a:r>
            <a:r>
              <a:rPr lang="en-US" sz="2000" spc="-15" dirty="0" err="1">
                <a:solidFill>
                  <a:srgbClr val="333333"/>
                </a:solidFill>
              </a:rPr>
              <a:t>s</a:t>
            </a:r>
            <a:r>
              <a:rPr lang="en-US" sz="2000" spc="-25" dirty="0" err="1">
                <a:solidFill>
                  <a:srgbClr val="333333"/>
                </a:solidFill>
              </a:rPr>
              <a:t>v</a:t>
            </a:r>
            <a:r>
              <a:rPr lang="en-US" sz="2000" spc="-30" dirty="0" err="1">
                <a:solidFill>
                  <a:srgbClr val="333333"/>
                </a:solidFill>
              </a:rPr>
              <a:t>e</a:t>
            </a:r>
            <a:r>
              <a:rPr lang="en-US" sz="2000" spc="-10" dirty="0" err="1">
                <a:solidFill>
                  <a:srgbClr val="333333"/>
                </a:solidFill>
              </a:rPr>
              <a:t>t</a:t>
            </a:r>
            <a:r>
              <a:rPr lang="en-US" sz="2000" dirty="0">
                <a:solidFill>
                  <a:srgbClr val="333333"/>
                </a:solidFill>
              </a:rPr>
              <a:t> </a:t>
            </a:r>
            <a:r>
              <a:rPr lang="en-US" sz="2000" spc="5" dirty="0" err="1">
                <a:solidFill>
                  <a:srgbClr val="333333"/>
                </a:solidFill>
              </a:rPr>
              <a:t>i</a:t>
            </a:r>
            <a:r>
              <a:rPr lang="en-US" sz="2000" spc="15" dirty="0" err="1">
                <a:solidFill>
                  <a:srgbClr val="333333"/>
                </a:solidFill>
              </a:rPr>
              <a:t>l</a:t>
            </a:r>
            <a:r>
              <a:rPr lang="en-US" sz="2000" spc="-10" dirty="0" err="1">
                <a:solidFill>
                  <a:srgbClr val="333333"/>
                </a:solidFill>
              </a:rPr>
              <a:t>i</a:t>
            </a:r>
            <a:r>
              <a:rPr lang="en-US" sz="2000" spc="-55" dirty="0">
                <a:solidFill>
                  <a:srgbClr val="333333"/>
                </a:solidFill>
              </a:rPr>
              <a:t> </a:t>
            </a:r>
            <a:r>
              <a:rPr lang="en-US" sz="2000" spc="-10" dirty="0" err="1">
                <a:solidFill>
                  <a:srgbClr val="333333"/>
                </a:solidFill>
              </a:rPr>
              <a:t>si</a:t>
            </a:r>
            <a:r>
              <a:rPr lang="en-US" sz="2000" spc="-15" dirty="0">
                <a:solidFill>
                  <a:srgbClr val="333333"/>
                </a:solidFill>
              </a:rPr>
              <a:t> </a:t>
            </a:r>
            <a:r>
              <a:rPr lang="en-US" sz="2000" spc="-15" dirty="0" err="1">
                <a:solidFill>
                  <a:srgbClr val="333333"/>
                </a:solidFill>
              </a:rPr>
              <a:t>a</a:t>
            </a:r>
            <a:r>
              <a:rPr lang="en-US" sz="2000" spc="-5" dirty="0" err="1">
                <a:solidFill>
                  <a:srgbClr val="333333"/>
                </a:solidFill>
              </a:rPr>
              <a:t>n</a:t>
            </a:r>
            <a:r>
              <a:rPr lang="en-US" sz="2000" spc="-10" dirty="0" err="1">
                <a:solidFill>
                  <a:srgbClr val="333333"/>
                </a:solidFill>
              </a:rPr>
              <a:t>g</a:t>
            </a:r>
            <a:r>
              <a:rPr lang="en-US" sz="2000" spc="-15" dirty="0" err="1">
                <a:solidFill>
                  <a:srgbClr val="333333"/>
                </a:solidFill>
              </a:rPr>
              <a:t>a</a:t>
            </a:r>
            <a:r>
              <a:rPr lang="en-US" sz="2000" spc="-5" dirty="0" err="1">
                <a:solidFill>
                  <a:srgbClr val="333333"/>
                </a:solidFill>
              </a:rPr>
              <a:t>ž</a:t>
            </a:r>
            <a:r>
              <a:rPr lang="en-US" sz="2000" spc="-25" dirty="0" err="1">
                <a:solidFill>
                  <a:srgbClr val="333333"/>
                </a:solidFill>
              </a:rPr>
              <a:t>o</a:t>
            </a:r>
            <a:r>
              <a:rPr lang="en-US" sz="2000" spc="-15" dirty="0" err="1">
                <a:solidFill>
                  <a:srgbClr val="333333"/>
                </a:solidFill>
              </a:rPr>
              <a:t>van</a:t>
            </a:r>
            <a:r>
              <a:rPr lang="en-US" sz="2000" spc="20" dirty="0">
                <a:solidFill>
                  <a:srgbClr val="333333"/>
                </a:solidFill>
              </a:rPr>
              <a:t> </a:t>
            </a:r>
            <a:r>
              <a:rPr lang="en-US" sz="2000" spc="-25" dirty="0">
                <a:solidFill>
                  <a:srgbClr val="333333"/>
                </a:solidFill>
              </a:rPr>
              <a:t>o</a:t>
            </a:r>
            <a:r>
              <a:rPr lang="en-US" sz="2000" spc="-15" dirty="0">
                <a:solidFill>
                  <a:srgbClr val="333333"/>
                </a:solidFill>
              </a:rPr>
              <a:t>d</a:t>
            </a:r>
            <a:r>
              <a:rPr lang="en-US" sz="2000" dirty="0">
                <a:solidFill>
                  <a:srgbClr val="333333"/>
                </a:solidFill>
              </a:rPr>
              <a:t> </a:t>
            </a:r>
            <a:r>
              <a:rPr lang="en-US" sz="2000" spc="-10" dirty="0" err="1">
                <a:solidFill>
                  <a:srgbClr val="333333"/>
                </a:solidFill>
              </a:rPr>
              <a:t>ta</a:t>
            </a:r>
            <a:r>
              <a:rPr lang="en-US" sz="2000" dirty="0" err="1">
                <a:solidFill>
                  <a:srgbClr val="333333"/>
                </a:solidFill>
              </a:rPr>
              <a:t>j</a:t>
            </a:r>
            <a:r>
              <a:rPr lang="en-US" sz="2000" spc="-5" dirty="0" err="1">
                <a:solidFill>
                  <a:srgbClr val="333333"/>
                </a:solidFill>
              </a:rPr>
              <a:t>n</a:t>
            </a:r>
            <a:r>
              <a:rPr lang="en-US" sz="2000" spc="-15" dirty="0" err="1">
                <a:solidFill>
                  <a:srgbClr val="333333"/>
                </a:solidFill>
              </a:rPr>
              <a:t>e</a:t>
            </a:r>
            <a:r>
              <a:rPr lang="en-US" sz="2000" spc="-15" dirty="0">
                <a:solidFill>
                  <a:srgbClr val="333333"/>
                </a:solidFill>
              </a:rPr>
              <a:t> </a:t>
            </a:r>
            <a:r>
              <a:rPr lang="en-US" sz="2000" spc="-30" dirty="0" err="1">
                <a:solidFill>
                  <a:srgbClr val="333333"/>
                </a:solidFill>
              </a:rPr>
              <a:t>s</a:t>
            </a:r>
            <a:r>
              <a:rPr lang="en-US" sz="2000" spc="15" dirty="0" err="1">
                <a:solidFill>
                  <a:srgbClr val="333333"/>
                </a:solidFill>
              </a:rPr>
              <a:t>l</a:t>
            </a:r>
            <a:r>
              <a:rPr lang="en-US" sz="2000" spc="-5" dirty="0" err="1">
                <a:solidFill>
                  <a:srgbClr val="333333"/>
                </a:solidFill>
              </a:rPr>
              <a:t>u</a:t>
            </a:r>
            <a:r>
              <a:rPr lang="en-US" sz="2000" spc="-10" dirty="0" err="1">
                <a:solidFill>
                  <a:srgbClr val="333333"/>
                </a:solidFill>
              </a:rPr>
              <a:t>žb</a:t>
            </a:r>
            <a:r>
              <a:rPr lang="en-US" sz="2000" spc="50" dirty="0" err="1">
                <a:solidFill>
                  <a:srgbClr val="333333"/>
                </a:solidFill>
              </a:rPr>
              <a:t>e</a:t>
            </a:r>
            <a:r>
              <a:rPr lang="en-US" sz="2000" spc="-10" dirty="0">
                <a:solidFill>
                  <a:srgbClr val="333333"/>
                </a:solidFill>
              </a:rPr>
              <a:t>)</a:t>
            </a:r>
            <a:endParaRPr lang="en-US" sz="2000" dirty="0">
              <a:solidFill>
                <a:srgbClr val="333333"/>
              </a:solidFill>
            </a:endParaRPr>
          </a:p>
          <a:p>
            <a:pPr lvl="0" defTabSz="914400"/>
            <a:r>
              <a:rPr lang="en-US" sz="2000" spc="-15" dirty="0">
                <a:solidFill>
                  <a:srgbClr val="333333"/>
                </a:solidFill>
              </a:rPr>
              <a:t>P</a:t>
            </a:r>
            <a:r>
              <a:rPr lang="en-US" sz="2000" spc="-25" dirty="0">
                <a:solidFill>
                  <a:srgbClr val="333333"/>
                </a:solidFill>
              </a:rPr>
              <a:t>r</a:t>
            </a:r>
            <a:r>
              <a:rPr lang="en-US" sz="2000" spc="15" dirty="0">
                <a:solidFill>
                  <a:srgbClr val="333333"/>
                </a:solidFill>
              </a:rPr>
              <a:t>i</a:t>
            </a:r>
            <a:r>
              <a:rPr lang="en-US" sz="2000" spc="-20" dirty="0">
                <a:solidFill>
                  <a:srgbClr val="333333"/>
                </a:solidFill>
              </a:rPr>
              <a:t>m</a:t>
            </a:r>
            <a:r>
              <a:rPr lang="en-US" sz="2000" spc="-30" dirty="0">
                <a:solidFill>
                  <a:srgbClr val="333333"/>
                </a:solidFill>
              </a:rPr>
              <a:t>e</a:t>
            </a:r>
            <a:r>
              <a:rPr lang="en-US" sz="2000" spc="-20" dirty="0">
                <a:solidFill>
                  <a:srgbClr val="333333"/>
                </a:solidFill>
              </a:rPr>
              <a:t>r</a:t>
            </a:r>
            <a:r>
              <a:rPr lang="en-US" sz="2000" spc="-10" dirty="0">
                <a:solidFill>
                  <a:srgbClr val="333333"/>
                </a:solidFill>
              </a:rPr>
              <a:t>:</a:t>
            </a:r>
            <a:endParaRPr lang="en-US" sz="2000" dirty="0">
              <a:solidFill>
                <a:srgbClr val="333333"/>
              </a:solidFill>
            </a:endParaRPr>
          </a:p>
          <a:p>
            <a:pPr marR="6350" lvl="0" defTabSz="914400"/>
            <a:r>
              <a:rPr lang="en-US" sz="2000" i="1" spc="-25">
                <a:solidFill>
                  <a:srgbClr val="333333"/>
                </a:solidFill>
              </a:rPr>
              <a:t>“</a:t>
            </a:r>
            <a:r>
              <a:rPr lang="en-US" sz="2000" i="1">
                <a:solidFill>
                  <a:srgbClr val="333333"/>
                </a:solidFill>
              </a:rPr>
              <a:t>G</a:t>
            </a:r>
            <a:r>
              <a:rPr lang="en-US" sz="2000" i="1" spc="5">
                <a:solidFill>
                  <a:srgbClr val="333333"/>
                </a:solidFill>
              </a:rPr>
              <a:t>oto</a:t>
            </a:r>
            <a:r>
              <a:rPr lang="en-US" sz="2000" i="1" spc="-10">
                <a:solidFill>
                  <a:srgbClr val="333333"/>
                </a:solidFill>
              </a:rPr>
              <a:t>v</a:t>
            </a:r>
            <a:r>
              <a:rPr lang="en-US" sz="2000" i="1">
                <a:solidFill>
                  <a:srgbClr val="333333"/>
                </a:solidFill>
              </a:rPr>
              <a:t>o</a:t>
            </a:r>
            <a:r>
              <a:rPr lang="en-US" sz="2000" i="1" spc="-30">
                <a:solidFill>
                  <a:srgbClr val="333333"/>
                </a:solidFill>
              </a:rPr>
              <a:t> </a:t>
            </a:r>
            <a:r>
              <a:rPr lang="en-US" sz="2000" i="1" dirty="0" err="1">
                <a:solidFill>
                  <a:srgbClr val="333333"/>
                </a:solidFill>
              </a:rPr>
              <a:t>s</a:t>
            </a:r>
            <a:r>
              <a:rPr lang="en-US" sz="2000" i="1" spc="-10" dirty="0" err="1">
                <a:solidFill>
                  <a:srgbClr val="333333"/>
                </a:solidFill>
              </a:rPr>
              <a:t>v</a:t>
            </a:r>
            <a:r>
              <a:rPr lang="en-US" sz="2000" i="1" dirty="0" err="1">
                <a:solidFill>
                  <a:srgbClr val="333333"/>
                </a:solidFill>
              </a:rPr>
              <a:t>ako</a:t>
            </a:r>
            <a:r>
              <a:rPr lang="en-US" sz="2000" i="1" spc="-5" dirty="0">
                <a:solidFill>
                  <a:srgbClr val="333333"/>
                </a:solidFill>
              </a:rPr>
              <a:t> </a:t>
            </a:r>
            <a:r>
              <a:rPr lang="en-US" sz="2000" i="1" spc="-10" dirty="0" err="1">
                <a:solidFill>
                  <a:srgbClr val="333333"/>
                </a:solidFill>
              </a:rPr>
              <a:t>z</a:t>
            </a:r>
            <a:r>
              <a:rPr lang="en-US" sz="2000" i="1" spc="-15" dirty="0" err="1">
                <a:solidFill>
                  <a:srgbClr val="333333"/>
                </a:solidFill>
              </a:rPr>
              <a:t>n</a:t>
            </a:r>
            <a:r>
              <a:rPr lang="en-US" sz="2000" i="1" dirty="0" err="1">
                <a:solidFill>
                  <a:srgbClr val="333333"/>
                </a:solidFill>
              </a:rPr>
              <a:t>a</a:t>
            </a:r>
            <a:r>
              <a:rPr lang="en-US" sz="2000" i="1" spc="30" dirty="0">
                <a:solidFill>
                  <a:srgbClr val="333333"/>
                </a:solidFill>
              </a:rPr>
              <a:t> </a:t>
            </a:r>
            <a:r>
              <a:rPr lang="en-US" sz="2000" i="1" spc="5" dirty="0" err="1">
                <a:solidFill>
                  <a:srgbClr val="333333"/>
                </a:solidFill>
              </a:rPr>
              <a:t>t</a:t>
            </a:r>
            <a:r>
              <a:rPr lang="en-US" sz="2000" i="1" dirty="0" err="1">
                <a:solidFill>
                  <a:srgbClr val="333333"/>
                </a:solidFill>
              </a:rPr>
              <a:t>e</a:t>
            </a:r>
            <a:r>
              <a:rPr lang="en-US" sz="2000" i="1" spc="-5" dirty="0">
                <a:solidFill>
                  <a:srgbClr val="333333"/>
                </a:solidFill>
              </a:rPr>
              <a:t> </a:t>
            </a:r>
            <a:r>
              <a:rPr lang="en-US" sz="2000" i="1" spc="5" dirty="0" err="1">
                <a:solidFill>
                  <a:srgbClr val="333333"/>
                </a:solidFill>
              </a:rPr>
              <a:t>d</a:t>
            </a:r>
            <a:r>
              <a:rPr lang="en-US" sz="2000" i="1" dirty="0" err="1">
                <a:solidFill>
                  <a:srgbClr val="333333"/>
                </a:solidFill>
              </a:rPr>
              <a:t>a</a:t>
            </a:r>
            <a:r>
              <a:rPr lang="en-US" sz="2000" i="1" spc="-15" dirty="0" err="1">
                <a:solidFill>
                  <a:srgbClr val="333333"/>
                </a:solidFill>
              </a:rPr>
              <a:t>n</a:t>
            </a:r>
            <a:r>
              <a:rPr lang="en-US" sz="2000" i="1" dirty="0" err="1">
                <a:solidFill>
                  <a:srgbClr val="333333"/>
                </a:solidFill>
              </a:rPr>
              <a:t>e</a:t>
            </a:r>
            <a:r>
              <a:rPr lang="en-US" sz="2000" i="1" spc="-5" dirty="0">
                <a:solidFill>
                  <a:srgbClr val="333333"/>
                </a:solidFill>
              </a:rPr>
              <a:t> </a:t>
            </a:r>
            <a:r>
              <a:rPr lang="en-US" sz="2000" i="1" dirty="0" err="1">
                <a:solidFill>
                  <a:srgbClr val="333333"/>
                </a:solidFill>
              </a:rPr>
              <a:t>kad</a:t>
            </a:r>
            <a:r>
              <a:rPr lang="en-US" sz="2000" i="1" spc="15" dirty="0">
                <a:solidFill>
                  <a:srgbClr val="333333"/>
                </a:solidFill>
              </a:rPr>
              <a:t> </a:t>
            </a:r>
            <a:r>
              <a:rPr lang="en-US" sz="2000" i="1" spc="5" dirty="0" err="1">
                <a:solidFill>
                  <a:srgbClr val="333333"/>
                </a:solidFill>
              </a:rPr>
              <a:t>i</a:t>
            </a:r>
            <a:r>
              <a:rPr lang="en-US" sz="2000" i="1" dirty="0" err="1">
                <a:solidFill>
                  <a:srgbClr val="333333"/>
                </a:solidFill>
              </a:rPr>
              <a:t>ma</a:t>
            </a:r>
            <a:r>
              <a:rPr lang="en-US" sz="2000" i="1" spc="-15" dirty="0">
                <a:solidFill>
                  <a:srgbClr val="333333"/>
                </a:solidFill>
              </a:rPr>
              <a:t> </a:t>
            </a:r>
            <a:r>
              <a:rPr lang="en-US" sz="2000" i="1" spc="5" dirty="0" err="1">
                <a:solidFill>
                  <a:srgbClr val="333333"/>
                </a:solidFill>
              </a:rPr>
              <a:t>o</a:t>
            </a:r>
            <a:r>
              <a:rPr lang="en-US" sz="2000" i="1" dirty="0" err="1">
                <a:solidFill>
                  <a:srgbClr val="333333"/>
                </a:solidFill>
              </a:rPr>
              <a:t>s</a:t>
            </a:r>
            <a:r>
              <a:rPr lang="en-US" sz="2000" i="1" spc="5" dirty="0" err="1">
                <a:solidFill>
                  <a:srgbClr val="333333"/>
                </a:solidFill>
              </a:rPr>
              <a:t>e</a:t>
            </a:r>
            <a:r>
              <a:rPr lang="en-US" sz="2000" i="1" dirty="0" err="1">
                <a:solidFill>
                  <a:srgbClr val="333333"/>
                </a:solidFill>
              </a:rPr>
              <a:t>ćaj</a:t>
            </a:r>
            <a:r>
              <a:rPr lang="en-US" sz="2000" i="1" spc="-10" dirty="0">
                <a:solidFill>
                  <a:srgbClr val="333333"/>
                </a:solidFill>
              </a:rPr>
              <a:t> </a:t>
            </a:r>
            <a:r>
              <a:rPr lang="en-US" sz="2000" i="1" spc="5" dirty="0">
                <a:solidFill>
                  <a:srgbClr val="333333"/>
                </a:solidFill>
              </a:rPr>
              <a:t>d</a:t>
            </a:r>
            <a:r>
              <a:rPr lang="en-US" sz="2000" i="1" dirty="0">
                <a:solidFill>
                  <a:srgbClr val="333333"/>
                </a:solidFill>
              </a:rPr>
              <a:t>a</a:t>
            </a:r>
            <a:r>
              <a:rPr lang="en-US" sz="2000" i="1" spc="-15" dirty="0">
                <a:solidFill>
                  <a:srgbClr val="333333"/>
                </a:solidFill>
              </a:rPr>
              <a:t> </a:t>
            </a:r>
            <a:r>
              <a:rPr lang="en-US" sz="2000" i="1" dirty="0">
                <a:solidFill>
                  <a:srgbClr val="333333"/>
                </a:solidFill>
              </a:rPr>
              <a:t>se </a:t>
            </a:r>
            <a:r>
              <a:rPr lang="en-US" sz="2000" i="1" spc="-10" dirty="0" err="1">
                <a:solidFill>
                  <a:srgbClr val="333333"/>
                </a:solidFill>
              </a:rPr>
              <a:t>c</a:t>
            </a:r>
            <a:r>
              <a:rPr lang="en-US" sz="2000" i="1" spc="10" dirty="0" err="1">
                <a:solidFill>
                  <a:srgbClr val="333333"/>
                </a:solidFill>
              </a:rPr>
              <a:t>e</a:t>
            </a:r>
            <a:r>
              <a:rPr lang="en-US" sz="2000" i="1" spc="5" dirty="0" err="1">
                <a:solidFill>
                  <a:srgbClr val="333333"/>
                </a:solidFill>
              </a:rPr>
              <a:t>l</a:t>
            </a:r>
            <a:r>
              <a:rPr lang="en-US" sz="2000" i="1" dirty="0" err="1">
                <a:solidFill>
                  <a:srgbClr val="333333"/>
                </a:solidFill>
              </a:rPr>
              <a:t>i</a:t>
            </a:r>
            <a:r>
              <a:rPr lang="en-US" sz="2000" i="1" dirty="0">
                <a:solidFill>
                  <a:srgbClr val="333333"/>
                </a:solidFill>
              </a:rPr>
              <a:t> </a:t>
            </a:r>
            <a:r>
              <a:rPr lang="en-US" sz="2000" i="1" dirty="0" err="1">
                <a:solidFill>
                  <a:srgbClr val="333333"/>
                </a:solidFill>
              </a:rPr>
              <a:t>s</a:t>
            </a:r>
            <a:r>
              <a:rPr lang="en-US" sz="2000" i="1" spc="-10" dirty="0" err="1">
                <a:solidFill>
                  <a:srgbClr val="333333"/>
                </a:solidFill>
              </a:rPr>
              <a:t>v</a:t>
            </a:r>
            <a:r>
              <a:rPr lang="en-US" sz="2000" i="1" spc="10" dirty="0" err="1">
                <a:solidFill>
                  <a:srgbClr val="333333"/>
                </a:solidFill>
              </a:rPr>
              <a:t>e</a:t>
            </a:r>
            <a:r>
              <a:rPr lang="en-US" sz="2000" i="1" dirty="0" err="1">
                <a:solidFill>
                  <a:srgbClr val="333333"/>
                </a:solidFill>
              </a:rPr>
              <a:t>t</a:t>
            </a:r>
            <a:r>
              <a:rPr lang="en-US" sz="2000" i="1" dirty="0">
                <a:solidFill>
                  <a:srgbClr val="333333"/>
                </a:solidFill>
              </a:rPr>
              <a:t> </a:t>
            </a:r>
            <a:r>
              <a:rPr lang="en-US" sz="2000" i="1" spc="-15" dirty="0" err="1">
                <a:solidFill>
                  <a:srgbClr val="333333"/>
                </a:solidFill>
              </a:rPr>
              <a:t>u</a:t>
            </a:r>
            <a:r>
              <a:rPr lang="en-US" sz="2000" i="1" dirty="0" err="1">
                <a:solidFill>
                  <a:srgbClr val="333333"/>
                </a:solidFill>
              </a:rPr>
              <a:t>r</a:t>
            </a:r>
            <a:r>
              <a:rPr lang="en-US" sz="2000" i="1" spc="5" dirty="0" err="1">
                <a:solidFill>
                  <a:srgbClr val="333333"/>
                </a:solidFill>
              </a:rPr>
              <a:t>oti</a:t>
            </a:r>
            <a:r>
              <a:rPr lang="en-US" sz="2000" i="1" dirty="0" err="1">
                <a:solidFill>
                  <a:srgbClr val="333333"/>
                </a:solidFill>
              </a:rPr>
              <a:t>o</a:t>
            </a:r>
            <a:r>
              <a:rPr lang="en-US" sz="2000" i="1" dirty="0">
                <a:solidFill>
                  <a:srgbClr val="333333"/>
                </a:solidFill>
              </a:rPr>
              <a:t> </a:t>
            </a:r>
            <a:r>
              <a:rPr lang="en-US" sz="2000" i="1" dirty="0" err="1">
                <a:solidFill>
                  <a:srgbClr val="333333"/>
                </a:solidFill>
              </a:rPr>
              <a:t>pr</a:t>
            </a:r>
            <a:r>
              <a:rPr lang="en-US" sz="2000" i="1" spc="10" dirty="0" err="1">
                <a:solidFill>
                  <a:srgbClr val="333333"/>
                </a:solidFill>
              </a:rPr>
              <a:t>o</a:t>
            </a:r>
            <a:r>
              <a:rPr lang="en-US" sz="2000" i="1" spc="5" dirty="0" err="1">
                <a:solidFill>
                  <a:srgbClr val="333333"/>
                </a:solidFill>
              </a:rPr>
              <a:t>ti</a:t>
            </a:r>
            <a:r>
              <a:rPr lang="en-US" sz="2000" i="1" dirty="0" err="1">
                <a:solidFill>
                  <a:srgbClr val="333333"/>
                </a:solidFill>
              </a:rPr>
              <a:t>v</a:t>
            </a:r>
            <a:r>
              <a:rPr lang="en-US" sz="2000" i="1" spc="-45" dirty="0">
                <a:solidFill>
                  <a:srgbClr val="333333"/>
                </a:solidFill>
              </a:rPr>
              <a:t> </a:t>
            </a:r>
            <a:r>
              <a:rPr lang="en-US" sz="2000" i="1" spc="-15" dirty="0" err="1">
                <a:solidFill>
                  <a:srgbClr val="333333"/>
                </a:solidFill>
              </a:rPr>
              <a:t>n</a:t>
            </a:r>
            <a:r>
              <a:rPr lang="en-US" sz="2000" i="1" dirty="0" err="1">
                <a:solidFill>
                  <a:srgbClr val="333333"/>
                </a:solidFill>
              </a:rPr>
              <a:t>j</a:t>
            </a:r>
            <a:r>
              <a:rPr lang="en-US" sz="2000" i="1" spc="5" dirty="0" err="1">
                <a:solidFill>
                  <a:srgbClr val="333333"/>
                </a:solidFill>
              </a:rPr>
              <a:t>ega</a:t>
            </a:r>
            <a:r>
              <a:rPr lang="en-US" sz="2000" i="1" dirty="0">
                <a:solidFill>
                  <a:srgbClr val="333333"/>
                </a:solidFill>
              </a:rPr>
              <a:t>.</a:t>
            </a:r>
            <a:r>
              <a:rPr lang="en-US" sz="2000" i="1" spc="5" dirty="0">
                <a:solidFill>
                  <a:srgbClr val="333333"/>
                </a:solidFill>
              </a:rPr>
              <a:t> Il</a:t>
            </a:r>
            <a:r>
              <a:rPr lang="en-US" sz="2000" i="1" dirty="0">
                <a:solidFill>
                  <a:srgbClr val="333333"/>
                </a:solidFill>
              </a:rPr>
              <a:t>i</a:t>
            </a:r>
            <a:r>
              <a:rPr lang="en-US" sz="2000" i="1" spc="-5" dirty="0">
                <a:solidFill>
                  <a:srgbClr val="333333"/>
                </a:solidFill>
              </a:rPr>
              <a:t> </a:t>
            </a:r>
            <a:r>
              <a:rPr lang="en-US" sz="2000" i="1" dirty="0">
                <a:solidFill>
                  <a:srgbClr val="333333"/>
                </a:solidFill>
              </a:rPr>
              <a:t>da</a:t>
            </a:r>
            <a:r>
              <a:rPr lang="en-US" sz="2000" i="1" spc="-10" dirty="0">
                <a:solidFill>
                  <a:srgbClr val="333333"/>
                </a:solidFill>
              </a:rPr>
              <a:t> </a:t>
            </a:r>
            <a:r>
              <a:rPr lang="en-US" sz="2000" i="1" spc="5" dirty="0" err="1">
                <a:solidFill>
                  <a:srgbClr val="333333"/>
                </a:solidFill>
              </a:rPr>
              <a:t>l</a:t>
            </a:r>
            <a:r>
              <a:rPr lang="en-US" sz="2000" i="1" dirty="0" err="1">
                <a:solidFill>
                  <a:srgbClr val="333333"/>
                </a:solidFill>
              </a:rPr>
              <a:t>j</a:t>
            </a:r>
            <a:r>
              <a:rPr lang="en-US" sz="2000" i="1" spc="-10" dirty="0" err="1">
                <a:solidFill>
                  <a:srgbClr val="333333"/>
                </a:solidFill>
              </a:rPr>
              <a:t>u</a:t>
            </a:r>
            <a:r>
              <a:rPr lang="en-US" sz="2000" i="1" dirty="0" err="1">
                <a:solidFill>
                  <a:srgbClr val="333333"/>
                </a:solidFill>
              </a:rPr>
              <a:t>di</a:t>
            </a:r>
            <a:r>
              <a:rPr lang="en-US" sz="2000" i="1" spc="25" dirty="0">
                <a:solidFill>
                  <a:srgbClr val="333333"/>
                </a:solidFill>
              </a:rPr>
              <a:t> </a:t>
            </a:r>
            <a:r>
              <a:rPr lang="en-US" sz="2000" i="1" spc="5" dirty="0" err="1">
                <a:solidFill>
                  <a:srgbClr val="333333"/>
                </a:solidFill>
              </a:rPr>
              <a:t>gl</a:t>
            </a:r>
            <a:r>
              <a:rPr lang="en-US" sz="2000" i="1" dirty="0" err="1">
                <a:solidFill>
                  <a:srgbClr val="333333"/>
                </a:solidFill>
              </a:rPr>
              <a:t>edaju</a:t>
            </a:r>
            <a:r>
              <a:rPr lang="en-US" sz="2000" i="1" spc="-25" dirty="0">
                <a:solidFill>
                  <a:srgbClr val="333333"/>
                </a:solidFill>
              </a:rPr>
              <a:t> </a:t>
            </a:r>
            <a:r>
              <a:rPr lang="en-US" sz="2000" i="1" dirty="0">
                <a:solidFill>
                  <a:srgbClr val="333333"/>
                </a:solidFill>
              </a:rPr>
              <a:t>u </a:t>
            </a:r>
            <a:r>
              <a:rPr lang="en-US" sz="2000" i="1" spc="5" dirty="0" err="1">
                <a:solidFill>
                  <a:srgbClr val="333333"/>
                </a:solidFill>
              </a:rPr>
              <a:t>t</a:t>
            </a:r>
            <a:r>
              <a:rPr lang="en-US" sz="2000" i="1" dirty="0" err="1">
                <a:solidFill>
                  <a:srgbClr val="333333"/>
                </a:solidFill>
              </a:rPr>
              <a:t>eb</a:t>
            </a:r>
            <a:r>
              <a:rPr lang="en-US" sz="2000" i="1" spc="40" dirty="0" err="1">
                <a:solidFill>
                  <a:srgbClr val="333333"/>
                </a:solidFill>
              </a:rPr>
              <a:t>e</a:t>
            </a:r>
            <a:r>
              <a:rPr lang="en-US" sz="2000" i="1" dirty="0">
                <a:solidFill>
                  <a:srgbClr val="333333"/>
                </a:solidFill>
              </a:rPr>
              <a:t>,</a:t>
            </a:r>
            <a:r>
              <a:rPr lang="en-US" sz="2000" i="1" spc="-20" dirty="0">
                <a:solidFill>
                  <a:srgbClr val="333333"/>
                </a:solidFill>
              </a:rPr>
              <a:t> </a:t>
            </a:r>
            <a:r>
              <a:rPr lang="en-US" sz="2000" i="1" dirty="0" err="1">
                <a:solidFill>
                  <a:srgbClr val="333333"/>
                </a:solidFill>
              </a:rPr>
              <a:t>p</a:t>
            </a:r>
            <a:r>
              <a:rPr lang="en-US" sz="2000" i="1" spc="10" dirty="0" err="1">
                <a:solidFill>
                  <a:srgbClr val="333333"/>
                </a:solidFill>
              </a:rPr>
              <a:t>o</a:t>
            </a:r>
            <a:r>
              <a:rPr lang="en-US" sz="2000" i="1" dirty="0" err="1">
                <a:solidFill>
                  <a:srgbClr val="333333"/>
                </a:solidFill>
              </a:rPr>
              <a:t>se</a:t>
            </a:r>
            <a:r>
              <a:rPr lang="en-US" sz="2000" i="1" spc="5" dirty="0" err="1">
                <a:solidFill>
                  <a:srgbClr val="333333"/>
                </a:solidFill>
              </a:rPr>
              <a:t>b</a:t>
            </a:r>
            <a:r>
              <a:rPr lang="en-US" sz="2000" i="1" spc="-15" dirty="0" err="1">
                <a:solidFill>
                  <a:srgbClr val="333333"/>
                </a:solidFill>
              </a:rPr>
              <a:t>n</a:t>
            </a:r>
            <a:r>
              <a:rPr lang="en-US" sz="2000" i="1" dirty="0" err="1">
                <a:solidFill>
                  <a:srgbClr val="333333"/>
                </a:solidFill>
              </a:rPr>
              <a:t>o</a:t>
            </a:r>
            <a:r>
              <a:rPr lang="en-US" sz="2000" i="1" spc="-25" dirty="0">
                <a:solidFill>
                  <a:srgbClr val="333333"/>
                </a:solidFill>
              </a:rPr>
              <a:t> </a:t>
            </a:r>
            <a:r>
              <a:rPr lang="en-US" sz="2000" i="1" dirty="0" err="1">
                <a:solidFill>
                  <a:srgbClr val="333333"/>
                </a:solidFill>
              </a:rPr>
              <a:t>ako</a:t>
            </a:r>
            <a:r>
              <a:rPr lang="en-US" sz="2000" i="1" spc="-5" dirty="0">
                <a:solidFill>
                  <a:srgbClr val="333333"/>
                </a:solidFill>
              </a:rPr>
              <a:t> </a:t>
            </a:r>
            <a:r>
              <a:rPr lang="en-US" sz="2000" i="1" dirty="0">
                <a:solidFill>
                  <a:srgbClr val="333333"/>
                </a:solidFill>
              </a:rPr>
              <a:t>se</a:t>
            </a:r>
            <a:r>
              <a:rPr lang="en-US" sz="2000" i="1" spc="-10" dirty="0">
                <a:solidFill>
                  <a:srgbClr val="333333"/>
                </a:solidFill>
              </a:rPr>
              <a:t> </a:t>
            </a:r>
            <a:r>
              <a:rPr lang="en-US" sz="2000" i="1" spc="-15" dirty="0">
                <a:solidFill>
                  <a:srgbClr val="333333"/>
                </a:solidFill>
              </a:rPr>
              <a:t>n</a:t>
            </a:r>
            <a:r>
              <a:rPr lang="en-US" sz="2000" i="1" dirty="0">
                <a:solidFill>
                  <a:srgbClr val="333333"/>
                </a:solidFill>
              </a:rPr>
              <a:t>e</a:t>
            </a:r>
            <a:r>
              <a:rPr lang="en-US" sz="2000" i="1" spc="15" dirty="0">
                <a:solidFill>
                  <a:srgbClr val="333333"/>
                </a:solidFill>
              </a:rPr>
              <a:t> </a:t>
            </a:r>
            <a:r>
              <a:rPr lang="en-US" sz="2000" i="1" spc="5" dirty="0" err="1">
                <a:solidFill>
                  <a:srgbClr val="333333"/>
                </a:solidFill>
              </a:rPr>
              <a:t>o</a:t>
            </a:r>
            <a:r>
              <a:rPr lang="en-US" sz="2000" i="1" dirty="0" err="1">
                <a:solidFill>
                  <a:srgbClr val="333333"/>
                </a:solidFill>
              </a:rPr>
              <a:t>s</a:t>
            </a:r>
            <a:r>
              <a:rPr lang="en-US" sz="2000" i="1" spc="5" dirty="0" err="1">
                <a:solidFill>
                  <a:srgbClr val="333333"/>
                </a:solidFill>
              </a:rPr>
              <a:t>e</a:t>
            </a:r>
            <a:r>
              <a:rPr lang="en-US" sz="2000" i="1" dirty="0" err="1">
                <a:solidFill>
                  <a:srgbClr val="333333"/>
                </a:solidFill>
              </a:rPr>
              <a:t>ć</a:t>
            </a:r>
            <a:r>
              <a:rPr lang="en-US" sz="2000" i="1" spc="-10" dirty="0" err="1">
                <a:solidFill>
                  <a:srgbClr val="333333"/>
                </a:solidFill>
              </a:rPr>
              <a:t>a</a:t>
            </a:r>
            <a:r>
              <a:rPr lang="en-US" sz="2000" i="1" dirty="0" err="1">
                <a:solidFill>
                  <a:srgbClr val="333333"/>
                </a:solidFill>
              </a:rPr>
              <a:t>š</a:t>
            </a:r>
            <a:r>
              <a:rPr lang="en-US" sz="2000" i="1" dirty="0">
                <a:solidFill>
                  <a:srgbClr val="333333"/>
                </a:solidFill>
              </a:rPr>
              <a:t> </a:t>
            </a:r>
            <a:r>
              <a:rPr lang="en-US" sz="2000" i="1" spc="5" dirty="0" err="1">
                <a:solidFill>
                  <a:srgbClr val="333333"/>
                </a:solidFill>
              </a:rPr>
              <a:t>p</a:t>
            </a:r>
            <a:r>
              <a:rPr lang="en-US" sz="2000" i="1" dirty="0" err="1">
                <a:solidFill>
                  <a:srgbClr val="333333"/>
                </a:solidFill>
              </a:rPr>
              <a:t>r</a:t>
            </a:r>
            <a:r>
              <a:rPr lang="en-US" sz="2000" i="1" spc="5" dirty="0" err="1">
                <a:solidFill>
                  <a:srgbClr val="333333"/>
                </a:solidFill>
              </a:rPr>
              <a:t>i</a:t>
            </a:r>
            <a:r>
              <a:rPr lang="en-US" sz="2000" i="1" dirty="0" err="1">
                <a:solidFill>
                  <a:srgbClr val="333333"/>
                </a:solidFill>
              </a:rPr>
              <a:t>ja</a:t>
            </a:r>
            <a:r>
              <a:rPr lang="en-US" sz="2000" i="1" spc="10" dirty="0" err="1">
                <a:solidFill>
                  <a:srgbClr val="333333"/>
                </a:solidFill>
              </a:rPr>
              <a:t>t</a:t>
            </a:r>
            <a:r>
              <a:rPr lang="en-US" sz="2000" i="1" spc="-15" dirty="0" err="1">
                <a:solidFill>
                  <a:srgbClr val="333333"/>
                </a:solidFill>
              </a:rPr>
              <a:t>n</a:t>
            </a:r>
            <a:r>
              <a:rPr lang="en-US" sz="2000" i="1" dirty="0" err="1">
                <a:solidFill>
                  <a:srgbClr val="333333"/>
                </a:solidFill>
              </a:rPr>
              <a:t>o</a:t>
            </a:r>
            <a:r>
              <a:rPr lang="en-US" sz="2000" i="1" spc="-30" dirty="0">
                <a:solidFill>
                  <a:srgbClr val="333333"/>
                </a:solidFill>
              </a:rPr>
              <a:t> </a:t>
            </a:r>
            <a:r>
              <a:rPr lang="en-US" sz="2000" i="1" dirty="0">
                <a:solidFill>
                  <a:srgbClr val="333333"/>
                </a:solidFill>
              </a:rPr>
              <a:t>u </a:t>
            </a:r>
            <a:r>
              <a:rPr lang="en-US" sz="2000" i="1" dirty="0" err="1">
                <a:solidFill>
                  <a:srgbClr val="333333"/>
                </a:solidFill>
              </a:rPr>
              <a:t>s</a:t>
            </a:r>
            <a:r>
              <a:rPr lang="en-US" sz="2000" i="1" spc="5" dirty="0" err="1">
                <a:solidFill>
                  <a:srgbClr val="333333"/>
                </a:solidFill>
              </a:rPr>
              <a:t>o</a:t>
            </a:r>
            <a:r>
              <a:rPr lang="en-US" sz="2000" i="1" dirty="0" err="1">
                <a:solidFill>
                  <a:srgbClr val="333333"/>
                </a:solidFill>
              </a:rPr>
              <a:t>ps</a:t>
            </a:r>
            <a:r>
              <a:rPr lang="en-US" sz="2000" i="1" spc="10" dirty="0" err="1">
                <a:solidFill>
                  <a:srgbClr val="333333"/>
                </a:solidFill>
              </a:rPr>
              <a:t>t</a:t>
            </a:r>
            <a:r>
              <a:rPr lang="en-US" sz="2000" i="1" spc="-10" dirty="0" err="1">
                <a:solidFill>
                  <a:srgbClr val="333333"/>
                </a:solidFill>
              </a:rPr>
              <a:t>v</a:t>
            </a:r>
            <a:r>
              <a:rPr lang="en-US" sz="2000" i="1" spc="5" dirty="0" err="1">
                <a:solidFill>
                  <a:srgbClr val="333333"/>
                </a:solidFill>
              </a:rPr>
              <a:t>e</a:t>
            </a:r>
            <a:r>
              <a:rPr lang="en-US" sz="2000" i="1" spc="-15" dirty="0" err="1">
                <a:solidFill>
                  <a:srgbClr val="333333"/>
                </a:solidFill>
              </a:rPr>
              <a:t>n</a:t>
            </a:r>
            <a:r>
              <a:rPr lang="en-US" sz="2000" i="1" spc="5" dirty="0" err="1">
                <a:solidFill>
                  <a:srgbClr val="333333"/>
                </a:solidFill>
              </a:rPr>
              <a:t>o</a:t>
            </a:r>
            <a:r>
              <a:rPr lang="en-US" sz="2000" i="1" dirty="0" err="1">
                <a:solidFill>
                  <a:srgbClr val="333333"/>
                </a:solidFill>
              </a:rPr>
              <a:t>j</a:t>
            </a:r>
            <a:r>
              <a:rPr lang="en-US" sz="2000" i="1" dirty="0">
                <a:solidFill>
                  <a:srgbClr val="333333"/>
                </a:solidFill>
              </a:rPr>
              <a:t> </a:t>
            </a:r>
            <a:r>
              <a:rPr lang="en-US" sz="2000" i="1" spc="-10" dirty="0" err="1">
                <a:solidFill>
                  <a:srgbClr val="333333"/>
                </a:solidFill>
              </a:rPr>
              <a:t>k</a:t>
            </a:r>
            <a:r>
              <a:rPr lang="en-US" sz="2000" i="1" spc="5" dirty="0" err="1">
                <a:solidFill>
                  <a:srgbClr val="333333"/>
                </a:solidFill>
              </a:rPr>
              <a:t>o</a:t>
            </a:r>
            <a:r>
              <a:rPr lang="en-US" sz="2000" i="1" spc="-10" dirty="0" err="1">
                <a:solidFill>
                  <a:srgbClr val="333333"/>
                </a:solidFill>
              </a:rPr>
              <a:t>ž</a:t>
            </a:r>
            <a:r>
              <a:rPr lang="en-US" sz="2000" i="1" spc="30" dirty="0" err="1">
                <a:solidFill>
                  <a:srgbClr val="333333"/>
                </a:solidFill>
              </a:rPr>
              <a:t>i</a:t>
            </a:r>
            <a:r>
              <a:rPr lang="en-US" sz="2000" i="1" spc="-10" dirty="0">
                <a:solidFill>
                  <a:srgbClr val="333333"/>
                </a:solidFill>
              </a:rPr>
              <a:t>.</a:t>
            </a:r>
            <a:r>
              <a:rPr lang="en-US" sz="2000" i="1" spc="-20" dirty="0">
                <a:solidFill>
                  <a:srgbClr val="333333"/>
                </a:solidFill>
              </a:rPr>
              <a:t> </a:t>
            </a:r>
            <a:r>
              <a:rPr lang="en-US" sz="2000" i="1" dirty="0" err="1">
                <a:solidFill>
                  <a:srgbClr val="333333"/>
                </a:solidFill>
              </a:rPr>
              <a:t>K</a:t>
            </a:r>
            <a:r>
              <a:rPr lang="en-US" sz="2000" i="1" spc="10" dirty="0" err="1">
                <a:solidFill>
                  <a:srgbClr val="333333"/>
                </a:solidFill>
              </a:rPr>
              <a:t>o</a:t>
            </a:r>
            <a:r>
              <a:rPr lang="en-US" sz="2000" i="1" dirty="0" err="1">
                <a:solidFill>
                  <a:srgbClr val="333333"/>
                </a:solidFill>
              </a:rPr>
              <a:t>d</a:t>
            </a:r>
            <a:r>
              <a:rPr lang="en-US" sz="2000" i="1" spc="-5" dirty="0">
                <a:solidFill>
                  <a:srgbClr val="333333"/>
                </a:solidFill>
              </a:rPr>
              <a:t> </a:t>
            </a:r>
            <a:r>
              <a:rPr lang="en-US" sz="2000" i="1" dirty="0" err="1">
                <a:solidFill>
                  <a:srgbClr val="333333"/>
                </a:solidFill>
              </a:rPr>
              <a:t>m</a:t>
            </a:r>
            <a:r>
              <a:rPr lang="en-US" sz="2000" i="1" spc="10" dirty="0" err="1">
                <a:solidFill>
                  <a:srgbClr val="333333"/>
                </a:solidFill>
              </a:rPr>
              <a:t>e</a:t>
            </a:r>
            <a:r>
              <a:rPr lang="en-US" sz="2000" i="1" spc="-10" dirty="0" err="1">
                <a:solidFill>
                  <a:srgbClr val="333333"/>
                </a:solidFill>
              </a:rPr>
              <a:t>n</a:t>
            </a:r>
            <a:r>
              <a:rPr lang="en-US" sz="2000" i="1" dirty="0" err="1">
                <a:solidFill>
                  <a:srgbClr val="333333"/>
                </a:solidFill>
              </a:rPr>
              <a:t>e</a:t>
            </a:r>
            <a:r>
              <a:rPr lang="en-US" sz="2000" i="1" spc="15" dirty="0">
                <a:solidFill>
                  <a:srgbClr val="333333"/>
                </a:solidFill>
              </a:rPr>
              <a:t> </a:t>
            </a:r>
            <a:r>
              <a:rPr lang="en-US" sz="2000" i="1" dirty="0">
                <a:solidFill>
                  <a:srgbClr val="333333"/>
                </a:solidFill>
              </a:rPr>
              <a:t>je </a:t>
            </a:r>
            <a:r>
              <a:rPr lang="en-US" sz="2000" i="1" spc="5" dirty="0" err="1">
                <a:solidFill>
                  <a:srgbClr val="333333"/>
                </a:solidFill>
              </a:rPr>
              <a:t>t</a:t>
            </a:r>
            <a:r>
              <a:rPr lang="en-US" sz="2000" i="1" dirty="0" err="1">
                <a:solidFill>
                  <a:srgbClr val="333333"/>
                </a:solidFill>
              </a:rPr>
              <a:t>aj</a:t>
            </a:r>
            <a:r>
              <a:rPr lang="en-US" sz="2000" i="1" dirty="0">
                <a:solidFill>
                  <a:srgbClr val="333333"/>
                </a:solidFill>
              </a:rPr>
              <a:t> </a:t>
            </a:r>
            <a:r>
              <a:rPr lang="en-US" sz="2000" i="1" spc="5" dirty="0" err="1">
                <a:solidFill>
                  <a:srgbClr val="333333"/>
                </a:solidFill>
              </a:rPr>
              <a:t>o</a:t>
            </a:r>
            <a:r>
              <a:rPr lang="en-US" sz="2000" i="1" dirty="0" err="1">
                <a:solidFill>
                  <a:srgbClr val="333333"/>
                </a:solidFill>
              </a:rPr>
              <a:t>s</a:t>
            </a:r>
            <a:r>
              <a:rPr lang="en-US" sz="2000" i="1" spc="5" dirty="0" err="1">
                <a:solidFill>
                  <a:srgbClr val="333333"/>
                </a:solidFill>
              </a:rPr>
              <a:t>e</a:t>
            </a:r>
            <a:r>
              <a:rPr lang="en-US" sz="2000" i="1" dirty="0" err="1">
                <a:solidFill>
                  <a:srgbClr val="333333"/>
                </a:solidFill>
              </a:rPr>
              <a:t>ćaj</a:t>
            </a:r>
            <a:r>
              <a:rPr lang="en-US" sz="2000" i="1" spc="-10" dirty="0">
                <a:solidFill>
                  <a:srgbClr val="333333"/>
                </a:solidFill>
              </a:rPr>
              <a:t> </a:t>
            </a:r>
            <a:r>
              <a:rPr lang="en-US" sz="2000" i="1" spc="5" dirty="0" err="1">
                <a:solidFill>
                  <a:srgbClr val="333333"/>
                </a:solidFill>
              </a:rPr>
              <a:t>i</a:t>
            </a:r>
            <a:r>
              <a:rPr lang="en-US" sz="2000" i="1" spc="-10" dirty="0" err="1">
                <a:solidFill>
                  <a:srgbClr val="333333"/>
                </a:solidFill>
              </a:rPr>
              <a:t>z</a:t>
            </a:r>
            <a:r>
              <a:rPr lang="en-US" sz="2000" i="1" dirty="0" err="1">
                <a:solidFill>
                  <a:srgbClr val="333333"/>
                </a:solidFill>
              </a:rPr>
              <a:t>ra</a:t>
            </a:r>
            <a:r>
              <a:rPr lang="en-US" sz="2000" i="1" spc="-10" dirty="0" err="1">
                <a:solidFill>
                  <a:srgbClr val="333333"/>
                </a:solidFill>
              </a:rPr>
              <a:t>ž</a:t>
            </a:r>
            <a:r>
              <a:rPr lang="en-US" sz="2000" i="1" spc="5" dirty="0" err="1">
                <a:solidFill>
                  <a:srgbClr val="333333"/>
                </a:solidFill>
              </a:rPr>
              <a:t>e</a:t>
            </a:r>
            <a:r>
              <a:rPr lang="en-US" sz="2000" i="1" spc="-20" dirty="0" err="1">
                <a:solidFill>
                  <a:srgbClr val="333333"/>
                </a:solidFill>
              </a:rPr>
              <a:t>n</a:t>
            </a:r>
            <a:r>
              <a:rPr lang="en-US" sz="2000" i="1" spc="-10" dirty="0">
                <a:solidFill>
                  <a:srgbClr val="333333"/>
                </a:solidFill>
              </a:rPr>
              <a:t>.</a:t>
            </a:r>
            <a:r>
              <a:rPr lang="en-US" sz="2000" i="1" spc="5" dirty="0">
                <a:solidFill>
                  <a:srgbClr val="333333"/>
                </a:solidFill>
              </a:rPr>
              <a:t> </a:t>
            </a:r>
            <a:r>
              <a:rPr lang="x-none" sz="2000" i="1">
                <a:solidFill>
                  <a:srgbClr val="333333"/>
                </a:solidFill>
              </a:rPr>
              <a:t>Za vreme </a:t>
            </a:r>
            <a:r>
              <a:rPr lang="en-US" sz="2000" i="1" dirty="0" err="1">
                <a:solidFill>
                  <a:srgbClr val="333333"/>
                </a:solidFill>
              </a:rPr>
              <a:t>m</a:t>
            </a:r>
            <a:r>
              <a:rPr lang="en-US" sz="2000" i="1" spc="5" dirty="0" err="1">
                <a:solidFill>
                  <a:srgbClr val="333333"/>
                </a:solidFill>
              </a:rPr>
              <a:t>o</a:t>
            </a:r>
            <a:r>
              <a:rPr lang="en-US" sz="2000" i="1" dirty="0" err="1">
                <a:solidFill>
                  <a:srgbClr val="333333"/>
                </a:solidFill>
              </a:rPr>
              <a:t>g</a:t>
            </a:r>
            <a:r>
              <a:rPr lang="x-none" sz="2000" i="1" spc="-30">
                <a:solidFill>
                  <a:srgbClr val="333333"/>
                </a:solidFill>
              </a:rPr>
              <a:t> </a:t>
            </a:r>
            <a:r>
              <a:rPr lang="x-none" sz="2000" i="1">
                <a:solidFill>
                  <a:srgbClr val="333333"/>
                </a:solidFill>
              </a:rPr>
              <a:t>oboljenja </a:t>
            </a:r>
            <a:r>
              <a:rPr lang="en-US" sz="2000" i="1" dirty="0">
                <a:solidFill>
                  <a:srgbClr val="333333"/>
                </a:solidFill>
              </a:rPr>
              <a:t>b</a:t>
            </a:r>
            <a:r>
              <a:rPr lang="en-US" sz="2000" i="1" spc="10" dirty="0">
                <a:solidFill>
                  <a:srgbClr val="333333"/>
                </a:solidFill>
              </a:rPr>
              <a:t>i</a:t>
            </a:r>
            <a:r>
              <a:rPr lang="en-US" sz="2000" i="1" dirty="0">
                <a:solidFill>
                  <a:srgbClr val="333333"/>
                </a:solidFill>
              </a:rPr>
              <a:t>o</a:t>
            </a:r>
            <a:r>
              <a:rPr lang="x-none" sz="2000" i="1">
                <a:solidFill>
                  <a:srgbClr val="333333"/>
                </a:solidFill>
              </a:rPr>
              <a:t> sam</a:t>
            </a:r>
            <a:r>
              <a:rPr lang="en-US" sz="2000" i="1" spc="-5" dirty="0">
                <a:solidFill>
                  <a:srgbClr val="333333"/>
                </a:solidFill>
              </a:rPr>
              <a:t> </a:t>
            </a:r>
            <a:r>
              <a:rPr lang="en-US" sz="2000" i="1" dirty="0">
                <a:solidFill>
                  <a:srgbClr val="333333"/>
                </a:solidFill>
              </a:rPr>
              <a:t>100%</a:t>
            </a:r>
            <a:r>
              <a:rPr lang="en-US" sz="2000" i="1" spc="-5" dirty="0">
                <a:solidFill>
                  <a:srgbClr val="333333"/>
                </a:solidFill>
              </a:rPr>
              <a:t> </a:t>
            </a:r>
            <a:r>
              <a:rPr lang="en-US" sz="2000" i="1" dirty="0" err="1">
                <a:solidFill>
                  <a:srgbClr val="333333"/>
                </a:solidFill>
              </a:rPr>
              <a:t>s</a:t>
            </a:r>
            <a:r>
              <a:rPr lang="en-US" sz="2000" i="1" spc="5" dirty="0" err="1">
                <a:solidFill>
                  <a:srgbClr val="333333"/>
                </a:solidFill>
              </a:rPr>
              <a:t>ig</a:t>
            </a:r>
            <a:r>
              <a:rPr lang="en-US" sz="2000" i="1" spc="-15" dirty="0" err="1">
                <a:solidFill>
                  <a:srgbClr val="333333"/>
                </a:solidFill>
              </a:rPr>
              <a:t>u</a:t>
            </a:r>
            <a:r>
              <a:rPr lang="en-US" sz="2000" i="1" dirty="0" err="1">
                <a:solidFill>
                  <a:srgbClr val="333333"/>
                </a:solidFill>
              </a:rPr>
              <a:t>ran</a:t>
            </a:r>
            <a:r>
              <a:rPr lang="en-US" sz="2000" i="1" spc="-5" dirty="0">
                <a:solidFill>
                  <a:srgbClr val="333333"/>
                </a:solidFill>
              </a:rPr>
              <a:t> </a:t>
            </a:r>
            <a:r>
              <a:rPr lang="en-US" sz="2000" i="1" dirty="0">
                <a:solidFill>
                  <a:srgbClr val="333333"/>
                </a:solidFill>
              </a:rPr>
              <a:t>da</a:t>
            </a:r>
            <a:r>
              <a:rPr lang="en-US" sz="2000" i="1" spc="-10" dirty="0">
                <a:solidFill>
                  <a:srgbClr val="333333"/>
                </a:solidFill>
              </a:rPr>
              <a:t> </a:t>
            </a:r>
            <a:r>
              <a:rPr lang="en-US" sz="2000" i="1" dirty="0">
                <a:solidFill>
                  <a:srgbClr val="333333"/>
                </a:solidFill>
              </a:rPr>
              <a:t>me</a:t>
            </a:r>
            <a:r>
              <a:rPr lang="en-US" sz="2000" i="1" spc="-10" dirty="0">
                <a:solidFill>
                  <a:srgbClr val="333333"/>
                </a:solidFill>
              </a:rPr>
              <a:t> </a:t>
            </a:r>
            <a:r>
              <a:rPr lang="en-US" sz="2000" i="1" spc="5" dirty="0" err="1">
                <a:solidFill>
                  <a:srgbClr val="333333"/>
                </a:solidFill>
              </a:rPr>
              <a:t>o</a:t>
            </a:r>
            <a:r>
              <a:rPr lang="en-US" sz="2000" i="1" dirty="0" err="1">
                <a:solidFill>
                  <a:srgbClr val="333333"/>
                </a:solidFill>
              </a:rPr>
              <a:t>dr</a:t>
            </a:r>
            <a:r>
              <a:rPr lang="en-US" sz="2000" i="1" spc="5" dirty="0" err="1">
                <a:solidFill>
                  <a:srgbClr val="333333"/>
                </a:solidFill>
              </a:rPr>
              <a:t>e</a:t>
            </a:r>
            <a:r>
              <a:rPr lang="en-US" sz="2000" i="1" dirty="0" err="1">
                <a:solidFill>
                  <a:srgbClr val="333333"/>
                </a:solidFill>
              </a:rPr>
              <a:t>đ</a:t>
            </a:r>
            <a:r>
              <a:rPr lang="en-US" sz="2000" i="1" spc="5" dirty="0" err="1">
                <a:solidFill>
                  <a:srgbClr val="333333"/>
                </a:solidFill>
              </a:rPr>
              <a:t>e</a:t>
            </a:r>
            <a:r>
              <a:rPr lang="en-US" sz="2000" i="1" spc="-15" dirty="0" err="1">
                <a:solidFill>
                  <a:srgbClr val="333333"/>
                </a:solidFill>
              </a:rPr>
              <a:t>n</a:t>
            </a:r>
            <a:r>
              <a:rPr lang="en-US" sz="2000" i="1" dirty="0" err="1">
                <a:solidFill>
                  <a:srgbClr val="333333"/>
                </a:solidFill>
              </a:rPr>
              <a:t>i</a:t>
            </a:r>
            <a:r>
              <a:rPr lang="en-US" sz="2000" i="1" spc="-5" dirty="0">
                <a:solidFill>
                  <a:srgbClr val="333333"/>
                </a:solidFill>
              </a:rPr>
              <a:t> </a:t>
            </a:r>
            <a:r>
              <a:rPr lang="en-US" sz="2000" i="1" spc="5" dirty="0" err="1">
                <a:solidFill>
                  <a:srgbClr val="333333"/>
                </a:solidFill>
              </a:rPr>
              <a:t>l</a:t>
            </a:r>
            <a:r>
              <a:rPr lang="en-US" sz="2000" i="1" dirty="0" err="1">
                <a:solidFill>
                  <a:srgbClr val="333333"/>
                </a:solidFill>
              </a:rPr>
              <a:t>j</a:t>
            </a:r>
            <a:r>
              <a:rPr lang="en-US" sz="2000" i="1" spc="-10" dirty="0" err="1">
                <a:solidFill>
                  <a:srgbClr val="333333"/>
                </a:solidFill>
              </a:rPr>
              <a:t>u</a:t>
            </a:r>
            <a:r>
              <a:rPr lang="en-US" sz="2000" i="1" dirty="0" err="1">
                <a:solidFill>
                  <a:srgbClr val="333333"/>
                </a:solidFill>
              </a:rPr>
              <a:t>di</a:t>
            </a:r>
            <a:r>
              <a:rPr lang="en-US" sz="2000" i="1" dirty="0">
                <a:solidFill>
                  <a:srgbClr val="333333"/>
                </a:solidFill>
              </a:rPr>
              <a:t> </a:t>
            </a:r>
            <a:r>
              <a:rPr lang="en-US" sz="2000" i="1" spc="5" dirty="0">
                <a:solidFill>
                  <a:srgbClr val="333333"/>
                </a:solidFill>
              </a:rPr>
              <a:t>p</a:t>
            </a:r>
            <a:r>
              <a:rPr lang="en-US" sz="2000" i="1" dirty="0">
                <a:solidFill>
                  <a:srgbClr val="333333"/>
                </a:solidFill>
              </a:rPr>
              <a:t>ra</a:t>
            </a:r>
            <a:r>
              <a:rPr lang="en-US" sz="2000" i="1" spc="5" dirty="0">
                <a:solidFill>
                  <a:srgbClr val="333333"/>
                </a:solidFill>
              </a:rPr>
              <a:t>te</a:t>
            </a:r>
            <a:r>
              <a:rPr lang="en-US" sz="2000" i="1" dirty="0">
                <a:solidFill>
                  <a:srgbClr val="333333"/>
                </a:solidFill>
              </a:rPr>
              <a:t>.</a:t>
            </a:r>
            <a:r>
              <a:rPr lang="en-US" sz="2000" i="1" spc="-20" dirty="0">
                <a:solidFill>
                  <a:srgbClr val="333333"/>
                </a:solidFill>
              </a:rPr>
              <a:t> </a:t>
            </a:r>
            <a:r>
              <a:rPr lang="en-US" sz="2000" i="1" spc="-10" dirty="0" err="1">
                <a:solidFill>
                  <a:srgbClr val="333333"/>
                </a:solidFill>
              </a:rPr>
              <a:t>S</a:t>
            </a:r>
            <a:r>
              <a:rPr lang="en-US" sz="2000" i="1" dirty="0" err="1">
                <a:solidFill>
                  <a:srgbClr val="333333"/>
                </a:solidFill>
              </a:rPr>
              <a:t>ada</a:t>
            </a:r>
            <a:r>
              <a:rPr lang="en-US" sz="2000" i="1" spc="-20" dirty="0">
                <a:solidFill>
                  <a:srgbClr val="333333"/>
                </a:solidFill>
              </a:rPr>
              <a:t> </a:t>
            </a:r>
            <a:r>
              <a:rPr lang="en-US" sz="2000" i="1" spc="5" dirty="0">
                <a:solidFill>
                  <a:srgbClr val="333333"/>
                </a:solidFill>
              </a:rPr>
              <a:t>t</a:t>
            </a:r>
            <a:r>
              <a:rPr lang="en-US" sz="2000" i="1" dirty="0">
                <a:solidFill>
                  <a:srgbClr val="333333"/>
                </a:solidFill>
              </a:rPr>
              <a:t>o </a:t>
            </a:r>
            <a:r>
              <a:rPr lang="en-US" sz="2000" i="1" spc="-10" dirty="0" err="1">
                <a:solidFill>
                  <a:srgbClr val="333333"/>
                </a:solidFill>
              </a:rPr>
              <a:t>v</a:t>
            </a:r>
            <a:r>
              <a:rPr lang="en-US" sz="2000" i="1" spc="5" dirty="0" err="1">
                <a:solidFill>
                  <a:srgbClr val="333333"/>
                </a:solidFill>
              </a:rPr>
              <a:t>idi</a:t>
            </a:r>
            <a:r>
              <a:rPr lang="en-US" sz="2000" i="1" dirty="0" err="1">
                <a:solidFill>
                  <a:srgbClr val="333333"/>
                </a:solidFill>
              </a:rPr>
              <a:t>m</a:t>
            </a:r>
            <a:r>
              <a:rPr lang="en-US" sz="2000" i="1" spc="10" dirty="0">
                <a:solidFill>
                  <a:srgbClr val="333333"/>
                </a:solidFill>
              </a:rPr>
              <a:t> </a:t>
            </a:r>
            <a:r>
              <a:rPr lang="en-US" sz="2000" i="1" spc="5" err="1">
                <a:solidFill>
                  <a:srgbClr val="333333"/>
                </a:solidFill>
              </a:rPr>
              <a:t>d</a:t>
            </a:r>
            <a:r>
              <a:rPr lang="en-US" sz="2000" i="1" err="1">
                <a:solidFill>
                  <a:srgbClr val="333333"/>
                </a:solidFill>
              </a:rPr>
              <a:t>r</a:t>
            </a:r>
            <a:r>
              <a:rPr lang="en-US" sz="2000" i="1" spc="-15" err="1">
                <a:solidFill>
                  <a:srgbClr val="333333"/>
                </a:solidFill>
              </a:rPr>
              <a:t>u</a:t>
            </a:r>
            <a:r>
              <a:rPr lang="en-US" sz="2000" i="1" spc="5" err="1">
                <a:solidFill>
                  <a:srgbClr val="333333"/>
                </a:solidFill>
              </a:rPr>
              <a:t>g</a:t>
            </a:r>
            <a:r>
              <a:rPr lang="en-US" sz="2000" i="1" err="1">
                <a:solidFill>
                  <a:srgbClr val="333333"/>
                </a:solidFill>
              </a:rPr>
              <a:t>ač</a:t>
            </a:r>
            <a:r>
              <a:rPr lang="en-US" sz="2000" i="1" spc="5" err="1">
                <a:solidFill>
                  <a:srgbClr val="333333"/>
                </a:solidFill>
              </a:rPr>
              <a:t>i</a:t>
            </a:r>
            <a:r>
              <a:rPr lang="en-US" sz="2000" i="1" err="1">
                <a:solidFill>
                  <a:srgbClr val="333333"/>
                </a:solidFill>
              </a:rPr>
              <a:t>j</a:t>
            </a:r>
            <a:r>
              <a:rPr lang="en-US" sz="2000" i="1" spc="15" err="1">
                <a:solidFill>
                  <a:srgbClr val="333333"/>
                </a:solidFill>
              </a:rPr>
              <a:t>e</a:t>
            </a:r>
            <a:r>
              <a:rPr lang="en-US" sz="2000" i="1" spc="-20">
                <a:solidFill>
                  <a:srgbClr val="333333"/>
                </a:solidFill>
              </a:rPr>
              <a:t>.</a:t>
            </a:r>
            <a:r>
              <a:rPr lang="en-US" sz="2000" i="1" spc="-10">
                <a:solidFill>
                  <a:srgbClr val="333333"/>
                </a:solidFill>
              </a:rPr>
              <a:t>”</a:t>
            </a:r>
            <a:endParaRPr lang="en-US" sz="2000" dirty="0">
              <a:solidFill>
                <a:srgbClr val="333333"/>
              </a:solidFill>
            </a:endParaRPr>
          </a:p>
          <a:p>
            <a:pPr marR="133985" lvl="0" defTabSz="914400"/>
            <a:r>
              <a:rPr lang="en-US" sz="2000" i="1" spc="-15">
                <a:solidFill>
                  <a:srgbClr val="333333"/>
                </a:solidFill>
              </a:rPr>
              <a:t>“</a:t>
            </a:r>
            <a:r>
              <a:rPr lang="en-US" sz="2000" i="1">
                <a:solidFill>
                  <a:srgbClr val="333333"/>
                </a:solidFill>
              </a:rPr>
              <a:t>Go</a:t>
            </a:r>
            <a:r>
              <a:rPr lang="en-US" sz="2000" i="1" spc="10">
                <a:solidFill>
                  <a:srgbClr val="333333"/>
                </a:solidFill>
              </a:rPr>
              <a:t>t</a:t>
            </a:r>
            <a:r>
              <a:rPr lang="en-US" sz="2000" i="1" spc="5">
                <a:solidFill>
                  <a:srgbClr val="333333"/>
                </a:solidFill>
              </a:rPr>
              <a:t>o</a:t>
            </a:r>
            <a:r>
              <a:rPr lang="en-US" sz="2000" i="1" spc="-10">
                <a:solidFill>
                  <a:srgbClr val="333333"/>
                </a:solidFill>
              </a:rPr>
              <a:t>v</a:t>
            </a:r>
            <a:r>
              <a:rPr lang="en-US" sz="2000" i="1">
                <a:solidFill>
                  <a:srgbClr val="333333"/>
                </a:solidFill>
              </a:rPr>
              <a:t>o</a:t>
            </a:r>
            <a:r>
              <a:rPr lang="en-US" sz="2000" i="1" spc="-25">
                <a:solidFill>
                  <a:srgbClr val="333333"/>
                </a:solidFill>
              </a:rPr>
              <a:t> </a:t>
            </a:r>
            <a:r>
              <a:rPr lang="en-US" sz="2000" i="1" dirty="0" err="1">
                <a:solidFill>
                  <a:srgbClr val="333333"/>
                </a:solidFill>
              </a:rPr>
              <a:t>s</a:t>
            </a:r>
            <a:r>
              <a:rPr lang="en-US" sz="2000" i="1" spc="-15" dirty="0" err="1">
                <a:solidFill>
                  <a:srgbClr val="333333"/>
                </a:solidFill>
              </a:rPr>
              <a:t>v</a:t>
            </a:r>
            <a:r>
              <a:rPr lang="en-US" sz="2000" i="1" dirty="0" err="1">
                <a:solidFill>
                  <a:srgbClr val="333333"/>
                </a:solidFill>
              </a:rPr>
              <a:t>ako</a:t>
            </a:r>
            <a:r>
              <a:rPr lang="en-US" sz="2000" i="1" spc="-5" dirty="0">
                <a:solidFill>
                  <a:srgbClr val="333333"/>
                </a:solidFill>
              </a:rPr>
              <a:t> </a:t>
            </a:r>
            <a:r>
              <a:rPr lang="en-US" sz="2000" i="1" dirty="0">
                <a:solidFill>
                  <a:srgbClr val="333333"/>
                </a:solidFill>
              </a:rPr>
              <a:t>je</a:t>
            </a:r>
            <a:r>
              <a:rPr lang="en-US" sz="2000" i="1" spc="20" dirty="0">
                <a:solidFill>
                  <a:srgbClr val="333333"/>
                </a:solidFill>
              </a:rPr>
              <a:t> </a:t>
            </a:r>
            <a:r>
              <a:rPr lang="en-US" sz="2000" i="1" spc="5" dirty="0" err="1">
                <a:solidFill>
                  <a:srgbClr val="333333"/>
                </a:solidFill>
              </a:rPr>
              <a:t>i</a:t>
            </a:r>
            <a:r>
              <a:rPr lang="x-none" sz="2000" i="1" spc="5">
                <a:solidFill>
                  <a:srgbClr val="333333"/>
                </a:solidFill>
              </a:rPr>
              <a:t>m</a:t>
            </a:r>
            <a:r>
              <a:rPr lang="en-US" sz="2000" i="1" dirty="0" err="1">
                <a:solidFill>
                  <a:srgbClr val="333333"/>
                </a:solidFill>
              </a:rPr>
              <a:t>ao</a:t>
            </a:r>
            <a:r>
              <a:rPr lang="en-US" sz="2000" i="1" spc="-30" dirty="0">
                <a:solidFill>
                  <a:srgbClr val="333333"/>
                </a:solidFill>
              </a:rPr>
              <a:t> </a:t>
            </a:r>
            <a:r>
              <a:rPr lang="en-US" sz="2000" i="1" spc="5" dirty="0" err="1">
                <a:solidFill>
                  <a:srgbClr val="333333"/>
                </a:solidFill>
              </a:rPr>
              <a:t>i</a:t>
            </a:r>
            <a:r>
              <a:rPr lang="en-US" sz="2000" i="1" dirty="0" err="1">
                <a:solidFill>
                  <a:srgbClr val="333333"/>
                </a:solidFill>
              </a:rPr>
              <a:t>sk</a:t>
            </a:r>
            <a:r>
              <a:rPr lang="en-US" sz="2000" i="1" spc="-20" dirty="0" err="1">
                <a:solidFill>
                  <a:srgbClr val="333333"/>
                </a:solidFill>
              </a:rPr>
              <a:t>u</a:t>
            </a:r>
            <a:r>
              <a:rPr lang="en-US" sz="2000" i="1" dirty="0" err="1">
                <a:solidFill>
                  <a:srgbClr val="333333"/>
                </a:solidFill>
              </a:rPr>
              <a:t>s</a:t>
            </a:r>
            <a:r>
              <a:rPr lang="en-US" sz="2000" i="1" spc="5" dirty="0" err="1">
                <a:solidFill>
                  <a:srgbClr val="333333"/>
                </a:solidFill>
              </a:rPr>
              <a:t>t</a:t>
            </a:r>
            <a:r>
              <a:rPr lang="en-US" sz="2000" i="1" spc="-10" dirty="0" err="1">
                <a:solidFill>
                  <a:srgbClr val="333333"/>
                </a:solidFill>
              </a:rPr>
              <a:t>v</a:t>
            </a:r>
            <a:r>
              <a:rPr lang="en-US" sz="2000" i="1" dirty="0" err="1">
                <a:solidFill>
                  <a:srgbClr val="333333"/>
                </a:solidFill>
              </a:rPr>
              <a:t>o</a:t>
            </a:r>
            <a:r>
              <a:rPr lang="en-US" sz="2000" i="1" spc="20" dirty="0">
                <a:solidFill>
                  <a:srgbClr val="333333"/>
                </a:solidFill>
              </a:rPr>
              <a:t> </a:t>
            </a:r>
            <a:r>
              <a:rPr lang="en-US" sz="2000" i="1" dirty="0">
                <a:solidFill>
                  <a:srgbClr val="333333"/>
                </a:solidFill>
              </a:rPr>
              <a:t>da</a:t>
            </a:r>
            <a:r>
              <a:rPr lang="en-US" sz="2000" i="1" spc="-10" dirty="0">
                <a:solidFill>
                  <a:srgbClr val="333333"/>
                </a:solidFill>
              </a:rPr>
              <a:t> </a:t>
            </a:r>
            <a:r>
              <a:rPr lang="en-US" sz="2000" i="1" dirty="0">
                <a:solidFill>
                  <a:srgbClr val="333333"/>
                </a:solidFill>
              </a:rPr>
              <a:t>se</a:t>
            </a:r>
            <a:r>
              <a:rPr lang="en-US" sz="2000" i="1" spc="-10" dirty="0">
                <a:solidFill>
                  <a:srgbClr val="333333"/>
                </a:solidFill>
              </a:rPr>
              <a:t> </a:t>
            </a:r>
            <a:r>
              <a:rPr lang="en-US" sz="2000" i="1" spc="5" dirty="0" err="1">
                <a:solidFill>
                  <a:srgbClr val="333333"/>
                </a:solidFill>
              </a:rPr>
              <a:t>o</a:t>
            </a:r>
            <a:r>
              <a:rPr lang="en-US" sz="2000" i="1" dirty="0" err="1">
                <a:solidFill>
                  <a:srgbClr val="333333"/>
                </a:solidFill>
              </a:rPr>
              <a:t>s</a:t>
            </a:r>
            <a:r>
              <a:rPr lang="en-US" sz="2000" i="1" spc="5" dirty="0" err="1">
                <a:solidFill>
                  <a:srgbClr val="333333"/>
                </a:solidFill>
              </a:rPr>
              <a:t>e</a:t>
            </a:r>
            <a:r>
              <a:rPr lang="en-US" sz="2000" i="1" dirty="0" err="1">
                <a:solidFill>
                  <a:srgbClr val="333333"/>
                </a:solidFill>
              </a:rPr>
              <a:t>ć</a:t>
            </a:r>
            <a:r>
              <a:rPr lang="en-US" sz="2000" i="1" spc="-10" dirty="0" err="1">
                <a:solidFill>
                  <a:srgbClr val="333333"/>
                </a:solidFill>
              </a:rPr>
              <a:t>a</a:t>
            </a:r>
            <a:r>
              <a:rPr lang="en-US" sz="2000" i="1" dirty="0">
                <a:solidFill>
                  <a:srgbClr val="333333"/>
                </a:solidFill>
              </a:rPr>
              <a:t> </a:t>
            </a:r>
            <a:r>
              <a:rPr lang="en-US" sz="2000" i="1" dirty="0" err="1">
                <a:solidFill>
                  <a:srgbClr val="333333"/>
                </a:solidFill>
              </a:rPr>
              <a:t>sprem</a:t>
            </a:r>
            <a:r>
              <a:rPr lang="en-US" sz="2000" i="1" spc="-15" dirty="0" err="1">
                <a:solidFill>
                  <a:srgbClr val="333333"/>
                </a:solidFill>
              </a:rPr>
              <a:t>n</a:t>
            </a:r>
            <a:r>
              <a:rPr lang="en-US" sz="2000" i="1" spc="5" dirty="0" err="1">
                <a:solidFill>
                  <a:srgbClr val="333333"/>
                </a:solidFill>
              </a:rPr>
              <a:t>i</a:t>
            </a:r>
            <a:r>
              <a:rPr lang="en-US" sz="2000" i="1" dirty="0" err="1">
                <a:solidFill>
                  <a:srgbClr val="333333"/>
                </a:solidFill>
              </a:rPr>
              <a:t>m</a:t>
            </a:r>
            <a:r>
              <a:rPr lang="en-US" sz="2000" i="1" spc="-15" dirty="0">
                <a:solidFill>
                  <a:srgbClr val="333333"/>
                </a:solidFill>
              </a:rPr>
              <a:t> </a:t>
            </a:r>
            <a:r>
              <a:rPr lang="x-none" sz="2000" i="1" spc="-15">
                <a:solidFill>
                  <a:srgbClr val="333333"/>
                </a:solidFill>
              </a:rPr>
              <a:t>da se baci na bilo šta</a:t>
            </a:r>
            <a:r>
              <a:rPr lang="en-US" sz="2000" i="1" spc="-45" dirty="0">
                <a:solidFill>
                  <a:srgbClr val="333333"/>
                </a:solidFill>
              </a:rPr>
              <a:t> </a:t>
            </a:r>
            <a:r>
              <a:rPr lang="en-US" sz="2000" i="1" dirty="0" err="1">
                <a:solidFill>
                  <a:srgbClr val="333333"/>
                </a:solidFill>
              </a:rPr>
              <a:t>i</a:t>
            </a:r>
            <a:r>
              <a:rPr lang="en-US" sz="2000" i="1" dirty="0">
                <a:solidFill>
                  <a:srgbClr val="333333"/>
                </a:solidFill>
              </a:rPr>
              <a:t> </a:t>
            </a:r>
            <a:r>
              <a:rPr lang="en-US" sz="2000" i="1" spc="5" dirty="0">
                <a:solidFill>
                  <a:srgbClr val="333333"/>
                </a:solidFill>
              </a:rPr>
              <a:t>d</a:t>
            </a:r>
            <a:r>
              <a:rPr lang="en-US" sz="2000" i="1" dirty="0">
                <a:solidFill>
                  <a:srgbClr val="333333"/>
                </a:solidFill>
              </a:rPr>
              <a:t>a</a:t>
            </a:r>
            <a:r>
              <a:rPr lang="x-none" sz="2000" i="1" spc="10">
                <a:solidFill>
                  <a:srgbClr val="333333"/>
                </a:solidFill>
              </a:rPr>
              <a:t> </a:t>
            </a:r>
            <a:r>
              <a:rPr lang="en-US" sz="2000" i="1" spc="-15" dirty="0" err="1">
                <a:solidFill>
                  <a:srgbClr val="333333"/>
                </a:solidFill>
              </a:rPr>
              <a:t>n</a:t>
            </a:r>
            <a:r>
              <a:rPr lang="en-US" sz="2000" i="1" spc="5" dirty="0" err="1">
                <a:solidFill>
                  <a:srgbClr val="333333"/>
                </a:solidFill>
              </a:rPr>
              <a:t>i</a:t>
            </a:r>
            <a:r>
              <a:rPr lang="en-US" sz="2000" i="1" dirty="0" err="1">
                <a:solidFill>
                  <a:srgbClr val="333333"/>
                </a:solidFill>
              </a:rPr>
              <a:t>ko</a:t>
            </a:r>
            <a:r>
              <a:rPr lang="en-US" sz="2000" i="1" spc="20" dirty="0">
                <a:solidFill>
                  <a:srgbClr val="333333"/>
                </a:solidFill>
              </a:rPr>
              <a:t> </a:t>
            </a:r>
            <a:r>
              <a:rPr lang="en-US" sz="2000" i="1" spc="5" dirty="0" err="1">
                <a:solidFill>
                  <a:srgbClr val="333333"/>
                </a:solidFill>
              </a:rPr>
              <a:t>d</a:t>
            </a:r>
            <a:r>
              <a:rPr lang="en-US" sz="2000" i="1" dirty="0" err="1">
                <a:solidFill>
                  <a:srgbClr val="333333"/>
                </a:solidFill>
              </a:rPr>
              <a:t>r</a:t>
            </a:r>
            <a:r>
              <a:rPr lang="en-US" sz="2000" i="1" spc="-15" dirty="0" err="1">
                <a:solidFill>
                  <a:srgbClr val="333333"/>
                </a:solidFill>
              </a:rPr>
              <a:t>u</a:t>
            </a:r>
            <a:r>
              <a:rPr lang="en-US" sz="2000" i="1" spc="5" dirty="0" err="1">
                <a:solidFill>
                  <a:srgbClr val="333333"/>
                </a:solidFill>
              </a:rPr>
              <a:t>g</a:t>
            </a:r>
            <a:r>
              <a:rPr lang="en-US" sz="2000" i="1" dirty="0" err="1">
                <a:solidFill>
                  <a:srgbClr val="333333"/>
                </a:solidFill>
              </a:rPr>
              <a:t>i</a:t>
            </a:r>
            <a:r>
              <a:rPr lang="en-US" sz="2000" i="1" dirty="0">
                <a:solidFill>
                  <a:srgbClr val="333333"/>
                </a:solidFill>
              </a:rPr>
              <a:t> </a:t>
            </a:r>
            <a:r>
              <a:rPr lang="x-none" sz="2000" i="1" spc="-15">
                <a:solidFill>
                  <a:srgbClr val="333333"/>
                </a:solidFill>
              </a:rPr>
              <a:t>to ne radi</a:t>
            </a:r>
            <a:r>
              <a:rPr lang="en-US" sz="2000" i="1" spc="-5" dirty="0">
                <a:solidFill>
                  <a:srgbClr val="333333"/>
                </a:solidFill>
              </a:rPr>
              <a:t> </a:t>
            </a:r>
            <a:r>
              <a:rPr lang="en-US" sz="2000" i="1" spc="5" dirty="0" err="1">
                <a:solidFill>
                  <a:srgbClr val="333333"/>
                </a:solidFill>
              </a:rPr>
              <a:t>bol</a:t>
            </a:r>
            <a:r>
              <a:rPr lang="en-US" sz="2000" i="1" dirty="0" err="1">
                <a:solidFill>
                  <a:srgbClr val="333333"/>
                </a:solidFill>
              </a:rPr>
              <a:t>je</a:t>
            </a:r>
            <a:r>
              <a:rPr lang="en-US" sz="2000" i="1" spc="-25" dirty="0">
                <a:solidFill>
                  <a:srgbClr val="333333"/>
                </a:solidFill>
              </a:rPr>
              <a:t> </a:t>
            </a:r>
            <a:r>
              <a:rPr lang="x-none" sz="2000" i="1" spc="-25">
                <a:solidFill>
                  <a:srgbClr val="333333"/>
                </a:solidFill>
              </a:rPr>
              <a:t>od njega</a:t>
            </a:r>
            <a:r>
              <a:rPr lang="en-US" sz="2000" i="1" spc="-10" dirty="0">
                <a:solidFill>
                  <a:srgbClr val="333333"/>
                </a:solidFill>
              </a:rPr>
              <a:t>.</a:t>
            </a:r>
            <a:r>
              <a:rPr lang="en-US" sz="2000" i="1" spc="-45" dirty="0">
                <a:solidFill>
                  <a:srgbClr val="333333"/>
                </a:solidFill>
              </a:rPr>
              <a:t> </a:t>
            </a:r>
            <a:r>
              <a:rPr lang="en-US" sz="2000" i="1" spc="-10" dirty="0" err="1">
                <a:solidFill>
                  <a:srgbClr val="333333"/>
                </a:solidFill>
              </a:rPr>
              <a:t>Z</a:t>
            </a:r>
            <a:r>
              <a:rPr lang="en-US" sz="2000" i="1" spc="-15" dirty="0" err="1">
                <a:solidFill>
                  <a:srgbClr val="333333"/>
                </a:solidFill>
              </a:rPr>
              <a:t>a</a:t>
            </a:r>
            <a:r>
              <a:rPr lang="en-US" sz="2000" i="1" spc="10" dirty="0">
                <a:solidFill>
                  <a:srgbClr val="333333"/>
                </a:solidFill>
              </a:rPr>
              <a:t> </a:t>
            </a:r>
            <a:r>
              <a:rPr lang="en-US" sz="2000" i="1" spc="-20" dirty="0" err="1">
                <a:solidFill>
                  <a:srgbClr val="333333"/>
                </a:solidFill>
              </a:rPr>
              <a:t>m</a:t>
            </a:r>
            <a:r>
              <a:rPr lang="en-US" sz="2000" i="1" spc="-10" dirty="0" err="1">
                <a:solidFill>
                  <a:srgbClr val="333333"/>
                </a:solidFill>
              </a:rPr>
              <a:t>e</a:t>
            </a:r>
            <a:r>
              <a:rPr lang="en-US" sz="2000" i="1" spc="-30" dirty="0" err="1">
                <a:solidFill>
                  <a:srgbClr val="333333"/>
                </a:solidFill>
              </a:rPr>
              <a:t>n</a:t>
            </a:r>
            <a:r>
              <a:rPr lang="en-US" sz="2000" i="1" spc="-15" dirty="0" err="1">
                <a:solidFill>
                  <a:srgbClr val="333333"/>
                </a:solidFill>
              </a:rPr>
              <a:t>e</a:t>
            </a:r>
            <a:r>
              <a:rPr lang="en-US" sz="2000" i="1" spc="15" dirty="0">
                <a:solidFill>
                  <a:srgbClr val="333333"/>
                </a:solidFill>
              </a:rPr>
              <a:t> </a:t>
            </a:r>
            <a:r>
              <a:rPr lang="en-US" sz="2000" i="1" spc="-10" dirty="0">
                <a:solidFill>
                  <a:srgbClr val="333333"/>
                </a:solidFill>
              </a:rPr>
              <a:t>je</a:t>
            </a:r>
            <a:r>
              <a:rPr lang="en-US" sz="2000" i="1" dirty="0">
                <a:solidFill>
                  <a:srgbClr val="333333"/>
                </a:solidFill>
              </a:rPr>
              <a:t> </a:t>
            </a:r>
            <a:r>
              <a:rPr lang="en-US" sz="2000" i="1" spc="-10" dirty="0" err="1">
                <a:solidFill>
                  <a:srgbClr val="333333"/>
                </a:solidFill>
              </a:rPr>
              <a:t>o</a:t>
            </a:r>
            <a:r>
              <a:rPr lang="en-US" sz="2000" i="1" spc="-25" dirty="0" err="1">
                <a:solidFill>
                  <a:srgbClr val="333333"/>
                </a:solidFill>
              </a:rPr>
              <a:t>v</a:t>
            </a:r>
            <a:r>
              <a:rPr lang="en-US" sz="2000" i="1" spc="-10" dirty="0" err="1">
                <a:solidFill>
                  <a:srgbClr val="333333"/>
                </a:solidFill>
              </a:rPr>
              <a:t>aj</a:t>
            </a:r>
            <a:r>
              <a:rPr lang="en-US" sz="2000" i="1" spc="-10" dirty="0">
                <a:solidFill>
                  <a:srgbClr val="333333"/>
                </a:solidFill>
              </a:rPr>
              <a:t> </a:t>
            </a:r>
            <a:r>
              <a:rPr lang="en-US" sz="2000" i="1" spc="-15" dirty="0" err="1">
                <a:solidFill>
                  <a:srgbClr val="333333"/>
                </a:solidFill>
              </a:rPr>
              <a:t>n</a:t>
            </a:r>
            <a:r>
              <a:rPr lang="en-US" sz="2000" i="1" dirty="0" err="1">
                <a:solidFill>
                  <a:srgbClr val="333333"/>
                </a:solidFill>
              </a:rPr>
              <a:t>a</a:t>
            </a:r>
            <a:r>
              <a:rPr lang="en-US" sz="2000" i="1" spc="-10" dirty="0" err="1">
                <a:solidFill>
                  <a:srgbClr val="333333"/>
                </a:solidFill>
              </a:rPr>
              <a:t>č</a:t>
            </a:r>
            <a:r>
              <a:rPr lang="en-US" sz="2000" i="1" spc="5" dirty="0" err="1">
                <a:solidFill>
                  <a:srgbClr val="333333"/>
                </a:solidFill>
              </a:rPr>
              <a:t>i</a:t>
            </a:r>
            <a:r>
              <a:rPr lang="en-US" sz="2000" i="1" dirty="0" err="1">
                <a:solidFill>
                  <a:srgbClr val="333333"/>
                </a:solidFill>
              </a:rPr>
              <a:t>n</a:t>
            </a:r>
            <a:r>
              <a:rPr lang="en-US" sz="2000" i="1" dirty="0">
                <a:solidFill>
                  <a:srgbClr val="333333"/>
                </a:solidFill>
              </a:rPr>
              <a:t> </a:t>
            </a:r>
            <a:r>
              <a:rPr lang="en-US" sz="2000" i="1" dirty="0" err="1">
                <a:solidFill>
                  <a:srgbClr val="333333"/>
                </a:solidFill>
              </a:rPr>
              <a:t>ra</a:t>
            </a:r>
            <a:r>
              <a:rPr lang="en-US" sz="2000" i="1" spc="-15" dirty="0" err="1">
                <a:solidFill>
                  <a:srgbClr val="333333"/>
                </a:solidFill>
              </a:rPr>
              <a:t>z</a:t>
            </a:r>
            <a:r>
              <a:rPr lang="en-US" sz="2000" i="1" dirty="0" err="1">
                <a:solidFill>
                  <a:srgbClr val="333333"/>
                </a:solidFill>
              </a:rPr>
              <a:t>m</a:t>
            </a:r>
            <a:r>
              <a:rPr lang="en-US" sz="2000" i="1" spc="5" dirty="0" err="1">
                <a:solidFill>
                  <a:srgbClr val="333333"/>
                </a:solidFill>
              </a:rPr>
              <a:t>i</a:t>
            </a:r>
            <a:r>
              <a:rPr lang="en-US" sz="2000" i="1" dirty="0" err="1">
                <a:solidFill>
                  <a:srgbClr val="333333"/>
                </a:solidFill>
              </a:rPr>
              <a:t>š</a:t>
            </a:r>
            <a:r>
              <a:rPr lang="en-US" sz="2000" i="1" spc="5" dirty="0" err="1">
                <a:solidFill>
                  <a:srgbClr val="333333"/>
                </a:solidFill>
              </a:rPr>
              <a:t>l</a:t>
            </a:r>
            <a:r>
              <a:rPr lang="en-US" sz="2000" i="1" dirty="0" err="1">
                <a:solidFill>
                  <a:srgbClr val="333333"/>
                </a:solidFill>
              </a:rPr>
              <a:t>ja</a:t>
            </a:r>
            <a:r>
              <a:rPr lang="en-US" sz="2000" i="1" spc="-15" dirty="0" err="1">
                <a:solidFill>
                  <a:srgbClr val="333333"/>
                </a:solidFill>
              </a:rPr>
              <a:t>n</a:t>
            </a:r>
            <a:r>
              <a:rPr lang="en-US" sz="2000" i="1" dirty="0" err="1">
                <a:solidFill>
                  <a:srgbClr val="333333"/>
                </a:solidFill>
              </a:rPr>
              <a:t>ja</a:t>
            </a:r>
            <a:r>
              <a:rPr lang="en-US" sz="2000" i="1" spc="-10" dirty="0">
                <a:solidFill>
                  <a:srgbClr val="333333"/>
                </a:solidFill>
              </a:rPr>
              <a:t> </a:t>
            </a:r>
            <a:r>
              <a:rPr lang="en-US" sz="2000" i="1" spc="5" dirty="0" err="1">
                <a:solidFill>
                  <a:srgbClr val="333333"/>
                </a:solidFill>
              </a:rPr>
              <a:t>t</a:t>
            </a:r>
            <a:r>
              <a:rPr lang="en-US" sz="2000" i="1" dirty="0" err="1">
                <a:solidFill>
                  <a:srgbClr val="333333"/>
                </a:solidFill>
              </a:rPr>
              <a:t>rajao</a:t>
            </a:r>
            <a:r>
              <a:rPr lang="en-US" sz="2000" i="1" spc="-30" dirty="0">
                <a:solidFill>
                  <a:srgbClr val="333333"/>
                </a:solidFill>
              </a:rPr>
              <a:t> </a:t>
            </a:r>
            <a:r>
              <a:rPr lang="en-US" sz="2000" i="1" dirty="0" err="1">
                <a:solidFill>
                  <a:srgbClr val="333333"/>
                </a:solidFill>
              </a:rPr>
              <a:t>d</a:t>
            </a:r>
            <a:r>
              <a:rPr lang="en-US" sz="2000" i="1" spc="-10" dirty="0" err="1">
                <a:solidFill>
                  <a:srgbClr val="333333"/>
                </a:solidFill>
              </a:rPr>
              <a:t>u</a:t>
            </a:r>
            <a:r>
              <a:rPr lang="en-US" sz="2000" i="1" spc="-15" dirty="0" err="1">
                <a:solidFill>
                  <a:srgbClr val="333333"/>
                </a:solidFill>
              </a:rPr>
              <a:t>ž</a:t>
            </a:r>
            <a:r>
              <a:rPr lang="en-US" sz="2000" i="1" dirty="0" err="1">
                <a:solidFill>
                  <a:srgbClr val="333333"/>
                </a:solidFill>
              </a:rPr>
              <a:t>e</a:t>
            </a:r>
            <a:r>
              <a:rPr lang="en-US" sz="2000" i="1" spc="40" dirty="0">
                <a:solidFill>
                  <a:srgbClr val="333333"/>
                </a:solidFill>
              </a:rPr>
              <a:t> </a:t>
            </a:r>
            <a:r>
              <a:rPr lang="en-US" sz="2000" i="1" dirty="0" err="1">
                <a:solidFill>
                  <a:srgbClr val="333333"/>
                </a:solidFill>
              </a:rPr>
              <a:t>i</a:t>
            </a:r>
            <a:r>
              <a:rPr lang="en-US" sz="2000" i="1" spc="-5" dirty="0">
                <a:solidFill>
                  <a:srgbClr val="333333"/>
                </a:solidFill>
              </a:rPr>
              <a:t> </a:t>
            </a:r>
            <a:r>
              <a:rPr lang="x-none" sz="2000" i="1" spc="-5">
                <a:solidFill>
                  <a:srgbClr val="333333"/>
                </a:solidFill>
              </a:rPr>
              <a:t>do</a:t>
            </a:r>
            <a:r>
              <a:rPr lang="en-US" sz="2000" i="1" spc="-10" dirty="0">
                <a:solidFill>
                  <a:srgbClr val="333333"/>
                </a:solidFill>
              </a:rPr>
              <a:t>v</a:t>
            </a:r>
            <a:r>
              <a:rPr lang="x-none" sz="2000" i="1" spc="5">
                <a:solidFill>
                  <a:srgbClr val="333333"/>
                </a:solidFill>
              </a:rPr>
              <a:t>eo</a:t>
            </a:r>
            <a:r>
              <a:rPr lang="en-US" sz="2000" i="1" spc="-25" dirty="0">
                <a:solidFill>
                  <a:srgbClr val="333333"/>
                </a:solidFill>
              </a:rPr>
              <a:t> </a:t>
            </a:r>
            <a:r>
              <a:rPr lang="en-US" sz="2000" i="1" dirty="0">
                <a:solidFill>
                  <a:srgbClr val="333333"/>
                </a:solidFill>
              </a:rPr>
              <a:t>je</a:t>
            </a:r>
            <a:r>
              <a:rPr lang="x-none" sz="2000" i="1">
                <a:solidFill>
                  <a:srgbClr val="333333"/>
                </a:solidFill>
              </a:rPr>
              <a:t> do</a:t>
            </a:r>
            <a:r>
              <a:rPr lang="en-US" sz="2000" i="1" spc="20" dirty="0">
                <a:solidFill>
                  <a:srgbClr val="333333"/>
                </a:solidFill>
              </a:rPr>
              <a:t> </a:t>
            </a:r>
            <a:r>
              <a:rPr lang="en-US" sz="2000" i="1" dirty="0" err="1">
                <a:solidFill>
                  <a:srgbClr val="333333"/>
                </a:solidFill>
              </a:rPr>
              <a:t>pr</a:t>
            </a:r>
            <a:r>
              <a:rPr lang="en-US" sz="2000" i="1" spc="10" dirty="0" err="1">
                <a:solidFill>
                  <a:srgbClr val="333333"/>
                </a:solidFill>
              </a:rPr>
              <a:t>o</a:t>
            </a:r>
            <a:r>
              <a:rPr lang="en-US" sz="2000" i="1" dirty="0" err="1">
                <a:solidFill>
                  <a:srgbClr val="333333"/>
                </a:solidFill>
              </a:rPr>
              <a:t>b</a:t>
            </a:r>
            <a:r>
              <a:rPr lang="en-US" sz="2000" i="1" spc="10" dirty="0" err="1">
                <a:solidFill>
                  <a:srgbClr val="333333"/>
                </a:solidFill>
              </a:rPr>
              <a:t>l</a:t>
            </a:r>
            <a:r>
              <a:rPr lang="en-US" sz="2000" i="1" dirty="0" err="1">
                <a:solidFill>
                  <a:srgbClr val="333333"/>
                </a:solidFill>
              </a:rPr>
              <a:t>e</a:t>
            </a:r>
            <a:r>
              <a:rPr lang="x-none" sz="2000" i="1">
                <a:solidFill>
                  <a:srgbClr val="333333"/>
                </a:solidFill>
              </a:rPr>
              <a:t>m</a:t>
            </a:r>
            <a:r>
              <a:rPr lang="en-US" sz="2000" i="1" dirty="0">
                <a:solidFill>
                  <a:srgbClr val="333333"/>
                </a:solidFill>
              </a:rPr>
              <a:t>a,</a:t>
            </a:r>
            <a:r>
              <a:rPr lang="en-US" sz="2000" i="1" spc="-70" dirty="0">
                <a:solidFill>
                  <a:srgbClr val="333333"/>
                </a:solidFill>
              </a:rPr>
              <a:t> </a:t>
            </a:r>
            <a:r>
              <a:rPr lang="en-US" sz="2000" i="1" spc="-15" dirty="0" err="1">
                <a:solidFill>
                  <a:srgbClr val="333333"/>
                </a:solidFill>
              </a:rPr>
              <a:t>n</a:t>
            </a:r>
            <a:r>
              <a:rPr lang="en-US" sz="2000" i="1" dirty="0" err="1">
                <a:solidFill>
                  <a:srgbClr val="333333"/>
                </a:solidFill>
              </a:rPr>
              <a:t>pr</a:t>
            </a:r>
            <a:r>
              <a:rPr lang="en-US" sz="2000" i="1" dirty="0">
                <a:solidFill>
                  <a:srgbClr val="333333"/>
                </a:solidFill>
              </a:rPr>
              <a:t>.</a:t>
            </a:r>
            <a:r>
              <a:rPr lang="en-US" sz="2000" i="1" spc="5" dirty="0">
                <a:solidFill>
                  <a:srgbClr val="333333"/>
                </a:solidFill>
              </a:rPr>
              <a:t> </a:t>
            </a:r>
            <a:r>
              <a:rPr lang="en-US" sz="2000" i="1" spc="-15" dirty="0" err="1">
                <a:solidFill>
                  <a:srgbClr val="333333"/>
                </a:solidFill>
              </a:rPr>
              <a:t>n</a:t>
            </a:r>
            <a:r>
              <a:rPr lang="en-US" sz="2000" i="1" dirty="0" err="1">
                <a:solidFill>
                  <a:srgbClr val="333333"/>
                </a:solidFill>
              </a:rPr>
              <a:t>a</a:t>
            </a:r>
            <a:r>
              <a:rPr lang="en-US" sz="2000" i="1" spc="55" dirty="0">
                <a:solidFill>
                  <a:srgbClr val="333333"/>
                </a:solidFill>
              </a:rPr>
              <a:t> </a:t>
            </a:r>
            <a:r>
              <a:rPr lang="en-US" sz="2000" i="1" err="1">
                <a:solidFill>
                  <a:srgbClr val="333333"/>
                </a:solidFill>
              </a:rPr>
              <a:t>p</a:t>
            </a:r>
            <a:r>
              <a:rPr lang="en-US" sz="2000" i="1" spc="10" err="1">
                <a:solidFill>
                  <a:srgbClr val="333333"/>
                </a:solidFill>
              </a:rPr>
              <a:t>o</a:t>
            </a:r>
            <a:r>
              <a:rPr lang="en-US" sz="2000" i="1" err="1">
                <a:solidFill>
                  <a:srgbClr val="333333"/>
                </a:solidFill>
              </a:rPr>
              <a:t>sl</a:t>
            </a:r>
            <a:r>
              <a:rPr lang="en-US" sz="2000" i="1" spc="-10" err="1">
                <a:solidFill>
                  <a:srgbClr val="333333"/>
                </a:solidFill>
              </a:rPr>
              <a:t>u</a:t>
            </a:r>
            <a:r>
              <a:rPr lang="en-US" sz="2000" i="1" spc="-10">
                <a:solidFill>
                  <a:srgbClr val="333333"/>
                </a:solidFill>
              </a:rPr>
              <a:t>...</a:t>
            </a:r>
            <a:r>
              <a:rPr lang="en-US" sz="2000" i="1">
                <a:solidFill>
                  <a:srgbClr val="333333"/>
                </a:solidFill>
              </a:rPr>
              <a:t>”</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57</a:t>
            </a:fld>
            <a:endParaRPr lang="en-US"/>
          </a:p>
        </p:txBody>
      </p:sp>
    </p:spTree>
    <p:extLst>
      <p:ext uri="{BB962C8B-B14F-4D97-AF65-F5344CB8AC3E}">
        <p14:creationId xmlns:p14="http://schemas.microsoft.com/office/powerpoint/2010/main" val="38387346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000" spc="-10" dirty="0" err="1">
                <a:solidFill>
                  <a:srgbClr val="004992"/>
                </a:solidFill>
              </a:rPr>
              <a:t>G</a:t>
            </a:r>
            <a:r>
              <a:rPr lang="en-US" sz="2000" spc="-30" dirty="0" err="1">
                <a:solidFill>
                  <a:srgbClr val="004992"/>
                </a:solidFill>
              </a:rPr>
              <a:t>l</a:t>
            </a:r>
            <a:r>
              <a:rPr lang="en-US" sz="2000" spc="-10" dirty="0" err="1">
                <a:solidFill>
                  <a:srgbClr val="004992"/>
                </a:solidFill>
              </a:rPr>
              <a:t>a</a:t>
            </a:r>
            <a:r>
              <a:rPr lang="en-US" sz="2000" spc="-15" dirty="0" err="1">
                <a:solidFill>
                  <a:srgbClr val="004992"/>
                </a:solidFill>
              </a:rPr>
              <a:t>v</a:t>
            </a:r>
            <a:r>
              <a:rPr lang="en-US" sz="2000" dirty="0" err="1">
                <a:solidFill>
                  <a:srgbClr val="004992"/>
                </a:solidFill>
              </a:rPr>
              <a:t>ni</a:t>
            </a:r>
            <a:r>
              <a:rPr lang="en-US" sz="2000" dirty="0">
                <a:solidFill>
                  <a:srgbClr val="004992"/>
                </a:solidFill>
              </a:rPr>
              <a:t> </a:t>
            </a:r>
            <a:r>
              <a:rPr lang="en-US" sz="2000" dirty="0" err="1">
                <a:solidFill>
                  <a:srgbClr val="004992"/>
                </a:solidFill>
              </a:rPr>
              <a:t>s</a:t>
            </a:r>
            <a:r>
              <a:rPr lang="en-US" sz="2000" spc="-30" dirty="0" err="1">
                <a:solidFill>
                  <a:srgbClr val="004992"/>
                </a:solidFill>
              </a:rPr>
              <a:t>i</a:t>
            </a:r>
            <a:r>
              <a:rPr lang="en-US" sz="2000" spc="-15" dirty="0" err="1">
                <a:solidFill>
                  <a:srgbClr val="004992"/>
                </a:solidFill>
              </a:rPr>
              <a:t>m</a:t>
            </a:r>
            <a:r>
              <a:rPr lang="en-US" sz="2000" spc="-10" dirty="0" err="1">
                <a:solidFill>
                  <a:srgbClr val="004992"/>
                </a:solidFill>
              </a:rPr>
              <a:t>p</a:t>
            </a:r>
            <a:r>
              <a:rPr lang="en-US" sz="2000" dirty="0" err="1">
                <a:solidFill>
                  <a:srgbClr val="004992"/>
                </a:solidFill>
              </a:rPr>
              <a:t>to</a:t>
            </a:r>
            <a:r>
              <a:rPr lang="en-US" sz="2000" spc="-15" dirty="0" err="1">
                <a:solidFill>
                  <a:srgbClr val="004992"/>
                </a:solidFill>
              </a:rPr>
              <a:t>m</a:t>
            </a:r>
            <a:r>
              <a:rPr lang="en-US" sz="2000" dirty="0" err="1">
                <a:solidFill>
                  <a:srgbClr val="004992"/>
                </a:solidFill>
              </a:rPr>
              <a:t>i</a:t>
            </a:r>
            <a:r>
              <a:rPr lang="en-US" sz="2000" spc="30" dirty="0">
                <a:solidFill>
                  <a:srgbClr val="004992"/>
                </a:solidFill>
              </a:rPr>
              <a:t> </a:t>
            </a:r>
            <a:r>
              <a:rPr lang="en-US" sz="2000" dirty="0" err="1">
                <a:solidFill>
                  <a:srgbClr val="004992"/>
                </a:solidFill>
              </a:rPr>
              <a:t>sh</a:t>
            </a:r>
            <a:r>
              <a:rPr lang="en-US" sz="2000" spc="-35" dirty="0" err="1">
                <a:solidFill>
                  <a:srgbClr val="004992"/>
                </a:solidFill>
              </a:rPr>
              <a:t>i</a:t>
            </a:r>
            <a:r>
              <a:rPr lang="en-US" sz="2000" spc="-10" dirty="0" err="1">
                <a:solidFill>
                  <a:srgbClr val="004992"/>
                </a:solidFill>
              </a:rPr>
              <a:t>z</a:t>
            </a:r>
            <a:r>
              <a:rPr lang="en-US" sz="2000" dirty="0" err="1">
                <a:solidFill>
                  <a:srgbClr val="004992"/>
                </a:solidFill>
              </a:rPr>
              <a:t>of</a:t>
            </a:r>
            <a:r>
              <a:rPr lang="en-US" sz="2000" spc="-15" dirty="0" err="1">
                <a:solidFill>
                  <a:srgbClr val="004992"/>
                </a:solidFill>
              </a:rPr>
              <a:t>r</a:t>
            </a:r>
            <a:r>
              <a:rPr lang="en-US" sz="2000" dirty="0" err="1">
                <a:solidFill>
                  <a:srgbClr val="004992"/>
                </a:solidFill>
              </a:rPr>
              <a:t>en</a:t>
            </a:r>
            <a:r>
              <a:rPr lang="en-US" sz="2000" spc="-35" dirty="0" err="1">
                <a:solidFill>
                  <a:srgbClr val="004992"/>
                </a:solidFill>
              </a:rPr>
              <a:t>i</a:t>
            </a:r>
            <a:r>
              <a:rPr lang="en-US" sz="2000" spc="5" dirty="0" err="1">
                <a:solidFill>
                  <a:srgbClr val="004992"/>
                </a:solidFill>
              </a:rPr>
              <a:t>j</a:t>
            </a:r>
            <a:r>
              <a:rPr lang="en-US" sz="2000" dirty="0" err="1">
                <a:solidFill>
                  <a:srgbClr val="004992"/>
                </a:solidFill>
              </a:rPr>
              <a:t>e</a:t>
            </a:r>
            <a:r>
              <a:rPr lang="en-US" sz="2000" spc="20" dirty="0">
                <a:solidFill>
                  <a:srgbClr val="004992"/>
                </a:solidFill>
              </a:rPr>
              <a:t> </a:t>
            </a:r>
            <a:r>
              <a:rPr lang="en-US" sz="2000" dirty="0" err="1">
                <a:solidFill>
                  <a:srgbClr val="004992"/>
                </a:solidFill>
              </a:rPr>
              <a:t>i</a:t>
            </a:r>
            <a:r>
              <a:rPr lang="en-US" sz="2000" spc="-15" dirty="0">
                <a:solidFill>
                  <a:srgbClr val="004992"/>
                </a:solidFill>
              </a:rPr>
              <a:t> </a:t>
            </a:r>
            <a:r>
              <a:rPr lang="en-US" sz="2000" spc="-10" dirty="0" err="1">
                <a:solidFill>
                  <a:srgbClr val="004992"/>
                </a:solidFill>
              </a:rPr>
              <a:t>p</a:t>
            </a:r>
            <a:r>
              <a:rPr lang="en-US" sz="2000" dirty="0" err="1">
                <a:solidFill>
                  <a:srgbClr val="004992"/>
                </a:solidFill>
              </a:rPr>
              <a:t>s</a:t>
            </a:r>
            <a:r>
              <a:rPr lang="en-US" sz="2000" spc="-30" dirty="0" err="1">
                <a:solidFill>
                  <a:srgbClr val="004992"/>
                </a:solidFill>
              </a:rPr>
              <a:t>i</a:t>
            </a:r>
            <a:r>
              <a:rPr lang="en-US" sz="2000" dirty="0" err="1">
                <a:solidFill>
                  <a:srgbClr val="004992"/>
                </a:solidFill>
              </a:rPr>
              <a:t>ho</a:t>
            </a:r>
            <a:r>
              <a:rPr lang="en-US" sz="2000" spc="-10" dirty="0" err="1">
                <a:solidFill>
                  <a:srgbClr val="004992"/>
                </a:solidFill>
              </a:rPr>
              <a:t>z</a:t>
            </a:r>
            <a:r>
              <a:rPr lang="en-US" sz="2000" spc="25" dirty="0" err="1">
                <a:solidFill>
                  <a:srgbClr val="004992"/>
                </a:solidFill>
              </a:rPr>
              <a:t>e</a:t>
            </a:r>
            <a:r>
              <a:rPr lang="en-US" sz="2000" dirty="0">
                <a:solidFill>
                  <a:srgbClr val="004992"/>
                </a:solidFill>
              </a:rPr>
              <a:t>:</a:t>
            </a:r>
          </a:p>
          <a:p>
            <a:pPr marL="342900" marR="56515" lvl="0" indent="-342900" defTabSz="914400">
              <a:buClr>
                <a:srgbClr val="333333"/>
              </a:buClr>
              <a:buFont typeface="WingDings"/>
              <a:buChar char=""/>
              <a:tabLst>
                <a:tab pos="277495" algn="l"/>
              </a:tabLst>
            </a:pPr>
            <a:r>
              <a:rPr lang="en-US" sz="2000" b="1" spc="-15" dirty="0" err="1">
                <a:solidFill>
                  <a:srgbClr val="333333"/>
                </a:solidFill>
              </a:rPr>
              <a:t>Dru</a:t>
            </a:r>
            <a:r>
              <a:rPr lang="en-US" sz="2000" b="1" spc="-25" dirty="0" err="1">
                <a:solidFill>
                  <a:srgbClr val="333333"/>
                </a:solidFill>
              </a:rPr>
              <a:t>g</a:t>
            </a:r>
            <a:r>
              <a:rPr lang="en-US" sz="2000" b="1" spc="-10" dirty="0" err="1">
                <a:solidFill>
                  <a:srgbClr val="333333"/>
                </a:solidFill>
              </a:rPr>
              <a:t>i</a:t>
            </a:r>
            <a:r>
              <a:rPr lang="en-US" sz="2000" b="1" spc="50" dirty="0">
                <a:solidFill>
                  <a:srgbClr val="333333"/>
                </a:solidFill>
              </a:rPr>
              <a:t> </a:t>
            </a:r>
            <a:r>
              <a:rPr lang="en-US" sz="2000" b="1" spc="-15" dirty="0" err="1">
                <a:solidFill>
                  <a:srgbClr val="333333"/>
                </a:solidFill>
              </a:rPr>
              <a:t>ne</a:t>
            </a:r>
            <a:r>
              <a:rPr lang="en-US" sz="2000" b="1" spc="-25" dirty="0" err="1">
                <a:solidFill>
                  <a:srgbClr val="333333"/>
                </a:solidFill>
              </a:rPr>
              <a:t>s</a:t>
            </a:r>
            <a:r>
              <a:rPr lang="en-US" sz="2000" b="1" spc="-15" dirty="0" err="1">
                <a:solidFill>
                  <a:srgbClr val="333333"/>
                </a:solidFill>
              </a:rPr>
              <a:t>pec</a:t>
            </a:r>
            <a:r>
              <a:rPr lang="en-US" sz="2000" b="1" spc="-20" dirty="0" err="1">
                <a:solidFill>
                  <a:srgbClr val="333333"/>
                </a:solidFill>
              </a:rPr>
              <a:t>i</a:t>
            </a:r>
            <a:r>
              <a:rPr lang="en-US" sz="2000" b="1" spc="-10" dirty="0" err="1">
                <a:solidFill>
                  <a:srgbClr val="333333"/>
                </a:solidFill>
              </a:rPr>
              <a:t>f</a:t>
            </a:r>
            <a:r>
              <a:rPr lang="en-US" sz="2000" b="1" spc="-20" dirty="0" err="1">
                <a:solidFill>
                  <a:srgbClr val="333333"/>
                </a:solidFill>
              </a:rPr>
              <a:t>i</a:t>
            </a:r>
            <a:r>
              <a:rPr lang="en-US" sz="2000" b="1" spc="-15" dirty="0" err="1">
                <a:solidFill>
                  <a:srgbClr val="333333"/>
                </a:solidFill>
              </a:rPr>
              <a:t>čni</a:t>
            </a:r>
            <a:r>
              <a:rPr lang="en-US" sz="2000" b="1" spc="100" dirty="0">
                <a:solidFill>
                  <a:srgbClr val="333333"/>
                </a:solidFill>
              </a:rPr>
              <a:t> </a:t>
            </a:r>
            <a:r>
              <a:rPr lang="en-US" sz="2000" b="1" spc="-15" dirty="0" err="1">
                <a:solidFill>
                  <a:srgbClr val="333333"/>
                </a:solidFill>
              </a:rPr>
              <a:t>s</a:t>
            </a:r>
            <a:r>
              <a:rPr lang="en-US" sz="2000" b="1" spc="-25" dirty="0" err="1">
                <a:solidFill>
                  <a:srgbClr val="333333"/>
                </a:solidFill>
              </a:rPr>
              <a:t>i</a:t>
            </a:r>
            <a:r>
              <a:rPr lang="en-US" sz="2000" b="1" spc="-20" dirty="0" err="1">
                <a:solidFill>
                  <a:srgbClr val="333333"/>
                </a:solidFill>
              </a:rPr>
              <a:t>mp</a:t>
            </a:r>
            <a:r>
              <a:rPr lang="en-US" sz="2000" b="1" spc="-5" dirty="0" err="1">
                <a:solidFill>
                  <a:srgbClr val="333333"/>
                </a:solidFill>
              </a:rPr>
              <a:t>t</a:t>
            </a:r>
            <a:r>
              <a:rPr lang="en-US" sz="2000" b="1" spc="-15" dirty="0" err="1">
                <a:solidFill>
                  <a:srgbClr val="333333"/>
                </a:solidFill>
              </a:rPr>
              <a:t>omi</a:t>
            </a:r>
            <a:r>
              <a:rPr lang="en-US" sz="2000" b="1" spc="-10" dirty="0">
                <a:solidFill>
                  <a:srgbClr val="333333"/>
                </a:solidFill>
              </a:rPr>
              <a:t>:</a:t>
            </a:r>
            <a:r>
              <a:rPr lang="en-US" sz="2000" b="1" spc="50" dirty="0">
                <a:solidFill>
                  <a:srgbClr val="333333"/>
                </a:solidFill>
              </a:rPr>
              <a:t> </a:t>
            </a:r>
            <a:r>
              <a:rPr lang="en-US" sz="2000" spc="-15" dirty="0" err="1">
                <a:solidFill>
                  <a:srgbClr val="333333"/>
                </a:solidFill>
              </a:rPr>
              <a:t>Npr</a:t>
            </a:r>
            <a:r>
              <a:rPr lang="en-US" sz="2000" spc="-15" dirty="0">
                <a:solidFill>
                  <a:srgbClr val="333333"/>
                </a:solidFill>
              </a:rPr>
              <a:t>.</a:t>
            </a:r>
            <a:r>
              <a:rPr lang="en-US" sz="2000" spc="25" dirty="0">
                <a:solidFill>
                  <a:srgbClr val="333333"/>
                </a:solidFill>
              </a:rPr>
              <a:t> </a:t>
            </a:r>
            <a:r>
              <a:rPr lang="sr-Latn-CS" sz="2000" spc="25" dirty="0">
                <a:solidFill>
                  <a:srgbClr val="333333"/>
                </a:solidFill>
              </a:rPr>
              <a:t>d</a:t>
            </a:r>
            <a:r>
              <a:rPr lang="en-US" sz="2000" spc="-30" dirty="0" err="1">
                <a:solidFill>
                  <a:srgbClr val="333333"/>
                </a:solidFill>
              </a:rPr>
              <a:t>e</a:t>
            </a:r>
            <a:r>
              <a:rPr lang="en-US" sz="2000" spc="-10" dirty="0" err="1">
                <a:solidFill>
                  <a:srgbClr val="333333"/>
                </a:solidFill>
              </a:rPr>
              <a:t>p</a:t>
            </a:r>
            <a:r>
              <a:rPr lang="en-US" sz="2000" spc="-20" dirty="0" err="1">
                <a:solidFill>
                  <a:srgbClr val="333333"/>
                </a:solidFill>
              </a:rPr>
              <a:t>r</a:t>
            </a:r>
            <a:r>
              <a:rPr lang="en-US" sz="2000" spc="-30" dirty="0" err="1">
                <a:solidFill>
                  <a:srgbClr val="333333"/>
                </a:solidFill>
              </a:rPr>
              <a:t>e</a:t>
            </a:r>
            <a:r>
              <a:rPr lang="en-US" sz="2000" spc="-15" dirty="0" err="1">
                <a:solidFill>
                  <a:srgbClr val="333333"/>
                </a:solidFill>
              </a:rPr>
              <a:t>s</a:t>
            </a:r>
            <a:r>
              <a:rPr lang="en-US" sz="2000" spc="5" dirty="0" err="1">
                <a:solidFill>
                  <a:srgbClr val="333333"/>
                </a:solidFill>
              </a:rPr>
              <a:t>i</a:t>
            </a:r>
            <a:r>
              <a:rPr lang="en-US" sz="2000" spc="-5" dirty="0" err="1">
                <a:solidFill>
                  <a:srgbClr val="333333"/>
                </a:solidFill>
              </a:rPr>
              <a:t>j</a:t>
            </a:r>
            <a:r>
              <a:rPr lang="en-US" sz="2000" spc="-15" dirty="0" err="1">
                <a:solidFill>
                  <a:srgbClr val="333333"/>
                </a:solidFill>
              </a:rPr>
              <a:t>a</a:t>
            </a:r>
            <a:r>
              <a:rPr lang="en-US" sz="2000" spc="-5" dirty="0">
                <a:solidFill>
                  <a:srgbClr val="333333"/>
                </a:solidFill>
              </a:rPr>
              <a:t> </a:t>
            </a:r>
            <a:r>
              <a:rPr lang="en-US" sz="2000" spc="15" dirty="0" err="1">
                <a:solidFill>
                  <a:srgbClr val="333333"/>
                </a:solidFill>
              </a:rPr>
              <a:t>il</a:t>
            </a:r>
            <a:r>
              <a:rPr lang="en-US" sz="2000" spc="-10" dirty="0" err="1">
                <a:solidFill>
                  <a:srgbClr val="333333"/>
                </a:solidFill>
              </a:rPr>
              <a:t>i</a:t>
            </a:r>
            <a:r>
              <a:rPr lang="en-US" sz="2000" spc="-55" dirty="0">
                <a:solidFill>
                  <a:srgbClr val="333333"/>
                </a:solidFill>
              </a:rPr>
              <a:t> </a:t>
            </a:r>
            <a:r>
              <a:rPr lang="en-US" sz="2000" spc="-10" dirty="0" err="1">
                <a:solidFill>
                  <a:srgbClr val="333333"/>
                </a:solidFill>
              </a:rPr>
              <a:t>p</a:t>
            </a:r>
            <a:r>
              <a:rPr lang="en-US" sz="2000" spc="-25" dirty="0" err="1">
                <a:solidFill>
                  <a:srgbClr val="333333"/>
                </a:solidFill>
              </a:rPr>
              <a:t>o</a:t>
            </a:r>
            <a:r>
              <a:rPr lang="en-US" sz="2000" spc="-5" dirty="0" err="1">
                <a:solidFill>
                  <a:srgbClr val="333333"/>
                </a:solidFill>
              </a:rPr>
              <a:t>t</a:t>
            </a:r>
            <a:r>
              <a:rPr lang="en-US" sz="2000" spc="-30" dirty="0" err="1">
                <a:solidFill>
                  <a:srgbClr val="333333"/>
                </a:solidFill>
              </a:rPr>
              <a:t>e</a:t>
            </a:r>
            <a:r>
              <a:rPr lang="en-US" sz="2000" spc="-15" dirty="0" err="1">
                <a:solidFill>
                  <a:srgbClr val="333333"/>
                </a:solidFill>
              </a:rPr>
              <a:t>š</a:t>
            </a:r>
            <a:r>
              <a:rPr lang="en-US" sz="2000" spc="-25" dirty="0" err="1">
                <a:solidFill>
                  <a:srgbClr val="333333"/>
                </a:solidFill>
              </a:rPr>
              <a:t>ko</a:t>
            </a:r>
            <a:r>
              <a:rPr lang="en-US" sz="2000" spc="-15" dirty="0" err="1">
                <a:solidFill>
                  <a:srgbClr val="333333"/>
                </a:solidFill>
              </a:rPr>
              <a:t>će</a:t>
            </a:r>
            <a:r>
              <a:rPr lang="en-US" sz="2000" spc="-10" dirty="0">
                <a:solidFill>
                  <a:srgbClr val="333333"/>
                </a:solidFill>
              </a:rPr>
              <a:t> </a:t>
            </a:r>
            <a:r>
              <a:rPr lang="en-US" sz="2000" spc="-15" dirty="0" err="1">
                <a:solidFill>
                  <a:srgbClr val="333333"/>
                </a:solidFill>
              </a:rPr>
              <a:t>sa</a:t>
            </a:r>
            <a:r>
              <a:rPr lang="en-US" sz="2000" spc="-10" dirty="0">
                <a:solidFill>
                  <a:srgbClr val="333333"/>
                </a:solidFill>
              </a:rPr>
              <a:t> </a:t>
            </a:r>
            <a:r>
              <a:rPr lang="en-US" sz="2000" spc="-15" dirty="0" err="1">
                <a:solidFill>
                  <a:srgbClr val="333333"/>
                </a:solidFill>
              </a:rPr>
              <a:t>k</a:t>
            </a:r>
            <a:r>
              <a:rPr lang="en-US" sz="2000" spc="-30" dirty="0" err="1">
                <a:solidFill>
                  <a:srgbClr val="333333"/>
                </a:solidFill>
              </a:rPr>
              <a:t>o</a:t>
            </a:r>
            <a:r>
              <a:rPr lang="en-US" sz="2000" spc="-5" dirty="0" err="1">
                <a:solidFill>
                  <a:srgbClr val="333333"/>
                </a:solidFill>
              </a:rPr>
              <a:t>n</a:t>
            </a:r>
            <a:r>
              <a:rPr lang="en-US" sz="2000" spc="-15" dirty="0" err="1">
                <a:solidFill>
                  <a:srgbClr val="333333"/>
                </a:solidFill>
              </a:rPr>
              <a:t>c</a:t>
            </a:r>
            <a:r>
              <a:rPr lang="en-US" sz="2000" spc="-35" dirty="0" err="1">
                <a:solidFill>
                  <a:srgbClr val="333333"/>
                </a:solidFill>
              </a:rPr>
              <a:t>e</a:t>
            </a:r>
            <a:r>
              <a:rPr lang="en-US" sz="2000" spc="-5" dirty="0" err="1">
                <a:solidFill>
                  <a:srgbClr val="333333"/>
                </a:solidFill>
              </a:rPr>
              <a:t>nt</a:t>
            </a:r>
            <a:r>
              <a:rPr lang="en-US" sz="2000" spc="-20" dirty="0" err="1">
                <a:solidFill>
                  <a:srgbClr val="333333"/>
                </a:solidFill>
              </a:rPr>
              <a:t>r</a:t>
            </a:r>
            <a:r>
              <a:rPr lang="en-US" sz="2000" spc="-15" dirty="0" err="1">
                <a:solidFill>
                  <a:srgbClr val="333333"/>
                </a:solidFill>
              </a:rPr>
              <a:t>ac</a:t>
            </a:r>
            <a:r>
              <a:rPr lang="en-US" sz="2000" spc="15" dirty="0" err="1">
                <a:solidFill>
                  <a:srgbClr val="333333"/>
                </a:solidFill>
              </a:rPr>
              <a:t>i</a:t>
            </a:r>
            <a:r>
              <a:rPr lang="en-US" sz="2000" spc="-5" dirty="0" err="1">
                <a:solidFill>
                  <a:srgbClr val="333333"/>
                </a:solidFill>
              </a:rPr>
              <a:t>j</a:t>
            </a:r>
            <a:r>
              <a:rPr lang="en-US" sz="2000" spc="-25" dirty="0" err="1">
                <a:solidFill>
                  <a:srgbClr val="333333"/>
                </a:solidFill>
              </a:rPr>
              <a:t>o</a:t>
            </a:r>
            <a:r>
              <a:rPr lang="en-US" sz="2000" spc="-20" dirty="0" err="1">
                <a:solidFill>
                  <a:srgbClr val="333333"/>
                </a:solidFill>
              </a:rPr>
              <a:t>m</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000" spc="-10" dirty="0" err="1">
                <a:solidFill>
                  <a:srgbClr val="004992"/>
                </a:solidFill>
              </a:rPr>
              <a:t>G</a:t>
            </a:r>
            <a:r>
              <a:rPr lang="en-US" sz="2000" spc="-30" dirty="0" err="1">
                <a:solidFill>
                  <a:srgbClr val="004992"/>
                </a:solidFill>
              </a:rPr>
              <a:t>l</a:t>
            </a:r>
            <a:r>
              <a:rPr lang="en-US" sz="2000" spc="-10" dirty="0" err="1">
                <a:solidFill>
                  <a:srgbClr val="004992"/>
                </a:solidFill>
              </a:rPr>
              <a:t>a</a:t>
            </a:r>
            <a:r>
              <a:rPr lang="en-US" sz="2000" spc="-15" dirty="0" err="1">
                <a:solidFill>
                  <a:srgbClr val="004992"/>
                </a:solidFill>
              </a:rPr>
              <a:t>v</a:t>
            </a:r>
            <a:r>
              <a:rPr lang="en-US" sz="2000" dirty="0" err="1">
                <a:solidFill>
                  <a:srgbClr val="004992"/>
                </a:solidFill>
              </a:rPr>
              <a:t>ni</a:t>
            </a:r>
            <a:r>
              <a:rPr lang="en-US" sz="2000" dirty="0">
                <a:solidFill>
                  <a:srgbClr val="004992"/>
                </a:solidFill>
              </a:rPr>
              <a:t> </a:t>
            </a:r>
            <a:r>
              <a:rPr lang="en-US" sz="2000" dirty="0" err="1">
                <a:solidFill>
                  <a:srgbClr val="004992"/>
                </a:solidFill>
              </a:rPr>
              <a:t>s</a:t>
            </a:r>
            <a:r>
              <a:rPr lang="en-US" sz="2000" spc="-30" dirty="0" err="1">
                <a:solidFill>
                  <a:srgbClr val="004992"/>
                </a:solidFill>
              </a:rPr>
              <a:t>i</a:t>
            </a:r>
            <a:r>
              <a:rPr lang="en-US" sz="2000" spc="-15" dirty="0" err="1">
                <a:solidFill>
                  <a:srgbClr val="004992"/>
                </a:solidFill>
              </a:rPr>
              <a:t>m</a:t>
            </a:r>
            <a:r>
              <a:rPr lang="en-US" sz="2000" spc="-10" dirty="0" err="1">
                <a:solidFill>
                  <a:srgbClr val="004992"/>
                </a:solidFill>
              </a:rPr>
              <a:t>p</a:t>
            </a:r>
            <a:r>
              <a:rPr lang="en-US" sz="2000" dirty="0" err="1">
                <a:solidFill>
                  <a:srgbClr val="004992"/>
                </a:solidFill>
              </a:rPr>
              <a:t>to</a:t>
            </a:r>
            <a:r>
              <a:rPr lang="en-US" sz="2000" spc="-15" dirty="0" err="1">
                <a:solidFill>
                  <a:srgbClr val="004992"/>
                </a:solidFill>
              </a:rPr>
              <a:t>m</a:t>
            </a:r>
            <a:r>
              <a:rPr lang="en-US" sz="2000" dirty="0" err="1">
                <a:solidFill>
                  <a:srgbClr val="004992"/>
                </a:solidFill>
              </a:rPr>
              <a:t>i</a:t>
            </a:r>
            <a:r>
              <a:rPr lang="en-US" sz="2000" spc="30" dirty="0">
                <a:solidFill>
                  <a:srgbClr val="004992"/>
                </a:solidFill>
              </a:rPr>
              <a:t> </a:t>
            </a:r>
            <a:r>
              <a:rPr lang="en-US" sz="2000" dirty="0" err="1">
                <a:solidFill>
                  <a:srgbClr val="004992"/>
                </a:solidFill>
              </a:rPr>
              <a:t>sh</a:t>
            </a:r>
            <a:r>
              <a:rPr lang="en-US" sz="2000" spc="-35" dirty="0" err="1">
                <a:solidFill>
                  <a:srgbClr val="004992"/>
                </a:solidFill>
              </a:rPr>
              <a:t>i</a:t>
            </a:r>
            <a:r>
              <a:rPr lang="en-US" sz="2000" spc="-10" dirty="0" err="1">
                <a:solidFill>
                  <a:srgbClr val="004992"/>
                </a:solidFill>
              </a:rPr>
              <a:t>z</a:t>
            </a:r>
            <a:r>
              <a:rPr lang="en-US" sz="2000" dirty="0" err="1">
                <a:solidFill>
                  <a:srgbClr val="004992"/>
                </a:solidFill>
              </a:rPr>
              <a:t>of</a:t>
            </a:r>
            <a:r>
              <a:rPr lang="en-US" sz="2000" spc="-15" dirty="0" err="1">
                <a:solidFill>
                  <a:srgbClr val="004992"/>
                </a:solidFill>
              </a:rPr>
              <a:t>r</a:t>
            </a:r>
            <a:r>
              <a:rPr lang="en-US" sz="2000" dirty="0" err="1">
                <a:solidFill>
                  <a:srgbClr val="004992"/>
                </a:solidFill>
              </a:rPr>
              <a:t>en</a:t>
            </a:r>
            <a:r>
              <a:rPr lang="en-US" sz="2000" spc="-35" dirty="0" err="1">
                <a:solidFill>
                  <a:srgbClr val="004992"/>
                </a:solidFill>
              </a:rPr>
              <a:t>i</a:t>
            </a:r>
            <a:r>
              <a:rPr lang="en-US" sz="2000" spc="5" dirty="0" err="1">
                <a:solidFill>
                  <a:srgbClr val="004992"/>
                </a:solidFill>
              </a:rPr>
              <a:t>j</a:t>
            </a:r>
            <a:r>
              <a:rPr lang="en-US" sz="2000" dirty="0" err="1">
                <a:solidFill>
                  <a:srgbClr val="004992"/>
                </a:solidFill>
              </a:rPr>
              <a:t>e</a:t>
            </a:r>
            <a:r>
              <a:rPr lang="en-US" sz="2000" spc="20" dirty="0">
                <a:solidFill>
                  <a:srgbClr val="004992"/>
                </a:solidFill>
              </a:rPr>
              <a:t> </a:t>
            </a:r>
            <a:r>
              <a:rPr lang="en-US" sz="2000" dirty="0" err="1">
                <a:solidFill>
                  <a:srgbClr val="004992"/>
                </a:solidFill>
              </a:rPr>
              <a:t>i</a:t>
            </a:r>
            <a:r>
              <a:rPr lang="en-US" sz="2000" spc="-15" dirty="0">
                <a:solidFill>
                  <a:srgbClr val="004992"/>
                </a:solidFill>
              </a:rPr>
              <a:t> </a:t>
            </a:r>
            <a:r>
              <a:rPr lang="en-US" sz="2000" spc="-10" dirty="0" err="1">
                <a:solidFill>
                  <a:srgbClr val="004992"/>
                </a:solidFill>
              </a:rPr>
              <a:t>p</a:t>
            </a:r>
            <a:r>
              <a:rPr lang="en-US" sz="2000" dirty="0" err="1">
                <a:solidFill>
                  <a:srgbClr val="004992"/>
                </a:solidFill>
              </a:rPr>
              <a:t>s</a:t>
            </a:r>
            <a:r>
              <a:rPr lang="en-US" sz="2000" spc="-30" dirty="0" err="1">
                <a:solidFill>
                  <a:srgbClr val="004992"/>
                </a:solidFill>
              </a:rPr>
              <a:t>i</a:t>
            </a:r>
            <a:r>
              <a:rPr lang="en-US" sz="2000" dirty="0" err="1">
                <a:solidFill>
                  <a:srgbClr val="004992"/>
                </a:solidFill>
              </a:rPr>
              <a:t>ho</a:t>
            </a:r>
            <a:r>
              <a:rPr lang="en-US" sz="2000" spc="-10" dirty="0" err="1">
                <a:solidFill>
                  <a:srgbClr val="004992"/>
                </a:solidFill>
              </a:rPr>
              <a:t>z</a:t>
            </a:r>
            <a:r>
              <a:rPr lang="en-US" sz="2000" spc="25" dirty="0" err="1">
                <a:solidFill>
                  <a:srgbClr val="004992"/>
                </a:solidFill>
              </a:rPr>
              <a:t>e</a:t>
            </a:r>
            <a:r>
              <a:rPr lang="en-US" sz="2000" dirty="0">
                <a:solidFill>
                  <a:srgbClr val="004992"/>
                </a:solidFill>
              </a:rPr>
              <a:t>:</a:t>
            </a:r>
          </a:p>
          <a:p>
            <a:pPr marL="342900" marR="56515" lvl="0" indent="-342900" defTabSz="914400">
              <a:buClr>
                <a:srgbClr val="333333"/>
              </a:buClr>
              <a:buFont typeface="WingDings"/>
              <a:buChar char=""/>
              <a:tabLst>
                <a:tab pos="277495" algn="l"/>
              </a:tabLst>
            </a:pPr>
            <a:r>
              <a:rPr lang="en-US" sz="2000" b="1" spc="-15" dirty="0" err="1">
                <a:solidFill>
                  <a:srgbClr val="333333"/>
                </a:solidFill>
              </a:rPr>
              <a:t>Dru</a:t>
            </a:r>
            <a:r>
              <a:rPr lang="en-US" sz="2000" b="1" spc="-25" dirty="0" err="1">
                <a:solidFill>
                  <a:srgbClr val="333333"/>
                </a:solidFill>
              </a:rPr>
              <a:t>g</a:t>
            </a:r>
            <a:r>
              <a:rPr lang="en-US" sz="2000" b="1" spc="-10" dirty="0" err="1">
                <a:solidFill>
                  <a:srgbClr val="333333"/>
                </a:solidFill>
              </a:rPr>
              <a:t>i</a:t>
            </a:r>
            <a:r>
              <a:rPr lang="en-US" sz="2000" b="1" spc="50" dirty="0">
                <a:solidFill>
                  <a:srgbClr val="333333"/>
                </a:solidFill>
              </a:rPr>
              <a:t> </a:t>
            </a:r>
            <a:r>
              <a:rPr lang="en-US" sz="2000" b="1" spc="-15" dirty="0" err="1">
                <a:solidFill>
                  <a:srgbClr val="333333"/>
                </a:solidFill>
              </a:rPr>
              <a:t>ne</a:t>
            </a:r>
            <a:r>
              <a:rPr lang="en-US" sz="2000" b="1" spc="-25" dirty="0" err="1">
                <a:solidFill>
                  <a:srgbClr val="333333"/>
                </a:solidFill>
              </a:rPr>
              <a:t>s</a:t>
            </a:r>
            <a:r>
              <a:rPr lang="en-US" sz="2000" b="1" spc="-15" dirty="0" err="1">
                <a:solidFill>
                  <a:srgbClr val="333333"/>
                </a:solidFill>
              </a:rPr>
              <a:t>pec</a:t>
            </a:r>
            <a:r>
              <a:rPr lang="en-US" sz="2000" b="1" spc="-20" dirty="0" err="1">
                <a:solidFill>
                  <a:srgbClr val="333333"/>
                </a:solidFill>
              </a:rPr>
              <a:t>i</a:t>
            </a:r>
            <a:r>
              <a:rPr lang="en-US" sz="2000" b="1" spc="-10" dirty="0" err="1">
                <a:solidFill>
                  <a:srgbClr val="333333"/>
                </a:solidFill>
              </a:rPr>
              <a:t>f</a:t>
            </a:r>
            <a:r>
              <a:rPr lang="en-US" sz="2000" b="1" spc="-20" dirty="0" err="1">
                <a:solidFill>
                  <a:srgbClr val="333333"/>
                </a:solidFill>
              </a:rPr>
              <a:t>i</a:t>
            </a:r>
            <a:r>
              <a:rPr lang="en-US" sz="2000" b="1" spc="-15" dirty="0" err="1">
                <a:solidFill>
                  <a:srgbClr val="333333"/>
                </a:solidFill>
              </a:rPr>
              <a:t>čni</a:t>
            </a:r>
            <a:r>
              <a:rPr lang="en-US" sz="2000" b="1" spc="100" dirty="0">
                <a:solidFill>
                  <a:srgbClr val="333333"/>
                </a:solidFill>
              </a:rPr>
              <a:t> </a:t>
            </a:r>
            <a:r>
              <a:rPr lang="en-US" sz="2000" b="1" spc="-15" dirty="0" err="1">
                <a:solidFill>
                  <a:srgbClr val="333333"/>
                </a:solidFill>
              </a:rPr>
              <a:t>s</a:t>
            </a:r>
            <a:r>
              <a:rPr lang="en-US" sz="2000" b="1" spc="-25" dirty="0" err="1">
                <a:solidFill>
                  <a:srgbClr val="333333"/>
                </a:solidFill>
              </a:rPr>
              <a:t>i</a:t>
            </a:r>
            <a:r>
              <a:rPr lang="en-US" sz="2000" b="1" spc="-20" dirty="0" err="1">
                <a:solidFill>
                  <a:srgbClr val="333333"/>
                </a:solidFill>
              </a:rPr>
              <a:t>mp</a:t>
            </a:r>
            <a:r>
              <a:rPr lang="en-US" sz="2000" b="1" spc="-5" dirty="0" err="1">
                <a:solidFill>
                  <a:srgbClr val="333333"/>
                </a:solidFill>
              </a:rPr>
              <a:t>t</a:t>
            </a:r>
            <a:r>
              <a:rPr lang="en-US" sz="2000" b="1" spc="-15" dirty="0" err="1">
                <a:solidFill>
                  <a:srgbClr val="333333"/>
                </a:solidFill>
              </a:rPr>
              <a:t>omi</a:t>
            </a:r>
            <a:r>
              <a:rPr lang="en-US" sz="2000" b="1" spc="-10" dirty="0">
                <a:solidFill>
                  <a:srgbClr val="333333"/>
                </a:solidFill>
              </a:rPr>
              <a:t>:</a:t>
            </a:r>
            <a:r>
              <a:rPr lang="en-US" sz="2000" b="1" spc="50" dirty="0">
                <a:solidFill>
                  <a:srgbClr val="333333"/>
                </a:solidFill>
              </a:rPr>
              <a:t> </a:t>
            </a:r>
            <a:r>
              <a:rPr lang="en-US" sz="2000" spc="-15" dirty="0" err="1">
                <a:solidFill>
                  <a:srgbClr val="333333"/>
                </a:solidFill>
              </a:rPr>
              <a:t>Npr</a:t>
            </a:r>
            <a:r>
              <a:rPr lang="en-US" sz="2000" spc="-15" dirty="0">
                <a:solidFill>
                  <a:srgbClr val="333333"/>
                </a:solidFill>
              </a:rPr>
              <a:t>.</a:t>
            </a:r>
            <a:r>
              <a:rPr lang="en-US" sz="2000" spc="25" dirty="0">
                <a:solidFill>
                  <a:srgbClr val="333333"/>
                </a:solidFill>
              </a:rPr>
              <a:t> </a:t>
            </a:r>
            <a:r>
              <a:rPr lang="sr-Latn-CS" sz="2000" spc="25" dirty="0">
                <a:solidFill>
                  <a:srgbClr val="333333"/>
                </a:solidFill>
              </a:rPr>
              <a:t>d</a:t>
            </a:r>
            <a:r>
              <a:rPr lang="en-US" sz="2000" spc="-30" dirty="0" err="1">
                <a:solidFill>
                  <a:srgbClr val="333333"/>
                </a:solidFill>
              </a:rPr>
              <a:t>e</a:t>
            </a:r>
            <a:r>
              <a:rPr lang="en-US" sz="2000" spc="-10" dirty="0" err="1">
                <a:solidFill>
                  <a:srgbClr val="333333"/>
                </a:solidFill>
              </a:rPr>
              <a:t>p</a:t>
            </a:r>
            <a:r>
              <a:rPr lang="en-US" sz="2000" spc="-20" dirty="0" err="1">
                <a:solidFill>
                  <a:srgbClr val="333333"/>
                </a:solidFill>
              </a:rPr>
              <a:t>r</a:t>
            </a:r>
            <a:r>
              <a:rPr lang="en-US" sz="2000" spc="-30" dirty="0" err="1">
                <a:solidFill>
                  <a:srgbClr val="333333"/>
                </a:solidFill>
              </a:rPr>
              <a:t>e</a:t>
            </a:r>
            <a:r>
              <a:rPr lang="en-US" sz="2000" spc="-15" dirty="0" err="1">
                <a:solidFill>
                  <a:srgbClr val="333333"/>
                </a:solidFill>
              </a:rPr>
              <a:t>s</a:t>
            </a:r>
            <a:r>
              <a:rPr lang="en-US" sz="2000" spc="5" dirty="0" err="1">
                <a:solidFill>
                  <a:srgbClr val="333333"/>
                </a:solidFill>
              </a:rPr>
              <a:t>i</a:t>
            </a:r>
            <a:r>
              <a:rPr lang="en-US" sz="2000" spc="-5" dirty="0" err="1">
                <a:solidFill>
                  <a:srgbClr val="333333"/>
                </a:solidFill>
              </a:rPr>
              <a:t>j</a:t>
            </a:r>
            <a:r>
              <a:rPr lang="en-US" sz="2000" spc="-15" dirty="0" err="1">
                <a:solidFill>
                  <a:srgbClr val="333333"/>
                </a:solidFill>
              </a:rPr>
              <a:t>a</a:t>
            </a:r>
            <a:r>
              <a:rPr lang="en-US" sz="2000" spc="-5" dirty="0">
                <a:solidFill>
                  <a:srgbClr val="333333"/>
                </a:solidFill>
              </a:rPr>
              <a:t> </a:t>
            </a:r>
            <a:r>
              <a:rPr lang="en-US" sz="2000" spc="15" dirty="0" err="1">
                <a:solidFill>
                  <a:srgbClr val="333333"/>
                </a:solidFill>
              </a:rPr>
              <a:t>il</a:t>
            </a:r>
            <a:r>
              <a:rPr lang="en-US" sz="2000" spc="-10" dirty="0" err="1">
                <a:solidFill>
                  <a:srgbClr val="333333"/>
                </a:solidFill>
              </a:rPr>
              <a:t>i</a:t>
            </a:r>
            <a:r>
              <a:rPr lang="en-US" sz="2000" spc="-55" dirty="0">
                <a:solidFill>
                  <a:srgbClr val="333333"/>
                </a:solidFill>
              </a:rPr>
              <a:t> </a:t>
            </a:r>
            <a:r>
              <a:rPr lang="en-US" sz="2000" spc="-10" dirty="0" err="1">
                <a:solidFill>
                  <a:srgbClr val="333333"/>
                </a:solidFill>
              </a:rPr>
              <a:t>p</a:t>
            </a:r>
            <a:r>
              <a:rPr lang="en-US" sz="2000" spc="-25" dirty="0" err="1">
                <a:solidFill>
                  <a:srgbClr val="333333"/>
                </a:solidFill>
              </a:rPr>
              <a:t>o</a:t>
            </a:r>
            <a:r>
              <a:rPr lang="en-US" sz="2000" spc="-5" dirty="0" err="1">
                <a:solidFill>
                  <a:srgbClr val="333333"/>
                </a:solidFill>
              </a:rPr>
              <a:t>t</a:t>
            </a:r>
            <a:r>
              <a:rPr lang="en-US" sz="2000" spc="-30" dirty="0" err="1">
                <a:solidFill>
                  <a:srgbClr val="333333"/>
                </a:solidFill>
              </a:rPr>
              <a:t>e</a:t>
            </a:r>
            <a:r>
              <a:rPr lang="en-US" sz="2000" spc="-15" dirty="0" err="1">
                <a:solidFill>
                  <a:srgbClr val="333333"/>
                </a:solidFill>
              </a:rPr>
              <a:t>š</a:t>
            </a:r>
            <a:r>
              <a:rPr lang="en-US" sz="2000" spc="-25" dirty="0" err="1">
                <a:solidFill>
                  <a:srgbClr val="333333"/>
                </a:solidFill>
              </a:rPr>
              <a:t>ko</a:t>
            </a:r>
            <a:r>
              <a:rPr lang="en-US" sz="2000" spc="-15" dirty="0" err="1">
                <a:solidFill>
                  <a:srgbClr val="333333"/>
                </a:solidFill>
              </a:rPr>
              <a:t>će</a:t>
            </a:r>
            <a:r>
              <a:rPr lang="en-US" sz="2000" spc="-10" dirty="0">
                <a:solidFill>
                  <a:srgbClr val="333333"/>
                </a:solidFill>
              </a:rPr>
              <a:t> </a:t>
            </a:r>
            <a:r>
              <a:rPr lang="en-US" sz="2000" spc="-15" dirty="0" err="1">
                <a:solidFill>
                  <a:srgbClr val="333333"/>
                </a:solidFill>
              </a:rPr>
              <a:t>sa</a:t>
            </a:r>
            <a:r>
              <a:rPr lang="en-US" sz="2000" spc="-10" dirty="0">
                <a:solidFill>
                  <a:srgbClr val="333333"/>
                </a:solidFill>
              </a:rPr>
              <a:t> </a:t>
            </a:r>
            <a:r>
              <a:rPr lang="en-US" sz="2000" spc="-15" dirty="0" err="1">
                <a:solidFill>
                  <a:srgbClr val="333333"/>
                </a:solidFill>
              </a:rPr>
              <a:t>k</a:t>
            </a:r>
            <a:r>
              <a:rPr lang="en-US" sz="2000" spc="-30" dirty="0" err="1">
                <a:solidFill>
                  <a:srgbClr val="333333"/>
                </a:solidFill>
              </a:rPr>
              <a:t>o</a:t>
            </a:r>
            <a:r>
              <a:rPr lang="en-US" sz="2000" spc="-5" dirty="0" err="1">
                <a:solidFill>
                  <a:srgbClr val="333333"/>
                </a:solidFill>
              </a:rPr>
              <a:t>n</a:t>
            </a:r>
            <a:r>
              <a:rPr lang="en-US" sz="2000" spc="-15" dirty="0" err="1">
                <a:solidFill>
                  <a:srgbClr val="333333"/>
                </a:solidFill>
              </a:rPr>
              <a:t>c</a:t>
            </a:r>
            <a:r>
              <a:rPr lang="en-US" sz="2000" spc="-35" dirty="0" err="1">
                <a:solidFill>
                  <a:srgbClr val="333333"/>
                </a:solidFill>
              </a:rPr>
              <a:t>e</a:t>
            </a:r>
            <a:r>
              <a:rPr lang="en-US" sz="2000" spc="-5" dirty="0" err="1">
                <a:solidFill>
                  <a:srgbClr val="333333"/>
                </a:solidFill>
              </a:rPr>
              <a:t>nt</a:t>
            </a:r>
            <a:r>
              <a:rPr lang="en-US" sz="2000" spc="-20" dirty="0" err="1">
                <a:solidFill>
                  <a:srgbClr val="333333"/>
                </a:solidFill>
              </a:rPr>
              <a:t>r</a:t>
            </a:r>
            <a:r>
              <a:rPr lang="en-US" sz="2000" spc="-15" dirty="0" err="1">
                <a:solidFill>
                  <a:srgbClr val="333333"/>
                </a:solidFill>
              </a:rPr>
              <a:t>ac</a:t>
            </a:r>
            <a:r>
              <a:rPr lang="en-US" sz="2000" spc="15" dirty="0" err="1">
                <a:solidFill>
                  <a:srgbClr val="333333"/>
                </a:solidFill>
              </a:rPr>
              <a:t>i</a:t>
            </a:r>
            <a:r>
              <a:rPr lang="en-US" sz="2000" spc="-5" dirty="0" err="1">
                <a:solidFill>
                  <a:srgbClr val="333333"/>
                </a:solidFill>
              </a:rPr>
              <a:t>j</a:t>
            </a:r>
            <a:r>
              <a:rPr lang="en-US" sz="2000" spc="-25" dirty="0" err="1">
                <a:solidFill>
                  <a:srgbClr val="333333"/>
                </a:solidFill>
              </a:rPr>
              <a:t>o</a:t>
            </a:r>
            <a:r>
              <a:rPr lang="en-US" sz="2000" spc="-20" dirty="0" err="1">
                <a:solidFill>
                  <a:srgbClr val="333333"/>
                </a:solidFill>
              </a:rPr>
              <a:t>m</a:t>
            </a:r>
            <a:endParaRPr lang="en-US" sz="2000" dirty="0">
              <a:solidFill>
                <a:srgbClr val="333333"/>
              </a:solidFill>
            </a:endParaRPr>
          </a:p>
          <a:p>
            <a:pPr lvl="0" defTabSz="914400"/>
            <a:r>
              <a:rPr lang="en-US" sz="2000" spc="-15" dirty="0">
                <a:solidFill>
                  <a:srgbClr val="333333"/>
                </a:solidFill>
              </a:rPr>
              <a:t>P</a:t>
            </a:r>
            <a:r>
              <a:rPr lang="en-US" sz="2000" spc="-25" dirty="0">
                <a:solidFill>
                  <a:srgbClr val="333333"/>
                </a:solidFill>
              </a:rPr>
              <a:t>r</a:t>
            </a:r>
            <a:r>
              <a:rPr lang="en-US" sz="2000" spc="15" dirty="0">
                <a:solidFill>
                  <a:srgbClr val="333333"/>
                </a:solidFill>
              </a:rPr>
              <a:t>i</a:t>
            </a:r>
            <a:r>
              <a:rPr lang="en-US" sz="2000" spc="-20" dirty="0">
                <a:solidFill>
                  <a:srgbClr val="333333"/>
                </a:solidFill>
              </a:rPr>
              <a:t>m</a:t>
            </a:r>
            <a:r>
              <a:rPr lang="en-US" sz="2000" spc="-30" dirty="0">
                <a:solidFill>
                  <a:srgbClr val="333333"/>
                </a:solidFill>
              </a:rPr>
              <a:t>e</a:t>
            </a:r>
            <a:r>
              <a:rPr lang="en-US" sz="2000" spc="-20" dirty="0">
                <a:solidFill>
                  <a:srgbClr val="333333"/>
                </a:solidFill>
              </a:rPr>
              <a:t>r</a:t>
            </a:r>
            <a:r>
              <a:rPr lang="en-US" sz="2000" spc="-10" dirty="0">
                <a:solidFill>
                  <a:srgbClr val="333333"/>
                </a:solidFill>
              </a:rPr>
              <a:t>:</a:t>
            </a:r>
            <a:endParaRPr lang="en-US" sz="2000" dirty="0">
              <a:solidFill>
                <a:srgbClr val="333333"/>
              </a:solidFill>
            </a:endParaRPr>
          </a:p>
          <a:p>
            <a:pPr marR="6350" lvl="0" defTabSz="914400"/>
            <a:r>
              <a:rPr lang="en-US" sz="2000" i="1" spc="-25">
                <a:solidFill>
                  <a:srgbClr val="333333"/>
                </a:solidFill>
              </a:rPr>
              <a:t>“</a:t>
            </a:r>
            <a:r>
              <a:rPr lang="en-US" sz="2000" i="1" spc="-10">
                <a:solidFill>
                  <a:srgbClr val="333333"/>
                </a:solidFill>
              </a:rPr>
              <a:t>Sv</a:t>
            </a:r>
            <a:r>
              <a:rPr lang="en-US" sz="2000" i="1">
                <a:solidFill>
                  <a:srgbClr val="333333"/>
                </a:solidFill>
              </a:rPr>
              <a:t>ako</a:t>
            </a:r>
            <a:r>
              <a:rPr lang="en-US" sz="2000" i="1" spc="15">
                <a:solidFill>
                  <a:srgbClr val="333333"/>
                </a:solidFill>
              </a:rPr>
              <a:t> </a:t>
            </a:r>
            <a:r>
              <a:rPr lang="en-US" sz="2000" i="1" spc="5" dirty="0" err="1">
                <a:solidFill>
                  <a:srgbClr val="333333"/>
                </a:solidFill>
              </a:rPr>
              <a:t>i</a:t>
            </a:r>
            <a:r>
              <a:rPr lang="en-US" sz="2000" i="1" dirty="0" err="1">
                <a:solidFill>
                  <a:srgbClr val="333333"/>
                </a:solidFill>
              </a:rPr>
              <a:t>ma</a:t>
            </a:r>
            <a:r>
              <a:rPr lang="en-US" sz="2000" i="1" spc="-15" dirty="0">
                <a:solidFill>
                  <a:srgbClr val="333333"/>
                </a:solidFill>
              </a:rPr>
              <a:t> </a:t>
            </a:r>
            <a:r>
              <a:rPr lang="en-US" sz="2000" i="1" spc="5" dirty="0" err="1">
                <a:solidFill>
                  <a:srgbClr val="333333"/>
                </a:solidFill>
              </a:rPr>
              <a:t>pe</a:t>
            </a:r>
            <a:r>
              <a:rPr lang="en-US" sz="2000" i="1" dirty="0" err="1">
                <a:solidFill>
                  <a:srgbClr val="333333"/>
                </a:solidFill>
              </a:rPr>
              <a:t>r</a:t>
            </a:r>
            <a:r>
              <a:rPr lang="en-US" sz="2000" i="1" spc="5" dirty="0" err="1">
                <a:solidFill>
                  <a:srgbClr val="333333"/>
                </a:solidFill>
              </a:rPr>
              <a:t>iod</a:t>
            </a:r>
            <a:r>
              <a:rPr lang="en-US" sz="2000" i="1" dirty="0" err="1">
                <a:solidFill>
                  <a:srgbClr val="333333"/>
                </a:solidFill>
              </a:rPr>
              <a:t>e</a:t>
            </a:r>
            <a:r>
              <a:rPr lang="en-US" sz="2000" i="1" spc="-30" dirty="0">
                <a:solidFill>
                  <a:srgbClr val="333333"/>
                </a:solidFill>
              </a:rPr>
              <a:t> </a:t>
            </a:r>
            <a:r>
              <a:rPr lang="en-US" sz="2000" i="1" dirty="0" err="1">
                <a:solidFill>
                  <a:srgbClr val="333333"/>
                </a:solidFill>
              </a:rPr>
              <a:t>kad</a:t>
            </a:r>
            <a:r>
              <a:rPr lang="en-US" sz="2000" i="1" spc="-10" dirty="0">
                <a:solidFill>
                  <a:srgbClr val="333333"/>
                </a:solidFill>
              </a:rPr>
              <a:t> </a:t>
            </a:r>
            <a:r>
              <a:rPr lang="en-US" sz="2000" i="1" dirty="0">
                <a:solidFill>
                  <a:srgbClr val="333333"/>
                </a:solidFill>
              </a:rPr>
              <a:t>se </a:t>
            </a:r>
            <a:r>
              <a:rPr lang="en-US" sz="2000" i="1" spc="5" dirty="0" err="1">
                <a:solidFill>
                  <a:srgbClr val="333333"/>
                </a:solidFill>
              </a:rPr>
              <a:t>o</a:t>
            </a:r>
            <a:r>
              <a:rPr lang="en-US" sz="2000" i="1" dirty="0" err="1">
                <a:solidFill>
                  <a:srgbClr val="333333"/>
                </a:solidFill>
              </a:rPr>
              <a:t>s</a:t>
            </a:r>
            <a:r>
              <a:rPr lang="en-US" sz="2000" i="1" spc="5" dirty="0" err="1">
                <a:solidFill>
                  <a:srgbClr val="333333"/>
                </a:solidFill>
              </a:rPr>
              <a:t>e</a:t>
            </a:r>
            <a:r>
              <a:rPr lang="en-US" sz="2000" i="1" dirty="0" err="1">
                <a:solidFill>
                  <a:srgbClr val="333333"/>
                </a:solidFill>
              </a:rPr>
              <a:t>ća</a:t>
            </a:r>
            <a:r>
              <a:rPr lang="en-US" sz="2000" i="1" spc="-15" dirty="0">
                <a:solidFill>
                  <a:srgbClr val="333333"/>
                </a:solidFill>
              </a:rPr>
              <a:t> </a:t>
            </a:r>
            <a:r>
              <a:rPr lang="en-US" sz="2000" i="1" spc="5" dirty="0" err="1">
                <a:solidFill>
                  <a:srgbClr val="333333"/>
                </a:solidFill>
              </a:rPr>
              <a:t>t</a:t>
            </a:r>
            <a:r>
              <a:rPr lang="en-US" sz="2000" i="1" spc="-15" dirty="0" err="1">
                <a:solidFill>
                  <a:srgbClr val="333333"/>
                </a:solidFill>
              </a:rPr>
              <a:t>u</a:t>
            </a:r>
            <a:r>
              <a:rPr lang="en-US" sz="2000" i="1" spc="-10" dirty="0" err="1">
                <a:solidFill>
                  <a:srgbClr val="333333"/>
                </a:solidFill>
              </a:rPr>
              <a:t>ž</a:t>
            </a:r>
            <a:r>
              <a:rPr lang="en-US" sz="2000" i="1" spc="-15" dirty="0" err="1">
                <a:solidFill>
                  <a:srgbClr val="333333"/>
                </a:solidFill>
              </a:rPr>
              <a:t>n</a:t>
            </a:r>
            <a:r>
              <a:rPr lang="en-US" sz="2000" i="1" spc="5" dirty="0" err="1">
                <a:solidFill>
                  <a:srgbClr val="333333"/>
                </a:solidFill>
              </a:rPr>
              <a:t>i</a:t>
            </a:r>
            <a:r>
              <a:rPr lang="en-US" sz="2000" i="1" dirty="0" err="1">
                <a:solidFill>
                  <a:srgbClr val="333333"/>
                </a:solidFill>
              </a:rPr>
              <a:t>m</a:t>
            </a:r>
            <a:r>
              <a:rPr lang="en-US" sz="2000" i="1" dirty="0">
                <a:solidFill>
                  <a:srgbClr val="333333"/>
                </a:solidFill>
              </a:rPr>
              <a:t>,</a:t>
            </a:r>
            <a:r>
              <a:rPr lang="en-US" sz="2000" i="1" spc="25" dirty="0">
                <a:solidFill>
                  <a:srgbClr val="333333"/>
                </a:solidFill>
              </a:rPr>
              <a:t> </a:t>
            </a:r>
            <a:r>
              <a:rPr lang="en-US" sz="2000" i="1" dirty="0">
                <a:solidFill>
                  <a:srgbClr val="333333"/>
                </a:solidFill>
              </a:rPr>
              <a:t>a</a:t>
            </a:r>
            <a:r>
              <a:rPr lang="en-US" sz="2000" i="1" spc="-15" dirty="0">
                <a:solidFill>
                  <a:srgbClr val="333333"/>
                </a:solidFill>
              </a:rPr>
              <a:t> </a:t>
            </a:r>
            <a:r>
              <a:rPr lang="en-US" sz="2000" i="1" spc="5" dirty="0">
                <a:solidFill>
                  <a:srgbClr val="333333"/>
                </a:solidFill>
              </a:rPr>
              <a:t>d</a:t>
            </a:r>
            <a:r>
              <a:rPr lang="en-US" sz="2000" i="1" dirty="0">
                <a:solidFill>
                  <a:srgbClr val="333333"/>
                </a:solidFill>
              </a:rPr>
              <a:t>a</a:t>
            </a:r>
            <a:r>
              <a:rPr lang="en-US" sz="2000" i="1" spc="-15" dirty="0">
                <a:solidFill>
                  <a:srgbClr val="333333"/>
                </a:solidFill>
              </a:rPr>
              <a:t> </a:t>
            </a:r>
            <a:r>
              <a:rPr lang="en-US" sz="2000" i="1" spc="-15" dirty="0" err="1">
                <a:solidFill>
                  <a:srgbClr val="333333"/>
                </a:solidFill>
              </a:rPr>
              <a:t>n</a:t>
            </a:r>
            <a:r>
              <a:rPr lang="en-US" sz="2000" i="1" spc="5" dirty="0" err="1">
                <a:solidFill>
                  <a:srgbClr val="333333"/>
                </a:solidFill>
              </a:rPr>
              <a:t>i</a:t>
            </a:r>
            <a:r>
              <a:rPr lang="en-US" sz="2000" i="1" dirty="0" err="1">
                <a:solidFill>
                  <a:srgbClr val="333333"/>
                </a:solidFill>
              </a:rPr>
              <a:t>je</a:t>
            </a:r>
            <a:r>
              <a:rPr lang="en-US" sz="2000" i="1" spc="20" dirty="0">
                <a:solidFill>
                  <a:srgbClr val="333333"/>
                </a:solidFill>
              </a:rPr>
              <a:t> </a:t>
            </a:r>
            <a:r>
              <a:rPr lang="en-US" sz="2000" i="1" dirty="0">
                <a:solidFill>
                  <a:srgbClr val="333333"/>
                </a:solidFill>
              </a:rPr>
              <a:t>u </a:t>
            </a:r>
            <a:r>
              <a:rPr lang="en-US" sz="2000" i="1" dirty="0" err="1">
                <a:solidFill>
                  <a:srgbClr val="333333"/>
                </a:solidFill>
              </a:rPr>
              <a:t>s</a:t>
            </a:r>
            <a:r>
              <a:rPr lang="en-US" sz="2000" i="1" spc="5" dirty="0" err="1">
                <a:solidFill>
                  <a:srgbClr val="333333"/>
                </a:solidFill>
              </a:rPr>
              <a:t>t</a:t>
            </a:r>
            <a:r>
              <a:rPr lang="en-US" sz="2000" i="1" dirty="0" err="1">
                <a:solidFill>
                  <a:srgbClr val="333333"/>
                </a:solidFill>
              </a:rPr>
              <a:t>a</a:t>
            </a:r>
            <a:r>
              <a:rPr lang="en-US" sz="2000" i="1" spc="-15" dirty="0" err="1">
                <a:solidFill>
                  <a:srgbClr val="333333"/>
                </a:solidFill>
              </a:rPr>
              <a:t>n</a:t>
            </a:r>
            <a:r>
              <a:rPr lang="en-US" sz="2000" i="1" dirty="0" err="1">
                <a:solidFill>
                  <a:srgbClr val="333333"/>
                </a:solidFill>
              </a:rPr>
              <a:t>ju</a:t>
            </a:r>
            <a:r>
              <a:rPr lang="en-US" sz="2000" i="1" spc="5" dirty="0">
                <a:solidFill>
                  <a:srgbClr val="333333"/>
                </a:solidFill>
              </a:rPr>
              <a:t> d</a:t>
            </a:r>
            <a:r>
              <a:rPr lang="en-US" sz="2000" i="1" dirty="0">
                <a:solidFill>
                  <a:srgbClr val="333333"/>
                </a:solidFill>
              </a:rPr>
              <a:t>a</a:t>
            </a:r>
            <a:r>
              <a:rPr lang="en-US" sz="2000" i="1" spc="-15" dirty="0">
                <a:solidFill>
                  <a:srgbClr val="333333"/>
                </a:solidFill>
              </a:rPr>
              <a:t> </a:t>
            </a:r>
            <a:r>
              <a:rPr lang="en-US" sz="2000" i="1" spc="5" dirty="0" err="1">
                <a:solidFill>
                  <a:srgbClr val="333333"/>
                </a:solidFill>
              </a:rPr>
              <a:t>i</a:t>
            </a:r>
            <a:r>
              <a:rPr lang="en-US" sz="2000" i="1" dirty="0" err="1">
                <a:solidFill>
                  <a:srgbClr val="333333"/>
                </a:solidFill>
              </a:rPr>
              <a:t>š</a:t>
            </a:r>
            <a:r>
              <a:rPr lang="en-US" sz="2000" i="1" spc="5" dirty="0" err="1">
                <a:solidFill>
                  <a:srgbClr val="333333"/>
                </a:solidFill>
              </a:rPr>
              <a:t>t</a:t>
            </a:r>
            <a:r>
              <a:rPr lang="en-US" sz="2000" i="1" dirty="0" err="1">
                <a:solidFill>
                  <a:srgbClr val="333333"/>
                </a:solidFill>
              </a:rPr>
              <a:t>a</a:t>
            </a:r>
            <a:r>
              <a:rPr lang="en-US" sz="2000" i="1" dirty="0">
                <a:solidFill>
                  <a:srgbClr val="333333"/>
                </a:solidFill>
              </a:rPr>
              <a:t> </a:t>
            </a:r>
            <a:r>
              <a:rPr lang="en-US" sz="2000" i="1" spc="-15" dirty="0" err="1">
                <a:solidFill>
                  <a:srgbClr val="333333"/>
                </a:solidFill>
              </a:rPr>
              <a:t>u</a:t>
            </a:r>
            <a:r>
              <a:rPr lang="en-US" sz="2000" i="1" dirty="0" err="1">
                <a:solidFill>
                  <a:srgbClr val="333333"/>
                </a:solidFill>
              </a:rPr>
              <a:t>rad</a:t>
            </a:r>
            <a:r>
              <a:rPr lang="en-US" sz="2000" i="1" spc="10" dirty="0" err="1">
                <a:solidFill>
                  <a:srgbClr val="333333"/>
                </a:solidFill>
              </a:rPr>
              <a:t>i</a:t>
            </a:r>
            <a:r>
              <a:rPr lang="en-US" sz="2000" i="1" dirty="0">
                <a:solidFill>
                  <a:srgbClr val="333333"/>
                </a:solidFill>
              </a:rPr>
              <a:t>.</a:t>
            </a:r>
            <a:r>
              <a:rPr lang="en-US" sz="2000" i="1" spc="-20" dirty="0">
                <a:solidFill>
                  <a:srgbClr val="333333"/>
                </a:solidFill>
              </a:rPr>
              <a:t> </a:t>
            </a:r>
            <a:r>
              <a:rPr lang="en-US" sz="2000" i="1" spc="-10" dirty="0" err="1">
                <a:solidFill>
                  <a:srgbClr val="333333"/>
                </a:solidFill>
              </a:rPr>
              <a:t>T</a:t>
            </a:r>
            <a:r>
              <a:rPr lang="en-US" sz="2000" i="1" dirty="0" err="1">
                <a:solidFill>
                  <a:srgbClr val="333333"/>
                </a:solidFill>
              </a:rPr>
              <a:t>ako</a:t>
            </a:r>
            <a:r>
              <a:rPr lang="en-US" sz="2000" i="1" spc="15" dirty="0">
                <a:solidFill>
                  <a:srgbClr val="333333"/>
                </a:solidFill>
              </a:rPr>
              <a:t> </a:t>
            </a:r>
            <a:r>
              <a:rPr lang="en-US" sz="2000" i="1" dirty="0">
                <a:solidFill>
                  <a:srgbClr val="333333"/>
                </a:solidFill>
              </a:rPr>
              <a:t>je </a:t>
            </a:r>
            <a:r>
              <a:rPr lang="en-US" sz="2000" i="1" spc="5" dirty="0" err="1">
                <a:solidFill>
                  <a:srgbClr val="333333"/>
                </a:solidFill>
              </a:rPr>
              <a:t>bil</a:t>
            </a:r>
            <a:r>
              <a:rPr lang="en-US" sz="2000" i="1" dirty="0" err="1">
                <a:solidFill>
                  <a:srgbClr val="333333"/>
                </a:solidFill>
              </a:rPr>
              <a:t>o</a:t>
            </a:r>
            <a:r>
              <a:rPr lang="en-US" sz="2000" i="1" spc="-25" dirty="0">
                <a:solidFill>
                  <a:srgbClr val="333333"/>
                </a:solidFill>
              </a:rPr>
              <a:t> </a:t>
            </a:r>
            <a:r>
              <a:rPr lang="en-US" sz="2000" i="1" dirty="0" err="1">
                <a:solidFill>
                  <a:srgbClr val="333333"/>
                </a:solidFill>
              </a:rPr>
              <a:t>i</a:t>
            </a:r>
            <a:r>
              <a:rPr lang="en-US" sz="2000" i="1" spc="20" dirty="0">
                <a:solidFill>
                  <a:srgbClr val="333333"/>
                </a:solidFill>
              </a:rPr>
              <a:t> </a:t>
            </a:r>
            <a:r>
              <a:rPr lang="en-US" sz="2000" i="1" dirty="0" err="1">
                <a:solidFill>
                  <a:srgbClr val="333333"/>
                </a:solidFill>
              </a:rPr>
              <a:t>sa</a:t>
            </a:r>
            <a:r>
              <a:rPr lang="en-US" sz="2000" i="1" spc="-15" dirty="0">
                <a:solidFill>
                  <a:srgbClr val="333333"/>
                </a:solidFill>
              </a:rPr>
              <a:t> </a:t>
            </a:r>
            <a:r>
              <a:rPr lang="en-US" sz="2000" i="1" dirty="0" err="1">
                <a:solidFill>
                  <a:srgbClr val="333333"/>
                </a:solidFill>
              </a:rPr>
              <a:t>m</a:t>
            </a:r>
            <a:r>
              <a:rPr lang="en-US" sz="2000" i="1" spc="-10" dirty="0" err="1">
                <a:solidFill>
                  <a:srgbClr val="333333"/>
                </a:solidFill>
              </a:rPr>
              <a:t>n</a:t>
            </a:r>
            <a:r>
              <a:rPr lang="en-US" sz="2000" i="1" spc="10" dirty="0" err="1">
                <a:solidFill>
                  <a:srgbClr val="333333"/>
                </a:solidFill>
              </a:rPr>
              <a:t>o</a:t>
            </a:r>
            <a:r>
              <a:rPr lang="en-US" sz="2000" i="1" dirty="0" err="1">
                <a:solidFill>
                  <a:srgbClr val="333333"/>
                </a:solidFill>
              </a:rPr>
              <a:t>m</a:t>
            </a:r>
            <a:r>
              <a:rPr lang="en-US" sz="2000" i="1" spc="-15" dirty="0">
                <a:solidFill>
                  <a:srgbClr val="333333"/>
                </a:solidFill>
              </a:rPr>
              <a:t> </a:t>
            </a:r>
            <a:r>
              <a:rPr lang="en-US" sz="2000" i="1" dirty="0">
                <a:solidFill>
                  <a:srgbClr val="333333"/>
                </a:solidFill>
              </a:rPr>
              <a:t>–</a:t>
            </a:r>
            <a:r>
              <a:rPr lang="en-US" sz="2000" i="1" spc="20" dirty="0">
                <a:solidFill>
                  <a:srgbClr val="333333"/>
                </a:solidFill>
              </a:rPr>
              <a:t> </a:t>
            </a:r>
            <a:r>
              <a:rPr lang="en-US" sz="2000" i="1" spc="5" dirty="0" err="1">
                <a:solidFill>
                  <a:srgbClr val="333333"/>
                </a:solidFill>
              </a:rPr>
              <a:t>o</a:t>
            </a:r>
            <a:r>
              <a:rPr lang="en-US" sz="2000" i="1" dirty="0" err="1">
                <a:solidFill>
                  <a:srgbClr val="333333"/>
                </a:solidFill>
              </a:rPr>
              <a:t>s</a:t>
            </a:r>
            <a:r>
              <a:rPr lang="en-US" sz="2000" i="1" spc="5" dirty="0" err="1">
                <a:solidFill>
                  <a:srgbClr val="333333"/>
                </a:solidFill>
              </a:rPr>
              <a:t>i</a:t>
            </a:r>
            <a:r>
              <a:rPr lang="en-US" sz="2000" i="1" dirty="0" err="1">
                <a:solidFill>
                  <a:srgbClr val="333333"/>
                </a:solidFill>
              </a:rPr>
              <a:t>m</a:t>
            </a:r>
            <a:r>
              <a:rPr lang="en-US" sz="2000" i="1" spc="-15" dirty="0">
                <a:solidFill>
                  <a:srgbClr val="333333"/>
                </a:solidFill>
              </a:rPr>
              <a:t> </a:t>
            </a:r>
            <a:r>
              <a:rPr lang="x-none" sz="2000" i="1" spc="-15">
                <a:solidFill>
                  <a:srgbClr val="333333"/>
                </a:solidFill>
              </a:rPr>
              <a:t>što </a:t>
            </a:r>
            <a:r>
              <a:rPr lang="en-US" sz="2000" i="1" dirty="0">
                <a:solidFill>
                  <a:srgbClr val="333333"/>
                </a:solidFill>
              </a:rPr>
              <a:t>je</a:t>
            </a:r>
            <a:r>
              <a:rPr lang="en-US" sz="2000" i="1" spc="-5" dirty="0">
                <a:solidFill>
                  <a:srgbClr val="333333"/>
                </a:solidFill>
              </a:rPr>
              <a:t> </a:t>
            </a:r>
            <a:r>
              <a:rPr lang="en-US" sz="2000" i="1" spc="5" dirty="0" err="1">
                <a:solidFill>
                  <a:srgbClr val="333333"/>
                </a:solidFill>
              </a:rPr>
              <a:t>o</a:t>
            </a:r>
            <a:r>
              <a:rPr lang="en-US" sz="2000" i="1" spc="-10" dirty="0" err="1">
                <a:solidFill>
                  <a:srgbClr val="333333"/>
                </a:solidFill>
              </a:rPr>
              <a:t>v</a:t>
            </a:r>
            <a:r>
              <a:rPr lang="en-US" sz="2000" i="1" dirty="0" err="1">
                <a:solidFill>
                  <a:srgbClr val="333333"/>
                </a:solidFill>
              </a:rPr>
              <a:t>o</a:t>
            </a:r>
            <a:r>
              <a:rPr lang="en-US" sz="2000" i="1" spc="-5" dirty="0">
                <a:solidFill>
                  <a:srgbClr val="333333"/>
                </a:solidFill>
              </a:rPr>
              <a:t> </a:t>
            </a:r>
            <a:r>
              <a:rPr lang="en-US" sz="2000" i="1" spc="5" dirty="0" err="1">
                <a:solidFill>
                  <a:srgbClr val="333333"/>
                </a:solidFill>
              </a:rPr>
              <a:t>t</a:t>
            </a:r>
            <a:r>
              <a:rPr lang="en-US" sz="2000" i="1" spc="-15" dirty="0" err="1">
                <a:solidFill>
                  <a:srgbClr val="333333"/>
                </a:solidFill>
              </a:rPr>
              <a:t>užn</a:t>
            </a:r>
            <a:r>
              <a:rPr lang="en-US" sz="2000" i="1" dirty="0" err="1">
                <a:solidFill>
                  <a:srgbClr val="333333"/>
                </a:solidFill>
              </a:rPr>
              <a:t>o</a:t>
            </a:r>
            <a:r>
              <a:rPr lang="en-US" sz="2000" i="1" spc="20" dirty="0">
                <a:solidFill>
                  <a:srgbClr val="333333"/>
                </a:solidFill>
              </a:rPr>
              <a:t> </a:t>
            </a:r>
            <a:r>
              <a:rPr lang="en-US" sz="2000" i="1" spc="5" dirty="0" err="1">
                <a:solidFill>
                  <a:srgbClr val="333333"/>
                </a:solidFill>
              </a:rPr>
              <a:t>o</a:t>
            </a:r>
            <a:r>
              <a:rPr lang="en-US" sz="2000" i="1" dirty="0" err="1">
                <a:solidFill>
                  <a:srgbClr val="333333"/>
                </a:solidFill>
              </a:rPr>
              <a:t>s</a:t>
            </a:r>
            <a:r>
              <a:rPr lang="en-US" sz="2000" i="1" spc="5" dirty="0" err="1">
                <a:solidFill>
                  <a:srgbClr val="333333"/>
                </a:solidFill>
              </a:rPr>
              <a:t>e</a:t>
            </a:r>
            <a:r>
              <a:rPr lang="en-US" sz="2000" i="1" dirty="0" err="1">
                <a:solidFill>
                  <a:srgbClr val="333333"/>
                </a:solidFill>
              </a:rPr>
              <a:t>ć</a:t>
            </a:r>
            <a:r>
              <a:rPr lang="en-US" sz="2000" i="1" spc="-10" dirty="0" err="1">
                <a:solidFill>
                  <a:srgbClr val="333333"/>
                </a:solidFill>
              </a:rPr>
              <a:t>a</a:t>
            </a:r>
            <a:r>
              <a:rPr lang="en-US" sz="2000" i="1" spc="-15" dirty="0" err="1">
                <a:solidFill>
                  <a:srgbClr val="333333"/>
                </a:solidFill>
              </a:rPr>
              <a:t>n</a:t>
            </a:r>
            <a:r>
              <a:rPr lang="en-US" sz="2000" i="1" dirty="0" err="1">
                <a:solidFill>
                  <a:srgbClr val="333333"/>
                </a:solidFill>
              </a:rPr>
              <a:t>je</a:t>
            </a:r>
            <a:r>
              <a:rPr lang="en-US" sz="2000" i="1" dirty="0">
                <a:solidFill>
                  <a:srgbClr val="333333"/>
                </a:solidFill>
              </a:rPr>
              <a:t> </a:t>
            </a:r>
            <a:r>
              <a:rPr lang="en-US" sz="2000" i="1" spc="5" dirty="0" err="1">
                <a:solidFill>
                  <a:srgbClr val="333333"/>
                </a:solidFill>
              </a:rPr>
              <a:t>t</a:t>
            </a:r>
            <a:r>
              <a:rPr lang="en-US" sz="2000" i="1" dirty="0" err="1">
                <a:solidFill>
                  <a:srgbClr val="333333"/>
                </a:solidFill>
              </a:rPr>
              <a:t>raja</a:t>
            </a:r>
            <a:r>
              <a:rPr lang="en-US" sz="2000" i="1" spc="5" dirty="0" err="1">
                <a:solidFill>
                  <a:srgbClr val="333333"/>
                </a:solidFill>
              </a:rPr>
              <a:t>l</a:t>
            </a:r>
            <a:r>
              <a:rPr lang="en-US" sz="2000" i="1" dirty="0" err="1">
                <a:solidFill>
                  <a:srgbClr val="333333"/>
                </a:solidFill>
              </a:rPr>
              <a:t>o</a:t>
            </a:r>
            <a:r>
              <a:rPr lang="en-US" sz="2000" i="1" spc="-30" dirty="0">
                <a:solidFill>
                  <a:srgbClr val="333333"/>
                </a:solidFill>
              </a:rPr>
              <a:t> </a:t>
            </a:r>
            <a:r>
              <a:rPr lang="en-US" sz="2000" i="1" spc="-15" dirty="0" err="1">
                <a:solidFill>
                  <a:srgbClr val="333333"/>
                </a:solidFill>
              </a:rPr>
              <a:t>n</a:t>
            </a:r>
            <a:r>
              <a:rPr lang="en-US" sz="2000" i="1" spc="5" dirty="0" err="1">
                <a:solidFill>
                  <a:srgbClr val="333333"/>
                </a:solidFill>
              </a:rPr>
              <a:t>ed</a:t>
            </a:r>
            <a:r>
              <a:rPr lang="en-US" sz="2000" i="1" spc="10" dirty="0" err="1">
                <a:solidFill>
                  <a:srgbClr val="333333"/>
                </a:solidFill>
              </a:rPr>
              <a:t>e</a:t>
            </a:r>
            <a:r>
              <a:rPr lang="en-US" sz="2000" i="1" spc="5" dirty="0" err="1">
                <a:solidFill>
                  <a:srgbClr val="333333"/>
                </a:solidFill>
              </a:rPr>
              <a:t>l</a:t>
            </a:r>
            <a:r>
              <a:rPr lang="en-US" sz="2000" i="1" dirty="0" err="1">
                <a:solidFill>
                  <a:srgbClr val="333333"/>
                </a:solidFill>
              </a:rPr>
              <a:t>jama</a:t>
            </a:r>
            <a:r>
              <a:rPr lang="en-US" sz="2000" i="1" spc="-10" dirty="0">
                <a:solidFill>
                  <a:srgbClr val="333333"/>
                </a:solidFill>
              </a:rPr>
              <a:t> </a:t>
            </a:r>
            <a:r>
              <a:rPr lang="en-US" sz="2000" i="1" dirty="0" err="1">
                <a:solidFill>
                  <a:srgbClr val="333333"/>
                </a:solidFill>
              </a:rPr>
              <a:t>i</a:t>
            </a:r>
            <a:r>
              <a:rPr lang="en-US" sz="2000" i="1" dirty="0">
                <a:solidFill>
                  <a:srgbClr val="333333"/>
                </a:solidFill>
              </a:rPr>
              <a:t> </a:t>
            </a:r>
            <a:r>
              <a:rPr lang="en-US" sz="2000" i="1" spc="-15" dirty="0" err="1">
                <a:solidFill>
                  <a:srgbClr val="333333"/>
                </a:solidFill>
              </a:rPr>
              <a:t>n</a:t>
            </a:r>
            <a:r>
              <a:rPr lang="en-US" sz="2000" i="1" spc="5" dirty="0" err="1">
                <a:solidFill>
                  <a:srgbClr val="333333"/>
                </a:solidFill>
              </a:rPr>
              <a:t>i</a:t>
            </a:r>
            <a:r>
              <a:rPr lang="en-US" sz="2000" i="1" dirty="0" err="1">
                <a:solidFill>
                  <a:srgbClr val="333333"/>
                </a:solidFill>
              </a:rPr>
              <a:t>j</a:t>
            </a:r>
            <a:r>
              <a:rPr lang="x-none" sz="2000" i="1">
                <a:solidFill>
                  <a:srgbClr val="333333"/>
                </a:solidFill>
              </a:rPr>
              <a:t>e bilo ničega </a:t>
            </a:r>
            <a:r>
              <a:rPr lang="en-US" sz="2000" i="1" dirty="0" err="1">
                <a:solidFill>
                  <a:srgbClr val="333333"/>
                </a:solidFill>
              </a:rPr>
              <a:t>š</a:t>
            </a:r>
            <a:r>
              <a:rPr lang="en-US" sz="2000" i="1" spc="5" dirty="0" err="1">
                <a:solidFill>
                  <a:srgbClr val="333333"/>
                </a:solidFill>
              </a:rPr>
              <a:t>t</a:t>
            </a:r>
            <a:r>
              <a:rPr lang="en-US" sz="2000" i="1" dirty="0" err="1">
                <a:solidFill>
                  <a:srgbClr val="333333"/>
                </a:solidFill>
              </a:rPr>
              <a:t>o</a:t>
            </a:r>
            <a:r>
              <a:rPr lang="en-US" sz="2000" i="1" dirty="0">
                <a:solidFill>
                  <a:srgbClr val="333333"/>
                </a:solidFill>
              </a:rPr>
              <a:t> </a:t>
            </a:r>
            <a:r>
              <a:rPr lang="en-US" sz="2000" i="1" spc="5" dirty="0">
                <a:solidFill>
                  <a:srgbClr val="333333"/>
                </a:solidFill>
              </a:rPr>
              <a:t>b</a:t>
            </a:r>
            <a:r>
              <a:rPr lang="en-US" sz="2000" i="1" dirty="0">
                <a:solidFill>
                  <a:srgbClr val="333333"/>
                </a:solidFill>
              </a:rPr>
              <a:t>i me</a:t>
            </a:r>
            <a:r>
              <a:rPr lang="en-US" sz="2000" i="1" spc="-5" dirty="0">
                <a:solidFill>
                  <a:srgbClr val="333333"/>
                </a:solidFill>
              </a:rPr>
              <a:t> </a:t>
            </a:r>
            <a:r>
              <a:rPr lang="en-US" sz="2000" i="1" spc="5" dirty="0" err="1">
                <a:solidFill>
                  <a:srgbClr val="333333"/>
                </a:solidFill>
              </a:rPr>
              <a:t>o</a:t>
            </a:r>
            <a:r>
              <a:rPr lang="en-US" sz="2000" i="1" dirty="0" err="1">
                <a:solidFill>
                  <a:srgbClr val="333333"/>
                </a:solidFill>
              </a:rPr>
              <a:t>rasp</a:t>
            </a:r>
            <a:r>
              <a:rPr lang="x-none" sz="2000" i="1">
                <a:solidFill>
                  <a:srgbClr val="333333"/>
                </a:solidFill>
              </a:rPr>
              <a:t>o</a:t>
            </a:r>
            <a:r>
              <a:rPr lang="en-US" sz="2000" i="1" spc="10" dirty="0" err="1">
                <a:solidFill>
                  <a:srgbClr val="333333"/>
                </a:solidFill>
              </a:rPr>
              <a:t>l</a:t>
            </a:r>
            <a:r>
              <a:rPr lang="en-US" sz="2000" i="1" spc="5" dirty="0" err="1">
                <a:solidFill>
                  <a:srgbClr val="333333"/>
                </a:solidFill>
              </a:rPr>
              <a:t>o</a:t>
            </a:r>
            <a:r>
              <a:rPr lang="en-US" sz="2000" i="1" spc="-10" dirty="0" err="1">
                <a:solidFill>
                  <a:srgbClr val="333333"/>
                </a:solidFill>
              </a:rPr>
              <a:t>ž</a:t>
            </a:r>
            <a:r>
              <a:rPr lang="en-US" sz="2000" i="1" spc="5" dirty="0" err="1">
                <a:solidFill>
                  <a:srgbClr val="333333"/>
                </a:solidFill>
              </a:rPr>
              <a:t>il</a:t>
            </a:r>
            <a:r>
              <a:rPr lang="en-US" sz="2000" i="1" spc="80" dirty="0" err="1">
                <a:solidFill>
                  <a:srgbClr val="333333"/>
                </a:solidFill>
              </a:rPr>
              <a:t>o</a:t>
            </a:r>
            <a:r>
              <a:rPr lang="en-US" sz="2000" i="1" spc="-10" dirty="0">
                <a:solidFill>
                  <a:srgbClr val="333333"/>
                </a:solidFill>
              </a:rPr>
              <a:t>.</a:t>
            </a:r>
            <a:r>
              <a:rPr lang="en-US" sz="2000" i="1" spc="-45" dirty="0">
                <a:solidFill>
                  <a:srgbClr val="333333"/>
                </a:solidFill>
              </a:rPr>
              <a:t> </a:t>
            </a:r>
            <a:r>
              <a:rPr lang="en-US" sz="2000" i="1" dirty="0" err="1">
                <a:solidFill>
                  <a:srgbClr val="333333"/>
                </a:solidFill>
              </a:rPr>
              <a:t>N</a:t>
            </a:r>
            <a:r>
              <a:rPr lang="en-US" sz="2000" i="1" spc="5" dirty="0" err="1">
                <a:solidFill>
                  <a:srgbClr val="333333"/>
                </a:solidFill>
              </a:rPr>
              <a:t>i</a:t>
            </a:r>
            <a:r>
              <a:rPr lang="en-US" sz="2000" i="1" spc="-15" dirty="0" err="1">
                <a:solidFill>
                  <a:srgbClr val="333333"/>
                </a:solidFill>
              </a:rPr>
              <a:t>sam</a:t>
            </a:r>
            <a:r>
              <a:rPr lang="en-US" sz="2000" i="1" spc="-10" dirty="0">
                <a:solidFill>
                  <a:srgbClr val="333333"/>
                </a:solidFill>
              </a:rPr>
              <a:t> </a:t>
            </a:r>
            <a:r>
              <a:rPr lang="x-none" sz="2000" i="1" spc="-10">
                <a:solidFill>
                  <a:srgbClr val="333333"/>
                </a:solidFill>
              </a:rPr>
              <a:t>se osećao</a:t>
            </a:r>
            <a:r>
              <a:rPr lang="en-US" sz="2000" i="1" spc="-40" dirty="0">
                <a:solidFill>
                  <a:srgbClr val="333333"/>
                </a:solidFill>
              </a:rPr>
              <a:t> </a:t>
            </a:r>
            <a:r>
              <a:rPr lang="en-US" sz="2000" i="1" dirty="0" err="1">
                <a:solidFill>
                  <a:srgbClr val="333333"/>
                </a:solidFill>
              </a:rPr>
              <a:t>s</a:t>
            </a:r>
            <a:r>
              <a:rPr lang="en-US" sz="2000" i="1" spc="-10" dirty="0" err="1">
                <a:solidFill>
                  <a:srgbClr val="333333"/>
                </a:solidFill>
              </a:rPr>
              <a:t>a</a:t>
            </a:r>
            <a:r>
              <a:rPr lang="en-US" sz="2000" i="1" dirty="0" err="1">
                <a:solidFill>
                  <a:srgbClr val="333333"/>
                </a:solidFill>
              </a:rPr>
              <a:t>mo</a:t>
            </a:r>
            <a:r>
              <a:rPr lang="en-US" sz="2000" i="1" spc="-30" dirty="0">
                <a:solidFill>
                  <a:srgbClr val="333333"/>
                </a:solidFill>
              </a:rPr>
              <a:t> </a:t>
            </a:r>
            <a:r>
              <a:rPr lang="en-US" sz="2000" i="1" spc="5" dirty="0" err="1">
                <a:solidFill>
                  <a:srgbClr val="333333"/>
                </a:solidFill>
              </a:rPr>
              <a:t>t</a:t>
            </a:r>
            <a:r>
              <a:rPr lang="en-US" sz="2000" i="1" spc="-15" dirty="0" err="1">
                <a:solidFill>
                  <a:srgbClr val="333333"/>
                </a:solidFill>
              </a:rPr>
              <a:t>užn</a:t>
            </a:r>
            <a:r>
              <a:rPr lang="x-none" sz="2000" i="1" spc="-15">
                <a:solidFill>
                  <a:srgbClr val="333333"/>
                </a:solidFill>
              </a:rPr>
              <a:t>o</a:t>
            </a:r>
            <a:r>
              <a:rPr lang="en-US" sz="2000" i="1" dirty="0">
                <a:solidFill>
                  <a:srgbClr val="333333"/>
                </a:solidFill>
              </a:rPr>
              <a:t>,</a:t>
            </a:r>
            <a:r>
              <a:rPr lang="en-US" sz="2000" i="1" spc="30" dirty="0">
                <a:solidFill>
                  <a:srgbClr val="333333"/>
                </a:solidFill>
              </a:rPr>
              <a:t> </a:t>
            </a:r>
            <a:r>
              <a:rPr lang="en-US" sz="2000" i="1" spc="-10" dirty="0" err="1">
                <a:solidFill>
                  <a:srgbClr val="333333"/>
                </a:solidFill>
              </a:rPr>
              <a:t>v</a:t>
            </a:r>
            <a:r>
              <a:rPr lang="en-US" sz="2000" i="1" dirty="0" err="1">
                <a:solidFill>
                  <a:srgbClr val="333333"/>
                </a:solidFill>
              </a:rPr>
              <a:t>eć</a:t>
            </a:r>
            <a:r>
              <a:rPr lang="x-none" sz="2000" i="1">
                <a:solidFill>
                  <a:srgbClr val="333333"/>
                </a:solidFill>
              </a:rPr>
              <a:t> i </a:t>
            </a:r>
            <a:r>
              <a:rPr lang="en-US" sz="2000" i="1" dirty="0" err="1">
                <a:solidFill>
                  <a:srgbClr val="333333"/>
                </a:solidFill>
              </a:rPr>
              <a:t>p</a:t>
            </a:r>
            <a:r>
              <a:rPr lang="en-US" sz="2000" i="1" spc="10" dirty="0" err="1">
                <a:solidFill>
                  <a:srgbClr val="333333"/>
                </a:solidFill>
              </a:rPr>
              <a:t>o</a:t>
            </a:r>
            <a:r>
              <a:rPr lang="en-US" sz="2000" i="1" spc="5" dirty="0" err="1">
                <a:solidFill>
                  <a:srgbClr val="333333"/>
                </a:solidFill>
              </a:rPr>
              <a:t>t</a:t>
            </a:r>
            <a:r>
              <a:rPr lang="en-US" sz="2000" i="1" dirty="0" err="1">
                <a:solidFill>
                  <a:srgbClr val="333333"/>
                </a:solidFill>
              </a:rPr>
              <a:t>p</a:t>
            </a:r>
            <a:r>
              <a:rPr lang="en-US" sz="2000" i="1" spc="-10" dirty="0" err="1">
                <a:solidFill>
                  <a:srgbClr val="333333"/>
                </a:solidFill>
              </a:rPr>
              <a:t>u</a:t>
            </a:r>
            <a:r>
              <a:rPr lang="en-US" sz="2000" i="1" spc="-15" dirty="0" err="1">
                <a:solidFill>
                  <a:srgbClr val="333333"/>
                </a:solidFill>
              </a:rPr>
              <a:t>n</a:t>
            </a:r>
            <a:r>
              <a:rPr lang="en-US" sz="2000" i="1" dirty="0" err="1">
                <a:solidFill>
                  <a:srgbClr val="333333"/>
                </a:solidFill>
              </a:rPr>
              <a:t>o</a:t>
            </a:r>
            <a:r>
              <a:rPr lang="en-US" sz="2000" i="1" spc="-25" dirty="0">
                <a:solidFill>
                  <a:srgbClr val="333333"/>
                </a:solidFill>
              </a:rPr>
              <a:t> </a:t>
            </a:r>
            <a:r>
              <a:rPr lang="en-US" sz="2000" i="1" dirty="0">
                <a:solidFill>
                  <a:srgbClr val="333333"/>
                </a:solidFill>
              </a:rPr>
              <a:t>b</a:t>
            </a:r>
            <a:r>
              <a:rPr lang="en-US" sz="2000" i="1" spc="5" dirty="0">
                <a:solidFill>
                  <a:srgbClr val="333333"/>
                </a:solidFill>
              </a:rPr>
              <a:t>e</a:t>
            </a:r>
            <a:r>
              <a:rPr lang="x-none" sz="2000" i="1" spc="5">
                <a:solidFill>
                  <a:srgbClr val="333333"/>
                </a:solidFill>
              </a:rPr>
              <a:t>znadežno i bezvredno</a:t>
            </a:r>
            <a:r>
              <a:rPr lang="x-none" sz="2000" i="1">
                <a:solidFill>
                  <a:srgbClr val="333333"/>
                </a:solidFill>
              </a:rPr>
              <a:t>. U tom </a:t>
            </a:r>
            <a:r>
              <a:rPr lang="en-US" sz="2000" i="1" dirty="0">
                <a:solidFill>
                  <a:srgbClr val="333333"/>
                </a:solidFill>
              </a:rPr>
              <a:t>m</a:t>
            </a:r>
            <a:r>
              <a:rPr lang="en-US" sz="2000" i="1" spc="10" dirty="0">
                <a:solidFill>
                  <a:srgbClr val="333333"/>
                </a:solidFill>
              </a:rPr>
              <a:t>o</a:t>
            </a:r>
            <a:r>
              <a:rPr lang="en-US" sz="2000" i="1" dirty="0">
                <a:solidFill>
                  <a:srgbClr val="333333"/>
                </a:solidFill>
              </a:rPr>
              <a:t>m</a:t>
            </a:r>
            <a:r>
              <a:rPr lang="en-US" sz="2000" i="1" spc="5" dirty="0">
                <a:solidFill>
                  <a:srgbClr val="333333"/>
                </a:solidFill>
              </a:rPr>
              <a:t>e</a:t>
            </a:r>
            <a:r>
              <a:rPr lang="en-US" sz="2000" i="1" spc="-15" dirty="0">
                <a:solidFill>
                  <a:srgbClr val="333333"/>
                </a:solidFill>
              </a:rPr>
              <a:t>n</a:t>
            </a:r>
            <a:r>
              <a:rPr lang="en-US" sz="2000" i="1" spc="5" dirty="0">
                <a:solidFill>
                  <a:srgbClr val="333333"/>
                </a:solidFill>
              </a:rPr>
              <a:t>t</a:t>
            </a:r>
            <a:r>
              <a:rPr lang="x-none" sz="2000" i="1">
                <a:solidFill>
                  <a:srgbClr val="333333"/>
                </a:solidFill>
              </a:rPr>
              <a:t>u </a:t>
            </a:r>
            <a:r>
              <a:rPr lang="en-US" sz="2000" i="1" dirty="0" err="1">
                <a:solidFill>
                  <a:srgbClr val="333333"/>
                </a:solidFill>
              </a:rPr>
              <a:t>m</a:t>
            </a:r>
            <a:r>
              <a:rPr lang="en-US" sz="2000" i="1" spc="5" dirty="0" err="1">
                <a:solidFill>
                  <a:srgbClr val="333333"/>
                </a:solidFill>
              </a:rPr>
              <a:t>i</a:t>
            </a:r>
            <a:r>
              <a:rPr lang="en-US" sz="2000" i="1" dirty="0" err="1">
                <a:solidFill>
                  <a:srgbClr val="333333"/>
                </a:solidFill>
              </a:rPr>
              <a:t>s</a:t>
            </a:r>
            <a:r>
              <a:rPr lang="en-US" sz="2000" i="1" spc="5" dirty="0" err="1">
                <a:solidFill>
                  <a:srgbClr val="333333"/>
                </a:solidFill>
              </a:rPr>
              <a:t>li</a:t>
            </a:r>
            <a:r>
              <a:rPr lang="en-US" sz="2000" i="1" dirty="0" err="1">
                <a:solidFill>
                  <a:srgbClr val="333333"/>
                </a:solidFill>
              </a:rPr>
              <a:t>š</a:t>
            </a:r>
            <a:r>
              <a:rPr lang="en-US" sz="2000" i="1" spc="-15" dirty="0">
                <a:solidFill>
                  <a:srgbClr val="333333"/>
                </a:solidFill>
              </a:rPr>
              <a:t> </a:t>
            </a:r>
            <a:r>
              <a:rPr lang="en-US" sz="2000" i="1" spc="5" dirty="0">
                <a:solidFill>
                  <a:srgbClr val="333333"/>
                </a:solidFill>
              </a:rPr>
              <a:t>d</a:t>
            </a:r>
            <a:r>
              <a:rPr lang="en-US" sz="2000" i="1" dirty="0">
                <a:solidFill>
                  <a:srgbClr val="333333"/>
                </a:solidFill>
              </a:rPr>
              <a:t>a</a:t>
            </a:r>
            <a:r>
              <a:rPr lang="en-US" sz="2000" i="1" spc="-15" dirty="0">
                <a:solidFill>
                  <a:srgbClr val="333333"/>
                </a:solidFill>
              </a:rPr>
              <a:t> </a:t>
            </a:r>
            <a:r>
              <a:rPr lang="en-US" sz="2000" i="1" spc="-15" dirty="0" err="1">
                <a:solidFill>
                  <a:srgbClr val="333333"/>
                </a:solidFill>
              </a:rPr>
              <a:t>n</a:t>
            </a:r>
            <a:r>
              <a:rPr lang="en-US" sz="2000" i="1" spc="5" dirty="0" err="1">
                <a:solidFill>
                  <a:srgbClr val="333333"/>
                </a:solidFill>
              </a:rPr>
              <a:t>e</a:t>
            </a:r>
            <a:r>
              <a:rPr lang="en-US" sz="2000" i="1" dirty="0" err="1">
                <a:solidFill>
                  <a:srgbClr val="333333"/>
                </a:solidFill>
              </a:rPr>
              <a:t>će</a:t>
            </a:r>
            <a:r>
              <a:rPr lang="en-US" sz="2000" i="1" spc="15" dirty="0">
                <a:solidFill>
                  <a:srgbClr val="333333"/>
                </a:solidFill>
              </a:rPr>
              <a:t> </a:t>
            </a:r>
            <a:r>
              <a:rPr lang="en-US" sz="2000" i="1" spc="5" dirty="0" err="1">
                <a:solidFill>
                  <a:srgbClr val="333333"/>
                </a:solidFill>
              </a:rPr>
              <a:t>p</a:t>
            </a:r>
            <a:r>
              <a:rPr lang="en-US" sz="2000" i="1" dirty="0" err="1">
                <a:solidFill>
                  <a:srgbClr val="333333"/>
                </a:solidFill>
              </a:rPr>
              <a:t>r</a:t>
            </a:r>
            <a:r>
              <a:rPr lang="en-US" sz="2000" i="1" spc="5" dirty="0" err="1">
                <a:solidFill>
                  <a:srgbClr val="333333"/>
                </a:solidFill>
              </a:rPr>
              <a:t>o</a:t>
            </a:r>
            <a:r>
              <a:rPr lang="en-US" sz="2000" i="1" dirty="0" err="1">
                <a:solidFill>
                  <a:srgbClr val="333333"/>
                </a:solidFill>
              </a:rPr>
              <a:t>ći</a:t>
            </a:r>
            <a:r>
              <a:rPr lang="en-US" sz="2000" i="1" spc="-30" dirty="0">
                <a:solidFill>
                  <a:srgbClr val="333333"/>
                </a:solidFill>
              </a:rPr>
              <a:t> </a:t>
            </a:r>
            <a:r>
              <a:rPr lang="en-US" sz="2000" i="1" dirty="0" err="1">
                <a:solidFill>
                  <a:srgbClr val="333333"/>
                </a:solidFill>
              </a:rPr>
              <a:t>i</a:t>
            </a:r>
            <a:r>
              <a:rPr lang="en-US" sz="2000" i="1" spc="20" dirty="0">
                <a:solidFill>
                  <a:srgbClr val="333333"/>
                </a:solidFill>
              </a:rPr>
              <a:t> </a:t>
            </a:r>
            <a:r>
              <a:rPr lang="en-US" sz="2000" i="1" spc="5" dirty="0">
                <a:solidFill>
                  <a:srgbClr val="333333"/>
                </a:solidFill>
              </a:rPr>
              <a:t>d</a:t>
            </a:r>
            <a:r>
              <a:rPr lang="en-US" sz="2000" i="1" dirty="0">
                <a:solidFill>
                  <a:srgbClr val="333333"/>
                </a:solidFill>
              </a:rPr>
              <a:t>a</a:t>
            </a:r>
            <a:r>
              <a:rPr lang="en-US" sz="2000" i="1" spc="-15" dirty="0">
                <a:solidFill>
                  <a:srgbClr val="333333"/>
                </a:solidFill>
              </a:rPr>
              <a:t> </a:t>
            </a:r>
            <a:r>
              <a:rPr lang="en-US" sz="2000" i="1" dirty="0">
                <a:solidFill>
                  <a:srgbClr val="333333"/>
                </a:solidFill>
              </a:rPr>
              <a:t>je </a:t>
            </a:r>
            <a:r>
              <a:rPr lang="en-US" sz="2000" i="1" spc="-15" dirty="0" err="1">
                <a:solidFill>
                  <a:srgbClr val="333333"/>
                </a:solidFill>
              </a:rPr>
              <a:t>u</a:t>
            </a:r>
            <a:r>
              <a:rPr lang="en-US" sz="2000" i="1" spc="-10" dirty="0" err="1">
                <a:solidFill>
                  <a:srgbClr val="333333"/>
                </a:solidFill>
              </a:rPr>
              <a:t>v</a:t>
            </a:r>
            <a:r>
              <a:rPr lang="en-US" sz="2000" i="1" spc="10" dirty="0" err="1">
                <a:solidFill>
                  <a:srgbClr val="333333"/>
                </a:solidFill>
              </a:rPr>
              <a:t>e</a:t>
            </a:r>
            <a:r>
              <a:rPr lang="en-US" sz="2000" i="1" dirty="0" err="1">
                <a:solidFill>
                  <a:srgbClr val="333333"/>
                </a:solidFill>
              </a:rPr>
              <a:t>k</a:t>
            </a:r>
            <a:r>
              <a:rPr lang="en-US" sz="2000" i="1" spc="35" dirty="0">
                <a:solidFill>
                  <a:srgbClr val="333333"/>
                </a:solidFill>
              </a:rPr>
              <a:t> </a:t>
            </a:r>
            <a:r>
              <a:rPr lang="en-US" sz="2000" i="1" spc="5" dirty="0" err="1">
                <a:solidFill>
                  <a:srgbClr val="333333"/>
                </a:solidFill>
              </a:rPr>
              <a:t>t</a:t>
            </a:r>
            <a:r>
              <a:rPr lang="en-US" sz="2000" i="1" dirty="0" err="1">
                <a:solidFill>
                  <a:srgbClr val="333333"/>
                </a:solidFill>
              </a:rPr>
              <a:t>ako</a:t>
            </a:r>
            <a:r>
              <a:rPr lang="en-US" sz="2000" i="1" spc="-30" dirty="0">
                <a:solidFill>
                  <a:srgbClr val="333333"/>
                </a:solidFill>
              </a:rPr>
              <a:t> </a:t>
            </a:r>
            <a:r>
              <a:rPr lang="en-US" sz="2000" i="1" spc="5" dirty="0" err="1">
                <a:solidFill>
                  <a:srgbClr val="333333"/>
                </a:solidFill>
              </a:rPr>
              <a:t>bil</a:t>
            </a:r>
            <a:r>
              <a:rPr lang="en-US" sz="2000" i="1" spc="60" dirty="0" err="1">
                <a:solidFill>
                  <a:srgbClr val="333333"/>
                </a:solidFill>
              </a:rPr>
              <a:t>o</a:t>
            </a:r>
            <a:r>
              <a:rPr lang="en-US" sz="2000" i="1" spc="-10" dirty="0">
                <a:solidFill>
                  <a:srgbClr val="333333"/>
                </a:solidFill>
              </a:rPr>
              <a:t>.</a:t>
            </a:r>
            <a:r>
              <a:rPr lang="en-US" sz="2000" i="1" spc="-15" dirty="0">
                <a:solidFill>
                  <a:srgbClr val="333333"/>
                </a:solidFill>
              </a:rPr>
              <a:t> </a:t>
            </a:r>
            <a:r>
              <a:rPr lang="en-US" sz="2000" i="1" spc="-20" dirty="0">
                <a:solidFill>
                  <a:srgbClr val="333333"/>
                </a:solidFill>
              </a:rPr>
              <a:t>A</a:t>
            </a:r>
            <a:r>
              <a:rPr lang="en-US" sz="2000" i="1" spc="5" dirty="0">
                <a:solidFill>
                  <a:srgbClr val="333333"/>
                </a:solidFill>
              </a:rPr>
              <a:t>l</a:t>
            </a:r>
            <a:r>
              <a:rPr lang="en-US" sz="2000" i="1" dirty="0">
                <a:solidFill>
                  <a:srgbClr val="333333"/>
                </a:solidFill>
              </a:rPr>
              <a:t>i</a:t>
            </a:r>
            <a:r>
              <a:rPr lang="en-US" sz="2000" i="1" spc="-5" dirty="0">
                <a:solidFill>
                  <a:srgbClr val="333333"/>
                </a:solidFill>
              </a:rPr>
              <a:t> </a:t>
            </a:r>
            <a:r>
              <a:rPr lang="x-none" sz="2000" i="1" spc="-5">
                <a:solidFill>
                  <a:srgbClr val="333333"/>
                </a:solidFill>
              </a:rPr>
              <a:t>onda </a:t>
            </a:r>
            <a:r>
              <a:rPr lang="en-US" sz="2000" i="1" spc="-15" dirty="0">
                <a:solidFill>
                  <a:srgbClr val="333333"/>
                </a:solidFill>
              </a:rPr>
              <a:t>u</a:t>
            </a:r>
            <a:r>
              <a:rPr lang="en-US" sz="2000" i="1" dirty="0">
                <a:solidFill>
                  <a:srgbClr val="333333"/>
                </a:solidFill>
              </a:rPr>
              <a:t> </a:t>
            </a:r>
            <a:r>
              <a:rPr lang="x-none" sz="2000" i="1" spc="-10">
                <a:solidFill>
                  <a:srgbClr val="333333"/>
                </a:solidFill>
              </a:rPr>
              <a:t>nekom trenutku </a:t>
            </a:r>
            <a:r>
              <a:rPr lang="en-US" sz="2000" i="1" spc="-10" dirty="0" err="1">
                <a:solidFill>
                  <a:srgbClr val="333333"/>
                </a:solidFill>
              </a:rPr>
              <a:t>z</a:t>
            </a:r>
            <a:r>
              <a:rPr lang="en-US" sz="2000" i="1" spc="-15" dirty="0" err="1">
                <a:solidFill>
                  <a:srgbClr val="333333"/>
                </a:solidFill>
              </a:rPr>
              <a:t>a</a:t>
            </a:r>
            <a:r>
              <a:rPr lang="en-US" sz="2000" i="1" spc="-25" dirty="0" err="1">
                <a:solidFill>
                  <a:srgbClr val="333333"/>
                </a:solidFill>
              </a:rPr>
              <a:t>v</a:t>
            </a:r>
            <a:r>
              <a:rPr lang="en-US" sz="2000" i="1" spc="-5" dirty="0" err="1">
                <a:solidFill>
                  <a:srgbClr val="333333"/>
                </a:solidFill>
              </a:rPr>
              <a:t>e</a:t>
            </a:r>
            <a:r>
              <a:rPr lang="en-US" sz="2000" i="1" spc="-10" dirty="0" err="1">
                <a:solidFill>
                  <a:srgbClr val="333333"/>
                </a:solidFill>
              </a:rPr>
              <a:t>s</a:t>
            </a:r>
            <a:r>
              <a:rPr lang="x-none" sz="2000" i="1" spc="-10">
                <a:solidFill>
                  <a:srgbClr val="333333"/>
                </a:solidFill>
              </a:rPr>
              <a:t>a </a:t>
            </a:r>
            <a:r>
              <a:rPr lang="en-US" sz="2000" i="1" spc="-10" dirty="0">
                <a:solidFill>
                  <a:srgbClr val="333333"/>
                </a:solidFill>
              </a:rPr>
              <a:t>se</a:t>
            </a:r>
            <a:r>
              <a:rPr lang="en-US" sz="2000" i="1" dirty="0">
                <a:solidFill>
                  <a:srgbClr val="333333"/>
                </a:solidFill>
              </a:rPr>
              <a:t> </a:t>
            </a:r>
            <a:r>
              <a:rPr lang="x-none" sz="2000" i="1">
                <a:solidFill>
                  <a:srgbClr val="333333"/>
                </a:solidFill>
              </a:rPr>
              <a:t>podigne</a:t>
            </a:r>
            <a:r>
              <a:rPr lang="en-US" sz="2000" i="1" spc="-20">
                <a:solidFill>
                  <a:srgbClr val="333333"/>
                </a:solidFill>
              </a:rPr>
              <a:t>...”</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59</a:t>
            </a:fld>
            <a:endParaRPr lang="en-US"/>
          </a:p>
        </p:txBody>
      </p:sp>
    </p:spTree>
    <p:extLst>
      <p:ext uri="{BB962C8B-B14F-4D97-AF65-F5344CB8AC3E}">
        <p14:creationId xmlns:p14="http://schemas.microsoft.com/office/powerpoint/2010/main" val="10756954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da </a:t>
            </a:r>
            <a:r>
              <a:rPr lang="en-US" sz="3600" dirty="0" err="1">
                <a:latin typeface="+mn-lt"/>
                <a:ea typeface="+mn-ea"/>
                <a:cs typeface="+mn-cs"/>
              </a:rPr>
              <a:t>pričam</a:t>
            </a:r>
            <a:r>
              <a:rPr lang="en-US" sz="3600" dirty="0">
                <a:latin typeface="+mn-lt"/>
                <a:ea typeface="+mn-ea"/>
                <a:cs typeface="+mn-cs"/>
              </a:rPr>
              <a:t> o </a:t>
            </a:r>
            <a:r>
              <a:rPr lang="en-US" sz="3600" dirty="0" err="1">
                <a:latin typeface="+mn-lt"/>
                <a:ea typeface="+mn-ea"/>
                <a:cs typeface="+mn-cs"/>
              </a:rPr>
              <a:t>svom</a:t>
            </a:r>
            <a:r>
              <a:rPr lang="en-US" sz="3600" dirty="0">
                <a:latin typeface="+mn-lt"/>
                <a:ea typeface="+mn-ea"/>
                <a:cs typeface="+mn-cs"/>
              </a:rPr>
              <a:t> </a:t>
            </a:r>
            <a:r>
              <a:rPr lang="en-US" sz="3600" dirty="0" err="1">
                <a:latin typeface="+mn-lt"/>
                <a:ea typeface="+mn-ea"/>
                <a:cs typeface="+mn-cs"/>
              </a:rPr>
              <a:t>oboljenju</a:t>
            </a:r>
            <a:r>
              <a:rPr lang="en-US" sz="3600" dirty="0">
                <a:latin typeface="+mn-lt"/>
                <a:ea typeface="+mn-ea"/>
                <a:cs typeface="+mn-cs"/>
              </a:rPr>
              <a:t> ?</a:t>
            </a:r>
            <a:endParaRPr sz="3600" dirty="0">
              <a:latin typeface="+mn-lt"/>
              <a:ea typeface="+mn-ea"/>
              <a:cs typeface="+mn-cs"/>
            </a:endParaRPr>
          </a:p>
        </p:txBody>
      </p:sp>
      <p:sp>
        <p:nvSpPr>
          <p:cNvPr id="6" name="Content Placeholder 5"/>
          <p:cNvSpPr>
            <a:spLocks noGrp="1"/>
          </p:cNvSpPr>
          <p:nvPr>
            <p:ph idx="1"/>
          </p:nvPr>
        </p:nvSpPr>
        <p:spPr/>
        <p:txBody>
          <a:bodyPr/>
          <a:lstStyle/>
          <a:p>
            <a:pPr lvl="0" defTabSz="914400"/>
            <a:r>
              <a:rPr lang="en-US" sz="2400">
                <a:solidFill>
                  <a:srgbClr val="333333"/>
                </a:solidFill>
              </a:rPr>
              <a:t>I</a:t>
            </a:r>
            <a:r>
              <a:rPr lang="en-US" sz="2400" spc="-15">
                <a:solidFill>
                  <a:srgbClr val="333333"/>
                </a:solidFill>
              </a:rPr>
              <a:t>n</a:t>
            </a:r>
            <a:r>
              <a:rPr lang="en-US" sz="2400">
                <a:solidFill>
                  <a:srgbClr val="333333"/>
                </a:solidFill>
              </a:rPr>
              <a:t>form</a:t>
            </a:r>
            <a:r>
              <a:rPr lang="en-US" sz="2400" spc="-15">
                <a:solidFill>
                  <a:srgbClr val="333333"/>
                </a:solidFill>
              </a:rPr>
              <a:t>i</a:t>
            </a:r>
            <a:r>
              <a:rPr lang="x-none" sz="2400">
                <a:solidFill>
                  <a:srgbClr val="333333"/>
                </a:solidFill>
              </a:rPr>
              <a:t>š</a:t>
            </a:r>
            <a:r>
              <a:rPr lang="en-US" sz="2400" dirty="0" err="1">
                <a:solidFill>
                  <a:srgbClr val="333333"/>
                </a:solidFill>
              </a:rPr>
              <a:t>i</a:t>
            </a:r>
            <a:r>
              <a:rPr lang="x-none" sz="2400">
                <a:solidFill>
                  <a:srgbClr val="333333"/>
                </a:solidFill>
              </a:rPr>
              <a:t>te </a:t>
            </a:r>
            <a:r>
              <a:rPr lang="en-US" sz="2400" spc="-5" dirty="0">
                <a:solidFill>
                  <a:srgbClr val="333333"/>
                </a:solidFill>
              </a:rPr>
              <a:t>s</a:t>
            </a:r>
            <a:r>
              <a:rPr lang="en-US" sz="2400" dirty="0">
                <a:solidFill>
                  <a:srgbClr val="333333"/>
                </a:solidFill>
              </a:rPr>
              <a:t>e </a:t>
            </a:r>
            <a:r>
              <a:rPr lang="x-none" sz="2400">
                <a:solidFill>
                  <a:srgbClr val="333333"/>
                </a:solidFill>
              </a:rPr>
              <a:t>o </a:t>
            </a:r>
            <a:r>
              <a:rPr lang="en-US" sz="2400" spc="-10" dirty="0" err="1">
                <a:solidFill>
                  <a:srgbClr val="333333"/>
                </a:solidFill>
              </a:rPr>
              <a:t>p</a:t>
            </a:r>
            <a:r>
              <a:rPr lang="en-US" sz="2400" dirty="0" err="1">
                <a:solidFill>
                  <a:srgbClr val="333333"/>
                </a:solidFill>
              </a:rPr>
              <a:t>s</a:t>
            </a:r>
            <a:r>
              <a:rPr lang="en-US" sz="2400" spc="-20" dirty="0" err="1">
                <a:solidFill>
                  <a:srgbClr val="333333"/>
                </a:solidFill>
              </a:rPr>
              <a:t>i</a:t>
            </a:r>
            <a:r>
              <a:rPr lang="en-US" sz="2400" spc="-10" dirty="0" err="1">
                <a:solidFill>
                  <a:srgbClr val="333333"/>
                </a:solidFill>
              </a:rPr>
              <a:t>h</a:t>
            </a:r>
            <a:r>
              <a:rPr lang="en-US" sz="2400" dirty="0" err="1">
                <a:solidFill>
                  <a:srgbClr val="333333"/>
                </a:solidFill>
              </a:rPr>
              <a:t>o</a:t>
            </a:r>
            <a:r>
              <a:rPr lang="x-none" sz="2400" spc="10">
                <a:solidFill>
                  <a:srgbClr val="333333"/>
                </a:solidFill>
              </a:rPr>
              <a:t>zi</a:t>
            </a:r>
            <a:r>
              <a:rPr lang="en-US" sz="2400" dirty="0">
                <a:solidFill>
                  <a:srgbClr val="333333"/>
                </a:solidFill>
              </a:rPr>
              <a:t>.</a:t>
            </a:r>
            <a:r>
              <a:rPr lang="en-US" sz="2400" spc="30" dirty="0">
                <a:solidFill>
                  <a:srgbClr val="333333"/>
                </a:solidFill>
              </a:rPr>
              <a:t> </a:t>
            </a:r>
            <a:r>
              <a:rPr lang="en-US" sz="2400" dirty="0" err="1">
                <a:solidFill>
                  <a:srgbClr val="333333"/>
                </a:solidFill>
              </a:rPr>
              <a:t>Naj</a:t>
            </a:r>
            <a:r>
              <a:rPr lang="en-US" sz="2400" spc="-10" dirty="0" err="1">
                <a:solidFill>
                  <a:srgbClr val="333333"/>
                </a:solidFill>
              </a:rPr>
              <a:t>b</a:t>
            </a:r>
            <a:r>
              <a:rPr lang="en-US" sz="2400" dirty="0" err="1">
                <a:solidFill>
                  <a:srgbClr val="333333"/>
                </a:solidFill>
              </a:rPr>
              <a:t>o</a:t>
            </a:r>
            <a:r>
              <a:rPr lang="en-US" sz="2400" spc="-10" dirty="0" err="1">
                <a:solidFill>
                  <a:srgbClr val="333333"/>
                </a:solidFill>
              </a:rPr>
              <a:t>lj</a:t>
            </a:r>
            <a:r>
              <a:rPr lang="en-US" sz="2400" dirty="0" err="1">
                <a:solidFill>
                  <a:srgbClr val="333333"/>
                </a:solidFill>
              </a:rPr>
              <a:t>i</a:t>
            </a:r>
            <a:r>
              <a:rPr lang="en-US" sz="2400" spc="60" dirty="0">
                <a:solidFill>
                  <a:srgbClr val="333333"/>
                </a:solidFill>
              </a:rPr>
              <a:t> </a:t>
            </a:r>
            <a:r>
              <a:rPr lang="en-US" sz="2400" dirty="0" err="1">
                <a:solidFill>
                  <a:srgbClr val="333333"/>
                </a:solidFill>
              </a:rPr>
              <a:t>n</a:t>
            </a:r>
            <a:r>
              <a:rPr lang="en-US" sz="2400" spc="-10" dirty="0" err="1">
                <a:solidFill>
                  <a:srgbClr val="333333"/>
                </a:solidFill>
              </a:rPr>
              <a:t>a</a:t>
            </a:r>
            <a:r>
              <a:rPr lang="en-US" sz="2400" dirty="0" err="1">
                <a:solidFill>
                  <a:srgbClr val="333333"/>
                </a:solidFill>
              </a:rPr>
              <a:t>č</a:t>
            </a:r>
            <a:r>
              <a:rPr lang="en-US" sz="2400" spc="-10" dirty="0" err="1">
                <a:solidFill>
                  <a:srgbClr val="333333"/>
                </a:solidFill>
              </a:rPr>
              <a:t>i</a:t>
            </a:r>
            <a:r>
              <a:rPr lang="en-US" sz="2400" dirty="0" err="1">
                <a:solidFill>
                  <a:srgbClr val="333333"/>
                </a:solidFill>
              </a:rPr>
              <a:t>n</a:t>
            </a:r>
            <a:r>
              <a:rPr lang="en-US" sz="2400" dirty="0">
                <a:solidFill>
                  <a:srgbClr val="333333"/>
                </a:solidFill>
              </a:rPr>
              <a:t> </a:t>
            </a:r>
            <a:r>
              <a:rPr lang="x-none" sz="2400">
                <a:solidFill>
                  <a:srgbClr val="333333"/>
                </a:solidFill>
              </a:rPr>
              <a:t>za ispravljanje</a:t>
            </a:r>
            <a:r>
              <a:rPr lang="en-US" sz="2400" spc="60" dirty="0">
                <a:solidFill>
                  <a:srgbClr val="333333"/>
                </a:solidFill>
              </a:rPr>
              <a:t> </a:t>
            </a:r>
            <a:r>
              <a:rPr lang="en-US" sz="2400" spc="-10" dirty="0" err="1">
                <a:solidFill>
                  <a:srgbClr val="333333"/>
                </a:solidFill>
              </a:rPr>
              <a:t>p</a:t>
            </a:r>
            <a:r>
              <a:rPr lang="en-US" sz="2400" dirty="0" err="1">
                <a:solidFill>
                  <a:srgbClr val="333333"/>
                </a:solidFill>
              </a:rPr>
              <a:t>o</a:t>
            </a:r>
            <a:r>
              <a:rPr lang="en-US" sz="2400" spc="-10" dirty="0" err="1">
                <a:solidFill>
                  <a:srgbClr val="333333"/>
                </a:solidFill>
              </a:rPr>
              <a:t>g</a:t>
            </a:r>
            <a:r>
              <a:rPr lang="en-US" sz="2400" dirty="0" err="1">
                <a:solidFill>
                  <a:srgbClr val="333333"/>
                </a:solidFill>
              </a:rPr>
              <a:t>r</a:t>
            </a:r>
            <a:r>
              <a:rPr lang="en-US" sz="2400" spc="10" dirty="0" err="1">
                <a:solidFill>
                  <a:srgbClr val="333333"/>
                </a:solidFill>
              </a:rPr>
              <a:t>e</a:t>
            </a:r>
            <a:r>
              <a:rPr lang="en-US" sz="2400" dirty="0" err="1">
                <a:solidFill>
                  <a:srgbClr val="333333"/>
                </a:solidFill>
              </a:rPr>
              <a:t>š</a:t>
            </a:r>
            <a:r>
              <a:rPr lang="en-US" sz="2400" spc="-10" dirty="0" err="1">
                <a:solidFill>
                  <a:srgbClr val="333333"/>
                </a:solidFill>
              </a:rPr>
              <a:t>ni</a:t>
            </a:r>
            <a:r>
              <a:rPr lang="en-US" sz="2400" dirty="0" err="1">
                <a:solidFill>
                  <a:srgbClr val="333333"/>
                </a:solidFill>
              </a:rPr>
              <a:t>h</a:t>
            </a:r>
            <a:r>
              <a:rPr lang="en-US" sz="2400" spc="30" dirty="0">
                <a:solidFill>
                  <a:srgbClr val="333333"/>
                </a:solidFill>
              </a:rPr>
              <a:t> </a:t>
            </a:r>
            <a:r>
              <a:rPr lang="x-none" sz="2400" spc="30">
                <a:solidFill>
                  <a:srgbClr val="333333"/>
                </a:solidFill>
              </a:rPr>
              <a:t>viđenja i </a:t>
            </a:r>
            <a:r>
              <a:rPr lang="sr-Latn-CS" sz="2400" spc="30" dirty="0">
                <a:solidFill>
                  <a:srgbClr val="333333"/>
                </a:solidFill>
              </a:rPr>
              <a:t>nerazumevanja</a:t>
            </a:r>
            <a:r>
              <a:rPr lang="en-US" sz="2400" spc="10" dirty="0">
                <a:solidFill>
                  <a:srgbClr val="333333"/>
                </a:solidFill>
              </a:rPr>
              <a:t> </a:t>
            </a:r>
            <a:r>
              <a:rPr lang="x-none" sz="2400">
                <a:solidFill>
                  <a:srgbClr val="333333"/>
                </a:solidFill>
              </a:rPr>
              <a:t>koje</a:t>
            </a:r>
            <a:r>
              <a:rPr lang="en-US" sz="2400" spc="10" dirty="0">
                <a:solidFill>
                  <a:srgbClr val="333333"/>
                </a:solidFill>
              </a:rPr>
              <a:t> </a:t>
            </a:r>
            <a:r>
              <a:rPr lang="en-US" sz="2400" spc="-10" dirty="0" err="1">
                <a:solidFill>
                  <a:srgbClr val="333333"/>
                </a:solidFill>
              </a:rPr>
              <a:t>d</a:t>
            </a:r>
            <a:r>
              <a:rPr lang="en-US" sz="2400" dirty="0" err="1">
                <a:solidFill>
                  <a:srgbClr val="333333"/>
                </a:solidFill>
              </a:rPr>
              <a:t>ru</a:t>
            </a:r>
            <a:r>
              <a:rPr lang="en-US" sz="2400" spc="-10" dirty="0" err="1">
                <a:solidFill>
                  <a:srgbClr val="333333"/>
                </a:solidFill>
              </a:rPr>
              <a:t>gi</a:t>
            </a:r>
            <a:r>
              <a:rPr lang="en-US" sz="2400" spc="55" dirty="0">
                <a:solidFill>
                  <a:srgbClr val="333333"/>
                </a:solidFill>
              </a:rPr>
              <a:t> </a:t>
            </a:r>
            <a:r>
              <a:rPr lang="en-US" sz="2400" spc="-10" dirty="0" err="1">
                <a:solidFill>
                  <a:srgbClr val="333333"/>
                </a:solidFill>
              </a:rPr>
              <a:t>ljud</a:t>
            </a:r>
            <a:r>
              <a:rPr lang="en-US" sz="2400" dirty="0" err="1">
                <a:solidFill>
                  <a:srgbClr val="333333"/>
                </a:solidFill>
              </a:rPr>
              <a:t>i</a:t>
            </a:r>
            <a:r>
              <a:rPr lang="sr-Latn-CS" sz="2400" dirty="0">
                <a:solidFill>
                  <a:srgbClr val="333333"/>
                </a:solidFill>
              </a:rPr>
              <a:t>,</a:t>
            </a:r>
            <a:r>
              <a:rPr lang="en-US" sz="2400" dirty="0">
                <a:solidFill>
                  <a:srgbClr val="333333"/>
                </a:solidFill>
              </a:rPr>
              <a:t> </a:t>
            </a:r>
            <a:r>
              <a:rPr lang="x-none" sz="2400">
                <a:solidFill>
                  <a:srgbClr val="333333"/>
                </a:solidFill>
              </a:rPr>
              <a:t>možda</a:t>
            </a:r>
            <a:r>
              <a:rPr lang="sr-Latn-CS" sz="2400" dirty="0">
                <a:solidFill>
                  <a:srgbClr val="333333"/>
                </a:solidFill>
              </a:rPr>
              <a:t>,</a:t>
            </a:r>
            <a:r>
              <a:rPr lang="x-none" sz="2400">
                <a:solidFill>
                  <a:srgbClr val="333333"/>
                </a:solidFill>
              </a:rPr>
              <a:t> imaju </a:t>
            </a:r>
            <a:r>
              <a:rPr lang="en-US" sz="2400" spc="-10" dirty="0" err="1">
                <a:solidFill>
                  <a:srgbClr val="333333"/>
                </a:solidFill>
              </a:rPr>
              <a:t>j</a:t>
            </a:r>
            <a:r>
              <a:rPr lang="en-US" sz="2400" dirty="0" err="1">
                <a:solidFill>
                  <a:srgbClr val="333333"/>
                </a:solidFill>
              </a:rPr>
              <a:t>es</a:t>
            </a:r>
            <a:r>
              <a:rPr lang="en-US" sz="2400" spc="-15" dirty="0" err="1">
                <a:solidFill>
                  <a:srgbClr val="333333"/>
                </a:solidFill>
              </a:rPr>
              <a:t>t</a:t>
            </a:r>
            <a:r>
              <a:rPr lang="en-US" sz="2400" dirty="0" err="1">
                <a:solidFill>
                  <a:srgbClr val="333333"/>
                </a:solidFill>
              </a:rPr>
              <a:t>e</a:t>
            </a:r>
            <a:r>
              <a:rPr lang="en-US" sz="2400" spc="5" dirty="0">
                <a:solidFill>
                  <a:srgbClr val="333333"/>
                </a:solidFill>
              </a:rPr>
              <a:t> </a:t>
            </a:r>
            <a:r>
              <a:rPr lang="en-US" sz="2400" spc="-15" dirty="0">
                <a:solidFill>
                  <a:srgbClr val="333333"/>
                </a:solidFill>
              </a:rPr>
              <a:t>d</a:t>
            </a:r>
            <a:r>
              <a:rPr lang="en-US" sz="2400" dirty="0">
                <a:solidFill>
                  <a:srgbClr val="333333"/>
                </a:solidFill>
              </a:rPr>
              <a:t>a</a:t>
            </a:r>
            <a:r>
              <a:rPr lang="en-US" sz="2400" spc="10" dirty="0">
                <a:solidFill>
                  <a:srgbClr val="333333"/>
                </a:solidFill>
              </a:rPr>
              <a:t> </a:t>
            </a:r>
            <a:r>
              <a:rPr lang="en-US" sz="2400" spc="-10" dirty="0" err="1">
                <a:solidFill>
                  <a:srgbClr val="333333"/>
                </a:solidFill>
              </a:rPr>
              <a:t>i</a:t>
            </a:r>
            <a:r>
              <a:rPr lang="en-US" sz="2400" dirty="0" err="1">
                <a:solidFill>
                  <a:srgbClr val="333333"/>
                </a:solidFill>
              </a:rPr>
              <a:t>m</a:t>
            </a:r>
            <a:r>
              <a:rPr lang="en-US" sz="2400" spc="5" dirty="0">
                <a:solidFill>
                  <a:srgbClr val="333333"/>
                </a:solidFill>
              </a:rPr>
              <a:t> </a:t>
            </a:r>
            <a:r>
              <a:rPr lang="en-US" sz="2400" dirty="0">
                <a:solidFill>
                  <a:srgbClr val="333333"/>
                </a:solidFill>
              </a:rPr>
              <a:t>se </a:t>
            </a:r>
            <a:r>
              <a:rPr lang="en-US" sz="2400" dirty="0" err="1">
                <a:solidFill>
                  <a:srgbClr val="333333"/>
                </a:solidFill>
              </a:rPr>
              <a:t>s</a:t>
            </a:r>
            <a:r>
              <a:rPr lang="en-US" sz="2400" spc="-10" dirty="0" err="1">
                <a:solidFill>
                  <a:srgbClr val="333333"/>
                </a:solidFill>
              </a:rPr>
              <a:t>a</a:t>
            </a:r>
            <a:r>
              <a:rPr lang="en-US" sz="2400" dirty="0" err="1">
                <a:solidFill>
                  <a:srgbClr val="333333"/>
                </a:solidFill>
              </a:rPr>
              <a:t>opš</a:t>
            </a:r>
            <a:r>
              <a:rPr lang="en-US" sz="2400" spc="-20" dirty="0" err="1">
                <a:solidFill>
                  <a:srgbClr val="333333"/>
                </a:solidFill>
              </a:rPr>
              <a:t>t</a:t>
            </a:r>
            <a:r>
              <a:rPr lang="en-US" sz="2400" dirty="0" err="1">
                <a:solidFill>
                  <a:srgbClr val="333333"/>
                </a:solidFill>
              </a:rPr>
              <a:t>e</a:t>
            </a:r>
            <a:r>
              <a:rPr lang="en-US" sz="2400" spc="20" dirty="0">
                <a:solidFill>
                  <a:srgbClr val="333333"/>
                </a:solidFill>
              </a:rPr>
              <a:t> </a:t>
            </a:r>
            <a:r>
              <a:rPr lang="en-US" sz="2400" dirty="0" err="1">
                <a:solidFill>
                  <a:srgbClr val="333333"/>
                </a:solidFill>
              </a:rPr>
              <a:t>č</a:t>
            </a:r>
            <a:r>
              <a:rPr lang="en-US" sz="2400" spc="-15" dirty="0" err="1">
                <a:solidFill>
                  <a:srgbClr val="333333"/>
                </a:solidFill>
              </a:rPr>
              <a:t>i</a:t>
            </a:r>
            <a:r>
              <a:rPr lang="en-US" sz="2400" spc="-10" dirty="0" err="1">
                <a:solidFill>
                  <a:srgbClr val="333333"/>
                </a:solidFill>
              </a:rPr>
              <a:t>nj</a:t>
            </a:r>
            <a:r>
              <a:rPr lang="en-US" sz="2400" dirty="0" err="1">
                <a:solidFill>
                  <a:srgbClr val="333333"/>
                </a:solidFill>
              </a:rPr>
              <a:t>e</a:t>
            </a:r>
            <a:r>
              <a:rPr lang="en-US" sz="2400" spc="-10" dirty="0" err="1">
                <a:solidFill>
                  <a:srgbClr val="333333"/>
                </a:solidFill>
              </a:rPr>
              <a:t>ni</a:t>
            </a:r>
            <a:r>
              <a:rPr lang="en-US" sz="2400" dirty="0" err="1">
                <a:solidFill>
                  <a:srgbClr val="333333"/>
                </a:solidFill>
              </a:rPr>
              <a:t>c</a:t>
            </a:r>
            <a:r>
              <a:rPr lang="en-US" sz="2400" spc="35" dirty="0" err="1">
                <a:solidFill>
                  <a:srgbClr val="333333"/>
                </a:solidFill>
              </a:rPr>
              <a:t>e</a:t>
            </a:r>
            <a:r>
              <a:rPr lang="en-US" sz="2400" dirty="0">
                <a:solidFill>
                  <a:srgbClr val="333333"/>
                </a:solidFill>
              </a:rPr>
              <a:t>.</a:t>
            </a: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zivot</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vi-VN" sz="2400" b="1" dirty="0">
                <a:solidFill>
                  <a:srgbClr val="333333"/>
                </a:solidFill>
              </a:rPr>
              <a:t>Ciljevi učenja:</a:t>
            </a:r>
          </a:p>
          <a:p>
            <a:pPr lvl="0" defTabSz="914377"/>
            <a:r>
              <a:rPr lang="vi-VN" sz="2000" dirty="0">
                <a:solidFill>
                  <a:srgbClr val="333333"/>
                </a:solidFill>
              </a:rPr>
              <a:t>Da bi se sprečile predrasude i stigma jako je važno da</a:t>
            </a:r>
            <a:r>
              <a:rPr lang="en-US" sz="2000" dirty="0">
                <a:solidFill>
                  <a:srgbClr val="333333"/>
                </a:solidFill>
              </a:rPr>
              <a:t> </a:t>
            </a:r>
            <a:r>
              <a:rPr lang="vi-VN" sz="2000" dirty="0">
                <a:solidFill>
                  <a:srgbClr val="333333"/>
                </a:solidFill>
              </a:rPr>
              <a:t>adekvatno pričate o svom oboljenju drugim ljudima.</a:t>
            </a:r>
          </a:p>
          <a:p>
            <a:pPr marL="342900" lvl="0" indent="-342900" defTabSz="914377">
              <a:buClr>
                <a:srgbClr val="333333"/>
              </a:buClr>
              <a:buFont typeface="WingDings"/>
              <a:buChar char=""/>
            </a:pPr>
            <a:r>
              <a:rPr lang="vi-VN" sz="2000" dirty="0">
                <a:solidFill>
                  <a:srgbClr val="333333"/>
                </a:solidFill>
              </a:rPr>
              <a:t>Mentalni poremećaji su česti.</a:t>
            </a:r>
          </a:p>
          <a:p>
            <a:pPr marL="342900" lvl="0" indent="-342900" defTabSz="914377">
              <a:buClr>
                <a:srgbClr val="333333"/>
              </a:buClr>
              <a:buFont typeface="WingDings"/>
              <a:buChar char=""/>
            </a:pPr>
            <a:r>
              <a:rPr lang="vi-VN" sz="2000" dirty="0">
                <a:solidFill>
                  <a:srgbClr val="333333"/>
                </a:solidFill>
              </a:rPr>
              <a:t>Nije potrebno da iznosiš detalje o svom zdravstvenom stanju ako se ne osećaš prijatno da pričaš o tome.</a:t>
            </a:r>
          </a:p>
          <a:p>
            <a:pPr marL="342900" lvl="0" indent="-342900" defTabSz="914377">
              <a:buClr>
                <a:srgbClr val="333333"/>
              </a:buClr>
              <a:buFont typeface="WingDings"/>
              <a:buChar char=""/>
            </a:pPr>
            <a:r>
              <a:rPr lang="vi-VN" sz="2000" dirty="0">
                <a:solidFill>
                  <a:srgbClr val="333333"/>
                </a:solidFill>
              </a:rPr>
              <a:t>Može biti od koristi, ali i važno da kažeš osobama kojima veruješ svoju dijagnozu, zbog podrške i pomoći u sprečavanju povratka tegoba.</a:t>
            </a:r>
          </a:p>
          <a:p>
            <a:pPr marL="342900" lvl="0" indent="-342900" defTabSz="914377">
              <a:buClr>
                <a:srgbClr val="333333"/>
              </a:buClr>
              <a:buFont typeface="WingDings"/>
              <a:buChar char=""/>
            </a:pPr>
            <a:r>
              <a:rPr lang="vi-VN" sz="2000" dirty="0">
                <a:solidFill>
                  <a:srgbClr val="333333"/>
                </a:solidFill>
              </a:rPr>
              <a:t>Ponekad drugi mogu imati netačna uverenja o nekom oboljenju. Opisivanje svojih simptoma (psihoze) može biti korisnije nego navođenje dijagnoze koju nije lako razumeti.</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3" name="Content Placeholder 2"/>
          <p:cNvSpPr>
            <a:spLocks noGrp="1"/>
          </p:cNvSpPr>
          <p:nvPr>
            <p:ph idx="1"/>
          </p:nvPr>
        </p:nvSpPr>
        <p:spPr/>
        <p:txBody>
          <a:bodyPr/>
          <a:lstStyle/>
          <a:p>
            <a:pPr marR="86360" lvl="0" defTabSz="914400"/>
            <a:r>
              <a:rPr lang="en-US" sz="2000" spc="-20" dirty="0" err="1">
                <a:solidFill>
                  <a:srgbClr val="333333"/>
                </a:solidFill>
              </a:rPr>
              <a:t>M</a:t>
            </a:r>
            <a:r>
              <a:rPr lang="en-US" sz="2000" spc="-5" dirty="0" err="1">
                <a:solidFill>
                  <a:srgbClr val="333333"/>
                </a:solidFill>
              </a:rPr>
              <a:t>n</a:t>
            </a:r>
            <a:r>
              <a:rPr lang="en-US" sz="2000" spc="-25" dirty="0" err="1">
                <a:solidFill>
                  <a:srgbClr val="333333"/>
                </a:solidFill>
              </a:rPr>
              <a:t>o</a:t>
            </a:r>
            <a:r>
              <a:rPr lang="en-US" sz="2000" spc="-10" dirty="0" err="1">
                <a:solidFill>
                  <a:srgbClr val="333333"/>
                </a:solidFill>
              </a:rPr>
              <a:t>gi</a:t>
            </a:r>
            <a:r>
              <a:rPr lang="en-US" sz="2000" spc="20" dirty="0">
                <a:solidFill>
                  <a:srgbClr val="333333"/>
                </a:solidFill>
              </a:rPr>
              <a:t> </a:t>
            </a:r>
            <a:r>
              <a:rPr lang="en-US" sz="2000" spc="5" dirty="0" err="1">
                <a:solidFill>
                  <a:srgbClr val="333333"/>
                </a:solidFill>
              </a:rPr>
              <a:t>l</a:t>
            </a:r>
            <a:r>
              <a:rPr lang="en-US" sz="2000" spc="-5" dirty="0" err="1">
                <a:solidFill>
                  <a:srgbClr val="333333"/>
                </a:solidFill>
              </a:rPr>
              <a:t>ju</a:t>
            </a:r>
            <a:r>
              <a:rPr lang="en-US" sz="2000" spc="-10" dirty="0" err="1">
                <a:solidFill>
                  <a:srgbClr val="333333"/>
                </a:solidFill>
              </a:rPr>
              <a:t>di</a:t>
            </a:r>
            <a:r>
              <a:rPr lang="en-US" sz="2000" spc="-55" dirty="0">
                <a:solidFill>
                  <a:srgbClr val="333333"/>
                </a:solidFill>
              </a:rPr>
              <a:t> </a:t>
            </a:r>
            <a:r>
              <a:rPr lang="en-US" sz="2000" spc="-15" dirty="0" err="1">
                <a:solidFill>
                  <a:srgbClr val="333333"/>
                </a:solidFill>
              </a:rPr>
              <a:t>sa</a:t>
            </a:r>
            <a:r>
              <a:rPr lang="en-US" sz="2000" spc="-10" dirty="0">
                <a:solidFill>
                  <a:srgbClr val="333333"/>
                </a:solidFill>
              </a:rPr>
              <a:t> </a:t>
            </a:r>
            <a:r>
              <a:rPr lang="en-US" sz="2000" spc="-10" dirty="0" err="1">
                <a:solidFill>
                  <a:srgbClr val="333333"/>
                </a:solidFill>
              </a:rPr>
              <a:t>p</a:t>
            </a:r>
            <a:r>
              <a:rPr lang="en-US" sz="2000" spc="-15" dirty="0" err="1">
                <a:solidFill>
                  <a:srgbClr val="333333"/>
                </a:solidFill>
              </a:rPr>
              <a:t>s</a:t>
            </a:r>
            <a:r>
              <a:rPr lang="en-US" sz="2000" spc="5" dirty="0" err="1">
                <a:solidFill>
                  <a:srgbClr val="333333"/>
                </a:solidFill>
              </a:rPr>
              <a:t>i</a:t>
            </a:r>
            <a:r>
              <a:rPr lang="en-US" sz="2000" spc="-5" dirty="0" err="1">
                <a:solidFill>
                  <a:srgbClr val="333333"/>
                </a:solidFill>
              </a:rPr>
              <a:t>h</a:t>
            </a:r>
            <a:r>
              <a:rPr lang="en-US" sz="2000" spc="-25" dirty="0" err="1">
                <a:solidFill>
                  <a:srgbClr val="333333"/>
                </a:solidFill>
              </a:rPr>
              <a:t>o</a:t>
            </a:r>
            <a:r>
              <a:rPr lang="en-US" sz="2000" spc="-10" dirty="0" err="1">
                <a:solidFill>
                  <a:srgbClr val="333333"/>
                </a:solidFill>
              </a:rPr>
              <a:t>z</a:t>
            </a:r>
            <a:r>
              <a:rPr lang="en-US" sz="2000" spc="-25" dirty="0" err="1">
                <a:solidFill>
                  <a:srgbClr val="333333"/>
                </a:solidFill>
              </a:rPr>
              <a:t>o</a:t>
            </a:r>
            <a:r>
              <a:rPr lang="en-US" sz="2000" spc="-20" dirty="0" err="1">
                <a:solidFill>
                  <a:srgbClr val="333333"/>
                </a:solidFill>
              </a:rPr>
              <a:t>m</a:t>
            </a:r>
            <a:r>
              <a:rPr lang="en-US" sz="2000" spc="25" dirty="0">
                <a:solidFill>
                  <a:srgbClr val="333333"/>
                </a:solidFill>
              </a:rPr>
              <a:t> </a:t>
            </a:r>
            <a:r>
              <a:rPr lang="de-DE" sz="2000" spc="-5" dirty="0">
                <a:solidFill>
                  <a:srgbClr val="333333"/>
                </a:solidFill>
              </a:rPr>
              <a:t>(</a:t>
            </a:r>
            <a:r>
              <a:rPr lang="en-US" sz="2000" spc="-15" dirty="0" err="1">
                <a:solidFill>
                  <a:srgbClr val="333333"/>
                </a:solidFill>
              </a:rPr>
              <a:t>a</a:t>
            </a:r>
            <a:r>
              <a:rPr lang="en-US" sz="2000" spc="20" dirty="0" err="1">
                <a:solidFill>
                  <a:srgbClr val="333333"/>
                </a:solidFill>
              </a:rPr>
              <a:t>l</a:t>
            </a:r>
            <a:r>
              <a:rPr lang="en-US" sz="2000" spc="-10" dirty="0" err="1">
                <a:solidFill>
                  <a:srgbClr val="333333"/>
                </a:solidFill>
              </a:rPr>
              <a:t>i</a:t>
            </a:r>
            <a:r>
              <a:rPr lang="en-US" sz="2000" spc="-30" dirty="0">
                <a:solidFill>
                  <a:srgbClr val="333333"/>
                </a:solidFill>
              </a:rPr>
              <a:t> </a:t>
            </a:r>
            <a:r>
              <a:rPr lang="en-US" sz="2000" spc="-5" dirty="0">
                <a:solidFill>
                  <a:srgbClr val="333333"/>
                </a:solidFill>
              </a:rPr>
              <a:t>n</a:t>
            </a:r>
            <a:r>
              <a:rPr lang="en-US" sz="2000" spc="-15" dirty="0">
                <a:solidFill>
                  <a:srgbClr val="333333"/>
                </a:solidFill>
              </a:rPr>
              <a:t>e</a:t>
            </a:r>
            <a:r>
              <a:rPr lang="en-US" sz="2000" dirty="0">
                <a:solidFill>
                  <a:srgbClr val="333333"/>
                </a:solidFill>
              </a:rPr>
              <a:t> </a:t>
            </a:r>
            <a:r>
              <a:rPr lang="en-US" sz="2000" spc="-15" dirty="0" err="1">
                <a:solidFill>
                  <a:srgbClr val="333333"/>
                </a:solidFill>
              </a:rPr>
              <a:t>s</a:t>
            </a:r>
            <a:r>
              <a:rPr lang="en-US" sz="2000" spc="-25" dirty="0" err="1">
                <a:solidFill>
                  <a:srgbClr val="333333"/>
                </a:solidFill>
              </a:rPr>
              <a:t>v</a:t>
            </a:r>
            <a:r>
              <a:rPr lang="en-US" sz="2000" spc="25" dirty="0" err="1">
                <a:solidFill>
                  <a:srgbClr val="333333"/>
                </a:solidFill>
              </a:rPr>
              <a:t>i</a:t>
            </a:r>
            <a:r>
              <a:rPr lang="en-US" sz="2000" spc="-5" dirty="0">
                <a:solidFill>
                  <a:srgbClr val="333333"/>
                </a:solidFill>
              </a:rPr>
              <a:t>!</a:t>
            </a:r>
            <a:r>
              <a:rPr lang="de-DE" sz="2000" spc="-10" dirty="0">
                <a:solidFill>
                  <a:srgbClr val="333333"/>
                </a:solidFill>
              </a:rPr>
              <a:t>)</a:t>
            </a:r>
            <a:r>
              <a:rPr lang="en-US" sz="2000" spc="-25" dirty="0">
                <a:solidFill>
                  <a:srgbClr val="333333"/>
                </a:solidFill>
              </a:rPr>
              <a:t> </a:t>
            </a:r>
            <a:r>
              <a:rPr lang="en-US" sz="2000" spc="-20" dirty="0" err="1">
                <a:solidFill>
                  <a:srgbClr val="333333"/>
                </a:solidFill>
              </a:rPr>
              <a:t>mo</a:t>
            </a:r>
            <a:r>
              <a:rPr lang="en-US" sz="2000" spc="-25" dirty="0" err="1">
                <a:solidFill>
                  <a:srgbClr val="333333"/>
                </a:solidFill>
              </a:rPr>
              <a:t>r</a:t>
            </a:r>
            <a:r>
              <a:rPr lang="en-US" sz="2000" spc="-15" dirty="0" err="1">
                <a:solidFill>
                  <a:srgbClr val="333333"/>
                </a:solidFill>
              </a:rPr>
              <a:t>a</a:t>
            </a:r>
            <a:r>
              <a:rPr lang="en-US" sz="2000" dirty="0" err="1">
                <a:solidFill>
                  <a:srgbClr val="333333"/>
                </a:solidFill>
              </a:rPr>
              <a:t>j</a:t>
            </a:r>
            <a:r>
              <a:rPr lang="en-US" sz="2000" spc="-15" dirty="0" err="1">
                <a:solidFill>
                  <a:srgbClr val="333333"/>
                </a:solidFill>
              </a:rPr>
              <a:t>u</a:t>
            </a:r>
            <a:r>
              <a:rPr lang="en-US" sz="2000" spc="20" dirty="0">
                <a:solidFill>
                  <a:srgbClr val="333333"/>
                </a:solidFill>
              </a:rPr>
              <a:t> </a:t>
            </a:r>
            <a:r>
              <a:rPr lang="en-US" sz="2000" spc="-10" dirty="0">
                <a:solidFill>
                  <a:srgbClr val="333333"/>
                </a:solidFill>
              </a:rPr>
              <a:t>d</a:t>
            </a:r>
            <a:r>
              <a:rPr lang="en-US" sz="2000" spc="-15" dirty="0">
                <a:solidFill>
                  <a:srgbClr val="333333"/>
                </a:solidFill>
              </a:rPr>
              <a:t>a</a:t>
            </a:r>
            <a:r>
              <a:rPr lang="en-US" sz="2000" spc="-5" dirty="0">
                <a:solidFill>
                  <a:srgbClr val="333333"/>
                </a:solidFill>
              </a:rPr>
              <a:t> </a:t>
            </a:r>
            <a:r>
              <a:rPr lang="en-US" sz="2000" spc="-25" dirty="0">
                <a:solidFill>
                  <a:srgbClr val="333333"/>
                </a:solidFill>
              </a:rPr>
              <a:t>s</a:t>
            </a:r>
            <a:r>
              <a:rPr lang="en-US" sz="2000" spc="-15" dirty="0">
                <a:solidFill>
                  <a:srgbClr val="333333"/>
                </a:solidFill>
              </a:rPr>
              <a:t>e</a:t>
            </a:r>
            <a:r>
              <a:rPr lang="en-US" sz="2000" dirty="0">
                <a:solidFill>
                  <a:srgbClr val="333333"/>
                </a:solidFill>
              </a:rPr>
              <a:t> </a:t>
            </a:r>
            <a:r>
              <a:rPr lang="x-none" sz="2000">
                <a:solidFill>
                  <a:srgbClr val="333333"/>
                </a:solidFill>
              </a:rPr>
              <a:t>bore</a:t>
            </a:r>
            <a:r>
              <a:rPr lang="en-US" sz="2000" spc="-10" dirty="0">
                <a:solidFill>
                  <a:srgbClr val="333333"/>
                </a:solidFill>
              </a:rPr>
              <a:t> </a:t>
            </a:r>
            <a:r>
              <a:rPr lang="en-US" sz="2000" spc="-15" dirty="0" err="1">
                <a:solidFill>
                  <a:srgbClr val="333333"/>
                </a:solidFill>
              </a:rPr>
              <a:t>sa</a:t>
            </a:r>
            <a:r>
              <a:rPr lang="en-US" sz="2000" spc="-10" dirty="0">
                <a:solidFill>
                  <a:srgbClr val="333333"/>
                </a:solidFill>
              </a:rPr>
              <a:t> </a:t>
            </a:r>
            <a:r>
              <a:rPr lang="en-US" sz="2000" spc="-10" dirty="0" err="1">
                <a:solidFill>
                  <a:srgbClr val="333333"/>
                </a:solidFill>
              </a:rPr>
              <a:t>p</a:t>
            </a:r>
            <a:r>
              <a:rPr lang="en-US" sz="2000" spc="-20" dirty="0" err="1">
                <a:solidFill>
                  <a:srgbClr val="333333"/>
                </a:solidFill>
              </a:rPr>
              <a:t>r</a:t>
            </a:r>
            <a:r>
              <a:rPr lang="en-US" sz="2000" spc="-30" dirty="0" err="1">
                <a:solidFill>
                  <a:srgbClr val="333333"/>
                </a:solidFill>
              </a:rPr>
              <a:t>e</a:t>
            </a:r>
            <a:r>
              <a:rPr lang="en-US" sz="2000" spc="-10" dirty="0" err="1">
                <a:solidFill>
                  <a:srgbClr val="333333"/>
                </a:solidFill>
              </a:rPr>
              <a:t>d</a:t>
            </a:r>
            <a:r>
              <a:rPr lang="en-US" sz="2000" spc="-20" dirty="0" err="1">
                <a:solidFill>
                  <a:srgbClr val="333333"/>
                </a:solidFill>
              </a:rPr>
              <a:t>r</a:t>
            </a:r>
            <a:r>
              <a:rPr lang="en-US" sz="2000" spc="-15" dirty="0" err="1">
                <a:solidFill>
                  <a:srgbClr val="333333"/>
                </a:solidFill>
              </a:rPr>
              <a:t>as</a:t>
            </a:r>
            <a:r>
              <a:rPr lang="en-US" sz="2000" spc="-10" dirty="0" err="1">
                <a:solidFill>
                  <a:srgbClr val="333333"/>
                </a:solidFill>
              </a:rPr>
              <a:t>ud</a:t>
            </a:r>
            <a:r>
              <a:rPr lang="en-US" sz="2000" spc="-15" dirty="0" err="1">
                <a:solidFill>
                  <a:srgbClr val="333333"/>
                </a:solidFill>
              </a:rPr>
              <a:t>am</a:t>
            </a:r>
            <a:r>
              <a:rPr lang="en-US" sz="2000" dirty="0" err="1">
                <a:solidFill>
                  <a:srgbClr val="333333"/>
                </a:solidFill>
              </a:rPr>
              <a:t>a</a:t>
            </a:r>
            <a:r>
              <a:rPr lang="en-US" sz="2000" spc="-10" dirty="0">
                <a:solidFill>
                  <a:srgbClr val="333333"/>
                </a:solidFill>
              </a:rPr>
              <a:t>.</a:t>
            </a:r>
            <a:r>
              <a:rPr lang="en-US" sz="2000" spc="35" dirty="0">
                <a:solidFill>
                  <a:srgbClr val="333333"/>
                </a:solidFill>
              </a:rPr>
              <a:t> </a:t>
            </a:r>
            <a:r>
              <a:rPr lang="x-none" sz="2000" spc="-15">
                <a:solidFill>
                  <a:srgbClr val="333333"/>
                </a:solidFill>
              </a:rPr>
              <a:t>Da</a:t>
            </a:r>
            <a:r>
              <a:rPr lang="en-US" sz="2000" spc="15" dirty="0">
                <a:solidFill>
                  <a:srgbClr val="333333"/>
                </a:solidFill>
              </a:rPr>
              <a:t> </a:t>
            </a:r>
            <a:r>
              <a:rPr lang="en-US" sz="2000" spc="-10" dirty="0">
                <a:solidFill>
                  <a:srgbClr val="333333"/>
                </a:solidFill>
              </a:rPr>
              <a:t>bi</a:t>
            </a:r>
            <a:r>
              <a:rPr lang="en-US" sz="2000" spc="-5" dirty="0">
                <a:solidFill>
                  <a:srgbClr val="333333"/>
                </a:solidFill>
              </a:rPr>
              <a:t> </a:t>
            </a:r>
            <a:r>
              <a:rPr lang="en-US" sz="2000" spc="-15" dirty="0">
                <a:solidFill>
                  <a:srgbClr val="333333"/>
                </a:solidFill>
              </a:rPr>
              <a:t>se</a:t>
            </a:r>
            <a:r>
              <a:rPr lang="en-US" sz="2000" spc="-5" dirty="0">
                <a:solidFill>
                  <a:srgbClr val="333333"/>
                </a:solidFill>
              </a:rPr>
              <a:t> </a:t>
            </a:r>
            <a:r>
              <a:rPr lang="x-none" sz="2000" spc="-15">
                <a:solidFill>
                  <a:srgbClr val="333333"/>
                </a:solidFill>
              </a:rPr>
              <a:t>predupredile</a:t>
            </a:r>
            <a:r>
              <a:rPr lang="en-US" sz="2000" spc="-70" dirty="0">
                <a:solidFill>
                  <a:srgbClr val="333333"/>
                </a:solidFill>
              </a:rPr>
              <a:t> </a:t>
            </a:r>
            <a:r>
              <a:rPr lang="en-US" sz="2000" spc="-10" dirty="0" err="1">
                <a:solidFill>
                  <a:srgbClr val="333333"/>
                </a:solidFill>
              </a:rPr>
              <a:t>p</a:t>
            </a:r>
            <a:r>
              <a:rPr lang="en-US" sz="2000" spc="-20" dirty="0" err="1">
                <a:solidFill>
                  <a:srgbClr val="333333"/>
                </a:solidFill>
              </a:rPr>
              <a:t>r</a:t>
            </a:r>
            <a:r>
              <a:rPr lang="en-US" sz="2000" spc="-30" dirty="0" err="1">
                <a:solidFill>
                  <a:srgbClr val="333333"/>
                </a:solidFill>
              </a:rPr>
              <a:t>e</a:t>
            </a:r>
            <a:r>
              <a:rPr lang="en-US" sz="2000" spc="-10" dirty="0" err="1">
                <a:solidFill>
                  <a:srgbClr val="333333"/>
                </a:solidFill>
              </a:rPr>
              <a:t>d</a:t>
            </a:r>
            <a:r>
              <a:rPr lang="en-US" sz="2000" spc="-20" dirty="0" err="1">
                <a:solidFill>
                  <a:srgbClr val="333333"/>
                </a:solidFill>
              </a:rPr>
              <a:t>r</a:t>
            </a:r>
            <a:r>
              <a:rPr lang="en-US" sz="2000" spc="-15" dirty="0" err="1">
                <a:solidFill>
                  <a:srgbClr val="333333"/>
                </a:solidFill>
              </a:rPr>
              <a:t>as</a:t>
            </a:r>
            <a:r>
              <a:rPr lang="en-US" sz="2000" spc="-10" dirty="0" err="1">
                <a:solidFill>
                  <a:srgbClr val="333333"/>
                </a:solidFill>
              </a:rPr>
              <a:t>ud</a:t>
            </a:r>
            <a:r>
              <a:rPr lang="en-US" sz="2000" spc="-15" dirty="0" err="1">
                <a:solidFill>
                  <a:srgbClr val="333333"/>
                </a:solidFill>
              </a:rPr>
              <a:t>e</a:t>
            </a:r>
            <a:r>
              <a:rPr lang="en-US" sz="2000" spc="25" dirty="0">
                <a:solidFill>
                  <a:srgbClr val="333333"/>
                </a:solidFill>
              </a:rPr>
              <a:t> </a:t>
            </a:r>
            <a:r>
              <a:rPr lang="en-US" sz="2000" spc="-15" dirty="0" err="1">
                <a:solidFill>
                  <a:srgbClr val="333333"/>
                </a:solidFill>
              </a:rPr>
              <a:t>može</a:t>
            </a:r>
            <a:r>
              <a:rPr lang="en-US" sz="2000" dirty="0">
                <a:solidFill>
                  <a:srgbClr val="333333"/>
                </a:solidFill>
              </a:rPr>
              <a:t> </a:t>
            </a:r>
            <a:r>
              <a:rPr lang="en-US" sz="2000" spc="-10" dirty="0" err="1">
                <a:solidFill>
                  <a:srgbClr val="333333"/>
                </a:solidFill>
              </a:rPr>
              <a:t>b</a:t>
            </a:r>
            <a:r>
              <a:rPr lang="en-US" sz="2000" spc="15" dirty="0" err="1">
                <a:solidFill>
                  <a:srgbClr val="333333"/>
                </a:solidFill>
              </a:rPr>
              <a:t>i</a:t>
            </a:r>
            <a:r>
              <a:rPr lang="en-US" sz="2000" spc="-5" dirty="0" err="1">
                <a:solidFill>
                  <a:srgbClr val="333333"/>
                </a:solidFill>
              </a:rPr>
              <a:t>t</a:t>
            </a:r>
            <a:r>
              <a:rPr lang="en-US" sz="2000" spc="-10" dirty="0" err="1">
                <a:solidFill>
                  <a:srgbClr val="333333"/>
                </a:solidFill>
              </a:rPr>
              <a:t>i</a:t>
            </a:r>
            <a:r>
              <a:rPr lang="x-none" sz="2000" spc="-10">
                <a:solidFill>
                  <a:srgbClr val="333333"/>
                </a:solidFill>
              </a:rPr>
              <a:t> od </a:t>
            </a:r>
            <a:r>
              <a:rPr lang="x-none" sz="2000" spc="-30">
                <a:solidFill>
                  <a:srgbClr val="333333"/>
                </a:solidFill>
              </a:rPr>
              <a:t>koristi</a:t>
            </a:r>
            <a:r>
              <a:rPr lang="en-US" sz="2000" spc="-30" dirty="0">
                <a:solidFill>
                  <a:srgbClr val="333333"/>
                </a:solidFill>
              </a:rPr>
              <a:t> </a:t>
            </a:r>
            <a:r>
              <a:rPr lang="x-none" sz="2000" spc="-5">
                <a:solidFill>
                  <a:srgbClr val="333333"/>
                </a:solidFill>
              </a:rPr>
              <a:t>da se </a:t>
            </a:r>
            <a:r>
              <a:rPr lang="x-none" sz="2000" spc="-30">
                <a:solidFill>
                  <a:srgbClr val="333333"/>
                </a:solidFill>
              </a:rPr>
              <a:t>oboljenje </a:t>
            </a:r>
            <a:r>
              <a:rPr lang="en-US" sz="2000" spc="-25" dirty="0" err="1">
                <a:solidFill>
                  <a:srgbClr val="333333"/>
                </a:solidFill>
              </a:rPr>
              <a:t>o</a:t>
            </a:r>
            <a:r>
              <a:rPr lang="en-US" sz="2000" spc="-10" dirty="0" err="1">
                <a:solidFill>
                  <a:srgbClr val="333333"/>
                </a:solidFill>
              </a:rPr>
              <a:t>b</a:t>
            </a:r>
            <a:r>
              <a:rPr lang="en-US" sz="2000" spc="-5" dirty="0" err="1">
                <a:solidFill>
                  <a:srgbClr val="333333"/>
                </a:solidFill>
              </a:rPr>
              <a:t>j</a:t>
            </a:r>
            <a:r>
              <a:rPr lang="en-US" sz="2000" spc="-15" dirty="0" err="1">
                <a:solidFill>
                  <a:srgbClr val="333333"/>
                </a:solidFill>
              </a:rPr>
              <a:t>a</a:t>
            </a:r>
            <a:r>
              <a:rPr lang="x-none" sz="2000" spc="-15">
                <a:solidFill>
                  <a:srgbClr val="333333"/>
                </a:solidFill>
              </a:rPr>
              <a:t>sni </a:t>
            </a:r>
            <a:r>
              <a:rPr lang="en-US" sz="2000" spc="-10" dirty="0" err="1">
                <a:solidFill>
                  <a:srgbClr val="333333"/>
                </a:solidFill>
              </a:rPr>
              <a:t>d</a:t>
            </a:r>
            <a:r>
              <a:rPr lang="en-US" sz="2000" spc="-20" dirty="0" err="1">
                <a:solidFill>
                  <a:srgbClr val="333333"/>
                </a:solidFill>
              </a:rPr>
              <a:t>r</a:t>
            </a:r>
            <a:r>
              <a:rPr lang="en-US" sz="2000" spc="-5" dirty="0" err="1">
                <a:solidFill>
                  <a:srgbClr val="333333"/>
                </a:solidFill>
              </a:rPr>
              <a:t>u</a:t>
            </a:r>
            <a:r>
              <a:rPr lang="en-US" sz="2000" spc="-10" dirty="0" err="1">
                <a:solidFill>
                  <a:srgbClr val="333333"/>
                </a:solidFill>
              </a:rPr>
              <a:t>g</a:t>
            </a:r>
            <a:r>
              <a:rPr lang="en-US" sz="2000" spc="15" dirty="0" err="1">
                <a:solidFill>
                  <a:srgbClr val="333333"/>
                </a:solidFill>
              </a:rPr>
              <a:t>i</a:t>
            </a:r>
            <a:r>
              <a:rPr lang="en-US" sz="2000" spc="-20" dirty="0" err="1">
                <a:solidFill>
                  <a:srgbClr val="333333"/>
                </a:solidFill>
              </a:rPr>
              <a:t>m</a:t>
            </a:r>
            <a:r>
              <a:rPr lang="en-US" sz="2000" spc="-30" dirty="0">
                <a:solidFill>
                  <a:srgbClr val="333333"/>
                </a:solidFill>
              </a:rPr>
              <a:t> </a:t>
            </a:r>
            <a:r>
              <a:rPr lang="en-US" sz="2000" spc="-25" dirty="0" err="1">
                <a:solidFill>
                  <a:srgbClr val="333333"/>
                </a:solidFill>
              </a:rPr>
              <a:t>o</a:t>
            </a:r>
            <a:r>
              <a:rPr lang="en-US" sz="2000" spc="-15" dirty="0" err="1">
                <a:solidFill>
                  <a:srgbClr val="333333"/>
                </a:solidFill>
              </a:rPr>
              <a:t>s</a:t>
            </a:r>
            <a:r>
              <a:rPr lang="en-US" sz="2000" spc="-35" dirty="0" err="1">
                <a:solidFill>
                  <a:srgbClr val="333333"/>
                </a:solidFill>
              </a:rPr>
              <a:t>o</a:t>
            </a:r>
            <a:r>
              <a:rPr lang="en-US" sz="2000" spc="-10" dirty="0" err="1">
                <a:solidFill>
                  <a:srgbClr val="333333"/>
                </a:solidFill>
              </a:rPr>
              <a:t>b</a:t>
            </a:r>
            <a:r>
              <a:rPr lang="en-US" sz="2000" spc="-15" dirty="0" err="1">
                <a:solidFill>
                  <a:srgbClr val="333333"/>
                </a:solidFill>
              </a:rPr>
              <a:t>am</a:t>
            </a:r>
            <a:r>
              <a:rPr lang="en-US" sz="2000" spc="25" dirty="0" err="1">
                <a:solidFill>
                  <a:srgbClr val="333333"/>
                </a:solidFill>
              </a:rPr>
              <a:t>a</a:t>
            </a:r>
            <a:r>
              <a:rPr lang="en-US" sz="2000" spc="-10" dirty="0">
                <a:solidFill>
                  <a:srgbClr val="333333"/>
                </a:solidFill>
              </a:rPr>
              <a:t>.</a:t>
            </a:r>
            <a:endParaRPr lang="en-US" sz="2000" dirty="0">
              <a:solidFill>
                <a:srgbClr val="333333"/>
              </a:solidFill>
            </a:endParaRPr>
          </a:p>
          <a:p>
            <a:pPr marR="290830" lvl="0" defTabSz="914400"/>
            <a:r>
              <a:rPr lang="en-US" sz="2000" spc="-10" dirty="0">
                <a:solidFill>
                  <a:srgbClr val="004992"/>
                </a:solidFill>
              </a:rPr>
              <a:t>P</a:t>
            </a:r>
            <a:r>
              <a:rPr lang="en-US" sz="2000" spc="5" dirty="0">
                <a:solidFill>
                  <a:srgbClr val="004992"/>
                </a:solidFill>
              </a:rPr>
              <a:t>r</a:t>
            </a:r>
            <a:r>
              <a:rPr lang="en-US" sz="2000" spc="-10" dirty="0">
                <a:solidFill>
                  <a:srgbClr val="004992"/>
                </a:solidFill>
              </a:rPr>
              <a:t>i</a:t>
            </a:r>
            <a:r>
              <a:rPr lang="en-US" sz="2000" dirty="0">
                <a:solidFill>
                  <a:srgbClr val="004992"/>
                </a:solidFill>
              </a:rPr>
              <a:t>me</a:t>
            </a:r>
            <a:r>
              <a:rPr lang="en-US" sz="2000" spc="15" dirty="0">
                <a:solidFill>
                  <a:srgbClr val="004992"/>
                </a:solidFill>
              </a:rPr>
              <a:t>r</a:t>
            </a:r>
            <a:r>
              <a:rPr lang="en-US" sz="2000" dirty="0">
                <a:solidFill>
                  <a:srgbClr val="004992"/>
                </a:solidFill>
              </a:rPr>
              <a:t>:</a:t>
            </a:r>
            <a:r>
              <a:rPr lang="en-US" sz="2000" spc="-25" dirty="0">
                <a:solidFill>
                  <a:srgbClr val="004992"/>
                </a:solidFill>
              </a:rPr>
              <a:t> </a:t>
            </a:r>
            <a:r>
              <a:rPr lang="en-US" sz="2000" dirty="0" err="1">
                <a:solidFill>
                  <a:srgbClr val="333333"/>
                </a:solidFill>
              </a:rPr>
              <a:t>Us</a:t>
            </a:r>
            <a:r>
              <a:rPr lang="en-US" sz="2000" spc="-10" dirty="0" err="1">
                <a:solidFill>
                  <a:srgbClr val="333333"/>
                </a:solidFill>
              </a:rPr>
              <a:t>l</a:t>
            </a:r>
            <a:r>
              <a:rPr lang="en-US" sz="2000" dirty="0" err="1">
                <a:solidFill>
                  <a:srgbClr val="333333"/>
                </a:solidFill>
              </a:rPr>
              <a:t>ed</a:t>
            </a:r>
            <a:r>
              <a:rPr lang="en-US" sz="2000" spc="-10" dirty="0">
                <a:solidFill>
                  <a:srgbClr val="333333"/>
                </a:solidFill>
              </a:rPr>
              <a:t> </a:t>
            </a:r>
            <a:r>
              <a:rPr lang="en-US" sz="2000" dirty="0" err="1">
                <a:solidFill>
                  <a:srgbClr val="333333"/>
                </a:solidFill>
              </a:rPr>
              <a:t>ps</a:t>
            </a:r>
            <a:r>
              <a:rPr lang="en-US" sz="2000" spc="-10" dirty="0" err="1">
                <a:solidFill>
                  <a:srgbClr val="333333"/>
                </a:solidFill>
              </a:rPr>
              <a:t>ih</a:t>
            </a:r>
            <a:r>
              <a:rPr lang="en-US" sz="2000" spc="5" dirty="0" err="1">
                <a:solidFill>
                  <a:srgbClr val="333333"/>
                </a:solidFill>
              </a:rPr>
              <a:t>o</a:t>
            </a:r>
            <a:r>
              <a:rPr lang="en-US" sz="2000" spc="-10" dirty="0" err="1">
                <a:solidFill>
                  <a:srgbClr val="333333"/>
                </a:solidFill>
              </a:rPr>
              <a:t>ti</a:t>
            </a:r>
            <a:r>
              <a:rPr lang="en-US" sz="2000" dirty="0" err="1">
                <a:solidFill>
                  <a:srgbClr val="333333"/>
                </a:solidFill>
              </a:rPr>
              <a:t>č</a:t>
            </a:r>
            <a:r>
              <a:rPr lang="en-US" sz="2000" spc="-10" dirty="0" err="1">
                <a:solidFill>
                  <a:srgbClr val="333333"/>
                </a:solidFill>
              </a:rPr>
              <a:t>n</a:t>
            </a:r>
            <a:r>
              <a:rPr lang="en-US" sz="2000" dirty="0" err="1">
                <a:solidFill>
                  <a:srgbClr val="333333"/>
                </a:solidFill>
              </a:rPr>
              <a:t>e</a:t>
            </a:r>
            <a:r>
              <a:rPr lang="en-US" sz="2000" spc="-10" dirty="0">
                <a:solidFill>
                  <a:srgbClr val="333333"/>
                </a:solidFill>
              </a:rPr>
              <a:t> </a:t>
            </a:r>
            <a:r>
              <a:rPr lang="x-none" sz="2000" spc="5">
                <a:solidFill>
                  <a:srgbClr val="333333"/>
                </a:solidFill>
              </a:rPr>
              <a:t>epizode, </a:t>
            </a:r>
            <a:r>
              <a:rPr lang="en-US" sz="2000" spc="-10" dirty="0">
                <a:solidFill>
                  <a:srgbClr val="333333"/>
                </a:solidFill>
              </a:rPr>
              <a:t>M</a:t>
            </a:r>
            <a:r>
              <a:rPr lang="en-US" sz="2000" dirty="0">
                <a:solidFill>
                  <a:srgbClr val="333333"/>
                </a:solidFill>
              </a:rPr>
              <a:t>a</a:t>
            </a:r>
            <a:r>
              <a:rPr lang="en-US" sz="2000" spc="5" dirty="0">
                <a:solidFill>
                  <a:srgbClr val="333333"/>
                </a:solidFill>
              </a:rPr>
              <a:t>r</a:t>
            </a:r>
            <a:r>
              <a:rPr lang="x-none" sz="2000" spc="-10">
                <a:solidFill>
                  <a:srgbClr val="333333"/>
                </a:solidFill>
              </a:rPr>
              <a:t>ko</a:t>
            </a:r>
            <a:r>
              <a:rPr lang="en-US" sz="2000" spc="-5" dirty="0">
                <a:solidFill>
                  <a:srgbClr val="333333"/>
                </a:solidFill>
              </a:rPr>
              <a:t> </a:t>
            </a:r>
            <a:r>
              <a:rPr lang="en-US" sz="2000" dirty="0">
                <a:solidFill>
                  <a:srgbClr val="333333"/>
                </a:solidFill>
              </a:rPr>
              <a:t>je</a:t>
            </a:r>
            <a:r>
              <a:rPr lang="en-US" sz="2000" spc="-10" dirty="0">
                <a:solidFill>
                  <a:srgbClr val="333333"/>
                </a:solidFill>
              </a:rPr>
              <a:t> </a:t>
            </a:r>
            <a:r>
              <a:rPr lang="en-US" sz="2000" dirty="0" err="1">
                <a:solidFill>
                  <a:srgbClr val="333333"/>
                </a:solidFill>
              </a:rPr>
              <a:t>p</a:t>
            </a:r>
            <a:r>
              <a:rPr lang="en-US" sz="2000" spc="5" dirty="0" err="1">
                <a:solidFill>
                  <a:srgbClr val="333333"/>
                </a:solidFill>
              </a:rPr>
              <a:t>rov</a:t>
            </a:r>
            <a:r>
              <a:rPr lang="en-US" sz="2000" dirty="0" err="1">
                <a:solidFill>
                  <a:srgbClr val="333333"/>
                </a:solidFill>
              </a:rPr>
              <a:t>eo</a:t>
            </a:r>
            <a:r>
              <a:rPr lang="en-US" sz="2000" spc="-55" dirty="0">
                <a:solidFill>
                  <a:srgbClr val="333333"/>
                </a:solidFill>
              </a:rPr>
              <a:t> </a:t>
            </a:r>
            <a:r>
              <a:rPr lang="en-US" sz="2000" spc="-10" dirty="0" err="1">
                <a:solidFill>
                  <a:srgbClr val="333333"/>
                </a:solidFill>
              </a:rPr>
              <a:t>n</a:t>
            </a:r>
            <a:r>
              <a:rPr lang="en-US" sz="2000" dirty="0" err="1">
                <a:solidFill>
                  <a:srgbClr val="333333"/>
                </a:solidFill>
              </a:rPr>
              <a:t>e</a:t>
            </a:r>
            <a:r>
              <a:rPr lang="en-US" sz="2000" spc="5" dirty="0" err="1">
                <a:solidFill>
                  <a:srgbClr val="333333"/>
                </a:solidFill>
              </a:rPr>
              <a:t>ko</a:t>
            </a:r>
            <a:r>
              <a:rPr lang="en-US" sz="2000" spc="-10" dirty="0" err="1">
                <a:solidFill>
                  <a:srgbClr val="333333"/>
                </a:solidFill>
              </a:rPr>
              <a:t>li</a:t>
            </a:r>
            <a:r>
              <a:rPr lang="en-US" sz="2000" spc="5" dirty="0" err="1">
                <a:solidFill>
                  <a:srgbClr val="333333"/>
                </a:solidFill>
              </a:rPr>
              <a:t>k</a:t>
            </a:r>
            <a:r>
              <a:rPr lang="en-US" sz="2000" dirty="0" err="1">
                <a:solidFill>
                  <a:srgbClr val="333333"/>
                </a:solidFill>
              </a:rPr>
              <a:t>o</a:t>
            </a:r>
            <a:r>
              <a:rPr lang="en-US" sz="2000" spc="-30" dirty="0">
                <a:solidFill>
                  <a:srgbClr val="333333"/>
                </a:solidFill>
              </a:rPr>
              <a:t> </a:t>
            </a:r>
            <a:r>
              <a:rPr lang="sr-Latn-CS" sz="2000" dirty="0">
                <a:solidFill>
                  <a:srgbClr val="333333"/>
                </a:solidFill>
              </a:rPr>
              <a:t>poslednjih</a:t>
            </a:r>
            <a:r>
              <a:rPr lang="en-US" sz="2000" dirty="0">
                <a:solidFill>
                  <a:srgbClr val="333333"/>
                </a:solidFill>
              </a:rPr>
              <a:t> </a:t>
            </a:r>
            <a:r>
              <a:rPr lang="en-US" sz="2000" spc="-10" dirty="0" err="1">
                <a:solidFill>
                  <a:srgbClr val="333333"/>
                </a:solidFill>
              </a:rPr>
              <a:t>n</a:t>
            </a:r>
            <a:r>
              <a:rPr lang="en-US" sz="2000" dirty="0" err="1">
                <a:solidFill>
                  <a:srgbClr val="333333"/>
                </a:solidFill>
              </a:rPr>
              <a:t>e</a:t>
            </a:r>
            <a:r>
              <a:rPr lang="en-US" sz="2000" spc="5" dirty="0" err="1">
                <a:solidFill>
                  <a:srgbClr val="333333"/>
                </a:solidFill>
              </a:rPr>
              <a:t>d</a:t>
            </a:r>
            <a:r>
              <a:rPr lang="en-US" sz="2000" dirty="0" err="1">
                <a:solidFill>
                  <a:srgbClr val="333333"/>
                </a:solidFill>
              </a:rPr>
              <a:t>e</a:t>
            </a:r>
            <a:r>
              <a:rPr lang="en-US" sz="2000" spc="-10" dirty="0" err="1">
                <a:solidFill>
                  <a:srgbClr val="333333"/>
                </a:solidFill>
              </a:rPr>
              <a:t>l</a:t>
            </a:r>
            <a:r>
              <a:rPr lang="en-US" sz="2000" dirty="0" err="1">
                <a:solidFill>
                  <a:srgbClr val="333333"/>
                </a:solidFill>
              </a:rPr>
              <a:t>ja</a:t>
            </a:r>
            <a:r>
              <a:rPr lang="en-US" sz="2000" spc="-45" dirty="0">
                <a:solidFill>
                  <a:srgbClr val="333333"/>
                </a:solidFill>
              </a:rPr>
              <a:t> </a:t>
            </a:r>
            <a:r>
              <a:rPr lang="en-US" sz="2000" dirty="0">
                <a:solidFill>
                  <a:srgbClr val="333333"/>
                </a:solidFill>
              </a:rPr>
              <a:t>u </a:t>
            </a:r>
            <a:r>
              <a:rPr lang="en-US" sz="2000" dirty="0" err="1">
                <a:solidFill>
                  <a:srgbClr val="333333"/>
                </a:solidFill>
              </a:rPr>
              <a:t>b</a:t>
            </a:r>
            <a:r>
              <a:rPr lang="en-US" sz="2000" spc="5" dirty="0" err="1">
                <a:solidFill>
                  <a:srgbClr val="333333"/>
                </a:solidFill>
              </a:rPr>
              <a:t>o</a:t>
            </a:r>
            <a:r>
              <a:rPr lang="en-US" sz="2000" spc="-10" dirty="0" err="1">
                <a:solidFill>
                  <a:srgbClr val="333333"/>
                </a:solidFill>
              </a:rPr>
              <a:t>lni</a:t>
            </a:r>
            <a:r>
              <a:rPr lang="en-US" sz="2000" dirty="0" err="1">
                <a:solidFill>
                  <a:srgbClr val="333333"/>
                </a:solidFill>
              </a:rPr>
              <a:t>c</a:t>
            </a:r>
            <a:r>
              <a:rPr lang="en-US" sz="2000" spc="-10" dirty="0" err="1">
                <a:solidFill>
                  <a:srgbClr val="333333"/>
                </a:solidFill>
              </a:rPr>
              <a:t>i</a:t>
            </a:r>
            <a:r>
              <a:rPr lang="en-US" sz="2000" dirty="0">
                <a:solidFill>
                  <a:srgbClr val="333333"/>
                </a:solidFill>
              </a:rPr>
              <a:t>. </a:t>
            </a:r>
            <a:r>
              <a:rPr lang="en-US" sz="2000" spc="5" dirty="0">
                <a:solidFill>
                  <a:srgbClr val="333333"/>
                </a:solidFill>
              </a:rPr>
              <a:t>D</a:t>
            </a:r>
            <a:r>
              <a:rPr lang="en-US" sz="2000" dirty="0">
                <a:solidFill>
                  <a:srgbClr val="333333"/>
                </a:solidFill>
              </a:rPr>
              <a:t>o</a:t>
            </a:r>
            <a:r>
              <a:rPr lang="en-US" sz="2000" spc="-10" dirty="0">
                <a:solidFill>
                  <a:srgbClr val="333333"/>
                </a:solidFill>
              </a:rPr>
              <a:t> </a:t>
            </a:r>
            <a:r>
              <a:rPr lang="en-US" sz="2000" dirty="0">
                <a:solidFill>
                  <a:srgbClr val="333333"/>
                </a:solidFill>
              </a:rPr>
              <a:t>sad</a:t>
            </a:r>
            <a:r>
              <a:rPr lang="x-none" sz="2000">
                <a:solidFill>
                  <a:srgbClr val="333333"/>
                </a:solidFill>
              </a:rPr>
              <a:t>a</a:t>
            </a:r>
            <a:r>
              <a:rPr lang="sr-Latn-CS" sz="2000" dirty="0">
                <a:solidFill>
                  <a:srgbClr val="333333"/>
                </a:solidFill>
              </a:rPr>
              <a:t>,</a:t>
            </a:r>
            <a:r>
              <a:rPr lang="en-US" sz="2000" spc="-20" dirty="0">
                <a:solidFill>
                  <a:srgbClr val="333333"/>
                </a:solidFill>
              </a:rPr>
              <a:t> </a:t>
            </a:r>
            <a:r>
              <a:rPr lang="en-US" sz="2000" spc="-10" dirty="0" err="1">
                <a:solidFill>
                  <a:srgbClr val="333333"/>
                </a:solidFill>
              </a:rPr>
              <a:t>ni</a:t>
            </a:r>
            <a:r>
              <a:rPr lang="en-US" sz="2000" dirty="0" err="1">
                <a:solidFill>
                  <a:srgbClr val="333333"/>
                </a:solidFill>
              </a:rPr>
              <a:t>je</a:t>
            </a:r>
            <a:r>
              <a:rPr lang="en-US" sz="2000" spc="10" dirty="0">
                <a:solidFill>
                  <a:srgbClr val="333333"/>
                </a:solidFill>
              </a:rPr>
              <a:t> </a:t>
            </a:r>
            <a:r>
              <a:rPr lang="en-US" sz="2000" dirty="0" err="1">
                <a:solidFill>
                  <a:srgbClr val="333333"/>
                </a:solidFill>
              </a:rPr>
              <a:t>g</a:t>
            </a:r>
            <a:r>
              <a:rPr lang="en-US" sz="2000" spc="5" dirty="0" err="1">
                <a:solidFill>
                  <a:srgbClr val="333333"/>
                </a:solidFill>
              </a:rPr>
              <a:t>o</a:t>
            </a:r>
            <a:r>
              <a:rPr lang="en-US" sz="2000" spc="-10" dirty="0" err="1">
                <a:solidFill>
                  <a:srgbClr val="333333"/>
                </a:solidFill>
              </a:rPr>
              <a:t>t</a:t>
            </a:r>
            <a:r>
              <a:rPr lang="en-US" sz="2000" spc="5" dirty="0" err="1">
                <a:solidFill>
                  <a:srgbClr val="333333"/>
                </a:solidFill>
              </a:rPr>
              <a:t>ov</a:t>
            </a:r>
            <a:r>
              <a:rPr lang="en-US" sz="2000" dirty="0" err="1">
                <a:solidFill>
                  <a:srgbClr val="333333"/>
                </a:solidFill>
              </a:rPr>
              <a:t>o</a:t>
            </a:r>
            <a:r>
              <a:rPr lang="en-US" sz="2000" spc="-55" dirty="0">
                <a:solidFill>
                  <a:srgbClr val="333333"/>
                </a:solidFill>
              </a:rPr>
              <a:t> </a:t>
            </a:r>
            <a:r>
              <a:rPr lang="en-US" sz="2000" spc="-10" dirty="0" err="1">
                <a:solidFill>
                  <a:srgbClr val="333333"/>
                </a:solidFill>
              </a:rPr>
              <a:t>ni</a:t>
            </a:r>
            <a:r>
              <a:rPr lang="en-US" sz="2000" spc="5" dirty="0" err="1">
                <a:solidFill>
                  <a:srgbClr val="333333"/>
                </a:solidFill>
              </a:rPr>
              <a:t>ko</a:t>
            </a:r>
            <a:r>
              <a:rPr lang="en-US" sz="2000" dirty="0" err="1">
                <a:solidFill>
                  <a:srgbClr val="333333"/>
                </a:solidFill>
              </a:rPr>
              <a:t>me</a:t>
            </a:r>
            <a:r>
              <a:rPr lang="en-US" sz="2000" spc="-15" dirty="0">
                <a:solidFill>
                  <a:srgbClr val="333333"/>
                </a:solidFill>
              </a:rPr>
              <a:t> </a:t>
            </a:r>
            <a:r>
              <a:rPr lang="en-US" sz="2000" spc="5" dirty="0" err="1">
                <a:solidFill>
                  <a:srgbClr val="333333"/>
                </a:solidFill>
              </a:rPr>
              <a:t>r</a:t>
            </a:r>
            <a:r>
              <a:rPr lang="en-US" sz="2000" dirty="0" err="1">
                <a:solidFill>
                  <a:srgbClr val="333333"/>
                </a:solidFill>
              </a:rPr>
              <a:t>e</a:t>
            </a:r>
            <a:r>
              <a:rPr lang="en-US" sz="2000" spc="5" dirty="0" err="1">
                <a:solidFill>
                  <a:srgbClr val="333333"/>
                </a:solidFill>
              </a:rPr>
              <a:t>k</a:t>
            </a:r>
            <a:r>
              <a:rPr lang="en-US" sz="2000" spc="-10" dirty="0" err="1">
                <a:solidFill>
                  <a:srgbClr val="333333"/>
                </a:solidFill>
              </a:rPr>
              <a:t>a</a:t>
            </a:r>
            <a:r>
              <a:rPr lang="en-US" sz="2000" dirty="0" err="1">
                <a:solidFill>
                  <a:srgbClr val="333333"/>
                </a:solidFill>
              </a:rPr>
              <a:t>o</a:t>
            </a:r>
            <a:r>
              <a:rPr lang="en-US" sz="2000" spc="-30" dirty="0">
                <a:solidFill>
                  <a:srgbClr val="333333"/>
                </a:solidFill>
              </a:rPr>
              <a:t> </a:t>
            </a:r>
            <a:r>
              <a:rPr lang="en-US" sz="2000" dirty="0">
                <a:solidFill>
                  <a:srgbClr val="333333"/>
                </a:solidFill>
              </a:rPr>
              <a:t>o</a:t>
            </a:r>
            <a:r>
              <a:rPr lang="en-US" sz="2000" spc="-10" dirty="0">
                <a:solidFill>
                  <a:srgbClr val="333333"/>
                </a:solidFill>
              </a:rPr>
              <a:t> </a:t>
            </a:r>
            <a:r>
              <a:rPr lang="en-US" sz="2000" dirty="0" err="1">
                <a:solidFill>
                  <a:srgbClr val="333333"/>
                </a:solidFill>
              </a:rPr>
              <a:t>s</a:t>
            </a:r>
            <a:r>
              <a:rPr lang="en-US" sz="2000" spc="5" dirty="0" err="1">
                <a:solidFill>
                  <a:srgbClr val="333333"/>
                </a:solidFill>
              </a:rPr>
              <a:t>vo</a:t>
            </a:r>
            <a:r>
              <a:rPr lang="en-US" sz="2000" dirty="0" err="1">
                <a:solidFill>
                  <a:srgbClr val="333333"/>
                </a:solidFill>
              </a:rPr>
              <a:t>m</a:t>
            </a:r>
            <a:r>
              <a:rPr lang="en-US" sz="2000" spc="-20" dirty="0">
                <a:solidFill>
                  <a:srgbClr val="333333"/>
                </a:solidFill>
              </a:rPr>
              <a:t> </a:t>
            </a:r>
            <a:r>
              <a:rPr lang="x-none" sz="2000">
                <a:solidFill>
                  <a:srgbClr val="333333"/>
                </a:solidFill>
              </a:rPr>
              <a:t>oboljenju</a:t>
            </a:r>
            <a:r>
              <a:rPr lang="en-US" sz="2000" dirty="0">
                <a:solidFill>
                  <a:srgbClr val="333333"/>
                </a:solidFill>
              </a:rPr>
              <a:t>,</a:t>
            </a:r>
            <a:r>
              <a:rPr lang="en-US" sz="2000" spc="-50" dirty="0">
                <a:solidFill>
                  <a:srgbClr val="333333"/>
                </a:solidFill>
              </a:rPr>
              <a:t> </a:t>
            </a:r>
            <a:r>
              <a:rPr lang="en-US" sz="2000" spc="-10" dirty="0" err="1">
                <a:solidFill>
                  <a:srgbClr val="333333"/>
                </a:solidFill>
              </a:rPr>
              <a:t>ta</a:t>
            </a:r>
            <a:r>
              <a:rPr lang="en-US" sz="2000" spc="5" dirty="0" err="1">
                <a:solidFill>
                  <a:srgbClr val="333333"/>
                </a:solidFill>
              </a:rPr>
              <a:t>k</a:t>
            </a:r>
            <a:r>
              <a:rPr lang="en-US" sz="2000" dirty="0" err="1">
                <a:solidFill>
                  <a:srgbClr val="333333"/>
                </a:solidFill>
              </a:rPr>
              <a:t>o</a:t>
            </a:r>
            <a:r>
              <a:rPr lang="en-US" sz="2000" spc="-10" dirty="0">
                <a:solidFill>
                  <a:srgbClr val="333333"/>
                </a:solidFill>
              </a:rPr>
              <a:t> </a:t>
            </a:r>
            <a:r>
              <a:rPr lang="x-none" sz="2000" spc="-10">
                <a:solidFill>
                  <a:srgbClr val="333333"/>
                </a:solidFill>
              </a:rPr>
              <a:t>uzdržan, počeo je </a:t>
            </a:r>
            <a:r>
              <a:rPr lang="x-none" sz="2000">
                <a:solidFill>
                  <a:srgbClr val="333333"/>
                </a:solidFill>
              </a:rPr>
              <a:t>sve više i više da se </a:t>
            </a:r>
            <a:r>
              <a:rPr lang="en-US" sz="2000" dirty="0" err="1">
                <a:solidFill>
                  <a:srgbClr val="333333"/>
                </a:solidFill>
              </a:rPr>
              <a:t>p</a:t>
            </a:r>
            <a:r>
              <a:rPr lang="en-US" sz="2000" spc="5" dirty="0" err="1">
                <a:solidFill>
                  <a:srgbClr val="333333"/>
                </a:solidFill>
              </a:rPr>
              <a:t>o</a:t>
            </a:r>
            <a:r>
              <a:rPr lang="en-US" sz="2000" dirty="0" err="1">
                <a:solidFill>
                  <a:srgbClr val="333333"/>
                </a:solidFill>
              </a:rPr>
              <a:t>v</a:t>
            </a:r>
            <a:r>
              <a:rPr lang="en-US" sz="2000" spc="-10" dirty="0" err="1">
                <a:solidFill>
                  <a:srgbClr val="333333"/>
                </a:solidFill>
              </a:rPr>
              <a:t>la</a:t>
            </a:r>
            <a:r>
              <a:rPr lang="en-US" sz="2000" dirty="0" err="1">
                <a:solidFill>
                  <a:srgbClr val="333333"/>
                </a:solidFill>
              </a:rPr>
              <a:t>č</a:t>
            </a:r>
            <a:r>
              <a:rPr lang="en-US" sz="2000" spc="-10" dirty="0" err="1">
                <a:solidFill>
                  <a:srgbClr val="333333"/>
                </a:solidFill>
              </a:rPr>
              <a:t>i</a:t>
            </a:r>
            <a:r>
              <a:rPr lang="en-US" sz="2000" spc="-25" dirty="0">
                <a:solidFill>
                  <a:srgbClr val="333333"/>
                </a:solidFill>
              </a:rPr>
              <a:t> </a:t>
            </a:r>
            <a:r>
              <a:rPr lang="en-US" sz="2000" dirty="0">
                <a:solidFill>
                  <a:srgbClr val="333333"/>
                </a:solidFill>
              </a:rPr>
              <a:t>od</a:t>
            </a:r>
            <a:r>
              <a:rPr lang="en-US" sz="2000" spc="-10" dirty="0">
                <a:solidFill>
                  <a:srgbClr val="333333"/>
                </a:solidFill>
              </a:rPr>
              <a:t> </a:t>
            </a:r>
            <a:r>
              <a:rPr lang="en-US" sz="2000" dirty="0" err="1">
                <a:solidFill>
                  <a:srgbClr val="333333"/>
                </a:solidFill>
              </a:rPr>
              <a:t>oko</a:t>
            </a:r>
            <a:r>
              <a:rPr lang="en-US" sz="2000" spc="-10" dirty="0" err="1">
                <a:solidFill>
                  <a:srgbClr val="333333"/>
                </a:solidFill>
              </a:rPr>
              <a:t>li</a:t>
            </a:r>
            <a:r>
              <a:rPr lang="en-US" sz="2000" spc="-15" dirty="0" err="1">
                <a:solidFill>
                  <a:srgbClr val="333333"/>
                </a:solidFill>
              </a:rPr>
              <a:t>n</a:t>
            </a:r>
            <a:r>
              <a:rPr lang="en-US" sz="2000" dirty="0" err="1">
                <a:solidFill>
                  <a:srgbClr val="333333"/>
                </a:solidFill>
              </a:rPr>
              <a:t>e</a:t>
            </a:r>
            <a:r>
              <a:rPr lang="en-US" sz="2000" dirty="0">
                <a:solidFill>
                  <a:srgbClr val="333333"/>
                </a:solidFill>
              </a:rPr>
              <a:t>.</a:t>
            </a:r>
          </a:p>
          <a:p>
            <a:pPr marR="88900" lvl="0" defTabSz="914400">
              <a:tabLst>
                <a:tab pos="1460500" algn="l"/>
              </a:tabLst>
            </a:pPr>
            <a:r>
              <a:rPr lang="x-none" sz="2000">
                <a:solidFill>
                  <a:srgbClr val="004992"/>
                </a:solidFill>
              </a:rPr>
              <a:t>Pozadina</a:t>
            </a:r>
            <a:r>
              <a:rPr lang="sr-Latn-CS" sz="2000" dirty="0">
                <a:solidFill>
                  <a:srgbClr val="004992"/>
                </a:solidFill>
              </a:rPr>
              <a:t> stvari</a:t>
            </a:r>
            <a:r>
              <a:rPr lang="en-US" sz="2000" dirty="0">
                <a:solidFill>
                  <a:srgbClr val="004992"/>
                </a:solidFill>
              </a:rPr>
              <a:t>:</a:t>
            </a:r>
            <a:r>
              <a:rPr lang="x-none" sz="2000">
                <a:solidFill>
                  <a:srgbClr val="004992"/>
                </a:solidFill>
              </a:rPr>
              <a:t> </a:t>
            </a:r>
            <a:r>
              <a:rPr lang="en-US" sz="2000" spc="-15" dirty="0">
                <a:solidFill>
                  <a:srgbClr val="333333"/>
                </a:solidFill>
              </a:rPr>
              <a:t>M</a:t>
            </a:r>
            <a:r>
              <a:rPr lang="en-US" sz="2000" spc="-10" dirty="0">
                <a:solidFill>
                  <a:srgbClr val="333333"/>
                </a:solidFill>
              </a:rPr>
              <a:t>a</a:t>
            </a:r>
            <a:r>
              <a:rPr lang="en-US" sz="2000" spc="5" dirty="0">
                <a:solidFill>
                  <a:srgbClr val="333333"/>
                </a:solidFill>
              </a:rPr>
              <a:t>r</a:t>
            </a:r>
            <a:r>
              <a:rPr lang="x-none" sz="2000" spc="-10">
                <a:solidFill>
                  <a:srgbClr val="333333"/>
                </a:solidFill>
              </a:rPr>
              <a:t>ko</a:t>
            </a:r>
            <a:r>
              <a:rPr lang="en-US" sz="2000" spc="-25" dirty="0">
                <a:solidFill>
                  <a:srgbClr val="333333"/>
                </a:solidFill>
              </a:rPr>
              <a:t> </a:t>
            </a:r>
            <a:r>
              <a:rPr lang="en-US" sz="2000" dirty="0">
                <a:solidFill>
                  <a:srgbClr val="333333"/>
                </a:solidFill>
              </a:rPr>
              <a:t>je</a:t>
            </a:r>
            <a:r>
              <a:rPr lang="en-US" sz="2000" spc="-10" dirty="0">
                <a:solidFill>
                  <a:srgbClr val="333333"/>
                </a:solidFill>
              </a:rPr>
              <a:t> </a:t>
            </a:r>
            <a:r>
              <a:rPr lang="en-US" sz="2000" dirty="0">
                <a:solidFill>
                  <a:srgbClr val="333333"/>
                </a:solidFill>
              </a:rPr>
              <a:t>u </a:t>
            </a:r>
            <a:r>
              <a:rPr lang="en-US" sz="2000" spc="5" dirty="0" err="1">
                <a:solidFill>
                  <a:srgbClr val="333333"/>
                </a:solidFill>
              </a:rPr>
              <a:t>pro</a:t>
            </a:r>
            <a:r>
              <a:rPr lang="en-US" sz="2000" dirty="0" err="1">
                <a:solidFill>
                  <a:srgbClr val="333333"/>
                </a:solidFill>
              </a:rPr>
              <a:t>š</a:t>
            </a:r>
            <a:r>
              <a:rPr lang="en-US" sz="2000" spc="-10" dirty="0" err="1">
                <a:solidFill>
                  <a:srgbClr val="333333"/>
                </a:solidFill>
              </a:rPr>
              <a:t>l</a:t>
            </a:r>
            <a:r>
              <a:rPr lang="en-US" sz="2000" spc="5" dirty="0" err="1">
                <a:solidFill>
                  <a:srgbClr val="333333"/>
                </a:solidFill>
              </a:rPr>
              <a:t>o</a:t>
            </a:r>
            <a:r>
              <a:rPr lang="en-US" sz="2000" dirty="0" err="1">
                <a:solidFill>
                  <a:srgbClr val="333333"/>
                </a:solidFill>
              </a:rPr>
              <a:t>s</a:t>
            </a:r>
            <a:r>
              <a:rPr lang="en-US" sz="2000" spc="-10" dirty="0" err="1">
                <a:solidFill>
                  <a:srgbClr val="333333"/>
                </a:solidFill>
              </a:rPr>
              <a:t>t</a:t>
            </a:r>
            <a:r>
              <a:rPr lang="en-US" sz="2000" dirty="0" err="1">
                <a:solidFill>
                  <a:srgbClr val="333333"/>
                </a:solidFill>
              </a:rPr>
              <a:t>i</a:t>
            </a:r>
            <a:r>
              <a:rPr lang="en-US" sz="2000" spc="-45" dirty="0">
                <a:solidFill>
                  <a:srgbClr val="333333"/>
                </a:solidFill>
              </a:rPr>
              <a:t> </a:t>
            </a:r>
            <a:r>
              <a:rPr lang="en-US" sz="2000" spc="-10" dirty="0" err="1">
                <a:solidFill>
                  <a:srgbClr val="333333"/>
                </a:solidFill>
              </a:rPr>
              <a:t>i</a:t>
            </a:r>
            <a:r>
              <a:rPr lang="en-US" sz="2000" dirty="0" err="1">
                <a:solidFill>
                  <a:srgbClr val="333333"/>
                </a:solidFill>
              </a:rPr>
              <a:t>m</a:t>
            </a:r>
            <a:r>
              <a:rPr lang="en-US" sz="2000" spc="-10" dirty="0" err="1">
                <a:solidFill>
                  <a:srgbClr val="333333"/>
                </a:solidFill>
              </a:rPr>
              <a:t>a</a:t>
            </a:r>
            <a:r>
              <a:rPr lang="en-US" sz="2000" dirty="0" err="1">
                <a:solidFill>
                  <a:srgbClr val="333333"/>
                </a:solidFill>
              </a:rPr>
              <a:t>o</a:t>
            </a:r>
            <a:r>
              <a:rPr lang="en-US" sz="2000" spc="15" dirty="0">
                <a:solidFill>
                  <a:srgbClr val="333333"/>
                </a:solidFill>
              </a:rPr>
              <a:t> </a:t>
            </a:r>
            <a:r>
              <a:rPr lang="en-US" sz="2000" spc="-10" dirty="0" err="1">
                <a:solidFill>
                  <a:srgbClr val="333333"/>
                </a:solidFill>
              </a:rPr>
              <a:t>n</a:t>
            </a:r>
            <a:r>
              <a:rPr lang="en-US" sz="2000" dirty="0" err="1">
                <a:solidFill>
                  <a:srgbClr val="333333"/>
                </a:solidFill>
              </a:rPr>
              <a:t>e</a:t>
            </a:r>
            <a:r>
              <a:rPr lang="en-US" sz="2000" spc="10" dirty="0" err="1">
                <a:solidFill>
                  <a:srgbClr val="333333"/>
                </a:solidFill>
              </a:rPr>
              <a:t>g</a:t>
            </a:r>
            <a:r>
              <a:rPr lang="en-US" sz="2000" dirty="0" err="1">
                <a:solidFill>
                  <a:srgbClr val="333333"/>
                </a:solidFill>
              </a:rPr>
              <a:t>a</a:t>
            </a:r>
            <a:r>
              <a:rPr lang="en-US" sz="2000" spc="-15" dirty="0" err="1">
                <a:solidFill>
                  <a:srgbClr val="333333"/>
                </a:solidFill>
              </a:rPr>
              <a:t>t</a:t>
            </a:r>
            <a:r>
              <a:rPr lang="en-US" sz="2000" spc="-10" dirty="0" err="1">
                <a:solidFill>
                  <a:srgbClr val="333333"/>
                </a:solidFill>
              </a:rPr>
              <a:t>i</a:t>
            </a:r>
            <a:r>
              <a:rPr lang="en-US" sz="2000" spc="5" dirty="0" err="1">
                <a:solidFill>
                  <a:srgbClr val="333333"/>
                </a:solidFill>
              </a:rPr>
              <a:t>v</a:t>
            </a:r>
            <a:r>
              <a:rPr lang="en-US" sz="2000" spc="-10" dirty="0" err="1">
                <a:solidFill>
                  <a:srgbClr val="333333"/>
                </a:solidFill>
              </a:rPr>
              <a:t>n</a:t>
            </a:r>
            <a:r>
              <a:rPr lang="en-US" sz="2000" dirty="0" err="1">
                <a:solidFill>
                  <a:srgbClr val="333333"/>
                </a:solidFill>
              </a:rPr>
              <a:t>a</a:t>
            </a:r>
            <a:r>
              <a:rPr lang="en-US" sz="2000" spc="-15" dirty="0">
                <a:solidFill>
                  <a:srgbClr val="333333"/>
                </a:solidFill>
              </a:rPr>
              <a:t> </a:t>
            </a:r>
            <a:r>
              <a:rPr lang="en-US" sz="2000" spc="-10" dirty="0" err="1">
                <a:solidFill>
                  <a:srgbClr val="333333"/>
                </a:solidFill>
              </a:rPr>
              <a:t>i</a:t>
            </a:r>
            <a:r>
              <a:rPr lang="en-US" sz="2000" dirty="0" err="1">
                <a:solidFill>
                  <a:srgbClr val="333333"/>
                </a:solidFill>
              </a:rPr>
              <a:t>s</a:t>
            </a:r>
            <a:r>
              <a:rPr lang="en-US" sz="2000" spc="10" dirty="0" err="1">
                <a:solidFill>
                  <a:srgbClr val="333333"/>
                </a:solidFill>
              </a:rPr>
              <a:t>k</a:t>
            </a:r>
            <a:r>
              <a:rPr lang="en-US" sz="2000" spc="-10" dirty="0" err="1">
                <a:solidFill>
                  <a:srgbClr val="333333"/>
                </a:solidFill>
              </a:rPr>
              <a:t>u</a:t>
            </a:r>
            <a:r>
              <a:rPr lang="en-US" sz="2000" dirty="0" err="1">
                <a:solidFill>
                  <a:srgbClr val="333333"/>
                </a:solidFill>
              </a:rPr>
              <a:t>s</a:t>
            </a:r>
            <a:r>
              <a:rPr lang="en-US" sz="2000" spc="-10" dirty="0" err="1">
                <a:solidFill>
                  <a:srgbClr val="333333"/>
                </a:solidFill>
              </a:rPr>
              <a:t>t</a:t>
            </a:r>
            <a:r>
              <a:rPr lang="en-US" sz="2000" spc="5" dirty="0" err="1">
                <a:solidFill>
                  <a:srgbClr val="333333"/>
                </a:solidFill>
              </a:rPr>
              <a:t>v</a:t>
            </a:r>
            <a:r>
              <a:rPr lang="en-US" sz="2000" dirty="0" err="1">
                <a:solidFill>
                  <a:srgbClr val="333333"/>
                </a:solidFill>
              </a:rPr>
              <a:t>a</a:t>
            </a:r>
            <a:r>
              <a:rPr lang="en-US" sz="2000" spc="-15" dirty="0">
                <a:solidFill>
                  <a:srgbClr val="333333"/>
                </a:solidFill>
              </a:rPr>
              <a:t> </a:t>
            </a:r>
            <a:r>
              <a:rPr lang="en-US" sz="2000" spc="5" dirty="0" err="1">
                <a:solidFill>
                  <a:srgbClr val="333333"/>
                </a:solidFill>
              </a:rPr>
              <a:t>k</a:t>
            </a:r>
            <a:r>
              <a:rPr lang="en-US" sz="2000" dirty="0" err="1">
                <a:solidFill>
                  <a:srgbClr val="333333"/>
                </a:solidFill>
              </a:rPr>
              <a:t>ad</a:t>
            </a:r>
            <a:r>
              <a:rPr lang="en-US" sz="2000" spc="-10" dirty="0">
                <a:solidFill>
                  <a:srgbClr val="333333"/>
                </a:solidFill>
              </a:rPr>
              <a:t> </a:t>
            </a:r>
            <a:r>
              <a:rPr lang="en-US" sz="2000" dirty="0">
                <a:solidFill>
                  <a:srgbClr val="333333"/>
                </a:solidFill>
              </a:rPr>
              <a:t>je</a:t>
            </a:r>
            <a:r>
              <a:rPr lang="en-US" sz="2000" spc="-10" dirty="0">
                <a:solidFill>
                  <a:srgbClr val="333333"/>
                </a:solidFill>
              </a:rPr>
              <a:t> </a:t>
            </a:r>
            <a:r>
              <a:rPr lang="en-US" sz="2000" spc="5" dirty="0" err="1">
                <a:solidFill>
                  <a:srgbClr val="333333"/>
                </a:solidFill>
              </a:rPr>
              <a:t>pr</a:t>
            </a:r>
            <a:r>
              <a:rPr lang="en-US" sz="2000" spc="-10" dirty="0" err="1">
                <a:solidFill>
                  <a:srgbClr val="333333"/>
                </a:solidFill>
              </a:rPr>
              <a:t>i</a:t>
            </a:r>
            <a:r>
              <a:rPr lang="en-US" sz="2000" dirty="0" err="1">
                <a:solidFill>
                  <a:srgbClr val="333333"/>
                </a:solidFill>
              </a:rPr>
              <a:t>čao</a:t>
            </a:r>
            <a:r>
              <a:rPr lang="en-US" sz="2000" dirty="0">
                <a:solidFill>
                  <a:srgbClr val="333333"/>
                </a:solidFill>
              </a:rPr>
              <a:t> </a:t>
            </a:r>
            <a:r>
              <a:rPr lang="en-US" sz="2000" spc="5" dirty="0" err="1">
                <a:solidFill>
                  <a:srgbClr val="333333"/>
                </a:solidFill>
              </a:rPr>
              <a:t>o</a:t>
            </a:r>
            <a:r>
              <a:rPr lang="en-US" sz="2000" spc="-10" dirty="0" err="1">
                <a:solidFill>
                  <a:srgbClr val="333333"/>
                </a:solidFill>
              </a:rPr>
              <a:t>t</a:t>
            </a:r>
            <a:r>
              <a:rPr lang="en-US" sz="2000" spc="5" dirty="0" err="1">
                <a:solidFill>
                  <a:srgbClr val="333333"/>
                </a:solidFill>
              </a:rPr>
              <a:t>vor</a:t>
            </a:r>
            <a:r>
              <a:rPr lang="en-US" sz="2000" dirty="0" err="1">
                <a:solidFill>
                  <a:srgbClr val="333333"/>
                </a:solidFill>
              </a:rPr>
              <a:t>e</a:t>
            </a:r>
            <a:r>
              <a:rPr lang="en-US" sz="2000" spc="-10" dirty="0" err="1">
                <a:solidFill>
                  <a:srgbClr val="333333"/>
                </a:solidFill>
              </a:rPr>
              <a:t>n</a:t>
            </a:r>
            <a:r>
              <a:rPr lang="en-US" sz="2000" dirty="0" err="1">
                <a:solidFill>
                  <a:srgbClr val="333333"/>
                </a:solidFill>
              </a:rPr>
              <a:t>o</a:t>
            </a:r>
            <a:r>
              <a:rPr lang="en-US" sz="2000" spc="-55" dirty="0">
                <a:solidFill>
                  <a:srgbClr val="333333"/>
                </a:solidFill>
              </a:rPr>
              <a:t> </a:t>
            </a:r>
            <a:r>
              <a:rPr lang="en-US" sz="2000" dirty="0">
                <a:solidFill>
                  <a:srgbClr val="333333"/>
                </a:solidFill>
              </a:rPr>
              <a:t>o</a:t>
            </a:r>
            <a:r>
              <a:rPr lang="en-US" sz="2000" spc="-10" dirty="0">
                <a:solidFill>
                  <a:srgbClr val="333333"/>
                </a:solidFill>
              </a:rPr>
              <a:t> </a:t>
            </a:r>
            <a:r>
              <a:rPr lang="en-US" sz="2000" dirty="0" err="1">
                <a:solidFill>
                  <a:srgbClr val="333333"/>
                </a:solidFill>
              </a:rPr>
              <a:t>s</a:t>
            </a:r>
            <a:r>
              <a:rPr lang="en-US" sz="2000" spc="5" dirty="0" err="1">
                <a:solidFill>
                  <a:srgbClr val="333333"/>
                </a:solidFill>
              </a:rPr>
              <a:t>vo</a:t>
            </a:r>
            <a:r>
              <a:rPr lang="en-US" sz="2000" dirty="0" err="1">
                <a:solidFill>
                  <a:srgbClr val="333333"/>
                </a:solidFill>
              </a:rPr>
              <a:t>joj</a:t>
            </a:r>
            <a:r>
              <a:rPr lang="en-US" sz="2000" spc="-40" dirty="0">
                <a:solidFill>
                  <a:srgbClr val="333333"/>
                </a:solidFill>
              </a:rPr>
              <a:t> </a:t>
            </a:r>
            <a:r>
              <a:rPr lang="en-US" sz="2000" dirty="0" err="1">
                <a:solidFill>
                  <a:srgbClr val="333333"/>
                </a:solidFill>
              </a:rPr>
              <a:t>ps</a:t>
            </a:r>
            <a:r>
              <a:rPr lang="en-US" sz="2000" spc="-10" dirty="0" err="1">
                <a:solidFill>
                  <a:srgbClr val="333333"/>
                </a:solidFill>
              </a:rPr>
              <a:t>ih</a:t>
            </a:r>
            <a:r>
              <a:rPr lang="en-US" sz="2000" spc="5" dirty="0" err="1">
                <a:solidFill>
                  <a:srgbClr val="333333"/>
                </a:solidFill>
              </a:rPr>
              <a:t>o</a:t>
            </a:r>
            <a:r>
              <a:rPr lang="en-US" sz="2000" dirty="0" err="1">
                <a:solidFill>
                  <a:srgbClr val="333333"/>
                </a:solidFill>
              </a:rPr>
              <a:t>z</a:t>
            </a:r>
            <a:r>
              <a:rPr lang="en-US" sz="2000" spc="-15" dirty="0" err="1">
                <a:solidFill>
                  <a:srgbClr val="333333"/>
                </a:solidFill>
              </a:rPr>
              <a:t>i</a:t>
            </a:r>
            <a:r>
              <a:rPr lang="en-US" sz="2000" dirty="0">
                <a:solidFill>
                  <a:srgbClr val="333333"/>
                </a:solidFill>
              </a:rPr>
              <a:t>. </a:t>
            </a:r>
            <a:r>
              <a:rPr lang="en-US" sz="2000" dirty="0" err="1">
                <a:solidFill>
                  <a:srgbClr val="333333"/>
                </a:solidFill>
              </a:rPr>
              <a:t>N</a:t>
            </a:r>
            <a:r>
              <a:rPr lang="en-US" sz="2000" spc="-10" dirty="0" err="1">
                <a:solidFill>
                  <a:srgbClr val="333333"/>
                </a:solidFill>
              </a:rPr>
              <a:t>a</a:t>
            </a:r>
            <a:r>
              <a:rPr lang="en-US" sz="2000" spc="5" dirty="0" err="1">
                <a:solidFill>
                  <a:srgbClr val="333333"/>
                </a:solidFill>
              </a:rPr>
              <a:t>ko</a:t>
            </a:r>
            <a:r>
              <a:rPr lang="en-US" sz="2000" dirty="0" err="1">
                <a:solidFill>
                  <a:srgbClr val="333333"/>
                </a:solidFill>
              </a:rPr>
              <a:t>n</a:t>
            </a:r>
            <a:r>
              <a:rPr lang="en-US" sz="2000" spc="-25" dirty="0">
                <a:solidFill>
                  <a:srgbClr val="333333"/>
                </a:solidFill>
              </a:rPr>
              <a:t> </a:t>
            </a:r>
            <a:r>
              <a:rPr lang="en-US" sz="2000" dirty="0" err="1">
                <a:solidFill>
                  <a:srgbClr val="333333"/>
                </a:solidFill>
              </a:rPr>
              <a:t>š</a:t>
            </a:r>
            <a:r>
              <a:rPr lang="en-US" sz="2000" spc="-10" dirty="0" err="1">
                <a:solidFill>
                  <a:srgbClr val="333333"/>
                </a:solidFill>
              </a:rPr>
              <a:t>t</a:t>
            </a:r>
            <a:r>
              <a:rPr lang="en-US" sz="2000" dirty="0" err="1">
                <a:solidFill>
                  <a:srgbClr val="333333"/>
                </a:solidFill>
              </a:rPr>
              <a:t>o</a:t>
            </a:r>
            <a:r>
              <a:rPr lang="en-US" sz="2000" spc="-10" dirty="0">
                <a:solidFill>
                  <a:srgbClr val="333333"/>
                </a:solidFill>
              </a:rPr>
              <a:t> </a:t>
            </a:r>
            <a:r>
              <a:rPr lang="en-US" sz="2000" dirty="0">
                <a:solidFill>
                  <a:srgbClr val="333333"/>
                </a:solidFill>
              </a:rPr>
              <a:t>je</a:t>
            </a:r>
            <a:r>
              <a:rPr lang="en-US" sz="2000" spc="-10" dirty="0">
                <a:solidFill>
                  <a:srgbClr val="333333"/>
                </a:solidFill>
              </a:rPr>
              <a:t> </a:t>
            </a:r>
            <a:r>
              <a:rPr lang="en-US" sz="2000" dirty="0" err="1">
                <a:solidFill>
                  <a:srgbClr val="333333"/>
                </a:solidFill>
              </a:rPr>
              <a:t>s</a:t>
            </a:r>
            <a:r>
              <a:rPr lang="en-US" sz="2000" spc="5" dirty="0" err="1">
                <a:solidFill>
                  <a:srgbClr val="333333"/>
                </a:solidFill>
              </a:rPr>
              <a:t>vo</a:t>
            </a:r>
            <a:r>
              <a:rPr lang="en-US" sz="2000" dirty="0" err="1">
                <a:solidFill>
                  <a:srgbClr val="333333"/>
                </a:solidFill>
              </a:rPr>
              <a:t>m</a:t>
            </a:r>
            <a:r>
              <a:rPr lang="en-US" sz="2000" spc="-20" dirty="0">
                <a:solidFill>
                  <a:srgbClr val="333333"/>
                </a:solidFill>
              </a:rPr>
              <a:t> </a:t>
            </a:r>
            <a:r>
              <a:rPr lang="en-US" sz="2000" dirty="0" err="1">
                <a:solidFill>
                  <a:srgbClr val="333333"/>
                </a:solidFill>
              </a:rPr>
              <a:t>p</a:t>
            </a:r>
            <a:r>
              <a:rPr lang="en-US" sz="2000" spc="5" dirty="0" err="1">
                <a:solidFill>
                  <a:srgbClr val="333333"/>
                </a:solidFill>
              </a:rPr>
              <a:t>o</a:t>
            </a:r>
            <a:r>
              <a:rPr lang="en-US" sz="2000" dirty="0" err="1">
                <a:solidFill>
                  <a:srgbClr val="333333"/>
                </a:solidFill>
              </a:rPr>
              <a:t>s</a:t>
            </a:r>
            <a:r>
              <a:rPr lang="en-US" sz="2000" spc="-10" dirty="0" err="1">
                <a:solidFill>
                  <a:srgbClr val="333333"/>
                </a:solidFill>
              </a:rPr>
              <a:t>l</a:t>
            </a:r>
            <a:r>
              <a:rPr lang="en-US" sz="2000" dirty="0" err="1">
                <a:solidFill>
                  <a:srgbClr val="333333"/>
                </a:solidFill>
              </a:rPr>
              <a:t>e</a:t>
            </a:r>
            <a:r>
              <a:rPr lang="en-US" sz="2000" spc="5" dirty="0" err="1">
                <a:solidFill>
                  <a:srgbClr val="333333"/>
                </a:solidFill>
              </a:rPr>
              <a:t>d</a:t>
            </a:r>
            <a:r>
              <a:rPr lang="en-US" sz="2000" spc="-10" dirty="0" err="1">
                <a:solidFill>
                  <a:srgbClr val="333333"/>
                </a:solidFill>
              </a:rPr>
              <a:t>n</a:t>
            </a:r>
            <a:r>
              <a:rPr lang="en-US" sz="2000" dirty="0" err="1">
                <a:solidFill>
                  <a:srgbClr val="333333"/>
                </a:solidFill>
              </a:rPr>
              <a:t>jem</a:t>
            </a:r>
            <a:r>
              <a:rPr lang="en-US" sz="2000" spc="-65" dirty="0">
                <a:solidFill>
                  <a:srgbClr val="333333"/>
                </a:solidFill>
              </a:rPr>
              <a:t> </a:t>
            </a:r>
            <a:r>
              <a:rPr lang="en-US" sz="2000" dirty="0" err="1">
                <a:solidFill>
                  <a:srgbClr val="333333"/>
                </a:solidFill>
              </a:rPr>
              <a:t>še</a:t>
            </a:r>
            <a:r>
              <a:rPr lang="en-US" sz="2000" spc="10" dirty="0" err="1">
                <a:solidFill>
                  <a:srgbClr val="333333"/>
                </a:solidFill>
              </a:rPr>
              <a:t>f</a:t>
            </a:r>
            <a:r>
              <a:rPr lang="en-US" sz="2000" dirty="0" err="1">
                <a:solidFill>
                  <a:srgbClr val="333333"/>
                </a:solidFill>
              </a:rPr>
              <a:t>u</a:t>
            </a:r>
            <a:r>
              <a:rPr lang="en-US" sz="2000" spc="-25" dirty="0">
                <a:solidFill>
                  <a:srgbClr val="333333"/>
                </a:solidFill>
              </a:rPr>
              <a:t> </a:t>
            </a:r>
            <a:r>
              <a:rPr lang="en-US" sz="2000" spc="5" dirty="0" err="1">
                <a:solidFill>
                  <a:srgbClr val="333333"/>
                </a:solidFill>
              </a:rPr>
              <a:t>r</a:t>
            </a:r>
            <a:r>
              <a:rPr lang="en-US" sz="2000" dirty="0" err="1">
                <a:solidFill>
                  <a:srgbClr val="333333"/>
                </a:solidFill>
              </a:rPr>
              <a:t>e</a:t>
            </a:r>
            <a:r>
              <a:rPr lang="en-US" sz="2000" spc="5" dirty="0" err="1">
                <a:solidFill>
                  <a:srgbClr val="333333"/>
                </a:solidFill>
              </a:rPr>
              <a:t>k</a:t>
            </a:r>
            <a:r>
              <a:rPr lang="en-US" sz="2000" spc="-10" dirty="0" err="1">
                <a:solidFill>
                  <a:srgbClr val="333333"/>
                </a:solidFill>
              </a:rPr>
              <a:t>a</a:t>
            </a:r>
            <a:r>
              <a:rPr lang="en-US" sz="2000" dirty="0" err="1">
                <a:solidFill>
                  <a:srgbClr val="333333"/>
                </a:solidFill>
              </a:rPr>
              <a:t>o</a:t>
            </a:r>
            <a:r>
              <a:rPr lang="en-US" sz="2000" spc="-30" dirty="0">
                <a:solidFill>
                  <a:srgbClr val="333333"/>
                </a:solidFill>
              </a:rPr>
              <a:t> </a:t>
            </a:r>
            <a:r>
              <a:rPr lang="en-US" sz="2000" dirty="0">
                <a:solidFill>
                  <a:srgbClr val="333333"/>
                </a:solidFill>
              </a:rPr>
              <a:t>o</a:t>
            </a:r>
            <a:r>
              <a:rPr lang="en-US" sz="2000" spc="-10" dirty="0">
                <a:solidFill>
                  <a:srgbClr val="333333"/>
                </a:solidFill>
              </a:rPr>
              <a:t> </a:t>
            </a:r>
            <a:r>
              <a:rPr lang="en-US" sz="2000" dirty="0" err="1">
                <a:solidFill>
                  <a:srgbClr val="333333"/>
                </a:solidFill>
              </a:rPr>
              <a:t>s</a:t>
            </a:r>
            <a:r>
              <a:rPr lang="en-US" sz="2000" spc="5" dirty="0" err="1">
                <a:solidFill>
                  <a:srgbClr val="333333"/>
                </a:solidFill>
              </a:rPr>
              <a:t>vo</a:t>
            </a:r>
            <a:r>
              <a:rPr lang="en-US" sz="2000" dirty="0" err="1">
                <a:solidFill>
                  <a:srgbClr val="333333"/>
                </a:solidFill>
              </a:rPr>
              <a:t>m</a:t>
            </a:r>
            <a:r>
              <a:rPr lang="en-US" sz="2000" dirty="0">
                <a:solidFill>
                  <a:srgbClr val="333333"/>
                </a:solidFill>
              </a:rPr>
              <a:t> </a:t>
            </a:r>
            <a:r>
              <a:rPr lang="x-none" sz="2000">
                <a:solidFill>
                  <a:srgbClr val="333333"/>
                </a:solidFill>
              </a:rPr>
              <a:t>oboljenju</a:t>
            </a:r>
            <a:r>
              <a:rPr lang="en-US" sz="2000" dirty="0">
                <a:solidFill>
                  <a:srgbClr val="333333"/>
                </a:solidFill>
              </a:rPr>
              <a:t>,</a:t>
            </a:r>
            <a:r>
              <a:rPr lang="en-US" sz="2000" spc="-50" dirty="0">
                <a:solidFill>
                  <a:srgbClr val="333333"/>
                </a:solidFill>
              </a:rPr>
              <a:t> </a:t>
            </a:r>
            <a:r>
              <a:rPr lang="en-US" sz="2000" dirty="0" err="1">
                <a:solidFill>
                  <a:srgbClr val="333333"/>
                </a:solidFill>
              </a:rPr>
              <a:t>b</a:t>
            </a:r>
            <a:r>
              <a:rPr lang="en-US" sz="2000" spc="5" dirty="0" err="1">
                <a:solidFill>
                  <a:srgbClr val="333333"/>
                </a:solidFill>
              </a:rPr>
              <a:t>r</a:t>
            </a:r>
            <a:r>
              <a:rPr lang="en-US" sz="2000" dirty="0" err="1">
                <a:solidFill>
                  <a:srgbClr val="333333"/>
                </a:solidFill>
              </a:rPr>
              <a:t>zo</a:t>
            </a:r>
            <a:r>
              <a:rPr lang="en-US" sz="2000" spc="-10" dirty="0">
                <a:solidFill>
                  <a:srgbClr val="333333"/>
                </a:solidFill>
              </a:rPr>
              <a:t> </a:t>
            </a:r>
            <a:r>
              <a:rPr lang="en-US" sz="2000" dirty="0">
                <a:solidFill>
                  <a:srgbClr val="333333"/>
                </a:solidFill>
              </a:rPr>
              <a:t>je</a:t>
            </a:r>
            <a:r>
              <a:rPr lang="en-US" sz="2000" spc="-35" dirty="0">
                <a:solidFill>
                  <a:srgbClr val="333333"/>
                </a:solidFill>
              </a:rPr>
              <a:t> </a:t>
            </a:r>
            <a:r>
              <a:rPr lang="en-US" sz="2000" dirty="0">
                <a:solidFill>
                  <a:srgbClr val="333333"/>
                </a:solidFill>
              </a:rPr>
              <a:t>b</a:t>
            </a:r>
            <a:r>
              <a:rPr lang="en-US" sz="2000" spc="-10" dirty="0">
                <a:solidFill>
                  <a:srgbClr val="333333"/>
                </a:solidFill>
              </a:rPr>
              <a:t>i</a:t>
            </a:r>
            <a:r>
              <a:rPr lang="en-US" sz="2000" dirty="0">
                <a:solidFill>
                  <a:srgbClr val="333333"/>
                </a:solidFill>
              </a:rPr>
              <a:t>o</a:t>
            </a:r>
            <a:r>
              <a:rPr lang="en-US" sz="2000" spc="-10" dirty="0">
                <a:solidFill>
                  <a:srgbClr val="333333"/>
                </a:solidFill>
              </a:rPr>
              <a:t> </a:t>
            </a:r>
            <a:r>
              <a:rPr lang="en-US" sz="2000" dirty="0" err="1">
                <a:solidFill>
                  <a:srgbClr val="333333"/>
                </a:solidFill>
              </a:rPr>
              <a:t>p</a:t>
            </a:r>
            <a:r>
              <a:rPr lang="en-US" sz="2000" spc="5" dirty="0" err="1">
                <a:solidFill>
                  <a:srgbClr val="333333"/>
                </a:solidFill>
              </a:rPr>
              <a:t>r</a:t>
            </a:r>
            <a:r>
              <a:rPr lang="en-US" sz="2000" dirty="0" err="1">
                <a:solidFill>
                  <a:srgbClr val="333333"/>
                </a:solidFill>
              </a:rPr>
              <a:t>emeš</a:t>
            </a:r>
            <a:r>
              <a:rPr lang="en-US" sz="2000" spc="-10" dirty="0" err="1">
                <a:solidFill>
                  <a:srgbClr val="333333"/>
                </a:solidFill>
              </a:rPr>
              <a:t>t</a:t>
            </a:r>
            <a:r>
              <a:rPr lang="en-US" sz="2000" dirty="0" err="1">
                <a:solidFill>
                  <a:srgbClr val="333333"/>
                </a:solidFill>
              </a:rPr>
              <a:t>e</a:t>
            </a:r>
            <a:r>
              <a:rPr lang="en-US" sz="2000" spc="-10" dirty="0" err="1">
                <a:solidFill>
                  <a:srgbClr val="333333"/>
                </a:solidFill>
              </a:rPr>
              <a:t>n</a:t>
            </a:r>
            <a:r>
              <a:rPr lang="en-US" sz="2000" dirty="0">
                <a:solidFill>
                  <a:srgbClr val="333333"/>
                </a:solidFill>
              </a:rPr>
              <a:t>.</a:t>
            </a:r>
            <a:r>
              <a:rPr lang="en-US" sz="2000" spc="-25" dirty="0">
                <a:solidFill>
                  <a:srgbClr val="333333"/>
                </a:solidFill>
              </a:rPr>
              <a:t> </a:t>
            </a:r>
            <a:r>
              <a:rPr lang="en-US" sz="2000" dirty="0" err="1">
                <a:solidFill>
                  <a:srgbClr val="333333"/>
                </a:solidFill>
              </a:rPr>
              <a:t>Za</a:t>
            </a:r>
            <a:r>
              <a:rPr lang="en-US" sz="2000" spc="-15" dirty="0" err="1">
                <a:solidFill>
                  <a:srgbClr val="333333"/>
                </a:solidFill>
              </a:rPr>
              <a:t>t</a:t>
            </a:r>
            <a:r>
              <a:rPr lang="en-US" sz="2000" dirty="0" err="1">
                <a:solidFill>
                  <a:srgbClr val="333333"/>
                </a:solidFill>
              </a:rPr>
              <a:t>o</a:t>
            </a:r>
            <a:r>
              <a:rPr lang="en-US" sz="2000" spc="-10" dirty="0">
                <a:solidFill>
                  <a:srgbClr val="333333"/>
                </a:solidFill>
              </a:rPr>
              <a:t> </a:t>
            </a:r>
            <a:r>
              <a:rPr lang="en-US" sz="2000" spc="-10" dirty="0" err="1">
                <a:solidFill>
                  <a:srgbClr val="333333"/>
                </a:solidFill>
              </a:rPr>
              <a:t>i</a:t>
            </a:r>
            <a:r>
              <a:rPr lang="en-US" sz="2000" dirty="0" err="1">
                <a:solidFill>
                  <a:srgbClr val="333333"/>
                </a:solidFill>
              </a:rPr>
              <a:t>ma</a:t>
            </a:r>
            <a:r>
              <a:rPr lang="en-US" sz="2000" spc="-25" dirty="0">
                <a:solidFill>
                  <a:srgbClr val="333333"/>
                </a:solidFill>
              </a:rPr>
              <a:t> </a:t>
            </a:r>
            <a:r>
              <a:rPr lang="en-US" sz="2000" dirty="0" err="1">
                <a:solidFill>
                  <a:srgbClr val="333333"/>
                </a:solidFill>
              </a:rPr>
              <a:t>s</a:t>
            </a:r>
            <a:r>
              <a:rPr lang="en-US" sz="2000" spc="-10" dirty="0" err="1">
                <a:solidFill>
                  <a:srgbClr val="333333"/>
                </a:solidFill>
              </a:rPr>
              <a:t>t</a:t>
            </a:r>
            <a:r>
              <a:rPr lang="en-US" sz="2000" spc="5" dirty="0" err="1">
                <a:solidFill>
                  <a:srgbClr val="333333"/>
                </a:solidFill>
              </a:rPr>
              <a:t>r</a:t>
            </a:r>
            <a:r>
              <a:rPr lang="en-US" sz="2000" spc="-10" dirty="0" err="1">
                <a:solidFill>
                  <a:srgbClr val="333333"/>
                </a:solidFill>
              </a:rPr>
              <a:t>a</a:t>
            </a:r>
            <a:r>
              <a:rPr lang="en-US" sz="2000" dirty="0" err="1">
                <a:solidFill>
                  <a:srgbClr val="333333"/>
                </a:solidFill>
              </a:rPr>
              <a:t>h</a:t>
            </a:r>
            <a:r>
              <a:rPr lang="en-US" sz="2000" dirty="0">
                <a:solidFill>
                  <a:srgbClr val="333333"/>
                </a:solidFill>
              </a:rPr>
              <a:t> da</a:t>
            </a:r>
            <a:r>
              <a:rPr lang="en-US" sz="2000" spc="-20" dirty="0">
                <a:solidFill>
                  <a:srgbClr val="333333"/>
                </a:solidFill>
              </a:rPr>
              <a:t> </a:t>
            </a:r>
            <a:r>
              <a:rPr lang="en-US" sz="2000" dirty="0" err="1">
                <a:solidFill>
                  <a:srgbClr val="333333"/>
                </a:solidFill>
              </a:rPr>
              <a:t>će</a:t>
            </a:r>
            <a:r>
              <a:rPr lang="en-US" sz="2000" spc="-10" dirty="0">
                <a:solidFill>
                  <a:srgbClr val="333333"/>
                </a:solidFill>
              </a:rPr>
              <a:t> </a:t>
            </a:r>
            <a:r>
              <a:rPr lang="en-US" sz="2000" spc="-10" dirty="0" err="1">
                <a:solidFill>
                  <a:srgbClr val="333333"/>
                </a:solidFill>
              </a:rPr>
              <a:t>n</a:t>
            </a:r>
            <a:r>
              <a:rPr lang="en-US" sz="2000" dirty="0" err="1">
                <a:solidFill>
                  <a:srgbClr val="333333"/>
                </a:solidFill>
              </a:rPr>
              <a:t>jeg</a:t>
            </a:r>
            <a:r>
              <a:rPr lang="en-US" sz="2000" spc="5" dirty="0" err="1">
                <a:solidFill>
                  <a:srgbClr val="333333"/>
                </a:solidFill>
              </a:rPr>
              <a:t>ov</a:t>
            </a:r>
            <a:r>
              <a:rPr lang="en-US" sz="2000" dirty="0" err="1">
                <a:solidFill>
                  <a:srgbClr val="333333"/>
                </a:solidFill>
              </a:rPr>
              <a:t>i</a:t>
            </a:r>
            <a:r>
              <a:rPr lang="en-US" sz="2000" spc="-45" dirty="0">
                <a:solidFill>
                  <a:srgbClr val="333333"/>
                </a:solidFill>
              </a:rPr>
              <a:t> </a:t>
            </a:r>
            <a:r>
              <a:rPr lang="en-US" sz="2000" dirty="0" err="1">
                <a:solidFill>
                  <a:srgbClr val="333333"/>
                </a:solidFill>
              </a:rPr>
              <a:t>p</a:t>
            </a:r>
            <a:r>
              <a:rPr lang="en-US" sz="2000" spc="5" dirty="0" err="1">
                <a:solidFill>
                  <a:srgbClr val="333333"/>
                </a:solidFill>
              </a:rPr>
              <a:t>r</a:t>
            </a:r>
            <a:r>
              <a:rPr lang="en-US" sz="2000" spc="-10" dirty="0" err="1">
                <a:solidFill>
                  <a:srgbClr val="333333"/>
                </a:solidFill>
              </a:rPr>
              <a:t>i</a:t>
            </a:r>
            <a:r>
              <a:rPr lang="en-US" sz="2000" dirty="0" err="1">
                <a:solidFill>
                  <a:srgbClr val="333333"/>
                </a:solidFill>
              </a:rPr>
              <a:t>j</a:t>
            </a:r>
            <a:r>
              <a:rPr lang="en-US" sz="2000" spc="-10" dirty="0" err="1">
                <a:solidFill>
                  <a:srgbClr val="333333"/>
                </a:solidFill>
              </a:rPr>
              <a:t>at</a:t>
            </a:r>
            <a:r>
              <a:rPr lang="en-US" sz="2000" dirty="0" err="1">
                <a:solidFill>
                  <a:srgbClr val="333333"/>
                </a:solidFill>
              </a:rPr>
              <a:t>e</a:t>
            </a:r>
            <a:r>
              <a:rPr lang="en-US" sz="2000" spc="-10" dirty="0" err="1">
                <a:solidFill>
                  <a:srgbClr val="333333"/>
                </a:solidFill>
              </a:rPr>
              <a:t>l</a:t>
            </a:r>
            <a:r>
              <a:rPr lang="en-US" sz="2000" dirty="0" err="1">
                <a:solidFill>
                  <a:srgbClr val="333333"/>
                </a:solidFill>
              </a:rPr>
              <a:t>ji</a:t>
            </a:r>
            <a:r>
              <a:rPr lang="en-US" sz="2000" dirty="0">
                <a:solidFill>
                  <a:srgbClr val="333333"/>
                </a:solidFill>
              </a:rPr>
              <a:t> </a:t>
            </a:r>
            <a:r>
              <a:rPr lang="en-US" sz="2000" dirty="0" err="1">
                <a:solidFill>
                  <a:srgbClr val="333333"/>
                </a:solidFill>
              </a:rPr>
              <a:t>m</a:t>
            </a:r>
            <a:r>
              <a:rPr lang="en-US" sz="2000" spc="-15" dirty="0" err="1">
                <a:solidFill>
                  <a:srgbClr val="333333"/>
                </a:solidFill>
              </a:rPr>
              <a:t>i</a:t>
            </a:r>
            <a:r>
              <a:rPr lang="en-US" sz="2000" dirty="0" err="1">
                <a:solidFill>
                  <a:srgbClr val="333333"/>
                </a:solidFill>
              </a:rPr>
              <a:t>s</a:t>
            </a:r>
            <a:r>
              <a:rPr lang="en-US" sz="2000" spc="-10" dirty="0" err="1">
                <a:solidFill>
                  <a:srgbClr val="333333"/>
                </a:solidFill>
              </a:rPr>
              <a:t>lit</a:t>
            </a:r>
            <a:r>
              <a:rPr lang="en-US" sz="2000" dirty="0" err="1">
                <a:solidFill>
                  <a:srgbClr val="333333"/>
                </a:solidFill>
              </a:rPr>
              <a:t>i</a:t>
            </a:r>
            <a:r>
              <a:rPr lang="en-US" sz="2000" dirty="0">
                <a:solidFill>
                  <a:srgbClr val="333333"/>
                </a:solidFill>
              </a:rPr>
              <a:t> da</a:t>
            </a:r>
            <a:r>
              <a:rPr lang="en-US" sz="2000" spc="5" dirty="0">
                <a:solidFill>
                  <a:srgbClr val="333333"/>
                </a:solidFill>
              </a:rPr>
              <a:t> </a:t>
            </a:r>
            <a:r>
              <a:rPr lang="en-US" sz="2000" dirty="0">
                <a:solidFill>
                  <a:srgbClr val="333333"/>
                </a:solidFill>
              </a:rPr>
              <a:t>je</a:t>
            </a:r>
            <a:r>
              <a:rPr lang="en-US" sz="2000" spc="-5" dirty="0">
                <a:solidFill>
                  <a:srgbClr val="333333"/>
                </a:solidFill>
              </a:rPr>
              <a:t> </a:t>
            </a:r>
            <a:r>
              <a:rPr lang="en-US" sz="2000" i="1" spc="-10" dirty="0" err="1">
                <a:solidFill>
                  <a:srgbClr val="333333"/>
                </a:solidFill>
              </a:rPr>
              <a:t>lu</a:t>
            </a:r>
            <a:r>
              <a:rPr lang="en-US" sz="2000" i="1" dirty="0" err="1">
                <a:solidFill>
                  <a:srgbClr val="333333"/>
                </a:solidFill>
              </a:rPr>
              <a:t>d</a:t>
            </a:r>
            <a:r>
              <a:rPr lang="en-US" sz="2000" i="1" spc="-5" dirty="0">
                <a:solidFill>
                  <a:srgbClr val="333333"/>
                </a:solidFill>
              </a:rPr>
              <a:t> </a:t>
            </a:r>
            <a:r>
              <a:rPr lang="en-US" sz="2000" dirty="0" err="1">
                <a:solidFill>
                  <a:srgbClr val="333333"/>
                </a:solidFill>
              </a:rPr>
              <a:t>i</a:t>
            </a:r>
            <a:r>
              <a:rPr lang="en-US" sz="2000" dirty="0">
                <a:solidFill>
                  <a:srgbClr val="333333"/>
                </a:solidFill>
              </a:rPr>
              <a:t> da</a:t>
            </a:r>
            <a:r>
              <a:rPr lang="en-US" sz="2000" spc="-20" dirty="0">
                <a:solidFill>
                  <a:srgbClr val="333333"/>
                </a:solidFill>
              </a:rPr>
              <a:t> </a:t>
            </a:r>
            <a:r>
              <a:rPr lang="en-US" sz="2000" dirty="0" err="1">
                <a:solidFill>
                  <a:srgbClr val="333333"/>
                </a:solidFill>
              </a:rPr>
              <a:t>će</a:t>
            </a:r>
            <a:r>
              <a:rPr lang="en-US" sz="2000" spc="-10" dirty="0">
                <a:solidFill>
                  <a:srgbClr val="333333"/>
                </a:solidFill>
              </a:rPr>
              <a:t> </a:t>
            </a:r>
            <a:r>
              <a:rPr lang="en-US" sz="2000" dirty="0">
                <a:solidFill>
                  <a:srgbClr val="333333"/>
                </a:solidFill>
              </a:rPr>
              <a:t>mu</a:t>
            </a:r>
            <a:r>
              <a:rPr lang="en-US" sz="2000" spc="-5" dirty="0">
                <a:solidFill>
                  <a:srgbClr val="333333"/>
                </a:solidFill>
              </a:rPr>
              <a:t> </a:t>
            </a:r>
            <a:r>
              <a:rPr lang="en-US" sz="2000" spc="5" dirty="0" err="1">
                <a:solidFill>
                  <a:srgbClr val="333333"/>
                </a:solidFill>
              </a:rPr>
              <a:t>okr</a:t>
            </a:r>
            <a:r>
              <a:rPr lang="en-US" sz="2000" dirty="0" err="1">
                <a:solidFill>
                  <a:srgbClr val="333333"/>
                </a:solidFill>
              </a:rPr>
              <a:t>e</a:t>
            </a:r>
            <a:r>
              <a:rPr lang="en-US" sz="2000" spc="-10" dirty="0" err="1">
                <a:solidFill>
                  <a:srgbClr val="333333"/>
                </a:solidFill>
              </a:rPr>
              <a:t>nut</a:t>
            </a:r>
            <a:r>
              <a:rPr lang="en-US" sz="2000" dirty="0" err="1">
                <a:solidFill>
                  <a:srgbClr val="333333"/>
                </a:solidFill>
              </a:rPr>
              <a:t>i</a:t>
            </a:r>
            <a:r>
              <a:rPr lang="en-US" sz="2000" spc="-45" dirty="0">
                <a:solidFill>
                  <a:srgbClr val="333333"/>
                </a:solidFill>
              </a:rPr>
              <a:t> </a:t>
            </a:r>
            <a:r>
              <a:rPr lang="en-US" sz="2000" spc="-10" dirty="0" err="1">
                <a:solidFill>
                  <a:srgbClr val="333333"/>
                </a:solidFill>
              </a:rPr>
              <a:t>l</a:t>
            </a:r>
            <a:r>
              <a:rPr lang="en-US" sz="2000" dirty="0" err="1">
                <a:solidFill>
                  <a:srgbClr val="333333"/>
                </a:solidFill>
              </a:rPr>
              <a:t>e</a:t>
            </a:r>
            <a:r>
              <a:rPr lang="en-US" sz="2000" spc="5" dirty="0" err="1">
                <a:solidFill>
                  <a:srgbClr val="333333"/>
                </a:solidFill>
              </a:rPr>
              <a:t>đ</a:t>
            </a:r>
            <a:r>
              <a:rPr lang="en-US" sz="2000" spc="10" dirty="0" err="1">
                <a:solidFill>
                  <a:srgbClr val="333333"/>
                </a:solidFill>
              </a:rPr>
              <a:t>a</a:t>
            </a:r>
            <a:r>
              <a:rPr lang="en-US" sz="2000" dirty="0">
                <a:solidFill>
                  <a:srgbClr val="333333"/>
                </a:solidFill>
              </a:rPr>
              <a:t>.</a:t>
            </a:r>
          </a:p>
          <a:p>
            <a:pPr marR="6350" lvl="0" defTabSz="914400"/>
            <a:r>
              <a:rPr lang="en-US" sz="2000" spc="15" dirty="0" err="1">
                <a:solidFill>
                  <a:srgbClr val="004992"/>
                </a:solidFill>
              </a:rPr>
              <a:t>I</a:t>
            </a:r>
            <a:r>
              <a:rPr lang="en-US" sz="2000" dirty="0" err="1">
                <a:solidFill>
                  <a:srgbClr val="004992"/>
                </a:solidFill>
              </a:rPr>
              <a:t>p</a:t>
            </a:r>
            <a:r>
              <a:rPr lang="en-US" sz="2000" spc="-10" dirty="0" err="1">
                <a:solidFill>
                  <a:srgbClr val="004992"/>
                </a:solidFill>
              </a:rPr>
              <a:t>a</a:t>
            </a:r>
            <a:r>
              <a:rPr lang="en-US" sz="2000" spc="10" dirty="0" err="1">
                <a:solidFill>
                  <a:srgbClr val="004992"/>
                </a:solidFill>
              </a:rPr>
              <a:t>k</a:t>
            </a:r>
            <a:r>
              <a:rPr lang="en-US" sz="2000" dirty="0">
                <a:solidFill>
                  <a:srgbClr val="004992"/>
                </a:solidFill>
              </a:rPr>
              <a:t>:</a:t>
            </a:r>
            <a:r>
              <a:rPr lang="en-US" sz="2000" spc="-45" dirty="0">
                <a:solidFill>
                  <a:srgbClr val="004992"/>
                </a:solidFill>
              </a:rPr>
              <a:t> </a:t>
            </a:r>
            <a:r>
              <a:rPr lang="en-US" sz="2000" spc="-10" dirty="0" err="1">
                <a:solidFill>
                  <a:srgbClr val="333333"/>
                </a:solidFill>
              </a:rPr>
              <a:t>T</a:t>
            </a:r>
            <a:r>
              <a:rPr lang="en-US" sz="2000" spc="5" dirty="0" err="1">
                <a:solidFill>
                  <a:srgbClr val="333333"/>
                </a:solidFill>
              </a:rPr>
              <a:t>oko</a:t>
            </a:r>
            <a:r>
              <a:rPr lang="en-US" sz="2000" dirty="0" err="1">
                <a:solidFill>
                  <a:srgbClr val="333333"/>
                </a:solidFill>
              </a:rPr>
              <a:t>m</a:t>
            </a:r>
            <a:r>
              <a:rPr lang="en-US" sz="2000" spc="-20" dirty="0">
                <a:solidFill>
                  <a:srgbClr val="333333"/>
                </a:solidFill>
              </a:rPr>
              <a:t> </a:t>
            </a:r>
            <a:r>
              <a:rPr lang="en-US" sz="2000" dirty="0" err="1">
                <a:solidFill>
                  <a:srgbClr val="333333"/>
                </a:solidFill>
              </a:rPr>
              <a:t>sadaš</a:t>
            </a:r>
            <a:r>
              <a:rPr lang="en-US" sz="2000" spc="-15" dirty="0" err="1">
                <a:solidFill>
                  <a:srgbClr val="333333"/>
                </a:solidFill>
              </a:rPr>
              <a:t>n</a:t>
            </a:r>
            <a:r>
              <a:rPr lang="en-US" sz="2000" dirty="0" err="1">
                <a:solidFill>
                  <a:srgbClr val="333333"/>
                </a:solidFill>
              </a:rPr>
              <a:t>je</a:t>
            </a:r>
            <a:r>
              <a:rPr lang="en-US" sz="2000" spc="-35" dirty="0">
                <a:solidFill>
                  <a:srgbClr val="333333"/>
                </a:solidFill>
              </a:rPr>
              <a:t> </a:t>
            </a:r>
            <a:r>
              <a:rPr lang="en-US" sz="2000" spc="-10" dirty="0" err="1">
                <a:solidFill>
                  <a:srgbClr val="333333"/>
                </a:solidFill>
              </a:rPr>
              <a:t>h</a:t>
            </a:r>
            <a:r>
              <a:rPr lang="en-US" sz="2000" spc="5" dirty="0" err="1">
                <a:solidFill>
                  <a:srgbClr val="333333"/>
                </a:solidFill>
              </a:rPr>
              <a:t>o</a:t>
            </a:r>
            <a:r>
              <a:rPr lang="en-US" sz="2000" dirty="0" err="1">
                <a:solidFill>
                  <a:srgbClr val="333333"/>
                </a:solidFill>
              </a:rPr>
              <a:t>s</a:t>
            </a:r>
            <a:r>
              <a:rPr lang="en-US" sz="2000" spc="5" dirty="0" err="1">
                <a:solidFill>
                  <a:srgbClr val="333333"/>
                </a:solidFill>
              </a:rPr>
              <a:t>p</a:t>
            </a:r>
            <a:r>
              <a:rPr lang="en-US" sz="2000" spc="-10" dirty="0" err="1">
                <a:solidFill>
                  <a:srgbClr val="333333"/>
                </a:solidFill>
              </a:rPr>
              <a:t>itali</a:t>
            </a:r>
            <a:r>
              <a:rPr lang="en-US" sz="2000" dirty="0" err="1">
                <a:solidFill>
                  <a:srgbClr val="333333"/>
                </a:solidFill>
              </a:rPr>
              <a:t>z</a:t>
            </a:r>
            <a:r>
              <a:rPr lang="en-US" sz="2000" spc="-15" dirty="0" err="1">
                <a:solidFill>
                  <a:srgbClr val="333333"/>
                </a:solidFill>
              </a:rPr>
              <a:t>a</a:t>
            </a:r>
            <a:r>
              <a:rPr lang="en-US" sz="2000" dirty="0" err="1">
                <a:solidFill>
                  <a:srgbClr val="333333"/>
                </a:solidFill>
              </a:rPr>
              <a:t>c</a:t>
            </a:r>
            <a:r>
              <a:rPr lang="en-US" sz="2000" spc="-10" dirty="0" err="1">
                <a:solidFill>
                  <a:srgbClr val="333333"/>
                </a:solidFill>
              </a:rPr>
              <a:t>i</a:t>
            </a:r>
            <a:r>
              <a:rPr lang="en-US" sz="2000" dirty="0" err="1">
                <a:solidFill>
                  <a:srgbClr val="333333"/>
                </a:solidFill>
              </a:rPr>
              <a:t>je</a:t>
            </a:r>
            <a:r>
              <a:rPr lang="en-US" sz="2000" spc="10" dirty="0">
                <a:solidFill>
                  <a:srgbClr val="333333"/>
                </a:solidFill>
              </a:rPr>
              <a:t> </a:t>
            </a:r>
            <a:r>
              <a:rPr lang="en-US" sz="2000" spc="-15" dirty="0">
                <a:solidFill>
                  <a:srgbClr val="333333"/>
                </a:solidFill>
              </a:rPr>
              <a:t>M</a:t>
            </a:r>
            <a:r>
              <a:rPr lang="en-US" sz="2000" spc="-10" dirty="0">
                <a:solidFill>
                  <a:srgbClr val="333333"/>
                </a:solidFill>
              </a:rPr>
              <a:t>a</a:t>
            </a:r>
            <a:r>
              <a:rPr lang="en-US" sz="2000" spc="5" dirty="0">
                <a:solidFill>
                  <a:srgbClr val="333333"/>
                </a:solidFill>
              </a:rPr>
              <a:t>r</a:t>
            </a:r>
            <a:r>
              <a:rPr lang="x-none" sz="2000" spc="-10">
                <a:solidFill>
                  <a:srgbClr val="333333"/>
                </a:solidFill>
              </a:rPr>
              <a:t>ko</a:t>
            </a:r>
            <a:r>
              <a:rPr lang="en-US" sz="2000" dirty="0">
                <a:solidFill>
                  <a:srgbClr val="333333"/>
                </a:solidFill>
              </a:rPr>
              <a:t> je</a:t>
            </a:r>
            <a:r>
              <a:rPr lang="en-US" sz="2000" spc="-10" dirty="0">
                <a:solidFill>
                  <a:srgbClr val="333333"/>
                </a:solidFill>
              </a:rPr>
              <a:t> </a:t>
            </a:r>
            <a:r>
              <a:rPr lang="en-US" sz="2000" spc="-10" dirty="0" err="1">
                <a:solidFill>
                  <a:srgbClr val="333333"/>
                </a:solidFill>
              </a:rPr>
              <a:t>u</a:t>
            </a:r>
            <a:r>
              <a:rPr lang="en-US" sz="2000" dirty="0" err="1">
                <a:solidFill>
                  <a:srgbClr val="333333"/>
                </a:solidFill>
              </a:rPr>
              <a:t>čes</a:t>
            </a:r>
            <a:r>
              <a:rPr lang="en-US" sz="2000" spc="-10" dirty="0" err="1">
                <a:solidFill>
                  <a:srgbClr val="333333"/>
                </a:solidFill>
              </a:rPr>
              <a:t>t</a:t>
            </a:r>
            <a:r>
              <a:rPr lang="en-US" sz="2000" spc="5" dirty="0" err="1">
                <a:solidFill>
                  <a:srgbClr val="333333"/>
                </a:solidFill>
              </a:rPr>
              <a:t>vov</a:t>
            </a:r>
            <a:r>
              <a:rPr lang="en-US" sz="2000" spc="-10" dirty="0" err="1">
                <a:solidFill>
                  <a:srgbClr val="333333"/>
                </a:solidFill>
              </a:rPr>
              <a:t>a</a:t>
            </a:r>
            <a:r>
              <a:rPr lang="en-US" sz="2000" dirty="0" err="1">
                <a:solidFill>
                  <a:srgbClr val="333333"/>
                </a:solidFill>
              </a:rPr>
              <a:t>o</a:t>
            </a:r>
            <a:r>
              <a:rPr lang="en-US" sz="2000" spc="-55" dirty="0">
                <a:solidFill>
                  <a:srgbClr val="333333"/>
                </a:solidFill>
              </a:rPr>
              <a:t> </a:t>
            </a:r>
            <a:r>
              <a:rPr lang="en-US" sz="2000" dirty="0">
                <a:solidFill>
                  <a:srgbClr val="333333"/>
                </a:solidFill>
              </a:rPr>
              <a:t>u </a:t>
            </a:r>
            <a:r>
              <a:rPr lang="en-US" sz="2000" spc="-15" dirty="0">
                <a:solidFill>
                  <a:srgbClr val="333333"/>
                </a:solidFill>
              </a:rPr>
              <a:t>M</a:t>
            </a:r>
            <a:r>
              <a:rPr lang="en-US" sz="2000" spc="-10" dirty="0">
                <a:solidFill>
                  <a:srgbClr val="333333"/>
                </a:solidFill>
              </a:rPr>
              <a:t>KT</a:t>
            </a:r>
            <a:r>
              <a:rPr lang="en-US" sz="2000" dirty="0">
                <a:solidFill>
                  <a:srgbClr val="333333"/>
                </a:solidFill>
              </a:rPr>
              <a:t>, </a:t>
            </a:r>
            <a:r>
              <a:rPr lang="en-US" sz="2000" spc="5" dirty="0" err="1">
                <a:solidFill>
                  <a:srgbClr val="333333"/>
                </a:solidFill>
              </a:rPr>
              <a:t>k</a:t>
            </a:r>
            <a:r>
              <a:rPr lang="en-US" sz="2000" spc="-10" dirty="0" err="1">
                <a:solidFill>
                  <a:srgbClr val="333333"/>
                </a:solidFill>
              </a:rPr>
              <a:t>a</a:t>
            </a:r>
            <a:r>
              <a:rPr lang="en-US" sz="2000" dirty="0" err="1">
                <a:solidFill>
                  <a:srgbClr val="333333"/>
                </a:solidFill>
              </a:rPr>
              <a:t>o</a:t>
            </a:r>
            <a:r>
              <a:rPr lang="en-US" sz="2000" spc="-10" dirty="0">
                <a:solidFill>
                  <a:srgbClr val="333333"/>
                </a:solidFill>
              </a:rPr>
              <a:t> </a:t>
            </a:r>
            <a:r>
              <a:rPr lang="en-US" sz="2000" dirty="0" err="1">
                <a:solidFill>
                  <a:srgbClr val="333333"/>
                </a:solidFill>
              </a:rPr>
              <a:t>i</a:t>
            </a:r>
            <a:r>
              <a:rPr lang="en-US" sz="2000" dirty="0">
                <a:solidFill>
                  <a:srgbClr val="333333"/>
                </a:solidFill>
              </a:rPr>
              <a:t> u </a:t>
            </a:r>
            <a:r>
              <a:rPr lang="en-US" sz="2000" dirty="0" err="1">
                <a:solidFill>
                  <a:srgbClr val="333333"/>
                </a:solidFill>
              </a:rPr>
              <a:t>d</a:t>
            </a:r>
            <a:r>
              <a:rPr lang="en-US" sz="2000" spc="5" dirty="0" err="1">
                <a:solidFill>
                  <a:srgbClr val="333333"/>
                </a:solidFill>
              </a:rPr>
              <a:t>r</a:t>
            </a:r>
            <a:r>
              <a:rPr lang="en-US" sz="2000" spc="-10" dirty="0" err="1">
                <a:solidFill>
                  <a:srgbClr val="333333"/>
                </a:solidFill>
              </a:rPr>
              <a:t>u</a:t>
            </a:r>
            <a:r>
              <a:rPr lang="en-US" sz="2000" dirty="0" err="1">
                <a:solidFill>
                  <a:srgbClr val="333333"/>
                </a:solidFill>
              </a:rPr>
              <a:t>g</a:t>
            </a:r>
            <a:r>
              <a:rPr lang="en-US" sz="2000" spc="-10" dirty="0" err="1">
                <a:solidFill>
                  <a:srgbClr val="333333"/>
                </a:solidFill>
              </a:rPr>
              <a:t>i</a:t>
            </a:r>
            <a:r>
              <a:rPr lang="en-US" sz="2000" dirty="0" err="1">
                <a:solidFill>
                  <a:srgbClr val="333333"/>
                </a:solidFill>
              </a:rPr>
              <a:t>m</a:t>
            </a:r>
            <a:r>
              <a:rPr lang="en-US" sz="2000" spc="-20" dirty="0">
                <a:solidFill>
                  <a:srgbClr val="333333"/>
                </a:solidFill>
              </a:rPr>
              <a:t> </a:t>
            </a:r>
            <a:r>
              <a:rPr lang="en-US" sz="2000" spc="-10" dirty="0" err="1">
                <a:solidFill>
                  <a:srgbClr val="333333"/>
                </a:solidFill>
              </a:rPr>
              <a:t>t</a:t>
            </a:r>
            <a:r>
              <a:rPr lang="en-US" sz="2000" dirty="0" err="1">
                <a:solidFill>
                  <a:srgbClr val="333333"/>
                </a:solidFill>
              </a:rPr>
              <a:t>e</a:t>
            </a:r>
            <a:r>
              <a:rPr lang="en-US" sz="2000" spc="5" dirty="0" err="1">
                <a:solidFill>
                  <a:srgbClr val="333333"/>
                </a:solidFill>
              </a:rPr>
              <a:t>r</a:t>
            </a:r>
            <a:r>
              <a:rPr lang="en-US" sz="2000" spc="-10" dirty="0" err="1">
                <a:solidFill>
                  <a:srgbClr val="333333"/>
                </a:solidFill>
              </a:rPr>
              <a:t>a</a:t>
            </a:r>
            <a:r>
              <a:rPr lang="en-US" sz="2000" dirty="0" err="1">
                <a:solidFill>
                  <a:srgbClr val="333333"/>
                </a:solidFill>
              </a:rPr>
              <a:t>p</a:t>
            </a:r>
            <a:r>
              <a:rPr lang="en-US" sz="2000" spc="-10" dirty="0" err="1">
                <a:solidFill>
                  <a:srgbClr val="333333"/>
                </a:solidFill>
              </a:rPr>
              <a:t>i</a:t>
            </a:r>
            <a:r>
              <a:rPr lang="en-US" sz="2000" dirty="0" err="1">
                <a:solidFill>
                  <a:srgbClr val="333333"/>
                </a:solidFill>
              </a:rPr>
              <a:t>j</a:t>
            </a:r>
            <a:r>
              <a:rPr lang="en-US" sz="2000" spc="-10" dirty="0" err="1">
                <a:solidFill>
                  <a:srgbClr val="333333"/>
                </a:solidFill>
              </a:rPr>
              <a:t>a</a:t>
            </a:r>
            <a:r>
              <a:rPr lang="en-US" sz="2000" dirty="0" err="1">
                <a:solidFill>
                  <a:srgbClr val="333333"/>
                </a:solidFill>
              </a:rPr>
              <a:t>ma</a:t>
            </a:r>
            <a:r>
              <a:rPr lang="en-US" sz="2000" spc="-25" dirty="0">
                <a:solidFill>
                  <a:srgbClr val="333333"/>
                </a:solidFill>
              </a:rPr>
              <a:t> </a:t>
            </a:r>
            <a:r>
              <a:rPr lang="en-US" sz="2000" dirty="0" err="1">
                <a:solidFill>
                  <a:srgbClr val="333333"/>
                </a:solidFill>
              </a:rPr>
              <a:t>i</a:t>
            </a:r>
            <a:r>
              <a:rPr lang="en-US" sz="2000" dirty="0">
                <a:solidFill>
                  <a:srgbClr val="333333"/>
                </a:solidFill>
              </a:rPr>
              <a:t> </a:t>
            </a:r>
            <a:r>
              <a:rPr lang="en-US" sz="2000" spc="-10" dirty="0" err="1">
                <a:solidFill>
                  <a:srgbClr val="333333"/>
                </a:solidFill>
              </a:rPr>
              <a:t>a</a:t>
            </a:r>
            <a:r>
              <a:rPr lang="en-US" sz="2000" spc="5" dirty="0" err="1">
                <a:solidFill>
                  <a:srgbClr val="333333"/>
                </a:solidFill>
              </a:rPr>
              <a:t>k</a:t>
            </a:r>
            <a:r>
              <a:rPr lang="en-US" sz="2000" spc="-10" dirty="0" err="1">
                <a:solidFill>
                  <a:srgbClr val="333333"/>
                </a:solidFill>
              </a:rPr>
              <a:t>ti</a:t>
            </a:r>
            <a:r>
              <a:rPr lang="en-US" sz="2000" spc="5" dirty="0" err="1">
                <a:solidFill>
                  <a:srgbClr val="333333"/>
                </a:solidFill>
              </a:rPr>
              <a:t>v</a:t>
            </a:r>
            <a:r>
              <a:rPr lang="en-US" sz="2000" spc="-10" dirty="0" err="1">
                <a:solidFill>
                  <a:srgbClr val="333333"/>
                </a:solidFill>
              </a:rPr>
              <a:t>n</a:t>
            </a:r>
            <a:r>
              <a:rPr lang="en-US" sz="2000" spc="5" dirty="0" err="1">
                <a:solidFill>
                  <a:srgbClr val="333333"/>
                </a:solidFill>
              </a:rPr>
              <a:t>o</a:t>
            </a:r>
            <a:r>
              <a:rPr lang="en-US" sz="2000" dirty="0" err="1">
                <a:solidFill>
                  <a:srgbClr val="333333"/>
                </a:solidFill>
              </a:rPr>
              <a:t>s</a:t>
            </a:r>
            <a:r>
              <a:rPr lang="en-US" sz="2000" spc="-10" dirty="0" err="1">
                <a:solidFill>
                  <a:srgbClr val="333333"/>
                </a:solidFill>
              </a:rPr>
              <a:t>ti</a:t>
            </a:r>
            <a:r>
              <a:rPr lang="en-US" sz="2000" dirty="0" err="1">
                <a:solidFill>
                  <a:srgbClr val="333333"/>
                </a:solidFill>
              </a:rPr>
              <a:t>m</a:t>
            </a:r>
            <a:r>
              <a:rPr lang="en-US" sz="2000" spc="-15" dirty="0" err="1">
                <a:solidFill>
                  <a:srgbClr val="333333"/>
                </a:solidFill>
              </a:rPr>
              <a:t>a</a:t>
            </a:r>
            <a:r>
              <a:rPr lang="en-US" sz="2000" spc="-25" dirty="0">
                <a:solidFill>
                  <a:srgbClr val="333333"/>
                </a:solidFill>
              </a:rPr>
              <a:t> </a:t>
            </a:r>
            <a:r>
              <a:rPr lang="en-US" sz="2000" dirty="0" err="1">
                <a:solidFill>
                  <a:srgbClr val="333333"/>
                </a:solidFill>
              </a:rPr>
              <a:t>i</a:t>
            </a:r>
            <a:r>
              <a:rPr lang="en-US" sz="2000" dirty="0">
                <a:solidFill>
                  <a:srgbClr val="333333"/>
                </a:solidFill>
              </a:rPr>
              <a:t> </a:t>
            </a:r>
            <a:r>
              <a:rPr lang="en-US" sz="2000" spc="5" dirty="0" err="1">
                <a:solidFill>
                  <a:srgbClr val="333333"/>
                </a:solidFill>
              </a:rPr>
              <a:t>o</a:t>
            </a:r>
            <a:r>
              <a:rPr lang="en-US" sz="2000" dirty="0" err="1">
                <a:solidFill>
                  <a:srgbClr val="333333"/>
                </a:solidFill>
              </a:rPr>
              <a:t>d</a:t>
            </a:r>
            <a:r>
              <a:rPr lang="en-US" sz="2000" spc="-10" dirty="0" err="1">
                <a:solidFill>
                  <a:srgbClr val="333333"/>
                </a:solidFill>
              </a:rPr>
              <a:t>lu</a:t>
            </a:r>
            <a:r>
              <a:rPr lang="en-US" sz="2000" dirty="0" err="1">
                <a:solidFill>
                  <a:srgbClr val="333333"/>
                </a:solidFill>
              </a:rPr>
              <a:t>č</a:t>
            </a:r>
            <a:r>
              <a:rPr lang="en-US" sz="2000" spc="-10" dirty="0" err="1">
                <a:solidFill>
                  <a:srgbClr val="333333"/>
                </a:solidFill>
              </a:rPr>
              <a:t>i</a:t>
            </a:r>
            <a:r>
              <a:rPr lang="en-US" sz="2000" dirty="0" err="1">
                <a:solidFill>
                  <a:srgbClr val="333333"/>
                </a:solidFill>
              </a:rPr>
              <a:t>o</a:t>
            </a:r>
            <a:r>
              <a:rPr lang="en-US" sz="2000" spc="-10" dirty="0">
                <a:solidFill>
                  <a:srgbClr val="333333"/>
                </a:solidFill>
              </a:rPr>
              <a:t> </a:t>
            </a:r>
            <a:r>
              <a:rPr lang="en-US" sz="2000" dirty="0">
                <a:solidFill>
                  <a:srgbClr val="333333"/>
                </a:solidFill>
              </a:rPr>
              <a:t>je</a:t>
            </a:r>
            <a:r>
              <a:rPr lang="en-US" sz="2000" spc="-10" dirty="0">
                <a:solidFill>
                  <a:srgbClr val="333333"/>
                </a:solidFill>
              </a:rPr>
              <a:t> </a:t>
            </a:r>
            <a:r>
              <a:rPr lang="en-US" sz="2000" dirty="0">
                <a:solidFill>
                  <a:srgbClr val="333333"/>
                </a:solidFill>
              </a:rPr>
              <a:t>da</a:t>
            </a:r>
            <a:r>
              <a:rPr lang="en-US" sz="2000" spc="-20" dirty="0">
                <a:solidFill>
                  <a:srgbClr val="333333"/>
                </a:solidFill>
              </a:rPr>
              <a:t> </a:t>
            </a:r>
            <a:r>
              <a:rPr lang="en-US" sz="2000" spc="5" dirty="0" err="1">
                <a:solidFill>
                  <a:srgbClr val="333333"/>
                </a:solidFill>
              </a:rPr>
              <a:t>v</a:t>
            </a:r>
            <a:r>
              <a:rPr lang="en-US" sz="2000" spc="-10" dirty="0" err="1">
                <a:solidFill>
                  <a:srgbClr val="333333"/>
                </a:solidFill>
              </a:rPr>
              <a:t>i</a:t>
            </a:r>
            <a:r>
              <a:rPr lang="en-US" sz="2000" dirty="0" err="1">
                <a:solidFill>
                  <a:srgbClr val="333333"/>
                </a:solidFill>
              </a:rPr>
              <a:t>še</a:t>
            </a:r>
            <a:r>
              <a:rPr lang="en-US" sz="2000" spc="-10" dirty="0">
                <a:solidFill>
                  <a:srgbClr val="333333"/>
                </a:solidFill>
              </a:rPr>
              <a:t> n</a:t>
            </a:r>
            <a:r>
              <a:rPr lang="en-US" sz="2000" dirty="0">
                <a:solidFill>
                  <a:srgbClr val="333333"/>
                </a:solidFill>
              </a:rPr>
              <a:t>e</a:t>
            </a:r>
            <a:r>
              <a:rPr lang="en-US" sz="2000" spc="-10" dirty="0">
                <a:solidFill>
                  <a:srgbClr val="333333"/>
                </a:solidFill>
              </a:rPr>
              <a:t> </a:t>
            </a:r>
            <a:r>
              <a:rPr lang="en-US" sz="2000" spc="5" dirty="0" err="1">
                <a:solidFill>
                  <a:srgbClr val="333333"/>
                </a:solidFill>
              </a:rPr>
              <a:t>kr</a:t>
            </a:r>
            <a:r>
              <a:rPr lang="en-US" sz="2000" spc="-10" dirty="0" err="1">
                <a:solidFill>
                  <a:srgbClr val="333333"/>
                </a:solidFill>
              </a:rPr>
              <a:t>i</a:t>
            </a:r>
            <a:r>
              <a:rPr lang="en-US" sz="2000" dirty="0" err="1">
                <a:solidFill>
                  <a:srgbClr val="333333"/>
                </a:solidFill>
              </a:rPr>
              <a:t>je</a:t>
            </a:r>
            <a:r>
              <a:rPr lang="en-US" sz="2000" spc="-35" dirty="0">
                <a:solidFill>
                  <a:srgbClr val="333333"/>
                </a:solidFill>
              </a:rPr>
              <a:t> </a:t>
            </a:r>
            <a:r>
              <a:rPr lang="en-US" sz="2000" dirty="0" err="1">
                <a:solidFill>
                  <a:srgbClr val="333333"/>
                </a:solidFill>
              </a:rPr>
              <a:t>s</a:t>
            </a:r>
            <a:r>
              <a:rPr lang="en-US" sz="2000" spc="5" dirty="0" err="1">
                <a:solidFill>
                  <a:srgbClr val="333333"/>
                </a:solidFill>
              </a:rPr>
              <a:t>vo</a:t>
            </a:r>
            <a:r>
              <a:rPr lang="en-US" sz="2000" dirty="0" err="1">
                <a:solidFill>
                  <a:srgbClr val="333333"/>
                </a:solidFill>
              </a:rPr>
              <a:t>ju</a:t>
            </a:r>
            <a:r>
              <a:rPr lang="en-US" sz="2000" spc="-25" dirty="0">
                <a:solidFill>
                  <a:srgbClr val="333333"/>
                </a:solidFill>
              </a:rPr>
              <a:t> </a:t>
            </a:r>
            <a:r>
              <a:rPr lang="en-US" sz="2000" dirty="0" err="1">
                <a:solidFill>
                  <a:srgbClr val="333333"/>
                </a:solidFill>
              </a:rPr>
              <a:t>ps</a:t>
            </a:r>
            <a:r>
              <a:rPr lang="en-US" sz="2000" spc="-10" dirty="0" err="1">
                <a:solidFill>
                  <a:srgbClr val="333333"/>
                </a:solidFill>
              </a:rPr>
              <a:t>ih</a:t>
            </a:r>
            <a:r>
              <a:rPr lang="en-US" sz="2000" spc="5" dirty="0" err="1">
                <a:solidFill>
                  <a:srgbClr val="333333"/>
                </a:solidFill>
              </a:rPr>
              <a:t>o</a:t>
            </a:r>
            <a:r>
              <a:rPr lang="en-US" sz="2000" dirty="0" err="1">
                <a:solidFill>
                  <a:srgbClr val="333333"/>
                </a:solidFill>
              </a:rPr>
              <a:t>zu</a:t>
            </a:r>
            <a:r>
              <a:rPr lang="en-US" sz="2000" dirty="0">
                <a:solidFill>
                  <a:srgbClr val="333333"/>
                </a:solidFill>
              </a:rPr>
              <a:t> </a:t>
            </a:r>
            <a:r>
              <a:rPr lang="en-US" sz="2000" spc="5" dirty="0">
                <a:solidFill>
                  <a:srgbClr val="333333"/>
                </a:solidFill>
              </a:rPr>
              <a:t>o</a:t>
            </a:r>
            <a:r>
              <a:rPr lang="en-US" sz="2000" dirty="0">
                <a:solidFill>
                  <a:srgbClr val="333333"/>
                </a:solidFill>
              </a:rPr>
              <a:t>d</a:t>
            </a:r>
            <a:r>
              <a:rPr lang="en-US" sz="2000" spc="-10" dirty="0">
                <a:solidFill>
                  <a:srgbClr val="333333"/>
                </a:solidFill>
              </a:rPr>
              <a:t> </a:t>
            </a:r>
            <a:r>
              <a:rPr lang="en-US" sz="2000" dirty="0" err="1">
                <a:solidFill>
                  <a:srgbClr val="333333"/>
                </a:solidFill>
              </a:rPr>
              <a:t>s</a:t>
            </a:r>
            <a:r>
              <a:rPr lang="en-US" sz="2000" spc="5" dirty="0" err="1">
                <a:solidFill>
                  <a:srgbClr val="333333"/>
                </a:solidFill>
              </a:rPr>
              <a:t>vo</a:t>
            </a:r>
            <a:r>
              <a:rPr lang="en-US" sz="2000" dirty="0" err="1">
                <a:solidFill>
                  <a:srgbClr val="333333"/>
                </a:solidFill>
              </a:rPr>
              <a:t>j</a:t>
            </a:r>
            <a:r>
              <a:rPr lang="en-US" sz="2000" spc="-15" dirty="0" err="1">
                <a:solidFill>
                  <a:srgbClr val="333333"/>
                </a:solidFill>
              </a:rPr>
              <a:t>i</a:t>
            </a:r>
            <a:r>
              <a:rPr lang="en-US" sz="2000" dirty="0" err="1">
                <a:solidFill>
                  <a:srgbClr val="333333"/>
                </a:solidFill>
              </a:rPr>
              <a:t>h</a:t>
            </a:r>
            <a:r>
              <a:rPr lang="en-US" sz="2000" spc="-25" dirty="0">
                <a:solidFill>
                  <a:srgbClr val="333333"/>
                </a:solidFill>
              </a:rPr>
              <a:t> </a:t>
            </a:r>
            <a:r>
              <a:rPr lang="en-US" sz="2000" dirty="0" err="1">
                <a:solidFill>
                  <a:srgbClr val="333333"/>
                </a:solidFill>
              </a:rPr>
              <a:t>bl</a:t>
            </a:r>
            <a:r>
              <a:rPr lang="en-US" sz="2000" spc="-20" dirty="0" err="1">
                <a:solidFill>
                  <a:srgbClr val="333333"/>
                </a:solidFill>
              </a:rPr>
              <a:t>i</a:t>
            </a:r>
            <a:r>
              <a:rPr lang="en-US" sz="2000" dirty="0" err="1">
                <a:solidFill>
                  <a:srgbClr val="333333"/>
                </a:solidFill>
              </a:rPr>
              <a:t>s</a:t>
            </a:r>
            <a:r>
              <a:rPr lang="en-US" sz="2000" spc="5" dirty="0" err="1">
                <a:solidFill>
                  <a:srgbClr val="333333"/>
                </a:solidFill>
              </a:rPr>
              <a:t>k</a:t>
            </a:r>
            <a:r>
              <a:rPr lang="en-US" sz="2000" spc="-15" dirty="0" err="1">
                <a:solidFill>
                  <a:srgbClr val="333333"/>
                </a:solidFill>
              </a:rPr>
              <a:t>i</a:t>
            </a:r>
            <a:r>
              <a:rPr lang="en-US" sz="2000" dirty="0" err="1">
                <a:solidFill>
                  <a:srgbClr val="333333"/>
                </a:solidFill>
              </a:rPr>
              <a:t>h</a:t>
            </a:r>
            <a:r>
              <a:rPr lang="en-US" sz="2000" spc="-25" dirty="0">
                <a:solidFill>
                  <a:srgbClr val="333333"/>
                </a:solidFill>
              </a:rPr>
              <a:t> </a:t>
            </a:r>
            <a:r>
              <a:rPr lang="en-US" sz="2000" dirty="0" err="1">
                <a:solidFill>
                  <a:srgbClr val="333333"/>
                </a:solidFill>
              </a:rPr>
              <a:t>p</a:t>
            </a:r>
            <a:r>
              <a:rPr lang="en-US" sz="2000" spc="10" dirty="0" err="1">
                <a:solidFill>
                  <a:srgbClr val="333333"/>
                </a:solidFill>
              </a:rPr>
              <a:t>r</a:t>
            </a:r>
            <a:r>
              <a:rPr lang="en-US" sz="2000" spc="-15" dirty="0" err="1">
                <a:solidFill>
                  <a:srgbClr val="333333"/>
                </a:solidFill>
              </a:rPr>
              <a:t>i</a:t>
            </a:r>
            <a:r>
              <a:rPr lang="en-US" sz="2000" dirty="0" err="1">
                <a:solidFill>
                  <a:srgbClr val="333333"/>
                </a:solidFill>
              </a:rPr>
              <a:t>j</a:t>
            </a:r>
            <a:r>
              <a:rPr lang="en-US" sz="2000" spc="-10" dirty="0" err="1">
                <a:solidFill>
                  <a:srgbClr val="333333"/>
                </a:solidFill>
              </a:rPr>
              <a:t>a</a:t>
            </a:r>
            <a:r>
              <a:rPr lang="en-US" sz="2000" spc="-15" dirty="0" err="1">
                <a:solidFill>
                  <a:srgbClr val="333333"/>
                </a:solidFill>
              </a:rPr>
              <a:t>t</a:t>
            </a:r>
            <a:r>
              <a:rPr lang="en-US" sz="2000" dirty="0" err="1">
                <a:solidFill>
                  <a:srgbClr val="333333"/>
                </a:solidFill>
              </a:rPr>
              <a:t>e</a:t>
            </a:r>
            <a:r>
              <a:rPr lang="en-US" sz="2000" spc="-10" dirty="0" err="1">
                <a:solidFill>
                  <a:srgbClr val="333333"/>
                </a:solidFill>
              </a:rPr>
              <a:t>l</a:t>
            </a:r>
            <a:r>
              <a:rPr lang="en-US" sz="2000" dirty="0" err="1">
                <a:solidFill>
                  <a:srgbClr val="333333"/>
                </a:solidFill>
              </a:rPr>
              <a:t>j</a:t>
            </a:r>
            <a:r>
              <a:rPr lang="en-US" sz="2000" spc="-10" dirty="0" err="1">
                <a:solidFill>
                  <a:srgbClr val="333333"/>
                </a:solidFill>
              </a:rPr>
              <a:t>a</a:t>
            </a:r>
            <a:r>
              <a:rPr lang="en-US" sz="2000" dirty="0">
                <a:solidFill>
                  <a:srgbClr val="333333"/>
                </a:solidFill>
              </a:rPr>
              <a:t>.</a:t>
            </a:r>
            <a:r>
              <a:rPr lang="en-US" sz="2000" spc="-10" dirty="0">
                <a:solidFill>
                  <a:srgbClr val="333333"/>
                </a:solidFill>
              </a:rPr>
              <a:t> </a:t>
            </a:r>
            <a:r>
              <a:rPr lang="en-US" sz="2000" dirty="0" err="1">
                <a:solidFill>
                  <a:srgbClr val="333333"/>
                </a:solidFill>
              </a:rPr>
              <a:t>Go</a:t>
            </a:r>
            <a:r>
              <a:rPr lang="en-US" sz="2000" spc="-15" dirty="0" err="1">
                <a:solidFill>
                  <a:srgbClr val="333333"/>
                </a:solidFill>
              </a:rPr>
              <a:t>t</a:t>
            </a:r>
            <a:r>
              <a:rPr lang="en-US" sz="2000" spc="5" dirty="0" err="1">
                <a:solidFill>
                  <a:srgbClr val="333333"/>
                </a:solidFill>
              </a:rPr>
              <a:t>ov</a:t>
            </a:r>
            <a:r>
              <a:rPr lang="en-US" sz="2000" dirty="0" err="1">
                <a:solidFill>
                  <a:srgbClr val="333333"/>
                </a:solidFill>
              </a:rPr>
              <a:t>o</a:t>
            </a:r>
            <a:r>
              <a:rPr lang="en-US" sz="2000" spc="-30" dirty="0">
                <a:solidFill>
                  <a:srgbClr val="333333"/>
                </a:solidFill>
              </a:rPr>
              <a:t> </a:t>
            </a:r>
            <a:r>
              <a:rPr lang="en-US" sz="2000" dirty="0" err="1">
                <a:solidFill>
                  <a:srgbClr val="333333"/>
                </a:solidFill>
              </a:rPr>
              <a:t>su</a:t>
            </a:r>
            <a:r>
              <a:rPr lang="en-US" sz="2000" spc="-25" dirty="0">
                <a:solidFill>
                  <a:srgbClr val="333333"/>
                </a:solidFill>
              </a:rPr>
              <a:t> </a:t>
            </a:r>
            <a:r>
              <a:rPr lang="en-US" sz="2000" dirty="0" err="1">
                <a:solidFill>
                  <a:srgbClr val="333333"/>
                </a:solidFill>
              </a:rPr>
              <a:t>s</a:t>
            </a:r>
            <a:r>
              <a:rPr lang="en-US" sz="2000" spc="5" dirty="0" err="1">
                <a:solidFill>
                  <a:srgbClr val="333333"/>
                </a:solidFill>
              </a:rPr>
              <a:t>v</a:t>
            </a:r>
            <a:r>
              <a:rPr lang="en-US" sz="2000" dirty="0" err="1">
                <a:solidFill>
                  <a:srgbClr val="333333"/>
                </a:solidFill>
              </a:rPr>
              <a:t>i</a:t>
            </a:r>
            <a:r>
              <a:rPr lang="en-US" sz="2000" dirty="0">
                <a:solidFill>
                  <a:srgbClr val="333333"/>
                </a:solidFill>
              </a:rPr>
              <a:t> </a:t>
            </a:r>
            <a:r>
              <a:rPr lang="en-US" sz="2000" spc="-15" dirty="0" err="1">
                <a:solidFill>
                  <a:srgbClr val="333333"/>
                </a:solidFill>
              </a:rPr>
              <a:t>i</a:t>
            </a:r>
            <a:r>
              <a:rPr lang="en-US" sz="2000" spc="-10" dirty="0" err="1">
                <a:solidFill>
                  <a:srgbClr val="333333"/>
                </a:solidFill>
              </a:rPr>
              <a:t>ma</a:t>
            </a:r>
            <a:r>
              <a:rPr lang="en-US" sz="2000" spc="-15" dirty="0" err="1">
                <a:solidFill>
                  <a:srgbClr val="333333"/>
                </a:solidFill>
              </a:rPr>
              <a:t>l</a:t>
            </a:r>
            <a:r>
              <a:rPr lang="en-US" sz="2000" dirty="0" err="1">
                <a:solidFill>
                  <a:srgbClr val="333333"/>
                </a:solidFill>
              </a:rPr>
              <a:t>i</a:t>
            </a:r>
            <a:r>
              <a:rPr lang="en-US" sz="2000" dirty="0">
                <a:solidFill>
                  <a:srgbClr val="333333"/>
                </a:solidFill>
              </a:rPr>
              <a:t> </a:t>
            </a:r>
            <a:r>
              <a:rPr lang="en-US" sz="2000" spc="5" dirty="0" err="1">
                <a:solidFill>
                  <a:srgbClr val="333333"/>
                </a:solidFill>
              </a:rPr>
              <a:t>r</a:t>
            </a:r>
            <a:r>
              <a:rPr lang="en-US" sz="2000" spc="-10" dirty="0" err="1">
                <a:solidFill>
                  <a:srgbClr val="333333"/>
                </a:solidFill>
              </a:rPr>
              <a:t>az</a:t>
            </a:r>
            <a:r>
              <a:rPr lang="en-US" sz="2000" spc="-15" dirty="0" err="1">
                <a:solidFill>
                  <a:srgbClr val="333333"/>
                </a:solidFill>
              </a:rPr>
              <a:t>u</a:t>
            </a:r>
            <a:r>
              <a:rPr lang="en-US" sz="2000" spc="-10" dirty="0" err="1">
                <a:solidFill>
                  <a:srgbClr val="333333"/>
                </a:solidFill>
              </a:rPr>
              <a:t>ma</a:t>
            </a:r>
            <a:r>
              <a:rPr lang="en-US" sz="2000" dirty="0" err="1">
                <a:solidFill>
                  <a:srgbClr val="333333"/>
                </a:solidFill>
              </a:rPr>
              <a:t>n</a:t>
            </a:r>
            <a:r>
              <a:rPr lang="en-US" sz="2000" dirty="0">
                <a:solidFill>
                  <a:srgbClr val="333333"/>
                </a:solidFill>
              </a:rPr>
              <a:t> </a:t>
            </a:r>
            <a:r>
              <a:rPr lang="en-US" sz="2000" spc="5" dirty="0" err="1">
                <a:solidFill>
                  <a:srgbClr val="333333"/>
                </a:solidFill>
              </a:rPr>
              <a:t>o</a:t>
            </a:r>
            <a:r>
              <a:rPr lang="en-US" sz="2000" dirty="0" err="1">
                <a:solidFill>
                  <a:srgbClr val="333333"/>
                </a:solidFill>
              </a:rPr>
              <a:t>d</a:t>
            </a:r>
            <a:r>
              <a:rPr lang="en-US" sz="2000" spc="5" dirty="0" err="1">
                <a:solidFill>
                  <a:srgbClr val="333333"/>
                </a:solidFill>
              </a:rPr>
              <a:t>govo</a:t>
            </a:r>
            <a:r>
              <a:rPr lang="en-US" sz="2000" dirty="0" err="1">
                <a:solidFill>
                  <a:srgbClr val="333333"/>
                </a:solidFill>
              </a:rPr>
              <a:t>r</a:t>
            </a:r>
            <a:r>
              <a:rPr lang="en-US" sz="2000" spc="-80" dirty="0">
                <a:solidFill>
                  <a:srgbClr val="333333"/>
                </a:solidFill>
              </a:rPr>
              <a:t> </a:t>
            </a:r>
            <a:r>
              <a:rPr lang="en-US" sz="2000" spc="-15" dirty="0" err="1">
                <a:solidFill>
                  <a:srgbClr val="333333"/>
                </a:solidFill>
              </a:rPr>
              <a:t>n</a:t>
            </a:r>
            <a:r>
              <a:rPr lang="en-US" sz="2000" dirty="0" err="1">
                <a:solidFill>
                  <a:srgbClr val="333333"/>
                </a:solidFill>
              </a:rPr>
              <a:t>a</a:t>
            </a:r>
            <a:r>
              <a:rPr lang="en-US" sz="2000" dirty="0">
                <a:solidFill>
                  <a:srgbClr val="333333"/>
                </a:solidFill>
              </a:rPr>
              <a:t> </a:t>
            </a:r>
            <a:r>
              <a:rPr lang="en-US" sz="2000" spc="-15" dirty="0">
                <a:solidFill>
                  <a:srgbClr val="333333"/>
                </a:solidFill>
              </a:rPr>
              <a:t>M</a:t>
            </a:r>
            <a:r>
              <a:rPr lang="en-US" sz="2000" spc="-10" dirty="0">
                <a:solidFill>
                  <a:srgbClr val="333333"/>
                </a:solidFill>
              </a:rPr>
              <a:t>a</a:t>
            </a:r>
            <a:r>
              <a:rPr lang="en-US" sz="2000" spc="5" dirty="0">
                <a:solidFill>
                  <a:srgbClr val="333333"/>
                </a:solidFill>
              </a:rPr>
              <a:t>r</a:t>
            </a:r>
            <a:r>
              <a:rPr lang="sr-Latn-CS" sz="2000" spc="5" dirty="0">
                <a:solidFill>
                  <a:srgbClr val="333333"/>
                </a:solidFill>
              </a:rPr>
              <a:t>k</a:t>
            </a:r>
            <a:r>
              <a:rPr lang="en-US" sz="2000" spc="5" dirty="0" err="1">
                <a:solidFill>
                  <a:srgbClr val="333333"/>
                </a:solidFill>
              </a:rPr>
              <a:t>o</a:t>
            </a:r>
            <a:r>
              <a:rPr lang="en-US" sz="2000" dirty="0" err="1">
                <a:solidFill>
                  <a:srgbClr val="333333"/>
                </a:solidFill>
              </a:rPr>
              <a:t>v</a:t>
            </a:r>
            <a:r>
              <a:rPr lang="en-US" sz="2000" dirty="0">
                <a:solidFill>
                  <a:srgbClr val="333333"/>
                </a:solidFill>
              </a:rPr>
              <a:t> </a:t>
            </a:r>
            <a:r>
              <a:rPr lang="en-US" sz="2000" spc="5" dirty="0" err="1">
                <a:solidFill>
                  <a:srgbClr val="333333"/>
                </a:solidFill>
              </a:rPr>
              <a:t>o</a:t>
            </a:r>
            <a:r>
              <a:rPr lang="en-US" sz="2000" dirty="0" err="1">
                <a:solidFill>
                  <a:srgbClr val="333333"/>
                </a:solidFill>
              </a:rPr>
              <a:t>p</a:t>
            </a:r>
            <a:r>
              <a:rPr lang="en-US" sz="2000" spc="-10" dirty="0" err="1">
                <a:solidFill>
                  <a:srgbClr val="333333"/>
                </a:solidFill>
              </a:rPr>
              <a:t>i</a:t>
            </a:r>
            <a:r>
              <a:rPr lang="en-US" sz="2000" dirty="0" err="1">
                <a:solidFill>
                  <a:srgbClr val="333333"/>
                </a:solidFill>
              </a:rPr>
              <a:t>s</a:t>
            </a:r>
            <a:r>
              <a:rPr lang="en-US" sz="2000" spc="-10" dirty="0">
                <a:solidFill>
                  <a:srgbClr val="333333"/>
                </a:solidFill>
              </a:rPr>
              <a:t> </a:t>
            </a:r>
            <a:r>
              <a:rPr lang="en-US" sz="2000" dirty="0" err="1">
                <a:solidFill>
                  <a:srgbClr val="333333"/>
                </a:solidFill>
              </a:rPr>
              <a:t>s</a:t>
            </a:r>
            <a:r>
              <a:rPr lang="en-US" sz="2000" spc="-10" dirty="0" err="1">
                <a:solidFill>
                  <a:srgbClr val="333333"/>
                </a:solidFill>
              </a:rPr>
              <a:t>i</a:t>
            </a:r>
            <a:r>
              <a:rPr lang="en-US" sz="2000" dirty="0" err="1">
                <a:solidFill>
                  <a:srgbClr val="333333"/>
                </a:solidFill>
              </a:rPr>
              <a:t>mp</a:t>
            </a:r>
            <a:r>
              <a:rPr lang="en-US" sz="2000" spc="-10" dirty="0" err="1">
                <a:solidFill>
                  <a:srgbClr val="333333"/>
                </a:solidFill>
              </a:rPr>
              <a:t>t</a:t>
            </a:r>
            <a:r>
              <a:rPr lang="en-US" sz="2000" spc="5" dirty="0" err="1">
                <a:solidFill>
                  <a:srgbClr val="333333"/>
                </a:solidFill>
              </a:rPr>
              <a:t>o</a:t>
            </a:r>
            <a:r>
              <a:rPr lang="en-US" sz="2000" dirty="0" err="1">
                <a:solidFill>
                  <a:srgbClr val="333333"/>
                </a:solidFill>
              </a:rPr>
              <a:t>m</a:t>
            </a:r>
            <a:r>
              <a:rPr lang="en-US" sz="2000" spc="-15" dirty="0" err="1">
                <a:solidFill>
                  <a:srgbClr val="333333"/>
                </a:solidFill>
              </a:rPr>
              <a:t>a</a:t>
            </a:r>
            <a:r>
              <a:rPr lang="en-US" sz="2000" dirty="0">
                <a:solidFill>
                  <a:srgbClr val="333333"/>
                </a:solidFill>
              </a:rPr>
              <a:t>. </a:t>
            </a:r>
            <a:r>
              <a:rPr lang="en-US" sz="2000" spc="-15" dirty="0" err="1">
                <a:solidFill>
                  <a:srgbClr val="333333"/>
                </a:solidFill>
              </a:rPr>
              <a:t>J</a:t>
            </a:r>
            <a:r>
              <a:rPr lang="en-US" sz="2000" dirty="0" err="1">
                <a:solidFill>
                  <a:srgbClr val="333333"/>
                </a:solidFill>
              </a:rPr>
              <a:t>e</a:t>
            </a:r>
            <a:r>
              <a:rPr lang="en-US" sz="2000" spc="5" dirty="0" err="1">
                <a:solidFill>
                  <a:srgbClr val="333333"/>
                </a:solidFill>
              </a:rPr>
              <a:t>d</a:t>
            </a:r>
            <a:r>
              <a:rPr lang="en-US" sz="2000" spc="-10" dirty="0" err="1">
                <a:solidFill>
                  <a:srgbClr val="333333"/>
                </a:solidFill>
              </a:rPr>
              <a:t>a</a:t>
            </a:r>
            <a:r>
              <a:rPr lang="en-US" sz="2000" dirty="0" err="1">
                <a:solidFill>
                  <a:srgbClr val="333333"/>
                </a:solidFill>
              </a:rPr>
              <a:t>n</a:t>
            </a:r>
            <a:r>
              <a:rPr lang="en-US" sz="2000" spc="-25" dirty="0">
                <a:solidFill>
                  <a:srgbClr val="333333"/>
                </a:solidFill>
              </a:rPr>
              <a:t> </a:t>
            </a:r>
            <a:r>
              <a:rPr lang="en-US" sz="2000" spc="5" dirty="0">
                <a:solidFill>
                  <a:srgbClr val="333333"/>
                </a:solidFill>
              </a:rPr>
              <a:t>o</a:t>
            </a:r>
            <a:r>
              <a:rPr lang="en-US" sz="2000" dirty="0">
                <a:solidFill>
                  <a:srgbClr val="333333"/>
                </a:solidFill>
              </a:rPr>
              <a:t>d</a:t>
            </a:r>
            <a:r>
              <a:rPr lang="en-US" sz="2000" spc="-35" dirty="0">
                <a:solidFill>
                  <a:srgbClr val="333333"/>
                </a:solidFill>
              </a:rPr>
              <a:t> </a:t>
            </a:r>
            <a:r>
              <a:rPr lang="en-US" sz="2000" spc="-10" dirty="0" err="1">
                <a:solidFill>
                  <a:srgbClr val="333333"/>
                </a:solidFill>
              </a:rPr>
              <a:t>n</a:t>
            </a:r>
            <a:r>
              <a:rPr lang="en-US" sz="2000" dirty="0" err="1">
                <a:solidFill>
                  <a:srgbClr val="333333"/>
                </a:solidFill>
              </a:rPr>
              <a:t>j</a:t>
            </a:r>
            <a:r>
              <a:rPr lang="en-US" sz="2000" spc="-10" dirty="0" err="1">
                <a:solidFill>
                  <a:srgbClr val="333333"/>
                </a:solidFill>
              </a:rPr>
              <a:t>i</a:t>
            </a:r>
            <a:r>
              <a:rPr lang="en-US" sz="2000" dirty="0" err="1">
                <a:solidFill>
                  <a:srgbClr val="333333"/>
                </a:solidFill>
              </a:rPr>
              <a:t>h</a:t>
            </a:r>
            <a:r>
              <a:rPr lang="en-US" sz="2000" dirty="0">
                <a:solidFill>
                  <a:srgbClr val="333333"/>
                </a:solidFill>
              </a:rPr>
              <a:t> je</a:t>
            </a:r>
            <a:r>
              <a:rPr lang="en-US" sz="2000" spc="-10" dirty="0">
                <a:solidFill>
                  <a:srgbClr val="333333"/>
                </a:solidFill>
              </a:rPr>
              <a:t> </a:t>
            </a:r>
            <a:r>
              <a:rPr lang="en-US" sz="2000" dirty="0" err="1">
                <a:solidFill>
                  <a:srgbClr val="333333"/>
                </a:solidFill>
              </a:rPr>
              <a:t>čak</a:t>
            </a:r>
            <a:r>
              <a:rPr lang="en-US" sz="2000" spc="-10" dirty="0">
                <a:solidFill>
                  <a:srgbClr val="333333"/>
                </a:solidFill>
              </a:rPr>
              <a:t> </a:t>
            </a:r>
            <a:r>
              <a:rPr lang="x-none" sz="2000" spc="-10">
                <a:solidFill>
                  <a:srgbClr val="333333"/>
                </a:solidFill>
              </a:rPr>
              <a:t>saopštio sopstvena</a:t>
            </a:r>
            <a:r>
              <a:rPr lang="en-US" sz="2000" spc="15" dirty="0">
                <a:solidFill>
                  <a:srgbClr val="333333"/>
                </a:solidFill>
              </a:rPr>
              <a:t> </a:t>
            </a:r>
            <a:r>
              <a:rPr lang="en-US" sz="2000" spc="-10" dirty="0" err="1">
                <a:solidFill>
                  <a:srgbClr val="333333"/>
                </a:solidFill>
              </a:rPr>
              <a:t>i</a:t>
            </a:r>
            <a:r>
              <a:rPr lang="en-US" sz="2000" dirty="0" err="1">
                <a:solidFill>
                  <a:srgbClr val="333333"/>
                </a:solidFill>
              </a:rPr>
              <a:t>s</a:t>
            </a:r>
            <a:r>
              <a:rPr lang="en-US" sz="2000" spc="5" dirty="0" err="1">
                <a:solidFill>
                  <a:srgbClr val="333333"/>
                </a:solidFill>
              </a:rPr>
              <a:t>k</a:t>
            </a:r>
            <a:r>
              <a:rPr lang="en-US" sz="2000" spc="-10" dirty="0" err="1">
                <a:solidFill>
                  <a:srgbClr val="333333"/>
                </a:solidFill>
              </a:rPr>
              <a:t>u</a:t>
            </a:r>
            <a:r>
              <a:rPr lang="en-US" sz="2000" dirty="0" err="1">
                <a:solidFill>
                  <a:srgbClr val="333333"/>
                </a:solidFill>
              </a:rPr>
              <a:t>s</a:t>
            </a:r>
            <a:r>
              <a:rPr lang="en-US" sz="2000" spc="-10" dirty="0" err="1">
                <a:solidFill>
                  <a:srgbClr val="333333"/>
                </a:solidFill>
              </a:rPr>
              <a:t>t</a:t>
            </a:r>
            <a:r>
              <a:rPr lang="en-US" sz="2000" spc="5" dirty="0" err="1">
                <a:solidFill>
                  <a:srgbClr val="333333"/>
                </a:solidFill>
              </a:rPr>
              <a:t>v</a:t>
            </a:r>
            <a:r>
              <a:rPr lang="x-none" sz="2000" spc="5">
                <a:solidFill>
                  <a:srgbClr val="333333"/>
                </a:solidFill>
              </a:rPr>
              <a:t>a</a:t>
            </a:r>
            <a:r>
              <a:rPr lang="en-US" sz="2000" spc="-30" dirty="0">
                <a:solidFill>
                  <a:srgbClr val="333333"/>
                </a:solidFill>
              </a:rPr>
              <a:t> </a:t>
            </a:r>
            <a:r>
              <a:rPr lang="x-none" sz="2000" spc="-30">
                <a:solidFill>
                  <a:srgbClr val="333333"/>
                </a:solidFill>
              </a:rPr>
              <a:t>kada </a:t>
            </a:r>
            <a:r>
              <a:rPr lang="en-US" sz="2000" dirty="0">
                <a:solidFill>
                  <a:srgbClr val="333333"/>
                </a:solidFill>
              </a:rPr>
              <a:t>se </a:t>
            </a:r>
            <a:r>
              <a:rPr lang="en-US" sz="2000" spc="5" dirty="0" err="1">
                <a:solidFill>
                  <a:srgbClr val="333333"/>
                </a:solidFill>
              </a:rPr>
              <a:t>o</a:t>
            </a:r>
            <a:r>
              <a:rPr lang="en-US" sz="2000" dirty="0" err="1">
                <a:solidFill>
                  <a:srgbClr val="333333"/>
                </a:solidFill>
              </a:rPr>
              <a:t>seć</a:t>
            </a:r>
            <a:r>
              <a:rPr lang="en-US" sz="2000" spc="-10" dirty="0" err="1">
                <a:solidFill>
                  <a:srgbClr val="333333"/>
                </a:solidFill>
              </a:rPr>
              <a:t>a</a:t>
            </a:r>
            <a:r>
              <a:rPr lang="en-US" sz="2000" dirty="0" err="1">
                <a:solidFill>
                  <a:srgbClr val="333333"/>
                </a:solidFill>
              </a:rPr>
              <a:t>o</a:t>
            </a:r>
            <a:r>
              <a:rPr lang="en-US" sz="2000" spc="-30" dirty="0">
                <a:solidFill>
                  <a:srgbClr val="333333"/>
                </a:solidFill>
              </a:rPr>
              <a:t> </a:t>
            </a:r>
            <a:r>
              <a:rPr lang="en-US" sz="2000" dirty="0" err="1">
                <a:solidFill>
                  <a:srgbClr val="333333"/>
                </a:solidFill>
              </a:rPr>
              <a:t>p</a:t>
            </a:r>
            <a:r>
              <a:rPr lang="en-US" sz="2000" spc="5" dirty="0" err="1">
                <a:solidFill>
                  <a:srgbClr val="333333"/>
                </a:solidFill>
              </a:rPr>
              <a:t>ro</a:t>
            </a:r>
            <a:r>
              <a:rPr lang="en-US" sz="2000" dirty="0" err="1">
                <a:solidFill>
                  <a:srgbClr val="333333"/>
                </a:solidFill>
              </a:rPr>
              <a:t>g</a:t>
            </a:r>
            <a:r>
              <a:rPr lang="x-none" sz="2000">
                <a:solidFill>
                  <a:srgbClr val="333333"/>
                </a:solidFill>
              </a:rPr>
              <a:t>o</a:t>
            </a:r>
            <a:r>
              <a:rPr lang="en-US" sz="2000" spc="-10" dirty="0" err="1">
                <a:solidFill>
                  <a:srgbClr val="333333"/>
                </a:solidFill>
              </a:rPr>
              <a:t>n</a:t>
            </a:r>
            <a:r>
              <a:rPr lang="en-US" sz="2000" dirty="0" err="1">
                <a:solidFill>
                  <a:srgbClr val="333333"/>
                </a:solidFill>
              </a:rPr>
              <a:t>j</a:t>
            </a:r>
            <a:r>
              <a:rPr lang="x-none" sz="2000" spc="-10">
                <a:solidFill>
                  <a:srgbClr val="333333"/>
                </a:solidFill>
              </a:rPr>
              <a:t>e</a:t>
            </a:r>
            <a:r>
              <a:rPr lang="en-US" sz="2000" spc="-10" dirty="0">
                <a:solidFill>
                  <a:srgbClr val="333333"/>
                </a:solidFill>
              </a:rPr>
              <a:t>n</a:t>
            </a:r>
            <a:r>
              <a:rPr lang="x-none" sz="2000" spc="-10">
                <a:solidFill>
                  <a:srgbClr val="333333"/>
                </a:solidFill>
              </a:rPr>
              <a:t>o</a:t>
            </a:r>
            <a:r>
              <a:rPr lang="en-US" sz="2000" dirty="0">
                <a:solidFill>
                  <a:srgbClr val="333333"/>
                </a:solidFill>
              </a:rPr>
              <a:t> </a:t>
            </a:r>
            <a:r>
              <a:rPr lang="en-US" sz="2000" spc="-10" dirty="0" err="1">
                <a:solidFill>
                  <a:srgbClr val="333333"/>
                </a:solidFill>
              </a:rPr>
              <a:t>il</a:t>
            </a:r>
            <a:r>
              <a:rPr lang="en-US" sz="2000" dirty="0" err="1">
                <a:solidFill>
                  <a:srgbClr val="333333"/>
                </a:solidFill>
              </a:rPr>
              <a:t>i</a:t>
            </a:r>
            <a:r>
              <a:rPr lang="en-US" sz="2000" spc="5" dirty="0">
                <a:solidFill>
                  <a:srgbClr val="333333"/>
                </a:solidFill>
              </a:rPr>
              <a:t> </a:t>
            </a:r>
            <a:r>
              <a:rPr lang="en-US" sz="2000" dirty="0">
                <a:solidFill>
                  <a:srgbClr val="333333"/>
                </a:solidFill>
              </a:rPr>
              <a:t>u</a:t>
            </a:r>
            <a:r>
              <a:rPr lang="en-US" sz="2000" spc="5" dirty="0">
                <a:solidFill>
                  <a:srgbClr val="333333"/>
                </a:solidFill>
              </a:rPr>
              <a:t> </a:t>
            </a:r>
            <a:r>
              <a:rPr lang="en-US" sz="2000" spc="5" dirty="0" err="1">
                <a:solidFill>
                  <a:srgbClr val="333333"/>
                </a:solidFill>
              </a:rPr>
              <a:t>op</a:t>
            </a:r>
            <a:r>
              <a:rPr lang="en-US" sz="2000" dirty="0" err="1">
                <a:solidFill>
                  <a:srgbClr val="333333"/>
                </a:solidFill>
              </a:rPr>
              <a:t>as</a:t>
            </a:r>
            <a:r>
              <a:rPr lang="en-US" sz="2000" spc="-10" dirty="0" err="1">
                <a:solidFill>
                  <a:srgbClr val="333333"/>
                </a:solidFill>
              </a:rPr>
              <a:t>n</a:t>
            </a:r>
            <a:r>
              <a:rPr lang="en-US" sz="2000" spc="5" dirty="0" err="1">
                <a:solidFill>
                  <a:srgbClr val="333333"/>
                </a:solidFill>
              </a:rPr>
              <a:t>o</a:t>
            </a:r>
            <a:r>
              <a:rPr lang="en-US" sz="2000" dirty="0" err="1">
                <a:solidFill>
                  <a:srgbClr val="333333"/>
                </a:solidFill>
              </a:rPr>
              <a:t>st</a:t>
            </a:r>
            <a:r>
              <a:rPr lang="en-US" sz="2000" spc="-15" dirty="0" err="1">
                <a:solidFill>
                  <a:srgbClr val="333333"/>
                </a:solidFill>
              </a:rPr>
              <a:t>i</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en-US"/>
              <a:t>Metakognitivni trening 10 – Suočavanje sa predrasudama (Stigma)</a:t>
            </a:r>
          </a:p>
        </p:txBody>
      </p:sp>
      <p:sp>
        <p:nvSpPr>
          <p:cNvPr id="6" name="Slide Number Placeholder 5"/>
          <p:cNvSpPr>
            <a:spLocks noGrp="1"/>
          </p:cNvSpPr>
          <p:nvPr>
            <p:ph type="sldNum" sz="quarter" idx="12"/>
          </p:nvPr>
        </p:nvSpPr>
        <p:spPr/>
        <p:txBody>
          <a:bodyPr/>
          <a:lstStyle/>
          <a:p>
            <a:fld id="{B6F15528-21DE-4FAA-801E-634DDDAF4B2B}" type="slidenum">
              <a:rPr lang="en-US" smtClean="0"/>
              <a:pPr/>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2" name="Footer Placeholder 1"/>
          <p:cNvSpPr>
            <a:spLocks noGrp="1"/>
          </p:cNvSpPr>
          <p:nvPr>
            <p:ph type="ftr" sz="quarter" idx="11"/>
          </p:nvPr>
        </p:nvSpPr>
        <p:spPr/>
        <p:txBody>
          <a:bodyPr/>
          <a:lstStyle/>
          <a:p>
            <a:r>
              <a:rPr lang="en-US"/>
              <a:t>Metakognitivni trening 10 – Suočavanje sa predrasudama (Stigma)</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63</a:t>
            </a:fld>
            <a:endParaRPr lang="en-US"/>
          </a:p>
        </p:txBody>
      </p:sp>
    </p:spTree>
    <p:extLst>
      <p:ext uri="{BB962C8B-B14F-4D97-AF65-F5344CB8AC3E}">
        <p14:creationId xmlns:p14="http://schemas.microsoft.com/office/powerpoint/2010/main" val="20183565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721816171"/>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 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 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 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a:t>
                      </a:r>
                      <a:r>
                        <a:rPr kumimoji="0" lang="en-GB" sz="1000" b="0" i="0" u="none" strike="noStrike" cap="none" normalizeH="0" baseline="0">
                          <a:ln>
                            <a:noFill/>
                          </a:ln>
                          <a:solidFill>
                            <a:srgbClr val="333333"/>
                          </a:solidFill>
                          <a:effectLst/>
                          <a:latin typeface="Calibri Light"/>
                          <a:cs typeface="Times New Roman" pitchFamily="18" charset="0"/>
                        </a:rPr>
                        <a:t>license; PP </a:t>
                      </a:r>
                      <a:r>
                        <a:rPr kumimoji="0" lang="en-GB" sz="1000" b="0" i="0" u="none" strike="noStrike" cap="none" normalizeH="0" baseline="0" dirty="0">
                          <a:ln>
                            <a:noFill/>
                          </a:ln>
                          <a:solidFill>
                            <a:srgbClr val="333333"/>
                          </a:solidFill>
                          <a:effectLst/>
                          <a:latin typeface="Calibri Light"/>
                          <a:cs typeface="Times New Roman" pitchFamily="18" charset="0"/>
                        </a:rPr>
                        <a:t>=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Vecree.com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Calibri Light"/>
                          <a:ea typeface="Verdana" panose="020B0604030504040204" pitchFamily="34" charset="0"/>
                          <a:cs typeface="Verdana" panose="020B0604030504040204" pitchFamily="34" charset="0"/>
                        </a:rPr>
                        <a:t>basketball sketch</a:t>
                      </a:r>
                      <a:endParaRPr lang="nl-NL" sz="1000" b="0" i="0" u="none" dirty="0">
                        <a:solidFill>
                          <a:srgbClr val="333333"/>
                        </a:solidFill>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basketball/Basketball</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Plings</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Hockey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hockey stick/Hockeyschläger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Jeff Nelson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ft_edm_park</a:t>
                      </a: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0103.jpg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letter/Brief</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Victor Svensson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rPr>
                        <a:t>DNA</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Christian Schnettelker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Stamp/Stempel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stamp/Stempel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cs typeface="Times New Roman" pitchFamily="18" charset="0"/>
                        </a:rPr>
                        <a:t>DonkeyHotey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Stop Sign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stop sign/Stoppschild</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deciding which door to choose/Entscheidung zwischen zwei 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4" name="Footer Placeholder 3"/>
          <p:cNvSpPr>
            <a:spLocks noGrp="1"/>
          </p:cNvSpPr>
          <p:nvPr>
            <p:ph type="ftr" sz="quarter" idx="11"/>
          </p:nvPr>
        </p:nvSpPr>
        <p:spPr/>
        <p:txBody>
          <a:bodyPr/>
          <a:lstStyle/>
          <a:p>
            <a:r>
              <a:rPr lang="en-US"/>
              <a:t>Metakognitivni trening 10 – Suočavanje sa predrasudama (Stigma)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64</a:t>
            </a:fld>
            <a:endParaRPr lang="en-US"/>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5558</Words>
  <Application>Microsoft Office PowerPoint</Application>
  <PresentationFormat>Benutzerdefiniert</PresentationFormat>
  <Paragraphs>613</Paragraphs>
  <Slides>64</Slides>
  <Notes>64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64</vt:i4>
      </vt:variant>
    </vt:vector>
  </HeadingPairs>
  <TitlesOfParts>
    <vt:vector size="71" baseType="lpstr">
      <vt:lpstr>WingDings</vt:lpstr>
      <vt:lpstr>Symbol</vt:lpstr>
      <vt:lpstr>Calibri</vt:lpstr>
      <vt:lpstr>Arial</vt:lpstr>
      <vt:lpstr>Wingdings 2</vt:lpstr>
      <vt:lpstr>Calibri Light</vt:lpstr>
      <vt:lpstr>UKE_PPT-Vorlage_16zu9</vt:lpstr>
      <vt:lpstr>MKT 10 II – Suočavanje sa predrasudama (Stigma)</vt:lpstr>
      <vt:lpstr>Šta je zajedničko za ove ljude?</vt:lpstr>
      <vt:lpstr>Šta je zajedničko za ove ljude?</vt:lpstr>
      <vt:lpstr>Šta je zajedničko za ove ljude?</vt:lpstr>
      <vt:lpstr>Šta je zajedničko za ove ljude?</vt:lpstr>
      <vt:lpstr>Šta je zajedničko za ove ljude?</vt:lpstr>
      <vt:lpstr>Šta je zajedničko za ove ljude?</vt:lpstr>
      <vt:lpstr>Šta je zajedničko za ove ljude?</vt:lpstr>
      <vt:lpstr>Poznat = Idealan?</vt:lpstr>
      <vt:lpstr>Koje od ovih slika su naslikale osobe sa simptomima psihoze?</vt:lpstr>
      <vt:lpstr>Koje od ovih slika imaju naveću vrednost na aukcijama?</vt:lpstr>
      <vt:lpstr>Koje od ovih slika imaju naveću vrednost na aukcijama?</vt:lpstr>
      <vt:lpstr>Edvard Munk</vt:lpstr>
      <vt:lpstr>Štefen Moric</vt:lpstr>
      <vt:lpstr>Vinsent van Gog</vt:lpstr>
      <vt:lpstr>Ringo Star (bubnjar Bitlsa)</vt:lpstr>
      <vt:lpstr>Prvi zaključak</vt:lpstr>
      <vt:lpstr>Prvi zaključak</vt:lpstr>
      <vt:lpstr>Prvi zaključak</vt:lpstr>
      <vt:lpstr>Prvi zaključak</vt:lpstr>
      <vt:lpstr>Da li je “normalno” imati mentalne probleme?</vt:lpstr>
      <vt:lpstr>Da li je “normalno” imati mentalne probleme?</vt:lpstr>
      <vt:lpstr>Da li je “normalno” imati mentalne probleme?</vt:lpstr>
      <vt:lpstr>Neobična uverenja nisu retka... Učestalost psihotičnih iskustava u populaciji</vt:lpstr>
      <vt:lpstr>Neobična uverenja nisu retka... Učestalost psihotičnih iskustava u populaciji</vt:lpstr>
      <vt:lpstr>Neobična uverenja nisu retka... Učestalost psihotičnih iskustava u populaciji</vt:lpstr>
      <vt:lpstr>Neobična uverenja nisu retka... Učestalost psihotičnih iskustava u populaciji</vt:lpstr>
      <vt:lpstr>Neobična uverenja nisu retka... Učestalost psihotičnih iskustava u populaciji</vt:lpstr>
      <vt:lpstr>Neobična uverenja nisu retka... Učestalost psihotičnih iskustava u populaciji</vt:lpstr>
      <vt:lpstr>Neobična uverenja nisu retka... Učestalost psihotičnih iskustava u populaciji</vt:lpstr>
      <vt:lpstr>Neobična uverenja nisu retka... Učestalost psihotičnih iskustava u populaciji</vt:lpstr>
      <vt:lpstr>Zapamtite…</vt:lpstr>
      <vt:lpstr>Šta je stigma i šta je stigma prema samome sebi?</vt:lpstr>
      <vt:lpstr>Šta je stigma i šta je stigma prema samome sebi?</vt:lpstr>
      <vt:lpstr>Šta je stigma i šta je stigma prema samome sebi?</vt:lpstr>
      <vt:lpstr>Šta je stigma i šta je stigma prema samome sebi?</vt:lpstr>
      <vt:lpstr>Stigma prema ljudima koji imaju psihozu</vt:lpstr>
      <vt:lpstr>Stigma prema ljudima koji imaju psihozu</vt:lpstr>
      <vt:lpstr>Stigma prema ljudima koji imaju psihozu</vt:lpstr>
      <vt:lpstr>Stigma prema ljudima koji imaju psihozu</vt:lpstr>
      <vt:lpstr>Stigma prema ljudima koji imaju psihozu</vt:lpstr>
      <vt:lpstr>Stigma prema ljudima koji imaju psihozu</vt:lpstr>
      <vt:lpstr>Stigma prema ljudima koji imaju psihozu</vt:lpstr>
      <vt:lpstr>Zašto ovo radimo?</vt:lpstr>
      <vt:lpstr>Zašto ovo radimo?</vt:lpstr>
      <vt:lpstr>Šta bi trebalo da radimo?</vt:lpstr>
      <vt:lpstr>Da li treba da pričam o svom oboljenju i kako?</vt:lpstr>
      <vt:lpstr>Da li treba da pričam o svom oboljenju i kako?</vt:lpstr>
      <vt:lpstr>Kako mogu da pričam o svom oboljenju ?</vt:lpstr>
      <vt:lpstr>Kako mogu da pričam o svom oboljenju ?</vt:lpstr>
      <vt:lpstr>Kako mogu da pričam o svom oboljenju ?</vt:lpstr>
      <vt:lpstr>Kako mogu da pričam o svom oboljenju ?</vt:lpstr>
      <vt:lpstr>Kako mogu da pričam o svom oboljenju ?</vt:lpstr>
      <vt:lpstr>Kako mogu da pričam o svom oboljenju ?</vt:lpstr>
      <vt:lpstr>Kako mogu da pričam o svom oboljenju ?</vt:lpstr>
      <vt:lpstr>Kako mogu da pričam o svom oboljenju ?</vt:lpstr>
      <vt:lpstr>Kako mogu da pričam o svom oboljenju ?</vt:lpstr>
      <vt:lpstr>Kako mogu da pričam o svom oboljenju ?</vt:lpstr>
      <vt:lpstr>Kako mogu da pričam o svom oboljenju ?</vt:lpstr>
      <vt:lpstr>Kako mogu da pričam o svom oboljenju ?</vt:lpstr>
      <vt:lpstr>Prenos u svakodnevni zivot</vt:lpstr>
      <vt:lpstr>Kako je ovo povezano sa psihozom?</vt:lpstr>
      <vt:lpstr>Hvala na pažnji!</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96</cp:revision>
  <dcterms:created xsi:type="dcterms:W3CDTF">2015-12-15T17:19:44Z</dcterms:created>
  <dcterms:modified xsi:type="dcterms:W3CDTF">2022-09-08T11:09:44Z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2015-11-13T00:00:00Z</vt:filetime>
  </property>
  <property fmtid="{D5CDD505-2E9C-101B-9397-08002B2CF9AE}" pid="3" name="LastSaved">
    <vt:filetime>2015-12-15T00:00:00Z</vt:filetime>
  </property>
</Properties>
</file>