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7" r:id="rId1"/>
  </p:sldMasterIdLst>
  <p:notesMasterIdLst>
    <p:notesMasterId r:id="rId184"/>
  </p:notesMasterIdLst>
  <p:handoutMasterIdLst>
    <p:handoutMasterId r:id="rId185"/>
  </p:handoutMasterIdLst>
  <p:sldIdLst>
    <p:sldId id="908" r:id="rId2"/>
    <p:sldId id="856" r:id="rId3"/>
    <p:sldId id="892" r:id="rId4"/>
    <p:sldId id="891" r:id="rId5"/>
    <p:sldId id="890" r:id="rId6"/>
    <p:sldId id="889" r:id="rId7"/>
    <p:sldId id="835" r:id="rId8"/>
    <p:sldId id="787" r:id="rId9"/>
    <p:sldId id="893" r:id="rId10"/>
    <p:sldId id="909" r:id="rId11"/>
    <p:sldId id="912" r:id="rId12"/>
    <p:sldId id="911" r:id="rId13"/>
    <p:sldId id="842" r:id="rId14"/>
    <p:sldId id="897" r:id="rId15"/>
    <p:sldId id="896" r:id="rId16"/>
    <p:sldId id="699" r:id="rId17"/>
    <p:sldId id="723" r:id="rId18"/>
    <p:sldId id="794" r:id="rId19"/>
    <p:sldId id="780" r:id="rId20"/>
    <p:sldId id="855" r:id="rId21"/>
    <p:sldId id="898" r:id="rId22"/>
    <p:sldId id="769" r:id="rId23"/>
    <p:sldId id="845" r:id="rId24"/>
    <p:sldId id="900" r:id="rId25"/>
    <p:sldId id="899" r:id="rId26"/>
    <p:sldId id="594" r:id="rId27"/>
    <p:sldId id="847" r:id="rId28"/>
    <p:sldId id="426" r:id="rId29"/>
    <p:sldId id="427" r:id="rId30"/>
    <p:sldId id="428" r:id="rId31"/>
    <p:sldId id="429" r:id="rId32"/>
    <p:sldId id="430" r:id="rId33"/>
    <p:sldId id="431" r:id="rId34"/>
    <p:sldId id="846" r:id="rId35"/>
    <p:sldId id="913" r:id="rId36"/>
    <p:sldId id="593" r:id="rId37"/>
    <p:sldId id="595" r:id="rId38"/>
    <p:sldId id="596" r:id="rId39"/>
    <p:sldId id="597" r:id="rId40"/>
    <p:sldId id="598" r:id="rId41"/>
    <p:sldId id="599" r:id="rId42"/>
    <p:sldId id="600" r:id="rId43"/>
    <p:sldId id="601" r:id="rId44"/>
    <p:sldId id="602" r:id="rId45"/>
    <p:sldId id="776" r:id="rId46"/>
    <p:sldId id="914" r:id="rId47"/>
    <p:sldId id="915" r:id="rId48"/>
    <p:sldId id="916" r:id="rId49"/>
    <p:sldId id="917" r:id="rId50"/>
    <p:sldId id="918" r:id="rId51"/>
    <p:sldId id="919" r:id="rId52"/>
    <p:sldId id="920" r:id="rId53"/>
    <p:sldId id="921" r:id="rId54"/>
    <p:sldId id="923" r:id="rId55"/>
    <p:sldId id="922" r:id="rId56"/>
    <p:sldId id="880" r:id="rId57"/>
    <p:sldId id="881" r:id="rId58"/>
    <p:sldId id="882" r:id="rId59"/>
    <p:sldId id="883" r:id="rId60"/>
    <p:sldId id="884" r:id="rId61"/>
    <p:sldId id="885" r:id="rId62"/>
    <p:sldId id="886" r:id="rId63"/>
    <p:sldId id="887" r:id="rId64"/>
    <p:sldId id="924" r:id="rId65"/>
    <p:sldId id="888" r:id="rId66"/>
    <p:sldId id="441" r:id="rId67"/>
    <p:sldId id="700" r:id="rId68"/>
    <p:sldId id="701" r:id="rId69"/>
    <p:sldId id="702" r:id="rId70"/>
    <p:sldId id="703" r:id="rId71"/>
    <p:sldId id="704" r:id="rId72"/>
    <p:sldId id="705" r:id="rId73"/>
    <p:sldId id="706" r:id="rId74"/>
    <p:sldId id="925" r:id="rId75"/>
    <p:sldId id="450" r:id="rId76"/>
    <p:sldId id="754" r:id="rId77"/>
    <p:sldId id="755" r:id="rId78"/>
    <p:sldId id="756" r:id="rId79"/>
    <p:sldId id="757" r:id="rId80"/>
    <p:sldId id="758" r:id="rId81"/>
    <p:sldId id="759" r:id="rId82"/>
    <p:sldId id="761" r:id="rId83"/>
    <p:sldId id="926" r:id="rId84"/>
    <p:sldId id="927" r:id="rId85"/>
    <p:sldId id="928" r:id="rId86"/>
    <p:sldId id="929" r:id="rId87"/>
    <p:sldId id="930" r:id="rId88"/>
    <p:sldId id="931" r:id="rId89"/>
    <p:sldId id="932" r:id="rId90"/>
    <p:sldId id="933" r:id="rId91"/>
    <p:sldId id="934" r:id="rId92"/>
    <p:sldId id="935" r:id="rId93"/>
    <p:sldId id="878" r:id="rId94"/>
    <p:sldId id="708" r:id="rId95"/>
    <p:sldId id="709" r:id="rId96"/>
    <p:sldId id="711" r:id="rId97"/>
    <p:sldId id="712" r:id="rId98"/>
    <p:sldId id="713" r:id="rId99"/>
    <p:sldId id="714" r:id="rId100"/>
    <p:sldId id="715" r:id="rId101"/>
    <p:sldId id="710" r:id="rId102"/>
    <p:sldId id="936" r:id="rId103"/>
    <p:sldId id="716" r:id="rId104"/>
    <p:sldId id="651" r:id="rId105"/>
    <p:sldId id="652" r:id="rId106"/>
    <p:sldId id="653" r:id="rId107"/>
    <p:sldId id="654" r:id="rId108"/>
    <p:sldId id="655" r:id="rId109"/>
    <p:sldId id="656" r:id="rId110"/>
    <p:sldId id="657" r:id="rId111"/>
    <p:sldId id="658" r:id="rId112"/>
    <p:sldId id="937" r:id="rId113"/>
    <p:sldId id="667" r:id="rId114"/>
    <p:sldId id="618" r:id="rId115"/>
    <p:sldId id="619" r:id="rId116"/>
    <p:sldId id="620" r:id="rId117"/>
    <p:sldId id="621" r:id="rId118"/>
    <p:sldId id="622" r:id="rId119"/>
    <p:sldId id="623" r:id="rId120"/>
    <p:sldId id="624" r:id="rId121"/>
    <p:sldId id="625" r:id="rId122"/>
    <p:sldId id="938" r:id="rId123"/>
    <p:sldId id="468" r:id="rId124"/>
    <p:sldId id="626" r:id="rId125"/>
    <p:sldId id="627" r:id="rId126"/>
    <p:sldId id="628" r:id="rId127"/>
    <p:sldId id="629" r:id="rId128"/>
    <p:sldId id="630" r:id="rId129"/>
    <p:sldId id="631" r:id="rId130"/>
    <p:sldId id="632" r:id="rId131"/>
    <p:sldId id="633" r:id="rId132"/>
    <p:sldId id="939" r:id="rId133"/>
    <p:sldId id="742" r:id="rId134"/>
    <p:sldId id="734" r:id="rId135"/>
    <p:sldId id="735" r:id="rId136"/>
    <p:sldId id="736" r:id="rId137"/>
    <p:sldId id="737" r:id="rId138"/>
    <p:sldId id="738" r:id="rId139"/>
    <p:sldId id="739" r:id="rId140"/>
    <p:sldId id="740" r:id="rId141"/>
    <p:sldId id="741" r:id="rId142"/>
    <p:sldId id="940" r:id="rId143"/>
    <p:sldId id="556" r:id="rId144"/>
    <p:sldId id="557" r:id="rId145"/>
    <p:sldId id="558" r:id="rId146"/>
    <p:sldId id="669" r:id="rId147"/>
    <p:sldId id="668" r:id="rId148"/>
    <p:sldId id="848" r:id="rId149"/>
    <p:sldId id="901" r:id="rId150"/>
    <p:sldId id="670" r:id="rId151"/>
    <p:sldId id="671" r:id="rId152"/>
    <p:sldId id="763" r:id="rId153"/>
    <p:sldId id="764" r:id="rId154"/>
    <p:sldId id="677" r:id="rId155"/>
    <p:sldId id="678" r:id="rId156"/>
    <p:sldId id="679" r:id="rId157"/>
    <p:sldId id="680" r:id="rId158"/>
    <p:sldId id="681" r:id="rId159"/>
    <p:sldId id="765" r:id="rId160"/>
    <p:sldId id="766" r:id="rId161"/>
    <p:sldId id="767" r:id="rId162"/>
    <p:sldId id="721" r:id="rId163"/>
    <p:sldId id="768" r:id="rId164"/>
    <p:sldId id="873" r:id="rId165"/>
    <p:sldId id="905" r:id="rId166"/>
    <p:sldId id="904" r:id="rId167"/>
    <p:sldId id="903" r:id="rId168"/>
    <p:sldId id="902" r:id="rId169"/>
    <p:sldId id="852" r:id="rId170"/>
    <p:sldId id="907" r:id="rId171"/>
    <p:sldId id="906" r:id="rId172"/>
    <p:sldId id="879" r:id="rId173"/>
    <p:sldId id="854" r:id="rId174"/>
    <p:sldId id="860" r:id="rId175"/>
    <p:sldId id="861" r:id="rId176"/>
    <p:sldId id="862" r:id="rId177"/>
    <p:sldId id="863" r:id="rId178"/>
    <p:sldId id="864" r:id="rId179"/>
    <p:sldId id="865" r:id="rId180"/>
    <p:sldId id="866" r:id="rId181"/>
    <p:sldId id="867" r:id="rId182"/>
    <p:sldId id="868" r:id="rId183"/>
  </p:sldIdLst>
  <p:sldSz cx="12195175" cy="6858000"/>
  <p:notesSz cx="6781800" cy="9926638"/>
  <p:embeddedFontLst>
    <p:embeddedFont>
      <p:font typeface="Verdana" panose="020B0604030504040204" pitchFamily="34" charset="0"/>
      <p:regular r:id="rId186"/>
      <p:bold r:id="rId187"/>
      <p:italic r:id="rId188"/>
      <p:boldItalic r:id="rId189"/>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Verdana" panose="020B0604030504040204" pitchFamily="34" charset="0"/>
        <a:ea typeface="+mn-ea"/>
        <a:cs typeface="+mn-cs"/>
      </a:defRPr>
    </a:lvl6pPr>
    <a:lvl7pPr marL="2743200" algn="l" defTabSz="914400" rtl="0" eaLnBrk="1" latinLnBrk="0" hangingPunct="1">
      <a:defRPr sz="4000" kern="1200">
        <a:solidFill>
          <a:schemeClr val="tx1"/>
        </a:solidFill>
        <a:latin typeface="Verdana" panose="020B0604030504040204" pitchFamily="34" charset="0"/>
        <a:ea typeface="+mn-ea"/>
        <a:cs typeface="+mn-cs"/>
      </a:defRPr>
    </a:lvl7pPr>
    <a:lvl8pPr marL="3200400" algn="l" defTabSz="914400" rtl="0" eaLnBrk="1" latinLnBrk="0" hangingPunct="1">
      <a:defRPr sz="4000" kern="1200">
        <a:solidFill>
          <a:schemeClr val="tx1"/>
        </a:solidFill>
        <a:latin typeface="Verdana" panose="020B0604030504040204" pitchFamily="34" charset="0"/>
        <a:ea typeface="+mn-ea"/>
        <a:cs typeface="+mn-cs"/>
      </a:defRPr>
    </a:lvl8pPr>
    <a:lvl9pPr marL="3657600" algn="l" defTabSz="914400" rtl="0" eaLnBrk="1" latinLnBrk="0" hangingPunct="1">
      <a:defRPr sz="40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40" autoAdjust="0"/>
    <p:restoredTop sz="94677" autoAdjust="0"/>
  </p:normalViewPr>
  <p:slideViewPr>
    <p:cSldViewPr snapToGrid="0">
      <p:cViewPr varScale="1">
        <p:scale>
          <a:sx n="107" d="100"/>
          <a:sy n="107" d="100"/>
        </p:scale>
        <p:origin x="942" y="126"/>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tableStyles" Target="tableStyle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notesMaster" Target="notesMasters/notesMaster1.xml"/><Relationship Id="rId189" Type="http://schemas.openxmlformats.org/officeDocument/2006/relationships/font" Target="fonts/font4.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font" Target="fonts/font1.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font" Target="fonts/font2.fntdata"/><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64D0A17E-49EC-45BE-8B62-AB9ADC69422C}" type="slidenum">
              <a:rPr lang="en-GB" altLang="de-DE"/>
              <a:pPr/>
              <a:t>‹#›</a:t>
            </a:fld>
            <a:endParaRPr lang="en-GB" altLang="de-DE"/>
          </a:p>
        </p:txBody>
      </p:sp>
    </p:spTree>
    <p:extLst>
      <p:ext uri="{BB962C8B-B14F-4D97-AF65-F5344CB8AC3E}">
        <p14:creationId xmlns:p14="http://schemas.microsoft.com/office/powerpoint/2010/main" val="2192172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5360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3730C3D8-D44E-424E-A6B8-427BBC14EF7F}" type="slidenum">
              <a:rPr lang="de-DE" altLang="de-DE"/>
              <a:pPr/>
              <a:t>‹#›</a:t>
            </a:fld>
            <a:endParaRPr lang="de-DE" altLang="de-DE"/>
          </a:p>
        </p:txBody>
      </p:sp>
    </p:spTree>
    <p:extLst>
      <p:ext uri="{BB962C8B-B14F-4D97-AF65-F5344CB8AC3E}">
        <p14:creationId xmlns:p14="http://schemas.microsoft.com/office/powerpoint/2010/main" val="16811473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2</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3</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4</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5</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6E3C142-60E9-42CC-8339-F63B49A9A705}" type="slidenum">
              <a:rPr lang="de-DE" altLang="de-DE" sz="1300"/>
              <a:pPr algn="r" eaLnBrk="1" hangingPunct="1">
                <a:spcBef>
                  <a:spcPct val="0"/>
                </a:spcBef>
              </a:pPr>
              <a:t>6</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448999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1D532D9-5FB4-4FB5-B171-D25ACD0DA8AD}" type="slidenum">
              <a:rPr lang="de-DE" altLang="de-DE" sz="1300"/>
              <a:pPr algn="r" eaLnBrk="1" hangingPunct="1">
                <a:spcBef>
                  <a:spcPct val="0"/>
                </a:spcBef>
              </a:pPr>
              <a:t>7</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4058264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50ED9F-B6F4-415D-B024-0B37E2AAA452}" type="slidenum">
              <a:rPr lang="de-DE" altLang="de-DE" sz="1300"/>
              <a:pPr eaLnBrk="1" hangingPunct="1">
                <a:spcBef>
                  <a:spcPct val="0"/>
                </a:spcBef>
              </a:pPr>
              <a:t>8</a:t>
            </a:fld>
            <a:endParaRPr lang="de-DE" altLang="de-DE"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866400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50ED9F-B6F4-415D-B024-0B37E2AAA452}" type="slidenum">
              <a:rPr lang="de-DE" altLang="de-DE" sz="1300"/>
              <a:pPr eaLnBrk="1" hangingPunct="1">
                <a:spcBef>
                  <a:spcPct val="0"/>
                </a:spcBef>
              </a:pPr>
              <a:t>9</a:t>
            </a:fld>
            <a:endParaRPr lang="de-DE" altLang="de-DE" sz="1300"/>
          </a:p>
        </p:txBody>
      </p:sp>
      <p:sp>
        <p:nvSpPr>
          <p:cNvPr id="16281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1866400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6E856-3E68-4B44-80E5-ECC303C59F57}" type="slidenum">
              <a:rPr lang="de-DE" altLang="de-DE" sz="1300"/>
              <a:pPr eaLnBrk="1" hangingPunct="1">
                <a:spcBef>
                  <a:spcPct val="0"/>
                </a:spcBef>
              </a:pPr>
              <a:t>10</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3624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6E856-3E68-4B44-80E5-ECC303C59F57}" type="slidenum">
              <a:rPr lang="de-DE" altLang="de-DE" sz="1300"/>
              <a:pPr eaLnBrk="1" hangingPunct="1">
                <a:spcBef>
                  <a:spcPct val="0"/>
                </a:spcBef>
              </a:pPr>
              <a:t>11</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1769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F6E856-3E68-4B44-80E5-ECC303C59F57}" type="slidenum">
              <a:rPr lang="de-DE" altLang="de-DE" sz="1300"/>
              <a:pPr eaLnBrk="1" hangingPunct="1">
                <a:spcBef>
                  <a:spcPct val="0"/>
                </a:spcBef>
              </a:pPr>
              <a:t>12</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7067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C34F46C-67FD-48FD-BD02-C04F8143DCAD}" type="slidenum">
              <a:rPr lang="de-DE" altLang="de-DE" sz="1300"/>
              <a:pPr algn="r" eaLnBrk="1" hangingPunct="1">
                <a:spcBef>
                  <a:spcPct val="0"/>
                </a:spcBef>
              </a:pPr>
              <a:t>13</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350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C34F46C-67FD-48FD-BD02-C04F8143DCAD}" type="slidenum">
              <a:rPr lang="de-DE" altLang="de-DE" sz="1300"/>
              <a:pPr algn="r" eaLnBrk="1" hangingPunct="1">
                <a:spcBef>
                  <a:spcPct val="0"/>
                </a:spcBef>
              </a:pPr>
              <a:t>14</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350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C34F46C-67FD-48FD-BD02-C04F8143DCAD}" type="slidenum">
              <a:rPr lang="de-DE" altLang="de-DE" sz="1300"/>
              <a:pPr algn="r" eaLnBrk="1" hangingPunct="1">
                <a:spcBef>
                  <a:spcPct val="0"/>
                </a:spcBef>
              </a:pPr>
              <a:t>15</a:t>
            </a:fld>
            <a:endParaRPr lang="de-DE" altLang="de-DE" sz="1300"/>
          </a:p>
        </p:txBody>
      </p:sp>
      <p:sp>
        <p:nvSpPr>
          <p:cNvPr id="168963" name="Rectangle 2"/>
          <p:cNvSpPr>
            <a:spLocks noGrp="1" noRot="1" noChangeAspect="1" noChangeArrowheads="1" noTextEdit="1"/>
          </p:cNvSpPr>
          <p:nvPr>
            <p:ph type="sldImg"/>
          </p:nvPr>
        </p:nvSpPr>
        <p:spPr>
          <a:xfrm>
            <a:off x="82550" y="744538"/>
            <a:ext cx="6618288" cy="3722687"/>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350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ECC1C3-B167-4583-A980-C2E5046C3C1B}" type="slidenum">
              <a:rPr lang="de-DE" altLang="de-DE" sz="1300"/>
              <a:pPr eaLnBrk="1" hangingPunct="1">
                <a:spcBef>
                  <a:spcPct val="0"/>
                </a:spcBef>
              </a:pPr>
              <a:t>16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8801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A16BDB-7876-4069-9C4A-0B269701DF29}" type="slidenum">
              <a:rPr lang="de-DE" altLang="de-DE" sz="1300"/>
              <a:pPr eaLnBrk="1" hangingPunct="1">
                <a:spcBef>
                  <a:spcPct val="0"/>
                </a:spcBef>
              </a:pPr>
              <a:t>17</a:t>
            </a:fld>
            <a:endParaRPr lang="de-DE" altLang="de-DE" sz="1300"/>
          </a:p>
        </p:txBody>
      </p:sp>
      <p:sp>
        <p:nvSpPr>
          <p:cNvPr id="171011" name="Rectangle 2"/>
          <p:cNvSpPr>
            <a:spLocks noGrp="1" noRot="1" noChangeAspect="1" noChangeArrowheads="1" noTextEdit="1"/>
          </p:cNvSpPr>
          <p:nvPr>
            <p:ph type="sldImg"/>
          </p:nvPr>
        </p:nvSpPr>
        <p:spPr>
          <a:xfrm>
            <a:off x="84138" y="744538"/>
            <a:ext cx="6618287"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990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803E77-F410-46FB-9021-72042CBEF7F8}" type="slidenum">
              <a:rPr lang="de-DE" altLang="de-DE" sz="1300"/>
              <a:pPr eaLnBrk="1" hangingPunct="1">
                <a:spcBef>
                  <a:spcPct val="0"/>
                </a:spcBef>
              </a:pPr>
              <a:t>18</a:t>
            </a:fld>
            <a:endParaRPr lang="de-DE" altLang="de-DE" sz="1300"/>
          </a:p>
        </p:txBody>
      </p:sp>
      <p:sp>
        <p:nvSpPr>
          <p:cNvPr id="172035" name="Rectangle 2"/>
          <p:cNvSpPr>
            <a:spLocks noGrp="1" noRot="1" noChangeAspect="1" noChangeArrowheads="1" noTextEdit="1"/>
          </p:cNvSpPr>
          <p:nvPr>
            <p:ph type="sldImg"/>
          </p:nvPr>
        </p:nvSpPr>
        <p:spPr>
          <a:xfrm>
            <a:off x="84138" y="744538"/>
            <a:ext cx="6618287"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7681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71CF6C-145D-44A5-96AC-6DEC57576B66}" type="slidenum">
              <a:rPr lang="de-DE" altLang="de-DE" sz="1300"/>
              <a:pPr eaLnBrk="1" hangingPunct="1">
                <a:spcBef>
                  <a:spcPct val="0"/>
                </a:spcBef>
              </a:pPr>
              <a:t>19</a:t>
            </a:fld>
            <a:endParaRPr lang="de-DE" altLang="de-DE" sz="1300"/>
          </a:p>
        </p:txBody>
      </p:sp>
      <p:sp>
        <p:nvSpPr>
          <p:cNvPr id="173059" name="Rectangle 2"/>
          <p:cNvSpPr>
            <a:spLocks noGrp="1" noRot="1" noChangeAspect="1" noChangeArrowheads="1" noTextEdit="1"/>
          </p:cNvSpPr>
          <p:nvPr>
            <p:ph type="sldImg"/>
          </p:nvPr>
        </p:nvSpPr>
        <p:spPr>
          <a:xfrm>
            <a:off x="8413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7307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4DECB1C-7A2F-4411-843E-FA0E26A98AB0}" type="slidenum">
              <a:rPr lang="de-DE" altLang="de-DE" sz="1300"/>
              <a:pPr algn="r" eaLnBrk="1" hangingPunct="1">
                <a:spcBef>
                  <a:spcPct val="0"/>
                </a:spcBef>
              </a:pPr>
              <a:t>20</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1797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34DECB1C-7A2F-4411-843E-FA0E26A98AB0}" type="slidenum">
              <a:rPr lang="de-DE" altLang="de-DE" sz="1300"/>
              <a:pPr algn="r" eaLnBrk="1" hangingPunct="1">
                <a:spcBef>
                  <a:spcPct val="0"/>
                </a:spcBef>
              </a:pPr>
              <a:t>21</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1797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A59084-DBCC-410E-BFD9-F2D0EDF1010E}" type="slidenum">
              <a:rPr lang="de-DE" altLang="de-DE" sz="1300"/>
              <a:pPr eaLnBrk="1" hangingPunct="1">
                <a:spcBef>
                  <a:spcPct val="0"/>
                </a:spcBef>
              </a:pPr>
              <a:t>22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9619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E081B8-FB72-4099-AF1E-AF9B32DEC9C4}" type="slidenum">
              <a:rPr lang="de-DE" altLang="de-DE" sz="1300"/>
              <a:pPr eaLnBrk="1" hangingPunct="1">
                <a:spcBef>
                  <a:spcPct val="0"/>
                </a:spcBef>
              </a:pPr>
              <a:t>23</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1924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E081B8-FB72-4099-AF1E-AF9B32DEC9C4}" type="slidenum">
              <a:rPr lang="de-DE" altLang="de-DE" sz="1300"/>
              <a:pPr eaLnBrk="1" hangingPunct="1">
                <a:spcBef>
                  <a:spcPct val="0"/>
                </a:spcBef>
              </a:pPr>
              <a:t>24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1924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E081B8-FB72-4099-AF1E-AF9B32DEC9C4}" type="slidenum">
              <a:rPr lang="de-DE" altLang="de-DE" sz="1300"/>
              <a:pPr eaLnBrk="1" hangingPunct="1">
                <a:spcBef>
                  <a:spcPct val="0"/>
                </a:spcBef>
              </a:pPr>
              <a:t>25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1924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CF1711-CC96-4BF7-BF79-0A20FB27FD8B}" type="slidenum">
              <a:rPr lang="de-DE" altLang="de-DE" sz="1300"/>
              <a:pPr eaLnBrk="1" hangingPunct="1">
                <a:spcBef>
                  <a:spcPct val="0"/>
                </a:spcBef>
              </a:pPr>
              <a:t>26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6981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6914FC-ACE2-4598-89E2-B184E4DD8B8C}" type="slidenum">
              <a:rPr lang="de-DE" altLang="de-DE" sz="1300"/>
              <a:pPr eaLnBrk="1" hangingPunct="1">
                <a:spcBef>
                  <a:spcPct val="0"/>
                </a:spcBef>
              </a:pPr>
              <a:t>27</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9012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A62775-2C23-4DF3-A8C2-16E8F6A5AD28}" type="slidenum">
              <a:rPr lang="de-DE" altLang="de-DE" sz="1300"/>
              <a:pPr eaLnBrk="1" hangingPunct="1">
                <a:spcBef>
                  <a:spcPct val="0"/>
                </a:spcBef>
              </a:pPr>
              <a:t>28</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20021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D4BD87-0196-4251-A1F2-B85B1C6E776B}" type="slidenum">
              <a:rPr lang="de-DE" altLang="de-DE" sz="1300"/>
              <a:pPr eaLnBrk="1" hangingPunct="1">
                <a:spcBef>
                  <a:spcPct val="0"/>
                </a:spcBef>
              </a:pPr>
              <a:t>29</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3188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72F901-BE1F-48BB-BAE9-82D312A31A4E}" type="slidenum">
              <a:rPr lang="de-DE" altLang="de-DE" sz="1300"/>
              <a:pPr eaLnBrk="1" hangingPunct="1">
                <a:spcBef>
                  <a:spcPct val="0"/>
                </a:spcBef>
              </a:pPr>
              <a:t>30</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54893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64769C-6E29-4E43-AE64-CE0382022B07}" type="slidenum">
              <a:rPr lang="de-DE" altLang="de-DE" sz="1300"/>
              <a:pPr eaLnBrk="1" hangingPunct="1">
                <a:spcBef>
                  <a:spcPct val="0"/>
                </a:spcBef>
              </a:pPr>
              <a:t>31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59876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189CB7-EF11-4A00-A19D-87DABBB67620}" type="slidenum">
              <a:rPr lang="de-DE" altLang="de-DE" sz="1300"/>
              <a:pPr eaLnBrk="1" hangingPunct="1">
                <a:spcBef>
                  <a:spcPct val="0"/>
                </a:spcBef>
              </a:pPr>
              <a:t>32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7560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0C5B8B-B9AF-4CAE-9270-9EAD536B0FD7}" type="slidenum">
              <a:rPr lang="de-DE" altLang="de-DE" sz="1300"/>
              <a:pPr eaLnBrk="1" hangingPunct="1">
                <a:spcBef>
                  <a:spcPct val="0"/>
                </a:spcBef>
              </a:pPr>
              <a:t>33</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94027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3DA1C4-A6F5-4C05-A102-C4349A3D0070}" type="slidenum">
              <a:rPr lang="de-DE" altLang="de-DE" sz="1300"/>
              <a:pPr eaLnBrk="1" hangingPunct="1">
                <a:spcBef>
                  <a:spcPct val="0"/>
                </a:spcBef>
              </a:pPr>
              <a:t>34</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01653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3DA1C4-A6F5-4C05-A102-C4349A3D0070}" type="slidenum">
              <a:rPr lang="de-DE" altLang="de-DE" sz="1300"/>
              <a:pPr eaLnBrk="1" hangingPunct="1">
                <a:spcBef>
                  <a:spcPct val="0"/>
                </a:spcBef>
              </a:pPr>
              <a:t>35</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01653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C4D81B-2F5B-4CB8-9724-97D28EA61472}" type="slidenum">
              <a:rPr lang="de-DE" altLang="de-DE" sz="1300"/>
              <a:pPr eaLnBrk="1" hangingPunct="1">
                <a:spcBef>
                  <a:spcPct val="0"/>
                </a:spcBef>
              </a:pPr>
              <a:t>36</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6869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0323C4-3187-4D1D-8CB1-F373EAB2094C}" type="slidenum">
              <a:rPr lang="de-DE" altLang="de-DE" sz="1300"/>
              <a:pPr eaLnBrk="1" hangingPunct="1">
                <a:spcBef>
                  <a:spcPct val="0"/>
                </a:spcBef>
              </a:pPr>
              <a:t>37</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6529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629002-73FC-450E-9D52-BF16CA4B667E}" type="slidenum">
              <a:rPr lang="de-DE" altLang="de-DE" sz="1300"/>
              <a:pPr eaLnBrk="1" hangingPunct="1">
                <a:spcBef>
                  <a:spcPct val="0"/>
                </a:spcBef>
              </a:pPr>
              <a:t>38</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17047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04FBD4-B000-4971-B9F4-A74A4AFCD6A8}" type="slidenum">
              <a:rPr lang="de-DE" altLang="de-DE" sz="1300"/>
              <a:pPr eaLnBrk="1" hangingPunct="1">
                <a:spcBef>
                  <a:spcPct val="0"/>
                </a:spcBef>
              </a:pPr>
              <a:t>39</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5471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5B2411-20E0-4BD8-B477-686CEBEB8809}" type="slidenum">
              <a:rPr lang="de-DE" altLang="de-DE" sz="1300"/>
              <a:pPr eaLnBrk="1" hangingPunct="1">
                <a:spcBef>
                  <a:spcPct val="0"/>
                </a:spcBef>
              </a:pPr>
              <a:t>40</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4212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4E547B-6FB8-4082-A637-A8BB47D36F5B}" type="slidenum">
              <a:rPr lang="de-DE" altLang="de-DE" sz="1300"/>
              <a:pPr eaLnBrk="1" hangingPunct="1">
                <a:spcBef>
                  <a:spcPct val="0"/>
                </a:spcBef>
              </a:pPr>
              <a:t>41</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30232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03C5CE-979C-4FC8-A1C6-0459BA394A03}" type="slidenum">
              <a:rPr lang="de-DE" altLang="de-DE" sz="1300"/>
              <a:pPr eaLnBrk="1" hangingPunct="1">
                <a:spcBef>
                  <a:spcPct val="0"/>
                </a:spcBef>
              </a:pPr>
              <a:t>42</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8922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D2FDDA-9CFC-4114-9C99-DEF740E4C310}" type="slidenum">
              <a:rPr lang="de-DE" altLang="de-DE" sz="1300"/>
              <a:pPr eaLnBrk="1" hangingPunct="1">
                <a:spcBef>
                  <a:spcPct val="0"/>
                </a:spcBef>
              </a:pPr>
              <a:t>43</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6150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D073A-FCFE-4CA4-AFD2-4E154CED6AFD}" type="slidenum">
              <a:rPr lang="de-DE" altLang="de-DE" sz="1300"/>
              <a:pPr eaLnBrk="1" hangingPunct="1">
                <a:spcBef>
                  <a:spcPct val="0"/>
                </a:spcBef>
              </a:pPr>
              <a:t>44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06794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EA3247-C775-4792-AB51-103D4FA92240}" type="slidenum">
              <a:rPr lang="de-DE" altLang="de-DE" sz="1300"/>
              <a:pPr eaLnBrk="1" hangingPunct="1">
                <a:spcBef>
                  <a:spcPct val="0"/>
                </a:spcBef>
              </a:pPr>
              <a:t>45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6407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C7471-BD12-96AC-FBDC-DB1ABCEEED2A}"/>
            </a:ext>
          </a:extLst>
        </p:cNvPr>
        <p:cNvGrpSpPr/>
        <p:nvPr/>
      </p:nvGrpSpPr>
      <p:grpSpPr>
        <a:xfrm>
          <a:off x="0" y="0"/>
          <a:ext cx="0" cy="0"/>
          <a:chOff x="0" y="0"/>
          <a:chExt cx="0" cy="0"/>
        </a:xfrm>
      </p:grpSpPr>
      <p:sp>
        <p:nvSpPr>
          <p:cNvPr id="190466" name="Rectangle 7">
            <a:extLst>
              <a:ext uri="{FF2B5EF4-FFF2-40B4-BE49-F238E27FC236}">
                <a16:creationId xmlns:a16="http://schemas.microsoft.com/office/drawing/2014/main" id="{D9F623B4-9D37-5E68-241E-777AE78CEF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0323C4-3187-4D1D-8CB1-F373EAB2094C}" type="slidenum">
              <a:rPr lang="de-DE" altLang="de-DE" sz="1300"/>
              <a:pPr eaLnBrk="1" hangingPunct="1">
                <a:spcBef>
                  <a:spcPct val="0"/>
                </a:spcBef>
              </a:pPr>
              <a:t>46</a:t>
            </a:fld>
            <a:endParaRPr lang="de-DE" altLang="de-DE" sz="1300"/>
          </a:p>
        </p:txBody>
      </p:sp>
      <p:sp>
        <p:nvSpPr>
          <p:cNvPr id="190467" name="Rectangle 2">
            <a:extLst>
              <a:ext uri="{FF2B5EF4-FFF2-40B4-BE49-F238E27FC236}">
                <a16:creationId xmlns:a16="http://schemas.microsoft.com/office/drawing/2014/main" id="{C2B56BBA-77CD-7A86-12CF-64AFA3904E3D}"/>
              </a:ext>
            </a:extLst>
          </p:cNvPr>
          <p:cNvSpPr>
            <a:spLocks noGrp="1" noRot="1" noChangeAspect="1" noChangeArrowheads="1" noTextEdit="1"/>
          </p:cNvSpPr>
          <p:nvPr>
            <p:ph type="sldImg"/>
          </p:nvPr>
        </p:nvSpPr>
        <p:spPr>
          <a:xfrm>
            <a:off x="82550" y="744538"/>
            <a:ext cx="6618288" cy="3722687"/>
          </a:xfrm>
          <a:ln/>
        </p:spPr>
      </p:sp>
      <p:sp>
        <p:nvSpPr>
          <p:cNvPr id="190468" name="Rectangle 3">
            <a:extLst>
              <a:ext uri="{FF2B5EF4-FFF2-40B4-BE49-F238E27FC236}">
                <a16:creationId xmlns:a16="http://schemas.microsoft.com/office/drawing/2014/main" id="{A00FD388-423B-C2BA-9999-13C5D6F623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6347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4239C-4DC6-D2D8-13AA-49D84B3F69FE}"/>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D24BA07E-9A81-4C60-58A7-50691865B1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629002-73FC-450E-9D52-BF16CA4B667E}" type="slidenum">
              <a:rPr lang="de-DE" altLang="de-DE" sz="1300"/>
              <a:pPr eaLnBrk="1" hangingPunct="1">
                <a:spcBef>
                  <a:spcPct val="0"/>
                </a:spcBef>
              </a:pPr>
              <a:t>47</a:t>
            </a:fld>
            <a:endParaRPr lang="de-DE" altLang="de-DE" sz="1300"/>
          </a:p>
        </p:txBody>
      </p:sp>
      <p:sp>
        <p:nvSpPr>
          <p:cNvPr id="191491" name="Rectangle 2">
            <a:extLst>
              <a:ext uri="{FF2B5EF4-FFF2-40B4-BE49-F238E27FC236}">
                <a16:creationId xmlns:a16="http://schemas.microsoft.com/office/drawing/2014/main" id="{2475A7C4-DC36-3C36-0FE9-26A4A925CDA5}"/>
              </a:ext>
            </a:extLst>
          </p:cNvPr>
          <p:cNvSpPr>
            <a:spLocks noGrp="1" noRot="1" noChangeAspect="1" noChangeArrowheads="1" noTextEdit="1"/>
          </p:cNvSpPr>
          <p:nvPr>
            <p:ph type="sldImg"/>
          </p:nvPr>
        </p:nvSpPr>
        <p:spPr>
          <a:xfrm>
            <a:off x="82550" y="744538"/>
            <a:ext cx="6618288" cy="3722687"/>
          </a:xfrm>
          <a:ln/>
        </p:spPr>
      </p:sp>
      <p:sp>
        <p:nvSpPr>
          <p:cNvPr id="191492" name="Rectangle 3">
            <a:extLst>
              <a:ext uri="{FF2B5EF4-FFF2-40B4-BE49-F238E27FC236}">
                <a16:creationId xmlns:a16="http://schemas.microsoft.com/office/drawing/2014/main" id="{5CFFE47C-FC33-EC5B-1526-E4AE7A082C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32600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64B7C-C0C9-2F4D-67E7-C969A8663BA7}"/>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A13DB7CE-A9CB-DED7-0714-2D94A1021E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04FBD4-B000-4971-B9F4-A74A4AFCD6A8}" type="slidenum">
              <a:rPr lang="de-DE" altLang="de-DE" sz="1300"/>
              <a:pPr eaLnBrk="1" hangingPunct="1">
                <a:spcBef>
                  <a:spcPct val="0"/>
                </a:spcBef>
              </a:pPr>
              <a:t>48</a:t>
            </a:fld>
            <a:endParaRPr lang="de-DE" altLang="de-DE" sz="1300"/>
          </a:p>
        </p:txBody>
      </p:sp>
      <p:sp>
        <p:nvSpPr>
          <p:cNvPr id="192515" name="Rectangle 2">
            <a:extLst>
              <a:ext uri="{FF2B5EF4-FFF2-40B4-BE49-F238E27FC236}">
                <a16:creationId xmlns:a16="http://schemas.microsoft.com/office/drawing/2014/main" id="{E867DD0C-6F29-5B8D-4055-D4453D5AE8DD}"/>
              </a:ext>
            </a:extLst>
          </p:cNvPr>
          <p:cNvSpPr>
            <a:spLocks noGrp="1" noRot="1" noChangeAspect="1" noChangeArrowheads="1" noTextEdit="1"/>
          </p:cNvSpPr>
          <p:nvPr>
            <p:ph type="sldImg"/>
          </p:nvPr>
        </p:nvSpPr>
        <p:spPr>
          <a:xfrm>
            <a:off x="82550" y="744538"/>
            <a:ext cx="6618288" cy="3722687"/>
          </a:xfrm>
          <a:ln/>
        </p:spPr>
      </p:sp>
      <p:sp>
        <p:nvSpPr>
          <p:cNvPr id="192516" name="Rectangle 3">
            <a:extLst>
              <a:ext uri="{FF2B5EF4-FFF2-40B4-BE49-F238E27FC236}">
                <a16:creationId xmlns:a16="http://schemas.microsoft.com/office/drawing/2014/main" id="{84688D22-F32B-4927-EAF0-A877A25B9D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38662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A0C18-EF54-3BF6-C3D1-75F8408D6DE8}"/>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36D8A60D-E176-E905-01FE-F4C56013D3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5B2411-20E0-4BD8-B477-686CEBEB8809}" type="slidenum">
              <a:rPr lang="de-DE" altLang="de-DE" sz="1300"/>
              <a:pPr eaLnBrk="1" hangingPunct="1">
                <a:spcBef>
                  <a:spcPct val="0"/>
                </a:spcBef>
              </a:pPr>
              <a:t>49</a:t>
            </a:fld>
            <a:endParaRPr lang="de-DE" altLang="de-DE" sz="1300"/>
          </a:p>
        </p:txBody>
      </p:sp>
      <p:sp>
        <p:nvSpPr>
          <p:cNvPr id="193539" name="Rectangle 2">
            <a:extLst>
              <a:ext uri="{FF2B5EF4-FFF2-40B4-BE49-F238E27FC236}">
                <a16:creationId xmlns:a16="http://schemas.microsoft.com/office/drawing/2014/main" id="{7DC8214F-3EB7-CF80-F77D-BFC5AB669655}"/>
              </a:ext>
            </a:extLst>
          </p:cNvPr>
          <p:cNvSpPr>
            <a:spLocks noGrp="1" noRot="1" noChangeAspect="1" noChangeArrowheads="1" noTextEdit="1"/>
          </p:cNvSpPr>
          <p:nvPr>
            <p:ph type="sldImg"/>
          </p:nvPr>
        </p:nvSpPr>
        <p:spPr>
          <a:xfrm>
            <a:off x="82550" y="744538"/>
            <a:ext cx="6618288" cy="3722687"/>
          </a:xfrm>
          <a:ln/>
        </p:spPr>
      </p:sp>
      <p:sp>
        <p:nvSpPr>
          <p:cNvPr id="193540" name="Rectangle 3">
            <a:extLst>
              <a:ext uri="{FF2B5EF4-FFF2-40B4-BE49-F238E27FC236}">
                <a16:creationId xmlns:a16="http://schemas.microsoft.com/office/drawing/2014/main" id="{3F5D53B7-59FF-A983-60B6-E5AF1E69BA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21520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ACEBA-40B7-3194-A080-0001D003CE64}"/>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C170F485-0F55-58E9-B6AA-82DAA741B2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4E547B-6FB8-4082-A637-A8BB47D36F5B}" type="slidenum">
              <a:rPr lang="de-DE" altLang="de-DE" sz="1300"/>
              <a:pPr eaLnBrk="1" hangingPunct="1">
                <a:spcBef>
                  <a:spcPct val="0"/>
                </a:spcBef>
              </a:pPr>
              <a:t>50</a:t>
            </a:fld>
            <a:endParaRPr lang="de-DE" altLang="de-DE" sz="1300"/>
          </a:p>
        </p:txBody>
      </p:sp>
      <p:sp>
        <p:nvSpPr>
          <p:cNvPr id="194563" name="Rectangle 2">
            <a:extLst>
              <a:ext uri="{FF2B5EF4-FFF2-40B4-BE49-F238E27FC236}">
                <a16:creationId xmlns:a16="http://schemas.microsoft.com/office/drawing/2014/main" id="{BB5A867E-16C4-076E-36E7-C8ED38F48815}"/>
              </a:ext>
            </a:extLst>
          </p:cNvPr>
          <p:cNvSpPr>
            <a:spLocks noGrp="1" noRot="1" noChangeAspect="1" noChangeArrowheads="1" noTextEdit="1"/>
          </p:cNvSpPr>
          <p:nvPr>
            <p:ph type="sldImg"/>
          </p:nvPr>
        </p:nvSpPr>
        <p:spPr>
          <a:xfrm>
            <a:off x="82550" y="744538"/>
            <a:ext cx="6618288" cy="3722687"/>
          </a:xfrm>
          <a:ln/>
        </p:spPr>
      </p:sp>
      <p:sp>
        <p:nvSpPr>
          <p:cNvPr id="194564" name="Rectangle 3">
            <a:extLst>
              <a:ext uri="{FF2B5EF4-FFF2-40B4-BE49-F238E27FC236}">
                <a16:creationId xmlns:a16="http://schemas.microsoft.com/office/drawing/2014/main" id="{FE3537CA-4CF2-AC46-F7CB-3E8E5B131C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15789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11541-0924-4466-CFC4-D75A38868829}"/>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22227B65-D240-0F31-6D5B-F0719597A1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03C5CE-979C-4FC8-A1C6-0459BA394A03}" type="slidenum">
              <a:rPr lang="de-DE" altLang="de-DE" sz="1300"/>
              <a:pPr eaLnBrk="1" hangingPunct="1">
                <a:spcBef>
                  <a:spcPct val="0"/>
                </a:spcBef>
              </a:pPr>
              <a:t>51</a:t>
            </a:fld>
            <a:endParaRPr lang="de-DE" altLang="de-DE" sz="1300"/>
          </a:p>
        </p:txBody>
      </p:sp>
      <p:sp>
        <p:nvSpPr>
          <p:cNvPr id="195587" name="Rectangle 2">
            <a:extLst>
              <a:ext uri="{FF2B5EF4-FFF2-40B4-BE49-F238E27FC236}">
                <a16:creationId xmlns:a16="http://schemas.microsoft.com/office/drawing/2014/main" id="{BC92CA9C-E41C-24FA-41A0-E3C64F685407}"/>
              </a:ext>
            </a:extLst>
          </p:cNvPr>
          <p:cNvSpPr>
            <a:spLocks noGrp="1" noRot="1" noChangeAspect="1" noChangeArrowheads="1" noTextEdit="1"/>
          </p:cNvSpPr>
          <p:nvPr>
            <p:ph type="sldImg"/>
          </p:nvPr>
        </p:nvSpPr>
        <p:spPr>
          <a:xfrm>
            <a:off x="82550" y="744538"/>
            <a:ext cx="6618288" cy="3722687"/>
          </a:xfrm>
          <a:ln/>
        </p:spPr>
      </p:sp>
      <p:sp>
        <p:nvSpPr>
          <p:cNvPr id="195588" name="Rectangle 3">
            <a:extLst>
              <a:ext uri="{FF2B5EF4-FFF2-40B4-BE49-F238E27FC236}">
                <a16:creationId xmlns:a16="http://schemas.microsoft.com/office/drawing/2014/main" id="{5F6B8C4D-8326-8758-D054-C5F380E14C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7256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3013D-8206-55C9-42B2-82023147BE25}"/>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7711D2A1-C1A0-9050-863A-B9AA547F66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D2FDDA-9CFC-4114-9C99-DEF740E4C310}" type="slidenum">
              <a:rPr lang="de-DE" altLang="de-DE" sz="1300"/>
              <a:pPr eaLnBrk="1" hangingPunct="1">
                <a:spcBef>
                  <a:spcPct val="0"/>
                </a:spcBef>
              </a:pPr>
              <a:t>52</a:t>
            </a:fld>
            <a:endParaRPr lang="de-DE" altLang="de-DE" sz="1300"/>
          </a:p>
        </p:txBody>
      </p:sp>
      <p:sp>
        <p:nvSpPr>
          <p:cNvPr id="196611" name="Rectangle 2">
            <a:extLst>
              <a:ext uri="{FF2B5EF4-FFF2-40B4-BE49-F238E27FC236}">
                <a16:creationId xmlns:a16="http://schemas.microsoft.com/office/drawing/2014/main" id="{44E620B7-1C90-56D4-20DA-1192E2E99999}"/>
              </a:ext>
            </a:extLst>
          </p:cNvPr>
          <p:cNvSpPr>
            <a:spLocks noGrp="1" noRot="1" noChangeAspect="1" noChangeArrowheads="1" noTextEdit="1"/>
          </p:cNvSpPr>
          <p:nvPr>
            <p:ph type="sldImg"/>
          </p:nvPr>
        </p:nvSpPr>
        <p:spPr>
          <a:xfrm>
            <a:off x="82550" y="744538"/>
            <a:ext cx="6618288" cy="3722687"/>
          </a:xfrm>
          <a:ln/>
        </p:spPr>
      </p:sp>
      <p:sp>
        <p:nvSpPr>
          <p:cNvPr id="196612" name="Rectangle 3">
            <a:extLst>
              <a:ext uri="{FF2B5EF4-FFF2-40B4-BE49-F238E27FC236}">
                <a16:creationId xmlns:a16="http://schemas.microsoft.com/office/drawing/2014/main" id="{8EC80B6E-894E-ED6F-2DAE-7FAB02A94C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43348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FB985-9580-E87E-2DBF-891C9BCC5F4D}"/>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8EAA9CF6-75E6-4D9A-2F2E-ADBD68B5D7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D073A-FCFE-4CA4-AFD2-4E154CED6AFD}" type="slidenum">
              <a:rPr lang="de-DE" altLang="de-DE" sz="1300"/>
              <a:pPr eaLnBrk="1" hangingPunct="1">
                <a:spcBef>
                  <a:spcPct val="0"/>
                </a:spcBef>
              </a:pPr>
              <a:t>53</a:t>
            </a:fld>
            <a:endParaRPr lang="de-DE" altLang="de-DE" sz="1300"/>
          </a:p>
        </p:txBody>
      </p:sp>
      <p:sp>
        <p:nvSpPr>
          <p:cNvPr id="197635" name="Rectangle 2">
            <a:extLst>
              <a:ext uri="{FF2B5EF4-FFF2-40B4-BE49-F238E27FC236}">
                <a16:creationId xmlns:a16="http://schemas.microsoft.com/office/drawing/2014/main" id="{0696C683-5CAC-9916-24FE-A4B0AECFB656}"/>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853673F5-2329-CB59-38E8-95B5F204E3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41639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FB985-9580-E87E-2DBF-891C9BCC5F4D}"/>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8EAA9CF6-75E6-4D9A-2F2E-ADBD68B5D7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D073A-FCFE-4CA4-AFD2-4E154CED6AFD}" type="slidenum">
              <a:rPr lang="de-DE" altLang="de-DE" sz="1300"/>
              <a:pPr eaLnBrk="1" hangingPunct="1">
                <a:spcBef>
                  <a:spcPct val="0"/>
                </a:spcBef>
              </a:pPr>
              <a:t>54</a:t>
            </a:fld>
            <a:endParaRPr lang="de-DE" altLang="de-DE" sz="1300"/>
          </a:p>
        </p:txBody>
      </p:sp>
      <p:sp>
        <p:nvSpPr>
          <p:cNvPr id="197635" name="Rectangle 2">
            <a:extLst>
              <a:ext uri="{FF2B5EF4-FFF2-40B4-BE49-F238E27FC236}">
                <a16:creationId xmlns:a16="http://schemas.microsoft.com/office/drawing/2014/main" id="{0696C683-5CAC-9916-24FE-A4B0AECFB656}"/>
              </a:ext>
            </a:extLst>
          </p:cNvPr>
          <p:cNvSpPr>
            <a:spLocks noGrp="1" noRot="1" noChangeAspect="1" noChangeArrowheads="1" noTextEdit="1"/>
          </p:cNvSpPr>
          <p:nvPr>
            <p:ph type="sldImg"/>
          </p:nvPr>
        </p:nvSpPr>
        <p:spPr>
          <a:xfrm>
            <a:off x="82550" y="744538"/>
            <a:ext cx="6618288" cy="3722687"/>
          </a:xfrm>
          <a:ln/>
        </p:spPr>
      </p:sp>
      <p:sp>
        <p:nvSpPr>
          <p:cNvPr id="197636" name="Rectangle 3">
            <a:extLst>
              <a:ext uri="{FF2B5EF4-FFF2-40B4-BE49-F238E27FC236}">
                <a16:creationId xmlns:a16="http://schemas.microsoft.com/office/drawing/2014/main" id="{853673F5-2329-CB59-38E8-95B5F204E3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41639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4505D-64E0-F4C4-DE32-EB38D8E7F434}"/>
            </a:ext>
          </a:extLst>
        </p:cNvPr>
        <p:cNvGrpSpPr/>
        <p:nvPr/>
      </p:nvGrpSpPr>
      <p:grpSpPr>
        <a:xfrm>
          <a:off x="0" y="0"/>
          <a:ext cx="0" cy="0"/>
          <a:chOff x="0" y="0"/>
          <a:chExt cx="0" cy="0"/>
        </a:xfrm>
      </p:grpSpPr>
      <p:sp>
        <p:nvSpPr>
          <p:cNvPr id="198658" name="Rectangle 7">
            <a:extLst>
              <a:ext uri="{FF2B5EF4-FFF2-40B4-BE49-F238E27FC236}">
                <a16:creationId xmlns:a16="http://schemas.microsoft.com/office/drawing/2014/main" id="{05F9F5B7-F85A-E3D0-731C-22E3AD7ECE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EA3247-C775-4792-AB51-103D4FA92240}" type="slidenum">
              <a:rPr lang="de-DE" altLang="de-DE" sz="1300"/>
              <a:pPr eaLnBrk="1" hangingPunct="1">
                <a:spcBef>
                  <a:spcPct val="0"/>
                </a:spcBef>
              </a:pPr>
              <a:t>55</a:t>
            </a:fld>
            <a:endParaRPr lang="de-DE" altLang="de-DE" sz="1300"/>
          </a:p>
        </p:txBody>
      </p:sp>
      <p:sp>
        <p:nvSpPr>
          <p:cNvPr id="198659" name="Rectangle 2">
            <a:extLst>
              <a:ext uri="{FF2B5EF4-FFF2-40B4-BE49-F238E27FC236}">
                <a16:creationId xmlns:a16="http://schemas.microsoft.com/office/drawing/2014/main" id="{AF97A231-E9BB-CBA5-3EF4-BF950B1E99E2}"/>
              </a:ext>
            </a:extLst>
          </p:cNvPr>
          <p:cNvSpPr>
            <a:spLocks noGrp="1" noRot="1" noChangeAspect="1" noChangeArrowheads="1" noTextEdit="1"/>
          </p:cNvSpPr>
          <p:nvPr>
            <p:ph type="sldImg"/>
          </p:nvPr>
        </p:nvSpPr>
        <p:spPr>
          <a:xfrm>
            <a:off x="82550" y="744538"/>
            <a:ext cx="6618288" cy="3722687"/>
          </a:xfrm>
          <a:ln/>
        </p:spPr>
      </p:sp>
      <p:sp>
        <p:nvSpPr>
          <p:cNvPr id="198660" name="Rectangle 3">
            <a:extLst>
              <a:ext uri="{FF2B5EF4-FFF2-40B4-BE49-F238E27FC236}">
                <a16:creationId xmlns:a16="http://schemas.microsoft.com/office/drawing/2014/main" id="{1D587E94-8774-F382-1D13-A48A5AFFB2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24874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0323C4-3187-4D1D-8CB1-F373EAB2094C}" type="slidenum">
              <a:rPr lang="de-DE" altLang="de-DE" sz="1300"/>
              <a:pPr eaLnBrk="1" hangingPunct="1">
                <a:spcBef>
                  <a:spcPct val="0"/>
                </a:spcBef>
              </a:pPr>
              <a:t>56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65293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629002-73FC-450E-9D52-BF16CA4B667E}" type="slidenum">
              <a:rPr lang="de-DE" altLang="de-DE" sz="1300"/>
              <a:pPr eaLnBrk="1" hangingPunct="1">
                <a:spcBef>
                  <a:spcPct val="0"/>
                </a:spcBef>
              </a:pPr>
              <a:t>57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17047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04FBD4-B000-4971-B9F4-A74A4AFCD6A8}" type="slidenum">
              <a:rPr lang="de-DE" altLang="de-DE" sz="1300"/>
              <a:pPr eaLnBrk="1" hangingPunct="1">
                <a:spcBef>
                  <a:spcPct val="0"/>
                </a:spcBef>
              </a:pPr>
              <a:t>58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85471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5B2411-20E0-4BD8-B477-686CEBEB8809}" type="slidenum">
              <a:rPr lang="de-DE" altLang="de-DE" sz="1300"/>
              <a:pPr eaLnBrk="1" hangingPunct="1">
                <a:spcBef>
                  <a:spcPct val="0"/>
                </a:spcBef>
              </a:pPr>
              <a:t>59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4212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4E547B-6FB8-4082-A637-A8BB47D36F5B}" type="slidenum">
              <a:rPr lang="de-DE" altLang="de-DE" sz="1300"/>
              <a:pPr eaLnBrk="1" hangingPunct="1">
                <a:spcBef>
                  <a:spcPct val="0"/>
                </a:spcBef>
              </a:pPr>
              <a:t>60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30232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03C5CE-979C-4FC8-A1C6-0459BA394A03}" type="slidenum">
              <a:rPr lang="de-DE" altLang="de-DE" sz="1300"/>
              <a:pPr eaLnBrk="1" hangingPunct="1">
                <a:spcBef>
                  <a:spcPct val="0"/>
                </a:spcBef>
              </a:pPr>
              <a:t>61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28922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D2FDDA-9CFC-4114-9C99-DEF740E4C310}" type="slidenum">
              <a:rPr lang="de-DE" altLang="de-DE" sz="1300"/>
              <a:pPr eaLnBrk="1" hangingPunct="1">
                <a:spcBef>
                  <a:spcPct val="0"/>
                </a:spcBef>
              </a:pPr>
              <a:t>62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6150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D073A-FCFE-4CA4-AFD2-4E154CED6AFD}" type="slidenum">
              <a:rPr lang="de-DE" altLang="de-DE" sz="1300"/>
              <a:pPr eaLnBrk="1" hangingPunct="1">
                <a:spcBef>
                  <a:spcPct val="0"/>
                </a:spcBef>
              </a:pPr>
              <a:t>63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06794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DD073A-FCFE-4CA4-AFD2-4E154CED6AFD}" type="slidenum">
              <a:rPr lang="de-DE" altLang="de-DE" sz="1300"/>
              <a:pPr eaLnBrk="1" hangingPunct="1">
                <a:spcBef>
                  <a:spcPct val="0"/>
                </a:spcBef>
              </a:pPr>
              <a:t>64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06794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EA3247-C775-4792-AB51-103D4FA92240}" type="slidenum">
              <a:rPr lang="de-DE" altLang="de-DE" sz="1300"/>
              <a:pPr eaLnBrk="1" hangingPunct="1">
                <a:spcBef>
                  <a:spcPct val="0"/>
                </a:spcBef>
              </a:pPr>
              <a:t>65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6407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6F0F37-20E0-4C0E-81C4-C487A5ED3E51}" type="slidenum">
              <a:rPr lang="de-DE" altLang="de-DE" sz="1300"/>
              <a:pPr eaLnBrk="1" hangingPunct="1">
                <a:spcBef>
                  <a:spcPct val="0"/>
                </a:spcBef>
              </a:pPr>
              <a:t>66</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62743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44E44E-1E16-4B73-86EE-2B5D8DE078BA}" type="slidenum">
              <a:rPr lang="de-DE" altLang="de-DE" sz="1300"/>
              <a:pPr eaLnBrk="1" hangingPunct="1">
                <a:spcBef>
                  <a:spcPct val="0"/>
                </a:spcBef>
              </a:pPr>
              <a:t>67</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56486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A0BDB4-7FFA-41F9-8FC4-505511AE6AF1}" type="slidenum">
              <a:rPr lang="de-DE" altLang="de-DE" sz="1300"/>
              <a:pPr eaLnBrk="1" hangingPunct="1">
                <a:spcBef>
                  <a:spcPct val="0"/>
                </a:spcBef>
              </a:pPr>
              <a:t>68</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45824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31F722-094C-40C4-8A8B-25BB44E3E588}" type="slidenum">
              <a:rPr lang="de-DE" altLang="de-DE" sz="1300"/>
              <a:pPr eaLnBrk="1" hangingPunct="1">
                <a:spcBef>
                  <a:spcPct val="0"/>
                </a:spcBef>
              </a:pPr>
              <a:t>69</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79488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471BDD-D65F-4C2A-A153-2F4BC42CE16F}" type="slidenum">
              <a:rPr lang="de-DE" altLang="de-DE" sz="1300"/>
              <a:pPr eaLnBrk="1" hangingPunct="1">
                <a:spcBef>
                  <a:spcPct val="0"/>
                </a:spcBef>
              </a:pPr>
              <a:t>70</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06281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46764D-288F-4C3E-9831-41A821B35499}" type="slidenum">
              <a:rPr lang="de-DE" altLang="de-DE" sz="1300"/>
              <a:pPr eaLnBrk="1" hangingPunct="1">
                <a:spcBef>
                  <a:spcPct val="0"/>
                </a:spcBef>
              </a:pPr>
              <a:t>71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917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AB6FB5-930D-4748-BE2C-62AD925D08C4}" type="slidenum">
              <a:rPr lang="de-DE" altLang="de-DE" sz="1300"/>
              <a:pPr eaLnBrk="1" hangingPunct="1">
                <a:spcBef>
                  <a:spcPct val="0"/>
                </a:spcBef>
              </a:pPr>
              <a:t>72</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92470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707D1D-A1E7-4A8D-8009-266A30ABF43E}" type="slidenum">
              <a:rPr lang="de-DE" altLang="de-DE" sz="1300"/>
              <a:pPr eaLnBrk="1" hangingPunct="1">
                <a:spcBef>
                  <a:spcPct val="0"/>
                </a:spcBef>
              </a:pPr>
              <a:t>73</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63927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707D1D-A1E7-4A8D-8009-266A30ABF43E}" type="slidenum">
              <a:rPr lang="de-DE" altLang="de-DE" sz="1300"/>
              <a:pPr eaLnBrk="1" hangingPunct="1">
                <a:spcBef>
                  <a:spcPct val="0"/>
                </a:spcBef>
              </a:pPr>
              <a:t>74</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63927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177FE7-C063-4EA3-AF01-527F8182AD8A}" type="slidenum">
              <a:rPr lang="de-DE" altLang="de-DE" sz="1300"/>
              <a:pPr eaLnBrk="1" hangingPunct="1">
                <a:spcBef>
                  <a:spcPct val="0"/>
                </a:spcBef>
              </a:pPr>
              <a:t>75</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46550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DA548F-49C9-4EB9-AC63-BF1DA0CDE99A}" type="slidenum">
              <a:rPr lang="de-DE" altLang="de-DE" sz="1300"/>
              <a:pPr eaLnBrk="1" hangingPunct="1">
                <a:spcBef>
                  <a:spcPct val="0"/>
                </a:spcBef>
              </a:pPr>
              <a:t>76</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09131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729B99-8BF6-4706-A928-15F2FD0B4388}" type="slidenum">
              <a:rPr lang="de-DE" altLang="de-DE" sz="1300"/>
              <a:pPr eaLnBrk="1" hangingPunct="1">
                <a:spcBef>
                  <a:spcPct val="0"/>
                </a:spcBef>
              </a:pPr>
              <a:t>77</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2610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0F5389-EB3C-4F32-AECE-6554BC11CC85}" type="slidenum">
              <a:rPr lang="de-DE" altLang="de-DE" sz="1300"/>
              <a:pPr eaLnBrk="1" hangingPunct="1">
                <a:spcBef>
                  <a:spcPct val="0"/>
                </a:spcBef>
              </a:pPr>
              <a:t>78</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2066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F73B29-B192-4460-A06E-5A2097F7D40C}" type="slidenum">
              <a:rPr lang="de-DE" altLang="de-DE" sz="1300"/>
              <a:pPr eaLnBrk="1" hangingPunct="1">
                <a:spcBef>
                  <a:spcPct val="0"/>
                </a:spcBef>
              </a:pPr>
              <a:t>79</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8253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1CFF51-3524-4869-AA53-779F1D31DB70}" type="slidenum">
              <a:rPr lang="de-DE" altLang="de-DE" sz="1300"/>
              <a:pPr eaLnBrk="1" hangingPunct="1">
                <a:spcBef>
                  <a:spcPct val="0"/>
                </a:spcBef>
              </a:pPr>
              <a:t>80</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60068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649410-0D0C-4437-BC62-C614ED6220FC}" type="slidenum">
              <a:rPr lang="de-DE" altLang="de-DE" sz="1300"/>
              <a:pPr eaLnBrk="1" hangingPunct="1">
                <a:spcBef>
                  <a:spcPct val="0"/>
                </a:spcBef>
              </a:pPr>
              <a:t>81</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3305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F0D500-8371-4460-852D-7585A617A7E7}" type="slidenum">
              <a:rPr lang="de-DE" altLang="de-DE" sz="1300"/>
              <a:pPr eaLnBrk="1" hangingPunct="1">
                <a:spcBef>
                  <a:spcPct val="0"/>
                </a:spcBef>
              </a:pPr>
              <a:t>82</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739910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FD447-EC9D-0EF8-05C4-430A091A6BEE}"/>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806DA400-695C-8F03-BA22-D3852ED7B0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177FE7-C063-4EA3-AF01-527F8182AD8A}" type="slidenum">
              <a:rPr lang="de-DE" altLang="de-DE" sz="1300"/>
              <a:pPr eaLnBrk="1" hangingPunct="1">
                <a:spcBef>
                  <a:spcPct val="0"/>
                </a:spcBef>
              </a:pPr>
              <a:t>83</a:t>
            </a:fld>
            <a:endParaRPr lang="de-DE" altLang="de-DE" sz="1300"/>
          </a:p>
        </p:txBody>
      </p:sp>
      <p:sp>
        <p:nvSpPr>
          <p:cNvPr id="207875" name="Rectangle 2">
            <a:extLst>
              <a:ext uri="{FF2B5EF4-FFF2-40B4-BE49-F238E27FC236}">
                <a16:creationId xmlns:a16="http://schemas.microsoft.com/office/drawing/2014/main" id="{10BA4CF3-BDF2-621B-B8BA-84B043502173}"/>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5E491991-0B15-B51F-3B2D-E59EAAA034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964500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36E3E-E9C8-66A3-3416-FDA0BEBA5430}"/>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B4C5AD6D-6C8D-7961-729B-733328A4BF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DA548F-49C9-4EB9-AC63-BF1DA0CDE99A}" type="slidenum">
              <a:rPr lang="de-DE" altLang="de-DE" sz="1300"/>
              <a:pPr eaLnBrk="1" hangingPunct="1">
                <a:spcBef>
                  <a:spcPct val="0"/>
                </a:spcBef>
              </a:pPr>
              <a:t>84</a:t>
            </a:fld>
            <a:endParaRPr lang="de-DE" altLang="de-DE" sz="1300"/>
          </a:p>
        </p:txBody>
      </p:sp>
      <p:sp>
        <p:nvSpPr>
          <p:cNvPr id="208899" name="Rectangle 2">
            <a:extLst>
              <a:ext uri="{FF2B5EF4-FFF2-40B4-BE49-F238E27FC236}">
                <a16:creationId xmlns:a16="http://schemas.microsoft.com/office/drawing/2014/main" id="{70459673-2343-C6CD-3574-42A61730ED98}"/>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6B42C420-AA39-82B7-9F25-80A96418B0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92664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F0E60-E859-9DFF-CB2B-B7A3D53217B7}"/>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202E4F98-CC91-5FE2-CD36-645028EC26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729B99-8BF6-4706-A928-15F2FD0B4388}" type="slidenum">
              <a:rPr lang="de-DE" altLang="de-DE" sz="1300"/>
              <a:pPr eaLnBrk="1" hangingPunct="1">
                <a:spcBef>
                  <a:spcPct val="0"/>
                </a:spcBef>
              </a:pPr>
              <a:t>85</a:t>
            </a:fld>
            <a:endParaRPr lang="de-DE" altLang="de-DE" sz="1300"/>
          </a:p>
        </p:txBody>
      </p:sp>
      <p:sp>
        <p:nvSpPr>
          <p:cNvPr id="209923" name="Rectangle 2">
            <a:extLst>
              <a:ext uri="{FF2B5EF4-FFF2-40B4-BE49-F238E27FC236}">
                <a16:creationId xmlns:a16="http://schemas.microsoft.com/office/drawing/2014/main" id="{0B007A8B-88B3-E529-9E6F-CD4D3F365A28}"/>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1A27B5DD-0C89-7957-5DC3-8115C83841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96831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B9532-CD6C-629D-0EB9-45F8586D31D2}"/>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B7CBAE29-D2FB-1E3C-3561-180296A0FD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0F5389-EB3C-4F32-AECE-6554BC11CC85}" type="slidenum">
              <a:rPr lang="de-DE" altLang="de-DE" sz="1300"/>
              <a:pPr eaLnBrk="1" hangingPunct="1">
                <a:spcBef>
                  <a:spcPct val="0"/>
                </a:spcBef>
              </a:pPr>
              <a:t>86</a:t>
            </a:fld>
            <a:endParaRPr lang="de-DE" altLang="de-DE" sz="1300"/>
          </a:p>
        </p:txBody>
      </p:sp>
      <p:sp>
        <p:nvSpPr>
          <p:cNvPr id="210947" name="Rectangle 2">
            <a:extLst>
              <a:ext uri="{FF2B5EF4-FFF2-40B4-BE49-F238E27FC236}">
                <a16:creationId xmlns:a16="http://schemas.microsoft.com/office/drawing/2014/main" id="{30B4B169-A134-1ADA-66CE-53237126334A}"/>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97A9FC47-04EE-268F-DB4E-2E31FA5450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07105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F0DD2-8F6D-DAA3-2604-C8DDE33B0F86}"/>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DE8C2363-4EFF-3F91-AE2F-9461B00B6E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F73B29-B192-4460-A06E-5A2097F7D40C}" type="slidenum">
              <a:rPr lang="de-DE" altLang="de-DE" sz="1300"/>
              <a:pPr eaLnBrk="1" hangingPunct="1">
                <a:spcBef>
                  <a:spcPct val="0"/>
                </a:spcBef>
              </a:pPr>
              <a:t>87</a:t>
            </a:fld>
            <a:endParaRPr lang="de-DE" altLang="de-DE" sz="1300"/>
          </a:p>
        </p:txBody>
      </p:sp>
      <p:sp>
        <p:nvSpPr>
          <p:cNvPr id="211971" name="Rectangle 2">
            <a:extLst>
              <a:ext uri="{FF2B5EF4-FFF2-40B4-BE49-F238E27FC236}">
                <a16:creationId xmlns:a16="http://schemas.microsoft.com/office/drawing/2014/main" id="{DCD10E6C-C4F8-C299-8E32-B2B4E4972F61}"/>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3E8096F9-AD50-9E1C-F628-CC0803C40E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08612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54238-C18F-2E4D-D73C-D57D231AB9C4}"/>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1B9D3FC9-5166-9090-4E34-BB0213C13F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1CFF51-3524-4869-AA53-779F1D31DB70}" type="slidenum">
              <a:rPr lang="de-DE" altLang="de-DE" sz="1300"/>
              <a:pPr eaLnBrk="1" hangingPunct="1">
                <a:spcBef>
                  <a:spcPct val="0"/>
                </a:spcBef>
              </a:pPr>
              <a:t>88</a:t>
            </a:fld>
            <a:endParaRPr lang="de-DE" altLang="de-DE" sz="1300"/>
          </a:p>
        </p:txBody>
      </p:sp>
      <p:sp>
        <p:nvSpPr>
          <p:cNvPr id="212995" name="Rectangle 2">
            <a:extLst>
              <a:ext uri="{FF2B5EF4-FFF2-40B4-BE49-F238E27FC236}">
                <a16:creationId xmlns:a16="http://schemas.microsoft.com/office/drawing/2014/main" id="{493A50E3-59BD-ECE0-5CC2-35E67E52739E}"/>
              </a:ext>
            </a:extLst>
          </p:cNvPr>
          <p:cNvSpPr>
            <a:spLocks noGrp="1" noRot="1" noChangeAspect="1" noChangeArrowheads="1" noTextEdit="1"/>
          </p:cNvSpPr>
          <p:nvPr>
            <p:ph type="sldImg"/>
          </p:nvPr>
        </p:nvSpPr>
        <p:spPr>
          <a:xfrm>
            <a:off x="82550" y="744538"/>
            <a:ext cx="6618288" cy="3722687"/>
          </a:xfrm>
          <a:ln/>
        </p:spPr>
      </p:sp>
      <p:sp>
        <p:nvSpPr>
          <p:cNvPr id="212996" name="Rectangle 3">
            <a:extLst>
              <a:ext uri="{FF2B5EF4-FFF2-40B4-BE49-F238E27FC236}">
                <a16:creationId xmlns:a16="http://schemas.microsoft.com/office/drawing/2014/main" id="{214E970D-49D1-BF75-61FA-515F107625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290044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10F5A-713D-0498-F893-00C0175F6141}"/>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8C563505-A18A-4B24-4AAD-53658425A6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649410-0D0C-4437-BC62-C614ED6220FC}" type="slidenum">
              <a:rPr lang="de-DE" altLang="de-DE" sz="1300"/>
              <a:pPr eaLnBrk="1" hangingPunct="1">
                <a:spcBef>
                  <a:spcPct val="0"/>
                </a:spcBef>
              </a:pPr>
              <a:t>89</a:t>
            </a:fld>
            <a:endParaRPr lang="de-DE" altLang="de-DE" sz="1300"/>
          </a:p>
        </p:txBody>
      </p:sp>
      <p:sp>
        <p:nvSpPr>
          <p:cNvPr id="214019" name="Rectangle 2">
            <a:extLst>
              <a:ext uri="{FF2B5EF4-FFF2-40B4-BE49-F238E27FC236}">
                <a16:creationId xmlns:a16="http://schemas.microsoft.com/office/drawing/2014/main" id="{0261B605-79FB-1814-0E0B-006F25122A8A}"/>
              </a:ext>
            </a:extLst>
          </p:cNvPr>
          <p:cNvSpPr>
            <a:spLocks noGrp="1" noRot="1" noChangeAspect="1" noChangeArrowheads="1" noTextEdit="1"/>
          </p:cNvSpPr>
          <p:nvPr>
            <p:ph type="sldImg"/>
          </p:nvPr>
        </p:nvSpPr>
        <p:spPr>
          <a:xfrm>
            <a:off x="82550" y="744538"/>
            <a:ext cx="6618288" cy="3722687"/>
          </a:xfrm>
          <a:ln/>
        </p:spPr>
      </p:sp>
      <p:sp>
        <p:nvSpPr>
          <p:cNvPr id="214020" name="Rectangle 3">
            <a:extLst>
              <a:ext uri="{FF2B5EF4-FFF2-40B4-BE49-F238E27FC236}">
                <a16:creationId xmlns:a16="http://schemas.microsoft.com/office/drawing/2014/main" id="{C37FBE34-CBBD-E891-0AE5-B41FC73E9D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90856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5957A-70B7-E8A5-F8BA-B2F5371324CC}"/>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B4098260-C7CD-60D7-BE90-E77ED44963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94F06-F495-45D9-993C-681746852906}" type="slidenum">
              <a:rPr lang="de-DE" altLang="de-DE" sz="1300"/>
              <a:pPr eaLnBrk="1" hangingPunct="1">
                <a:spcBef>
                  <a:spcPct val="0"/>
                </a:spcBef>
              </a:pPr>
              <a:t>90</a:t>
            </a:fld>
            <a:endParaRPr lang="de-DE" altLang="de-DE" sz="1300"/>
          </a:p>
        </p:txBody>
      </p:sp>
      <p:sp>
        <p:nvSpPr>
          <p:cNvPr id="215043" name="Rectangle 2">
            <a:extLst>
              <a:ext uri="{FF2B5EF4-FFF2-40B4-BE49-F238E27FC236}">
                <a16:creationId xmlns:a16="http://schemas.microsoft.com/office/drawing/2014/main" id="{9C478149-2538-64A1-BA9B-E7177566C030}"/>
              </a:ext>
            </a:extLst>
          </p:cNvPr>
          <p:cNvSpPr>
            <a:spLocks noGrp="1" noRot="1" noChangeAspect="1" noChangeArrowheads="1" noTextEdit="1"/>
          </p:cNvSpPr>
          <p:nvPr>
            <p:ph type="sldImg"/>
          </p:nvPr>
        </p:nvSpPr>
        <p:spPr>
          <a:xfrm>
            <a:off x="82550" y="744538"/>
            <a:ext cx="6618288" cy="3722687"/>
          </a:xfrm>
          <a:ln/>
        </p:spPr>
      </p:sp>
      <p:sp>
        <p:nvSpPr>
          <p:cNvPr id="215044" name="Rectangle 3">
            <a:extLst>
              <a:ext uri="{FF2B5EF4-FFF2-40B4-BE49-F238E27FC236}">
                <a16:creationId xmlns:a16="http://schemas.microsoft.com/office/drawing/2014/main" id="{F8B9420D-AAE1-3CAB-F248-D782C3DD56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12111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DB8F9-A706-7FE9-3418-378029D6A500}"/>
            </a:ext>
          </a:extLst>
        </p:cNvPr>
        <p:cNvGrpSpPr/>
        <p:nvPr/>
      </p:nvGrpSpPr>
      <p:grpSpPr>
        <a:xfrm>
          <a:off x="0" y="0"/>
          <a:ext cx="0" cy="0"/>
          <a:chOff x="0" y="0"/>
          <a:chExt cx="0" cy="0"/>
        </a:xfrm>
      </p:grpSpPr>
      <p:sp>
        <p:nvSpPr>
          <p:cNvPr id="216066" name="Rectangle 7">
            <a:extLst>
              <a:ext uri="{FF2B5EF4-FFF2-40B4-BE49-F238E27FC236}">
                <a16:creationId xmlns:a16="http://schemas.microsoft.com/office/drawing/2014/main" id="{A8B9B5E1-87F5-7061-D392-F443089CE0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F0D500-8371-4460-852D-7585A617A7E7}" type="slidenum">
              <a:rPr lang="de-DE" altLang="de-DE" sz="1300"/>
              <a:pPr eaLnBrk="1" hangingPunct="1">
                <a:spcBef>
                  <a:spcPct val="0"/>
                </a:spcBef>
              </a:pPr>
              <a:t>91</a:t>
            </a:fld>
            <a:endParaRPr lang="de-DE" altLang="de-DE" sz="1300"/>
          </a:p>
        </p:txBody>
      </p:sp>
      <p:sp>
        <p:nvSpPr>
          <p:cNvPr id="216067" name="Rectangle 2">
            <a:extLst>
              <a:ext uri="{FF2B5EF4-FFF2-40B4-BE49-F238E27FC236}">
                <a16:creationId xmlns:a16="http://schemas.microsoft.com/office/drawing/2014/main" id="{FAFABE3A-6D4C-0B30-3FE0-A71694A6081B}"/>
              </a:ext>
            </a:extLst>
          </p:cNvPr>
          <p:cNvSpPr>
            <a:spLocks noGrp="1" noRot="1" noChangeAspect="1" noChangeArrowheads="1" noTextEdit="1"/>
          </p:cNvSpPr>
          <p:nvPr>
            <p:ph type="sldImg"/>
          </p:nvPr>
        </p:nvSpPr>
        <p:spPr>
          <a:xfrm>
            <a:off x="82550" y="744538"/>
            <a:ext cx="6618288" cy="3722687"/>
          </a:xfrm>
          <a:ln/>
        </p:spPr>
      </p:sp>
      <p:sp>
        <p:nvSpPr>
          <p:cNvPr id="216068" name="Rectangle 3">
            <a:extLst>
              <a:ext uri="{FF2B5EF4-FFF2-40B4-BE49-F238E27FC236}">
                <a16:creationId xmlns:a16="http://schemas.microsoft.com/office/drawing/2014/main" id="{580C3831-C661-8ACD-BF20-A6B3DA37AB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0009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DB8F9-A706-7FE9-3418-378029D6A500}"/>
            </a:ext>
          </a:extLst>
        </p:cNvPr>
        <p:cNvGrpSpPr/>
        <p:nvPr/>
      </p:nvGrpSpPr>
      <p:grpSpPr>
        <a:xfrm>
          <a:off x="0" y="0"/>
          <a:ext cx="0" cy="0"/>
          <a:chOff x="0" y="0"/>
          <a:chExt cx="0" cy="0"/>
        </a:xfrm>
      </p:grpSpPr>
      <p:sp>
        <p:nvSpPr>
          <p:cNvPr id="216066" name="Rectangle 7">
            <a:extLst>
              <a:ext uri="{FF2B5EF4-FFF2-40B4-BE49-F238E27FC236}">
                <a16:creationId xmlns:a16="http://schemas.microsoft.com/office/drawing/2014/main" id="{A8B9B5E1-87F5-7061-D392-F443089CE0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F0D500-8371-4460-852D-7585A617A7E7}" type="slidenum">
              <a:rPr lang="de-DE" altLang="de-DE" sz="1300"/>
              <a:pPr eaLnBrk="1" hangingPunct="1">
                <a:spcBef>
                  <a:spcPct val="0"/>
                </a:spcBef>
              </a:pPr>
              <a:t>92</a:t>
            </a:fld>
            <a:endParaRPr lang="de-DE" altLang="de-DE" sz="1300"/>
          </a:p>
        </p:txBody>
      </p:sp>
      <p:sp>
        <p:nvSpPr>
          <p:cNvPr id="216067" name="Rectangle 2">
            <a:extLst>
              <a:ext uri="{FF2B5EF4-FFF2-40B4-BE49-F238E27FC236}">
                <a16:creationId xmlns:a16="http://schemas.microsoft.com/office/drawing/2014/main" id="{FAFABE3A-6D4C-0B30-3FE0-A71694A6081B}"/>
              </a:ext>
            </a:extLst>
          </p:cNvPr>
          <p:cNvSpPr>
            <a:spLocks noGrp="1" noRot="1" noChangeAspect="1" noChangeArrowheads="1" noTextEdit="1"/>
          </p:cNvSpPr>
          <p:nvPr>
            <p:ph type="sldImg"/>
          </p:nvPr>
        </p:nvSpPr>
        <p:spPr>
          <a:xfrm>
            <a:off x="82550" y="744538"/>
            <a:ext cx="6618288" cy="3722687"/>
          </a:xfrm>
          <a:ln/>
        </p:spPr>
      </p:sp>
      <p:sp>
        <p:nvSpPr>
          <p:cNvPr id="216068" name="Rectangle 3">
            <a:extLst>
              <a:ext uri="{FF2B5EF4-FFF2-40B4-BE49-F238E27FC236}">
                <a16:creationId xmlns:a16="http://schemas.microsoft.com/office/drawing/2014/main" id="{580C3831-C661-8ACD-BF20-A6B3DA37AB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0009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2B513-EC64-4C16-A0F0-48D2B3421BE1}" type="slidenum">
              <a:rPr lang="de-DE" altLang="de-DE" sz="1300"/>
              <a:pPr eaLnBrk="1" hangingPunct="1">
                <a:spcBef>
                  <a:spcPct val="0"/>
                </a:spcBef>
              </a:pPr>
              <a:t>94</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40753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D230C9-9286-4F41-BED2-EF2546B2A403}" type="slidenum">
              <a:rPr lang="de-DE" altLang="de-DE" sz="1300"/>
              <a:pPr eaLnBrk="1" hangingPunct="1">
                <a:spcBef>
                  <a:spcPct val="0"/>
                </a:spcBef>
              </a:pPr>
              <a:t>95</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514856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08F486-8036-457E-A382-6A41CB57DA2A}" type="slidenum">
              <a:rPr lang="de-DE" altLang="de-DE" sz="1300"/>
              <a:pPr eaLnBrk="1" hangingPunct="1">
                <a:spcBef>
                  <a:spcPct val="0"/>
                </a:spcBef>
              </a:pPr>
              <a:t>96</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106941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C93922-C7EF-4BAF-A636-AEA9A9F6CC35}" type="slidenum">
              <a:rPr lang="de-DE" altLang="de-DE" sz="1300"/>
              <a:pPr eaLnBrk="1" hangingPunct="1">
                <a:spcBef>
                  <a:spcPct val="0"/>
                </a:spcBef>
              </a:pPr>
              <a:t>97</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84534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5DACE0-4DAA-46B1-A641-E65EDF95A4E9}" type="slidenum">
              <a:rPr lang="de-DE" altLang="de-DE" sz="1300"/>
              <a:pPr eaLnBrk="1" hangingPunct="1">
                <a:spcBef>
                  <a:spcPct val="0"/>
                </a:spcBef>
              </a:pPr>
              <a:t>98</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5263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CE2C05-D25D-4C40-8EF0-82D0A05D77DD}" type="slidenum">
              <a:rPr lang="de-DE" altLang="de-DE" sz="1300"/>
              <a:pPr eaLnBrk="1" hangingPunct="1">
                <a:spcBef>
                  <a:spcPct val="0"/>
                </a:spcBef>
              </a:pPr>
              <a:t>99</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55469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467139-E09B-47B8-A831-33CD27B6BF95}" type="slidenum">
              <a:rPr lang="de-DE" altLang="de-DE" sz="1300"/>
              <a:pPr eaLnBrk="1" hangingPunct="1">
                <a:spcBef>
                  <a:spcPct val="0"/>
                </a:spcBef>
              </a:pPr>
              <a:t>100</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76288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D51D65-AEBB-45D0-8078-888C7DDF5716}" type="slidenum">
              <a:rPr lang="de-DE" altLang="de-DE" sz="1300"/>
              <a:pPr eaLnBrk="1" hangingPunct="1">
                <a:spcBef>
                  <a:spcPct val="0"/>
                </a:spcBef>
              </a:pPr>
              <a:t>101</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8393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D51D65-AEBB-45D0-8078-888C7DDF5716}" type="slidenum">
              <a:rPr lang="de-DE" altLang="de-DE" sz="1300"/>
              <a:pPr eaLnBrk="1" hangingPunct="1">
                <a:spcBef>
                  <a:spcPct val="0"/>
                </a:spcBef>
              </a:pPr>
              <a:t>102</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8393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04E306-507A-4508-848C-01FA8BFB08D7}" type="slidenum">
              <a:rPr lang="de-DE" altLang="de-DE" sz="1300"/>
              <a:pPr eaLnBrk="1" hangingPunct="1">
                <a:spcBef>
                  <a:spcPct val="0"/>
                </a:spcBef>
              </a:pPr>
              <a:t>103</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3572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AA2588-BD17-401E-8D80-D0FB841E3751}" type="slidenum">
              <a:rPr lang="de-DE" altLang="de-DE" sz="1300"/>
              <a:pPr eaLnBrk="1" hangingPunct="1">
                <a:spcBef>
                  <a:spcPct val="0"/>
                </a:spcBef>
              </a:pPr>
              <a:t>104</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06680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C908E5-87E1-4009-B3EF-FCC040475003}" type="slidenum">
              <a:rPr lang="de-DE" altLang="de-DE" sz="1300"/>
              <a:pPr eaLnBrk="1" hangingPunct="1">
                <a:spcBef>
                  <a:spcPct val="0"/>
                </a:spcBef>
              </a:pPr>
              <a:t>105</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689979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D28D70-E171-4B77-A64C-0E5D51FF61F0}" type="slidenum">
              <a:rPr lang="de-DE" altLang="de-DE" sz="1300"/>
              <a:pPr eaLnBrk="1" hangingPunct="1">
                <a:spcBef>
                  <a:spcPct val="0"/>
                </a:spcBef>
              </a:pPr>
              <a:t>106</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576193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673FC8-0D85-4C64-B326-82DB19C774D5}" type="slidenum">
              <a:rPr lang="de-DE" altLang="de-DE" sz="1300"/>
              <a:pPr eaLnBrk="1" hangingPunct="1">
                <a:spcBef>
                  <a:spcPct val="0"/>
                </a:spcBef>
              </a:pPr>
              <a:t>107</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876606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D23748-5E60-4018-83D5-21E3A81EF201}" type="slidenum">
              <a:rPr lang="de-DE" altLang="de-DE" sz="1300"/>
              <a:pPr eaLnBrk="1" hangingPunct="1">
                <a:spcBef>
                  <a:spcPct val="0"/>
                </a:spcBef>
              </a:pPr>
              <a:t>108</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175818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6F354F-ACE2-49A2-999C-68A812A32047}" type="slidenum">
              <a:rPr lang="de-DE" altLang="de-DE" sz="1300"/>
              <a:pPr eaLnBrk="1" hangingPunct="1">
                <a:spcBef>
                  <a:spcPct val="0"/>
                </a:spcBef>
              </a:pPr>
              <a:t>109</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801771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0D306D-DEA5-4C6C-B5B2-1E79AFDF9274}" type="slidenum">
              <a:rPr lang="de-DE" altLang="de-DE" sz="1300"/>
              <a:pPr eaLnBrk="1" hangingPunct="1">
                <a:spcBef>
                  <a:spcPct val="0"/>
                </a:spcBef>
              </a:pPr>
              <a:t>110</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232090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42AE87-FA76-420A-B373-764C2AEEC067}" type="slidenum">
              <a:rPr lang="de-DE" altLang="de-DE" sz="1300"/>
              <a:pPr eaLnBrk="1" hangingPunct="1">
                <a:spcBef>
                  <a:spcPct val="0"/>
                </a:spcBef>
              </a:pPr>
              <a:t>111</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76764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42AE87-FA76-420A-B373-764C2AEEC067}" type="slidenum">
              <a:rPr lang="de-DE" altLang="de-DE" sz="1300"/>
              <a:pPr eaLnBrk="1" hangingPunct="1">
                <a:spcBef>
                  <a:spcPct val="0"/>
                </a:spcBef>
              </a:pPr>
              <a:t>112</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9767642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BBECD3-77AF-423B-997C-447D58001DA6}" type="slidenum">
              <a:rPr lang="de-DE" altLang="de-DE" sz="1300"/>
              <a:pPr eaLnBrk="1" hangingPunct="1">
                <a:spcBef>
                  <a:spcPct val="0"/>
                </a:spcBef>
              </a:pPr>
              <a:t>113</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23672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EA37D2-319C-4642-B953-B5769C335324}" type="slidenum">
              <a:rPr lang="de-DE" altLang="de-DE" sz="1300"/>
              <a:pPr eaLnBrk="1" hangingPunct="1">
                <a:spcBef>
                  <a:spcPct val="0"/>
                </a:spcBef>
              </a:pPr>
              <a:t>114</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193231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489A20-93E3-408E-8A4D-531BCDA36B44}" type="slidenum">
              <a:rPr lang="de-DE" altLang="de-DE" sz="1300"/>
              <a:pPr eaLnBrk="1" hangingPunct="1">
                <a:spcBef>
                  <a:spcPct val="0"/>
                </a:spcBef>
              </a:pPr>
              <a:t>115</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83792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40D9E5-A4D8-49AB-A971-EE09DF350AF4}" type="slidenum">
              <a:rPr lang="de-DE" altLang="de-DE" sz="1300"/>
              <a:pPr eaLnBrk="1" hangingPunct="1">
                <a:spcBef>
                  <a:spcPct val="0"/>
                </a:spcBef>
              </a:pPr>
              <a:t>116</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187483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AB71D0-F18B-4BD2-871D-45D27601726C}" type="slidenum">
              <a:rPr lang="de-DE" altLang="de-DE" sz="1300"/>
              <a:pPr eaLnBrk="1" hangingPunct="1">
                <a:spcBef>
                  <a:spcPct val="0"/>
                </a:spcBef>
              </a:pPr>
              <a:t>117</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55813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AACF60-F7E9-443D-8CE6-F8ED5A463835}" type="slidenum">
              <a:rPr lang="de-DE" altLang="de-DE" sz="1300"/>
              <a:pPr eaLnBrk="1" hangingPunct="1">
                <a:spcBef>
                  <a:spcPct val="0"/>
                </a:spcBef>
              </a:pPr>
              <a:t>118</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55027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C3B2D8-3A24-41FB-8290-66725EC78208}" type="slidenum">
              <a:rPr lang="de-DE" altLang="de-DE" sz="1300"/>
              <a:pPr eaLnBrk="1" hangingPunct="1">
                <a:spcBef>
                  <a:spcPct val="0"/>
                </a:spcBef>
              </a:pPr>
              <a:t>119</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46130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F827A9-ABA5-4083-AB06-E420084CAA30}" type="slidenum">
              <a:rPr lang="de-DE" altLang="de-DE" sz="1300"/>
              <a:pPr eaLnBrk="1" hangingPunct="1">
                <a:spcBef>
                  <a:spcPct val="0"/>
                </a:spcBef>
              </a:pPr>
              <a:t>120</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27155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332496-BB9D-4231-97D9-5104C82E03D0}" type="slidenum">
              <a:rPr lang="de-DE" altLang="de-DE" sz="1300"/>
              <a:pPr eaLnBrk="1" hangingPunct="1">
                <a:spcBef>
                  <a:spcPct val="0"/>
                </a:spcBef>
              </a:pPr>
              <a:t>121</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81047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332496-BB9D-4231-97D9-5104C82E03D0}" type="slidenum">
              <a:rPr lang="de-DE" altLang="de-DE" sz="1300"/>
              <a:pPr eaLnBrk="1" hangingPunct="1">
                <a:spcBef>
                  <a:spcPct val="0"/>
                </a:spcBef>
              </a:pPr>
              <a:t>122</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481047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BF7FBB-057D-4F0D-9F68-E23205D56A04}" type="slidenum">
              <a:rPr lang="de-DE" altLang="de-DE" sz="1300"/>
              <a:pPr eaLnBrk="1" hangingPunct="1">
                <a:spcBef>
                  <a:spcPct val="0"/>
                </a:spcBef>
              </a:pPr>
              <a:t>123</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340966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1B3465-6C71-4BEC-B9F9-A9C0A532E81A}" type="slidenum">
              <a:rPr lang="de-DE" altLang="de-DE" sz="1300"/>
              <a:pPr eaLnBrk="1" hangingPunct="1">
                <a:spcBef>
                  <a:spcPct val="0"/>
                </a:spcBef>
              </a:pPr>
              <a:t>124</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549607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86B58B-282A-418F-9D72-3544ED580B18}" type="slidenum">
              <a:rPr lang="de-DE" altLang="de-DE" sz="1300"/>
              <a:pPr eaLnBrk="1" hangingPunct="1">
                <a:spcBef>
                  <a:spcPct val="0"/>
                </a:spcBef>
              </a:pPr>
              <a:t>125</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65717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57C4EC-443C-4798-BC29-9B7072E4641E}" type="slidenum">
              <a:rPr lang="de-DE" altLang="de-DE" sz="1300"/>
              <a:pPr eaLnBrk="1" hangingPunct="1">
                <a:spcBef>
                  <a:spcPct val="0"/>
                </a:spcBef>
              </a:pPr>
              <a:t>126</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579806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1DCEF0-C70F-491F-9FB7-66D669C1E51A}" type="slidenum">
              <a:rPr lang="de-DE" altLang="de-DE" sz="1300"/>
              <a:pPr eaLnBrk="1" hangingPunct="1">
                <a:spcBef>
                  <a:spcPct val="0"/>
                </a:spcBef>
              </a:pPr>
              <a:t>127</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164900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490D87-3623-4A04-8744-B5F43A587E4C}" type="slidenum">
              <a:rPr lang="de-DE" altLang="de-DE" sz="1300"/>
              <a:pPr eaLnBrk="1" hangingPunct="1">
                <a:spcBef>
                  <a:spcPct val="0"/>
                </a:spcBef>
              </a:pPr>
              <a:t>128</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242919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847043-D1C5-43F3-BE3B-50834B932B4A}" type="slidenum">
              <a:rPr lang="de-DE" altLang="de-DE" sz="1300"/>
              <a:pPr eaLnBrk="1" hangingPunct="1">
                <a:spcBef>
                  <a:spcPct val="0"/>
                </a:spcBef>
              </a:pPr>
              <a:t>129</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334891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09D94F-0E59-4F45-92D5-F5753A3A89C0}" type="slidenum">
              <a:rPr lang="de-DE" altLang="de-DE" sz="1300"/>
              <a:pPr eaLnBrk="1" hangingPunct="1">
                <a:spcBef>
                  <a:spcPct val="0"/>
                </a:spcBef>
              </a:pPr>
              <a:t>130</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72753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D8C37B-3BEA-48E9-98B0-DBC3BC2F679E}" type="slidenum">
              <a:rPr lang="de-DE" altLang="de-DE" sz="1300"/>
              <a:pPr eaLnBrk="1" hangingPunct="1">
                <a:spcBef>
                  <a:spcPct val="0"/>
                </a:spcBef>
              </a:pPr>
              <a:t>131</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287275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D8C37B-3BEA-48E9-98B0-DBC3BC2F679E}" type="slidenum">
              <a:rPr lang="de-DE" altLang="de-DE" sz="1300"/>
              <a:pPr eaLnBrk="1" hangingPunct="1">
                <a:spcBef>
                  <a:spcPct val="0"/>
                </a:spcBef>
              </a:pPr>
              <a:t>132</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287275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78F35F-5190-405D-8E26-7E639BE39FF6}" type="slidenum">
              <a:rPr lang="de-DE" altLang="de-DE" sz="1300"/>
              <a:pPr eaLnBrk="1" hangingPunct="1">
                <a:spcBef>
                  <a:spcPct val="0"/>
                </a:spcBef>
              </a:pPr>
              <a:t>133</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861720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0EB703-DBA8-481C-B366-FCB5CAE9DC3E}" type="slidenum">
              <a:rPr lang="de-DE" altLang="de-DE" sz="1300"/>
              <a:pPr eaLnBrk="1" hangingPunct="1">
                <a:spcBef>
                  <a:spcPct val="0"/>
                </a:spcBef>
              </a:pPr>
              <a:t>134</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020217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9AF675-BB82-481C-A25A-F89B0FAC0DEC}" type="slidenum">
              <a:rPr lang="de-DE" altLang="de-DE" sz="1300"/>
              <a:pPr eaLnBrk="1" hangingPunct="1">
                <a:spcBef>
                  <a:spcPct val="0"/>
                </a:spcBef>
              </a:pPr>
              <a:t>135</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456481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F12635-F9CD-452E-B26A-FEB9EC482639}" type="slidenum">
              <a:rPr lang="de-DE" altLang="de-DE" sz="1300"/>
              <a:pPr eaLnBrk="1" hangingPunct="1">
                <a:spcBef>
                  <a:spcPct val="0"/>
                </a:spcBef>
              </a:pPr>
              <a:t>136</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386042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659764-2741-40D3-B5C5-6D7FA5A4A3CD}" type="slidenum">
              <a:rPr lang="de-DE" altLang="de-DE" sz="1300"/>
              <a:pPr eaLnBrk="1" hangingPunct="1">
                <a:spcBef>
                  <a:spcPct val="0"/>
                </a:spcBef>
              </a:pPr>
              <a:t>137</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20205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5DC8DA7-85C2-4211-ADDB-FB35188F6718}" type="slidenum">
              <a:rPr lang="de-DE" altLang="de-DE" sz="1300"/>
              <a:pPr eaLnBrk="1" hangingPunct="1">
                <a:spcBef>
                  <a:spcPct val="0"/>
                </a:spcBef>
              </a:pPr>
              <a:t>138</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979308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AEED8F-C715-4941-8D11-EA2A958565D7}" type="slidenum">
              <a:rPr lang="de-DE" altLang="de-DE" sz="1300"/>
              <a:pPr eaLnBrk="1" hangingPunct="1">
                <a:spcBef>
                  <a:spcPct val="0"/>
                </a:spcBef>
              </a:pPr>
              <a:t>139</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264537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53B440-B9C0-42FB-99F8-6D20AA788B34}" type="slidenum">
              <a:rPr lang="de-DE" altLang="de-DE" sz="1300"/>
              <a:pPr eaLnBrk="1" hangingPunct="1">
                <a:spcBef>
                  <a:spcPct val="0"/>
                </a:spcBef>
              </a:pPr>
              <a:t>140</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355763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BB7DF0-8C7F-48CC-92F4-F835896455CB}" type="slidenum">
              <a:rPr lang="de-DE" altLang="de-DE" sz="1300"/>
              <a:pPr eaLnBrk="1" hangingPunct="1">
                <a:spcBef>
                  <a:spcPct val="0"/>
                </a:spcBef>
              </a:pPr>
              <a:t>141</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565687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BB7DF0-8C7F-48CC-92F4-F835896455CB}" type="slidenum">
              <a:rPr lang="de-DE" altLang="de-DE" sz="1300"/>
              <a:pPr eaLnBrk="1" hangingPunct="1">
                <a:spcBef>
                  <a:spcPct val="0"/>
                </a:spcBef>
              </a:pPr>
              <a:t>142</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6565687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98F676-7606-4D4E-8C34-C1CC6C76D4EB}" type="slidenum">
              <a:rPr lang="de-DE" altLang="de-DE" sz="1300"/>
              <a:pPr eaLnBrk="1" hangingPunct="1">
                <a:spcBef>
                  <a:spcPct val="0"/>
                </a:spcBef>
              </a:pPr>
              <a:t>143</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446996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B0FE1BA-D88D-4C0E-8CE4-998050F109D2}" type="slidenum">
              <a:rPr lang="de-DE" altLang="de-DE" sz="1300"/>
              <a:pPr eaLnBrk="1" hangingPunct="1">
                <a:spcBef>
                  <a:spcPct val="0"/>
                </a:spcBef>
              </a:pPr>
              <a:t>144</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857673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B5C926-D243-46B1-B4AF-9DBC393C2058}" type="slidenum">
              <a:rPr lang="de-DE" altLang="de-DE" sz="1300"/>
              <a:pPr eaLnBrk="1" hangingPunct="1">
                <a:spcBef>
                  <a:spcPct val="0"/>
                </a:spcBef>
              </a:pPr>
              <a:t>145</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050814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235484-F367-4BCA-81CE-EAF988E6513C}" type="slidenum">
              <a:rPr lang="de-DE" altLang="de-DE" sz="1300"/>
              <a:pPr eaLnBrk="1" hangingPunct="1">
                <a:spcBef>
                  <a:spcPct val="0"/>
                </a:spcBef>
              </a:pPr>
              <a:t>146</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277396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4B2228-EC84-4715-BC2D-8F1E6FB50698}" type="slidenum">
              <a:rPr lang="de-DE" altLang="de-DE" sz="1300"/>
              <a:pPr eaLnBrk="1" hangingPunct="1">
                <a:spcBef>
                  <a:spcPct val="0"/>
                </a:spcBef>
              </a:pPr>
              <a:t>147</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455703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43416F-F293-47D7-B24B-A9E397093B23}" type="slidenum">
              <a:rPr lang="de-DE" altLang="de-DE" sz="1300"/>
              <a:pPr eaLnBrk="1" hangingPunct="1">
                <a:spcBef>
                  <a:spcPct val="0"/>
                </a:spcBef>
              </a:pPr>
              <a:t>148</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20780362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43416F-F293-47D7-B24B-A9E397093B23}" type="slidenum">
              <a:rPr lang="de-DE" altLang="de-DE" sz="1300"/>
              <a:pPr eaLnBrk="1" hangingPunct="1">
                <a:spcBef>
                  <a:spcPct val="0"/>
                </a:spcBef>
              </a:pPr>
              <a:t>149</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20780362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8A936CF-EF73-4132-9D31-6495DA385ABC}" type="slidenum">
              <a:rPr lang="de-DE" altLang="de-DE" sz="1300"/>
              <a:pPr eaLnBrk="1" hangingPunct="1">
                <a:spcBef>
                  <a:spcPct val="0"/>
                </a:spcBef>
              </a:pPr>
              <a:t>150</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47086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C916E1-153C-4417-A522-2404A92212D6}" type="slidenum">
              <a:rPr lang="de-DE" altLang="de-DE" sz="1300"/>
              <a:pPr eaLnBrk="1" hangingPunct="1">
                <a:spcBef>
                  <a:spcPct val="0"/>
                </a:spcBef>
              </a:pPr>
              <a:t>151</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101768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38D67D-3CF1-4118-B666-79DD49C2E469}" type="slidenum">
              <a:rPr lang="de-DE" altLang="de-DE" sz="1300"/>
              <a:pPr eaLnBrk="1" hangingPunct="1">
                <a:spcBef>
                  <a:spcPct val="0"/>
                </a:spcBef>
              </a:pPr>
              <a:t>152</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48546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AAB884-0326-473A-B3F1-7F0C1657FEF8}" type="slidenum">
              <a:rPr lang="de-DE" altLang="de-DE" sz="1300"/>
              <a:pPr eaLnBrk="1" hangingPunct="1">
                <a:spcBef>
                  <a:spcPct val="0"/>
                </a:spcBef>
              </a:pPr>
              <a:t>153</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084953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27D226-B3CE-4371-91AE-7DB7DEBC1678}" type="slidenum">
              <a:rPr lang="de-DE" altLang="de-DE" sz="1300"/>
              <a:pPr eaLnBrk="1" hangingPunct="1">
                <a:spcBef>
                  <a:spcPct val="0"/>
                </a:spcBef>
              </a:pPr>
              <a:t>154</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541454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305D2B3-C595-42A6-8A25-FBF45E0095F1}" type="slidenum">
              <a:rPr lang="de-DE" altLang="de-DE" sz="1300"/>
              <a:pPr eaLnBrk="1" hangingPunct="1">
                <a:spcBef>
                  <a:spcPct val="0"/>
                </a:spcBef>
              </a:pPr>
              <a:t>155</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019270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52DAE1-B647-4508-92FA-9A171B74B9AF}" type="slidenum">
              <a:rPr lang="de-DE" altLang="de-DE" sz="1300"/>
              <a:pPr eaLnBrk="1" hangingPunct="1">
                <a:spcBef>
                  <a:spcPct val="0"/>
                </a:spcBef>
              </a:pPr>
              <a:t>156</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847750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7A2ED2-699A-42CF-B23A-1F7AA2893AAF}" type="slidenum">
              <a:rPr lang="de-DE" altLang="de-DE" sz="1300"/>
              <a:pPr eaLnBrk="1" hangingPunct="1">
                <a:spcBef>
                  <a:spcPct val="0"/>
                </a:spcBef>
              </a:pPr>
              <a:t>157</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499013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AD81B9-93D2-413F-9E89-B4CB7BFA24A2}" type="slidenum">
              <a:rPr lang="de-DE" altLang="de-DE" sz="1300"/>
              <a:pPr eaLnBrk="1" hangingPunct="1">
                <a:spcBef>
                  <a:spcPct val="0"/>
                </a:spcBef>
              </a:pPr>
              <a:t>158</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360490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5BFAD3-BE87-40E2-9BD6-59676E040225}" type="slidenum">
              <a:rPr lang="de-DE" altLang="de-DE" sz="1300"/>
              <a:pPr eaLnBrk="1" hangingPunct="1">
                <a:spcBef>
                  <a:spcPct val="0"/>
                </a:spcBef>
              </a:pPr>
              <a:t>159</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800015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5F5118-AECE-4329-AB4A-F9F34384341C}" type="slidenum">
              <a:rPr lang="de-DE" altLang="de-DE" sz="1300"/>
              <a:pPr eaLnBrk="1" hangingPunct="1">
                <a:spcBef>
                  <a:spcPct val="0"/>
                </a:spcBef>
              </a:pPr>
              <a:t>160</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188773"/>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0D7D23-27BB-47C3-97DE-5F4509E334B9}" type="slidenum">
              <a:rPr lang="de-DE" altLang="de-DE" sz="1300"/>
              <a:pPr eaLnBrk="1" hangingPunct="1">
                <a:spcBef>
                  <a:spcPct val="0"/>
                </a:spcBef>
              </a:pPr>
              <a:t>161</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23704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9C0CE6-F5FD-42A3-AB34-BD6B97521C8B}" type="slidenum">
              <a:rPr lang="de-DE" altLang="de-DE" sz="1300"/>
              <a:pPr eaLnBrk="1" hangingPunct="1">
                <a:spcBef>
                  <a:spcPct val="0"/>
                </a:spcBef>
              </a:pPr>
              <a:t>162</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489120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0CC950-1AB2-429A-B117-8C48D0C12489}" type="slidenum">
              <a:rPr lang="de-DE" altLang="de-DE" sz="1300"/>
              <a:pPr eaLnBrk="1" hangingPunct="1">
                <a:spcBef>
                  <a:spcPct val="0"/>
                </a:spcBef>
              </a:pPr>
              <a:t>163</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280997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164</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165</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166</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167</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0A1D2E-6F40-4550-A381-9B4632D4E9B5}" type="slidenum">
              <a:rPr lang="de-DE" altLang="de-DE" sz="1300"/>
              <a:pPr eaLnBrk="1" hangingPunct="1">
                <a:spcBef>
                  <a:spcPct val="0"/>
                </a:spcBef>
              </a:pPr>
              <a:t>168</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862006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C115BEB-D7E1-4E1F-ABEB-99327E126CA4}" type="slidenum">
              <a:rPr lang="de-DE" altLang="de-DE" sz="1300"/>
              <a:pPr algn="r" eaLnBrk="1" hangingPunct="1">
                <a:spcBef>
                  <a:spcPct val="0"/>
                </a:spcBef>
              </a:pPr>
              <a:t>169</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704109"/>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C115BEB-D7E1-4E1F-ABEB-99327E126CA4}" type="slidenum">
              <a:rPr lang="de-DE" altLang="de-DE" sz="1300"/>
              <a:pPr algn="r" eaLnBrk="1" hangingPunct="1">
                <a:spcBef>
                  <a:spcPct val="0"/>
                </a:spcBef>
              </a:pPr>
              <a:t>170</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70410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C115BEB-D7E1-4E1F-ABEB-99327E126CA4}" type="slidenum">
              <a:rPr lang="de-DE" altLang="de-DE" sz="1300"/>
              <a:pPr algn="r" eaLnBrk="1" hangingPunct="1">
                <a:spcBef>
                  <a:spcPct val="0"/>
                </a:spcBef>
              </a:pPr>
              <a:t>171</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670410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5972E1-3111-46BC-880D-C6A3417B21ED}" type="slidenum">
              <a:rPr lang="de-DE" altLang="de-DE" sz="1300"/>
              <a:pPr eaLnBrk="1" hangingPunct="1">
                <a:spcBef>
                  <a:spcPct val="0"/>
                </a:spcBef>
              </a:pPr>
              <a:t>173</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974896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E4D2F-E6CE-49CF-9FCE-DD6FEC721DC2}" type="slidenum">
              <a:rPr lang="de-DE" altLang="de-DE" sz="1300"/>
              <a:pPr eaLnBrk="1" hangingPunct="1">
                <a:spcBef>
                  <a:spcPct val="0"/>
                </a:spcBef>
              </a:pPr>
              <a:t>174</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1392008"/>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02E89C-3A9A-441B-8D4E-E70BD21DFFA9}" type="slidenum">
              <a:rPr lang="de-DE" altLang="de-DE" sz="1300"/>
              <a:pPr eaLnBrk="1" hangingPunct="1">
                <a:spcBef>
                  <a:spcPct val="0"/>
                </a:spcBef>
              </a:pPr>
              <a:t>175</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003566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393714-2DB1-40A3-8771-9DD584A0BE65}" type="slidenum">
              <a:rPr lang="de-DE" altLang="de-DE" sz="1300"/>
              <a:pPr eaLnBrk="1" hangingPunct="1">
                <a:spcBef>
                  <a:spcPct val="0"/>
                </a:spcBef>
              </a:pPr>
              <a:t>176</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36455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4CF01E9-4F57-4379-8E2B-9471E7F618CA}" type="slidenum">
              <a:rPr lang="de-DE" altLang="de-DE" sz="1300"/>
              <a:pPr eaLnBrk="1" hangingPunct="1">
                <a:spcBef>
                  <a:spcPct val="0"/>
                </a:spcBef>
              </a:pPr>
              <a:t>177</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9876456"/>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E6D7C3B-D63A-414B-9DC9-E6E35738C790}" type="slidenum">
              <a:rPr lang="de-DE" altLang="de-DE" sz="1300"/>
              <a:pPr algn="r" eaLnBrk="1" hangingPunct="1">
                <a:spcBef>
                  <a:spcPct val="0"/>
                </a:spcBef>
              </a:pPr>
              <a:t>178</a:t>
            </a:fld>
            <a:endParaRPr lang="de-DE" altLang="de-DE" sz="1300"/>
          </a:p>
        </p:txBody>
      </p:sp>
      <p:sp>
        <p:nvSpPr>
          <p:cNvPr id="297987" name="Rectangle 2"/>
          <p:cNvSpPr>
            <a:spLocks noGrp="1" noRot="1" noChangeAspect="1" noChangeArrowheads="1" noTextEdit="1"/>
          </p:cNvSpPr>
          <p:nvPr>
            <p:ph type="sldImg"/>
          </p:nvPr>
        </p:nvSpPr>
        <p:spPr>
          <a:xfrm>
            <a:off x="82550" y="744538"/>
            <a:ext cx="6618288" cy="3722687"/>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4492145"/>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AD1A9E3-2836-42D8-B1F2-78CADD65701D}" type="slidenum">
              <a:rPr lang="de-DE" altLang="de-DE" sz="1300"/>
              <a:pPr algn="r" eaLnBrk="1" hangingPunct="1">
                <a:spcBef>
                  <a:spcPct val="0"/>
                </a:spcBef>
              </a:pPr>
              <a:t>179</a:t>
            </a:fld>
            <a:endParaRPr lang="de-DE" altLang="de-DE" sz="1300"/>
          </a:p>
        </p:txBody>
      </p:sp>
      <p:sp>
        <p:nvSpPr>
          <p:cNvPr id="299011" name="Rectangle 2"/>
          <p:cNvSpPr>
            <a:spLocks noGrp="1" noRot="1" noChangeAspect="1" noChangeArrowheads="1" noTextEdit="1"/>
          </p:cNvSpPr>
          <p:nvPr>
            <p:ph type="sldImg"/>
          </p:nvPr>
        </p:nvSpPr>
        <p:spPr>
          <a:xfrm>
            <a:off x="82550" y="744538"/>
            <a:ext cx="6618288" cy="3722687"/>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1438120"/>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E680A-EF1C-4481-8547-D563BD22D896}" type="slidenum">
              <a:rPr lang="de-DE" altLang="de-DE" sz="1300"/>
              <a:pPr eaLnBrk="1" hangingPunct="1">
                <a:spcBef>
                  <a:spcPct val="0"/>
                </a:spcBef>
              </a:pPr>
              <a:t>180</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229907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30C3D8-D44E-424E-A6B8-427BBC14EF7F}" type="slidenum">
              <a:rPr lang="de-DE" altLang="de-DE" smtClean="0"/>
              <a:pPr/>
              <a:t>181</a:t>
            </a:fld>
            <a:endParaRPr lang="de-DE" altLang="de-DE"/>
          </a:p>
        </p:txBody>
      </p:sp>
    </p:spTree>
    <p:extLst>
      <p:ext uri="{BB962C8B-B14F-4D97-AF65-F5344CB8AC3E}">
        <p14:creationId xmlns:p14="http://schemas.microsoft.com/office/powerpoint/2010/main" val="3350570532"/>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30C3D8-D44E-424E-A6B8-427BBC14EF7F}" type="slidenum">
              <a:rPr lang="de-DE" altLang="de-DE" smtClean="0"/>
              <a:pPr/>
              <a:t>182</a:t>
            </a:fld>
            <a:endParaRPr lang="de-DE" altLang="de-DE"/>
          </a:p>
        </p:txBody>
      </p:sp>
    </p:spTree>
    <p:extLst>
      <p:ext uri="{BB962C8B-B14F-4D97-AF65-F5344CB8AC3E}">
        <p14:creationId xmlns:p14="http://schemas.microsoft.com/office/powerpoint/2010/main" val="40529189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4" name="Slide Number Placeholder 3"/>
          <p:cNvSpPr>
            <a:spLocks noGrp="1"/>
          </p:cNvSpPr>
          <p:nvPr>
            <p:ph type="sldNum" sz="quarter" idx="12"/>
          </p:nvPr>
        </p:nvSpPr>
        <p:spPr bwMode="gray"/>
        <p:txBody>
          <a:bodyPr/>
          <a:lstStyle>
            <a:lvl1pPr>
              <a:defRPr b="0"/>
            </a:lvl1pPr>
          </a:lstStyle>
          <a:p>
            <a:fld id="{72F2C052-37FF-455D-8907-C46A26DA23DC}"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Prebrzo zaključivanje I</a:t>
            </a:r>
          </a:p>
        </p:txBody>
      </p:sp>
      <p:sp>
        <p:nvSpPr>
          <p:cNvPr id="6" name="Slide Number Placeholder 5"/>
          <p:cNvSpPr>
            <a:spLocks noGrp="1"/>
          </p:cNvSpPr>
          <p:nvPr>
            <p:ph type="sldNum" sz="quarter" idx="12"/>
          </p:nvPr>
        </p:nvSpPr>
        <p:spPr bwMode="gray"/>
        <p:txBody>
          <a:bodyPr>
            <a:noAutofit/>
          </a:bodyPr>
          <a:lstStyle>
            <a:lvl1pPr>
              <a:defRPr b="0"/>
            </a:lvl1pPr>
          </a:lstStyle>
          <a:p>
            <a:fld id="{1B2B90C2-E154-4FB3-9C2B-ED73565E99DE}"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762EE9E3-C658-4200-84DB-A182F4B8E843}"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72F2C052-37FF-455D-8907-C46A26DA23DC}"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72F2C052-37FF-455D-8907-C46A26DA23DC}"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5" name="Slide Number Placeholder 4"/>
          <p:cNvSpPr>
            <a:spLocks noGrp="1"/>
          </p:cNvSpPr>
          <p:nvPr>
            <p:ph type="sldNum" sz="quarter" idx="12"/>
          </p:nvPr>
        </p:nvSpPr>
        <p:spPr bwMode="gray"/>
        <p:txBody>
          <a:bodyPr/>
          <a:lstStyle>
            <a:lvl1pPr>
              <a:defRPr b="0"/>
            </a:lvl1pPr>
          </a:lstStyle>
          <a:p>
            <a:fld id="{C4A5E8AC-49A9-49FF-AAC8-5B32D09D10EB}"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4" name="Slide Number Placeholder 3"/>
          <p:cNvSpPr>
            <a:spLocks noGrp="1"/>
          </p:cNvSpPr>
          <p:nvPr>
            <p:ph type="sldNum" sz="quarter" idx="12"/>
          </p:nvPr>
        </p:nvSpPr>
        <p:spPr bwMode="gray"/>
        <p:txBody>
          <a:bodyPr/>
          <a:lstStyle>
            <a:lvl1pPr>
              <a:defRPr b="0"/>
            </a:lvl1pPr>
          </a:lstStyle>
          <a:p>
            <a:fld id="{7196036E-A2B7-4246-9E52-B2968DB58414}"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Prebrzo zaključivanje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2F2C052-37FF-455D-8907-C46A26DA23DC}"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2 A – </a:t>
            </a:r>
            <a:r>
              <a:rPr lang="en-US" altLang="ko-KR" dirty="0" err="1">
                <a:latin typeface="+mn-lt"/>
                <a:ea typeface="+mn-ea"/>
                <a:cs typeface="+mn-cs"/>
              </a:rPr>
              <a:t>Prebrzo</a:t>
            </a:r>
            <a:r>
              <a:rPr lang="en-US" altLang="ko-KR" dirty="0">
                <a:latin typeface="+mn-lt"/>
                <a:ea typeface="+mn-ea"/>
                <a:cs typeface="+mn-cs"/>
              </a:rPr>
              <a:t> </a:t>
            </a:r>
            <a:r>
              <a:rPr lang="en-US" altLang="ko-KR" dirty="0" err="1">
                <a:latin typeface="+mn-lt"/>
                <a:ea typeface="+mn-ea"/>
                <a:cs typeface="+mn-cs"/>
              </a:rPr>
              <a:t>zaključivanje</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08869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a:p>
            <a:pPr marL="342900" indent="-342900">
              <a:buClr>
                <a:srgbClr val="333333"/>
              </a:buClr>
              <a:buFont typeface="WingDings"/>
              <a:buChar char=""/>
            </a:pPr>
            <a:r>
              <a:rPr lang="hr-HR" altLang="de-DE" sz="2400" dirty="0">
                <a:solidFill>
                  <a:srgbClr val="333333"/>
                </a:solidFill>
              </a:rPr>
              <a:t>Ponekad izvlačimo zaključke bez 100%-nih </a:t>
            </a:r>
            <a:r>
              <a:rPr lang="hr-HR" altLang="de-DE" sz="2400">
                <a:solidFill>
                  <a:srgbClr val="333333"/>
                </a:solidFill>
              </a:rPr>
              <a:t>dokaza.</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3</a:t>
            </a:fld>
            <a:endParaRPr lang="de-DE" altLang="de-DE"/>
          </a:p>
        </p:txBody>
      </p:sp>
    </p:spTree>
    <p:extLst>
      <p:ext uri="{BB962C8B-B14F-4D97-AF65-F5344CB8AC3E}">
        <p14:creationId xmlns:p14="http://schemas.microsoft.com/office/powerpoint/2010/main" val="1702736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a:p>
            <a:pPr marL="342900" indent="-342900">
              <a:buClr>
                <a:srgbClr val="333333"/>
              </a:buClr>
              <a:buFont typeface="WingDings"/>
              <a:buChar char=""/>
            </a:pPr>
            <a:r>
              <a:rPr lang="hr-HR" altLang="de-DE" sz="2400" dirty="0">
                <a:solidFill>
                  <a:srgbClr val="333333"/>
                </a:solidFill>
              </a:rPr>
              <a:t>Ponekad izvlačimo zaključke bez 100%-nih dokaza.</a:t>
            </a:r>
            <a:endParaRPr lang="en-US" altLang="de-DE" sz="2400" dirty="0">
              <a:solidFill>
                <a:srgbClr val="333333"/>
              </a:solidFill>
            </a:endParaRPr>
          </a:p>
          <a:p>
            <a:pPr marL="342900" indent="-342900">
              <a:buClr>
                <a:srgbClr val="333333"/>
              </a:buClr>
              <a:buFont typeface="WingDings"/>
              <a:buChar char=""/>
            </a:pPr>
            <a:r>
              <a:rPr lang="sr-Latn-CS" altLang="de-DE" sz="2400" dirty="0">
                <a:solidFill>
                  <a:srgbClr val="333333"/>
                </a:solidFill>
              </a:rPr>
              <a:t>U našem presuđivanju </a:t>
            </a:r>
            <a:r>
              <a:rPr lang="hr-HR" altLang="de-DE" sz="2400" dirty="0">
                <a:solidFill>
                  <a:srgbClr val="333333"/>
                </a:solidFill>
              </a:rPr>
              <a:t>trebalo bi da težimo nekoj </a:t>
            </a:r>
            <a:r>
              <a:rPr lang="hr-HR" altLang="de-DE" sz="2400" i="1" dirty="0">
                <a:solidFill>
                  <a:srgbClr val="333333"/>
                </a:solidFill>
              </a:rPr>
              <a:t>sredini</a:t>
            </a:r>
            <a:r>
              <a:rPr lang="hr-HR" altLang="de-DE" sz="2400" dirty="0">
                <a:solidFill>
                  <a:srgbClr val="333333"/>
                </a:solidFill>
              </a:rPr>
              <a:t> </a:t>
            </a:r>
            <a:r>
              <a:rPr lang="hr-HR" altLang="de-DE" sz="2400">
                <a:solidFill>
                  <a:srgbClr val="333333"/>
                </a:solidFill>
              </a:rPr>
              <a:t>između</a:t>
            </a:r>
            <a:r>
              <a:rPr lang="de-DE" altLang="de-DE" sz="2400">
                <a:solidFill>
                  <a:srgbClr val="333333"/>
                </a:solidFill>
              </a:rPr>
              <a:t>:</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4</a:t>
            </a:fld>
            <a:endParaRPr lang="de-DE" altLang="de-DE"/>
          </a:p>
        </p:txBody>
      </p:sp>
    </p:spTree>
    <p:extLst>
      <p:ext uri="{BB962C8B-B14F-4D97-AF65-F5344CB8AC3E}">
        <p14:creationId xmlns:p14="http://schemas.microsoft.com/office/powerpoint/2010/main" val="2194335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a:p>
            <a:pPr marL="342900" indent="-342900">
              <a:buClr>
                <a:srgbClr val="333333"/>
              </a:buClr>
              <a:buFont typeface="WingDings"/>
              <a:buChar char=""/>
            </a:pPr>
            <a:r>
              <a:rPr lang="hr-HR" altLang="de-DE" sz="2400" dirty="0">
                <a:solidFill>
                  <a:srgbClr val="333333"/>
                </a:solidFill>
              </a:rPr>
              <a:t>Ponekad izvlačimo zaključke bez 100%-nih dokaza.</a:t>
            </a:r>
            <a:endParaRPr lang="en-US" altLang="de-DE" sz="2400" dirty="0">
              <a:solidFill>
                <a:srgbClr val="333333"/>
              </a:solidFill>
            </a:endParaRPr>
          </a:p>
          <a:p>
            <a:pPr marL="342900" indent="-342900">
              <a:buClr>
                <a:srgbClr val="333333"/>
              </a:buClr>
              <a:buFont typeface="WingDings"/>
              <a:buChar char=""/>
            </a:pPr>
            <a:r>
              <a:rPr lang="sr-Latn-CS" altLang="de-DE" sz="2400" dirty="0">
                <a:solidFill>
                  <a:srgbClr val="333333"/>
                </a:solidFill>
              </a:rPr>
              <a:t>U našem presuđivanju </a:t>
            </a:r>
            <a:r>
              <a:rPr lang="hr-HR" altLang="de-DE" sz="2400" dirty="0">
                <a:solidFill>
                  <a:srgbClr val="333333"/>
                </a:solidFill>
              </a:rPr>
              <a:t>trebalo bi da težimo nekoj </a:t>
            </a:r>
            <a:r>
              <a:rPr lang="hr-HR" altLang="de-DE" sz="2400" i="1" dirty="0">
                <a:solidFill>
                  <a:srgbClr val="333333"/>
                </a:solidFill>
              </a:rPr>
              <a:t>sredini</a:t>
            </a:r>
            <a:r>
              <a:rPr lang="hr-HR" altLang="de-DE" sz="2400" dirty="0">
                <a:solidFill>
                  <a:srgbClr val="333333"/>
                </a:solidFill>
              </a:rPr>
              <a:t> između</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333333"/>
              </a:buClr>
              <a:buFont typeface="WingDings"/>
              <a:buChar char=""/>
            </a:pPr>
            <a:r>
              <a:rPr lang="sr-Latn-CS" altLang="de-DE" sz="2400" dirty="0">
                <a:solidFill>
                  <a:srgbClr val="333333"/>
                </a:solidFill>
              </a:rPr>
              <a:t>veoma</a:t>
            </a:r>
            <a:r>
              <a:rPr lang="hr-HR" altLang="de-DE" sz="2400" dirty="0">
                <a:solidFill>
                  <a:srgbClr val="333333"/>
                </a:solidFill>
              </a:rPr>
              <a:t> brze odluke </a:t>
            </a:r>
            <a:r>
              <a:rPr lang="en-US" altLang="de-DE" sz="2400" dirty="0">
                <a:solidFill>
                  <a:srgbClr val="333333"/>
                </a:solidFill>
              </a:rPr>
              <a:t>(</a:t>
            </a:r>
            <a:r>
              <a:rPr lang="en-US" altLang="de-DE" sz="2400" dirty="0">
                <a:solidFill>
                  <a:srgbClr val="004992"/>
                </a:solidFill>
              </a:rPr>
              <a:t>r</a:t>
            </a:r>
            <a:r>
              <a:rPr lang="hr-HR" altLang="de-DE" sz="2400" dirty="0">
                <a:solidFill>
                  <a:srgbClr val="004992"/>
                </a:solidFill>
              </a:rPr>
              <a:t>izik</a:t>
            </a:r>
            <a:r>
              <a:rPr lang="en-US" altLang="de-DE" sz="2400" dirty="0">
                <a:solidFill>
                  <a:srgbClr val="004992"/>
                </a:solidFill>
              </a:rPr>
              <a:t>:</a:t>
            </a:r>
            <a:r>
              <a:rPr lang="sr-Latn-CS" altLang="de-DE" sz="2400" dirty="0">
                <a:solidFill>
                  <a:srgbClr val="004992"/>
                </a:solidFill>
              </a:rPr>
              <a:t> </a:t>
            </a:r>
            <a:r>
              <a:rPr lang="en-US" altLang="de-DE" sz="2400" dirty="0" err="1">
                <a:solidFill>
                  <a:srgbClr val="333333"/>
                </a:solidFill>
              </a:rPr>
              <a:t>pogre</a:t>
            </a:r>
            <a:r>
              <a:rPr lang="hr-HR" altLang="de-DE" sz="2400" dirty="0">
                <a:solidFill>
                  <a:srgbClr val="333333"/>
                </a:solidFill>
              </a:rPr>
              <a:t>šna ili loša odluka</a:t>
            </a:r>
            <a:r>
              <a:rPr lang="en-US" altLang="de-DE" sz="2400" dirty="0">
                <a:solidFill>
                  <a:srgbClr val="333333"/>
                </a:solidFill>
              </a:rPr>
              <a:t>)</a:t>
            </a:r>
            <a:br>
              <a:rPr lang="en-US" altLang="de-DE" sz="2400">
                <a:solidFill>
                  <a:srgbClr val="333333"/>
                </a:solidFill>
              </a:rPr>
            </a:br>
            <a:r>
              <a:rPr lang="hr-HR" altLang="de-DE" sz="2400">
                <a:solidFill>
                  <a:srgbClr val="333333"/>
                </a:solidFill>
              </a:rPr>
              <a:t>i</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5</a:t>
            </a:fld>
            <a:endParaRPr lang="de-DE" altLang="de-DE"/>
          </a:p>
        </p:txBody>
      </p:sp>
    </p:spTree>
    <p:extLst>
      <p:ext uri="{BB962C8B-B14F-4D97-AF65-F5344CB8AC3E}">
        <p14:creationId xmlns:p14="http://schemas.microsoft.com/office/powerpoint/2010/main" val="2735221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9218" name="Rectangle 2"/>
          <p:cNvSpPr>
            <a:spLocks noGrp="1" noChangeArrowheads="1"/>
          </p:cNvSpPr>
          <p:nvPr>
            <p:ph idx="1"/>
          </p:nvPr>
        </p:nvSpPr>
        <p:spPr/>
        <p:txBody>
          <a:bodyPr>
            <a:noAutofit/>
          </a:bodyPr>
          <a:lstStyle/>
          <a:p>
            <a:pPr marL="342900" indent="-342900">
              <a:buClr>
                <a:srgbClr val="333333"/>
              </a:buClr>
              <a:buFont typeface="WingDings"/>
              <a:buChar char=""/>
            </a:pPr>
            <a:r>
              <a:rPr lang="hr-HR" altLang="de-DE" sz="2400" dirty="0">
                <a:solidFill>
                  <a:srgbClr val="333333"/>
                </a:solidFill>
              </a:rPr>
              <a:t>Često donosi</a:t>
            </a:r>
            <a:r>
              <a:rPr lang="en-US" altLang="de-DE" sz="2400" dirty="0" err="1">
                <a:solidFill>
                  <a:srgbClr val="333333"/>
                </a:solidFill>
              </a:rPr>
              <a:t>mo</a:t>
            </a:r>
            <a:r>
              <a:rPr lang="hr-HR" altLang="de-DE" sz="2400" dirty="0">
                <a:solidFill>
                  <a:srgbClr val="333333"/>
                </a:solidFill>
              </a:rPr>
              <a:t> </a:t>
            </a:r>
            <a:r>
              <a:rPr lang="en-US" altLang="de-DE" sz="2400" dirty="0" err="1">
                <a:solidFill>
                  <a:srgbClr val="333333"/>
                </a:solidFill>
              </a:rPr>
              <a:t>zaklju</a:t>
            </a:r>
            <a:r>
              <a:rPr lang="sr-Latn-CS" altLang="de-DE" sz="2400" dirty="0">
                <a:solidFill>
                  <a:srgbClr val="333333"/>
                </a:solidFill>
              </a:rPr>
              <a:t>č</a:t>
            </a:r>
            <a:r>
              <a:rPr lang="en-US" altLang="de-DE" sz="2400" dirty="0" err="1">
                <a:solidFill>
                  <a:srgbClr val="333333"/>
                </a:solidFill>
              </a:rPr>
              <a:t>ke</a:t>
            </a:r>
            <a:r>
              <a:rPr lang="hr-HR" altLang="de-DE" sz="2400" dirty="0">
                <a:solidFill>
                  <a:srgbClr val="333333"/>
                </a:solidFill>
              </a:rPr>
              <a:t> na osnovu veoma složenih informacija u našoj okolini.</a:t>
            </a:r>
            <a:endParaRPr lang="en-US" altLang="de-DE" sz="2400" dirty="0">
              <a:solidFill>
                <a:srgbClr val="333333"/>
              </a:solidFill>
            </a:endParaRPr>
          </a:p>
          <a:p>
            <a:pPr marL="342900" indent="-342900">
              <a:buClr>
                <a:srgbClr val="333333"/>
              </a:buClr>
              <a:buFont typeface="WingDings"/>
              <a:buChar char=""/>
            </a:pPr>
            <a:r>
              <a:rPr lang="hr-HR" altLang="de-DE" sz="2400" dirty="0">
                <a:solidFill>
                  <a:srgbClr val="333333"/>
                </a:solidFill>
              </a:rPr>
              <a:t>Ponekad izvlačimo zaključke bez 100%-nih dokaza.</a:t>
            </a:r>
            <a:endParaRPr lang="en-US" altLang="de-DE" sz="2400" dirty="0">
              <a:solidFill>
                <a:srgbClr val="333333"/>
              </a:solidFill>
            </a:endParaRPr>
          </a:p>
          <a:p>
            <a:pPr marL="342900" indent="-342900">
              <a:buClr>
                <a:srgbClr val="333333"/>
              </a:buClr>
              <a:buFont typeface="WingDings"/>
              <a:buChar char=""/>
            </a:pPr>
            <a:r>
              <a:rPr lang="sr-Latn-CS" altLang="de-DE" sz="2400" dirty="0">
                <a:solidFill>
                  <a:srgbClr val="333333"/>
                </a:solidFill>
              </a:rPr>
              <a:t>U našem presuđivanju </a:t>
            </a:r>
            <a:r>
              <a:rPr lang="hr-HR" altLang="de-DE" sz="2400" dirty="0">
                <a:solidFill>
                  <a:srgbClr val="333333"/>
                </a:solidFill>
              </a:rPr>
              <a:t>trebalo bi da težimo nekoj </a:t>
            </a:r>
            <a:r>
              <a:rPr lang="hr-HR" altLang="de-DE" sz="2400" i="1" dirty="0">
                <a:solidFill>
                  <a:srgbClr val="333333"/>
                </a:solidFill>
              </a:rPr>
              <a:t>sredini</a:t>
            </a:r>
            <a:r>
              <a:rPr lang="hr-HR" altLang="de-DE" sz="2400" dirty="0">
                <a:solidFill>
                  <a:srgbClr val="333333"/>
                </a:solidFill>
              </a:rPr>
              <a:t> između</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333333"/>
              </a:buClr>
              <a:buFont typeface="WingDings"/>
              <a:buChar char=""/>
            </a:pPr>
            <a:r>
              <a:rPr lang="sr-Latn-CS" altLang="de-DE" sz="2400" dirty="0">
                <a:solidFill>
                  <a:srgbClr val="333333"/>
                </a:solidFill>
              </a:rPr>
              <a:t>veoma</a:t>
            </a:r>
            <a:r>
              <a:rPr lang="hr-HR" altLang="de-DE" sz="2400" dirty="0">
                <a:solidFill>
                  <a:srgbClr val="333333"/>
                </a:solidFill>
              </a:rPr>
              <a:t> brze odluke </a:t>
            </a:r>
            <a:r>
              <a:rPr lang="en-US" altLang="de-DE" sz="2400" dirty="0">
                <a:solidFill>
                  <a:srgbClr val="333333"/>
                </a:solidFill>
              </a:rPr>
              <a:t>(</a:t>
            </a:r>
            <a:r>
              <a:rPr lang="en-US" altLang="de-DE" sz="2400" dirty="0">
                <a:solidFill>
                  <a:srgbClr val="004992"/>
                </a:solidFill>
              </a:rPr>
              <a:t>r</a:t>
            </a:r>
            <a:r>
              <a:rPr lang="hr-HR" altLang="de-DE" sz="2400" dirty="0">
                <a:solidFill>
                  <a:srgbClr val="004992"/>
                </a:solidFill>
              </a:rPr>
              <a:t>izik</a:t>
            </a:r>
            <a:r>
              <a:rPr lang="en-US" altLang="de-DE" sz="2400" dirty="0">
                <a:solidFill>
                  <a:srgbClr val="004992"/>
                </a:solidFill>
              </a:rPr>
              <a:t>:</a:t>
            </a:r>
            <a:r>
              <a:rPr lang="sr-Latn-CS" altLang="de-DE" sz="2400" dirty="0">
                <a:solidFill>
                  <a:srgbClr val="004992"/>
                </a:solidFill>
              </a:rPr>
              <a:t> </a:t>
            </a:r>
            <a:r>
              <a:rPr lang="en-US" altLang="de-DE" sz="2400" dirty="0" err="1">
                <a:solidFill>
                  <a:srgbClr val="333333"/>
                </a:solidFill>
              </a:rPr>
              <a:t>pogre</a:t>
            </a:r>
            <a:r>
              <a:rPr lang="hr-HR" altLang="de-DE" sz="2400" dirty="0">
                <a:solidFill>
                  <a:srgbClr val="333333"/>
                </a:solidFill>
              </a:rPr>
              <a:t>šna ili loša odluka</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i</a:t>
            </a:r>
          </a:p>
          <a:p>
            <a:pPr marL="774827" lvl="3" indent="-342900">
              <a:spcBef>
                <a:spcPts val="1999"/>
              </a:spcBef>
              <a:buClr>
                <a:srgbClr val="333333"/>
              </a:buClr>
              <a:buFont typeface="WingDings"/>
              <a:buChar char=""/>
            </a:pPr>
            <a:r>
              <a:rPr lang="hr-HR" altLang="de-DE" sz="2400" dirty="0">
                <a:solidFill>
                  <a:srgbClr val="333333"/>
                </a:solidFill>
              </a:rPr>
              <a:t>preterane tačnosti (</a:t>
            </a:r>
            <a:r>
              <a:rPr lang="hr-HR" altLang="de-DE" sz="2400" dirty="0">
                <a:solidFill>
                  <a:srgbClr val="004992"/>
                </a:solidFill>
              </a:rPr>
              <a:t>nedostatak:</a:t>
            </a:r>
            <a:r>
              <a:rPr lang="hr-HR" altLang="de-DE" sz="2400" dirty="0">
                <a:solidFill>
                  <a:srgbClr val="333333"/>
                </a:solidFill>
              </a:rPr>
              <a:t> veliki gubitak vremena).</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6</a:t>
            </a:fld>
            <a:endParaRPr lang="de-DE" altLang="de-DE"/>
          </a:p>
        </p:txBody>
      </p:sp>
    </p:spTree>
    <p:extLst>
      <p:ext uri="{BB962C8B-B14F-4D97-AF65-F5344CB8AC3E}">
        <p14:creationId xmlns:p14="http://schemas.microsoft.com/office/powerpoint/2010/main" val="4210981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l-PL" sz="3600">
                <a:solidFill>
                  <a:srgbClr val="004992"/>
                </a:solidFill>
                <a:latin typeface="+mn-lt"/>
                <a:ea typeface="+mn-ea"/>
                <a:cs typeface="+mn-cs"/>
              </a:rPr>
              <a:t>Zaključivanje bez 100%-nih dokaza</a:t>
            </a:r>
            <a:endParaRPr lang="en-US" sz="3600">
              <a:solidFill>
                <a:srgbClr val="004992"/>
              </a:solidFill>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3014504729"/>
              </p:ext>
            </p:extLst>
          </p:nvPr>
        </p:nvGraphicFramePr>
        <p:xfrm>
          <a:off x="408955" y="2033264"/>
          <a:ext cx="11376000" cy="448056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Moguće 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Dim prodire iz jednog stana.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r>
                        <a:rPr kumimoji="0" lang="en-US" sz="2400" b="0" i="0" u="none" strike="noStrike" cap="none" normalizeH="0" baseline="0" dirty="0">
                          <a:ln>
                            <a:noFill/>
                          </a:ln>
                          <a:solidFill>
                            <a:srgbClr val="333333"/>
                          </a:solidFill>
                          <a:effectLst/>
                          <a:latin typeface="Calibri Light"/>
                        </a:rPr>
                        <a:t> – </a:t>
                      </a:r>
                      <a:r>
                        <a:rPr kumimoji="0" lang="en-US" sz="2400" b="1" i="0" u="none" strike="noStrike" cap="none" normalizeH="0" baseline="0" dirty="0" err="1">
                          <a:ln>
                            <a:noFill/>
                          </a:ln>
                          <a:solidFill>
                            <a:srgbClr val="333333"/>
                          </a:solidFill>
                          <a:effectLst/>
                          <a:latin typeface="Calibri Light"/>
                        </a:rPr>
                        <a:t>Šta</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biste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učinili</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3" name="Slide Number Placeholder 2"/>
          <p:cNvSpPr>
            <a:spLocks noGrp="1"/>
          </p:cNvSpPr>
          <p:nvPr>
            <p:ph type="sldNum" sz="quarter" idx="12"/>
          </p:nvPr>
        </p:nvSpPr>
        <p:spPr/>
        <p:txBody>
          <a:bodyPr/>
          <a:lstStyle/>
          <a:p>
            <a:fld id="{C4A5E8AC-49A9-49FF-AAC8-5B32D09D10EB}"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Zaključivanje bez 100%-nih dokaza</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2062146102"/>
              </p:ext>
            </p:extLst>
          </p:nvPr>
        </p:nvGraphicFramePr>
        <p:xfrm>
          <a:off x="408955" y="2033264"/>
          <a:ext cx="11376000" cy="448056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Moguće 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Dim prodire iz jednog stana.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Verovatno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Poslovica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Gde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vatre</a:t>
                      </a:r>
                      <a:r>
                        <a:rPr kumimoji="0" lang="en-US" sz="24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Rezonovanje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službe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Propust</a:t>
                      </a:r>
                      <a:r>
                        <a:rPr kumimoji="0" lang="en-US" sz="2400" b="0" i="0" u="none" strike="noStrike" cap="none" normalizeH="0" baseline="0" dirty="0">
                          <a:ln>
                            <a:noFill/>
                          </a:ln>
                          <a:solidFill>
                            <a:srgbClr val="333333"/>
                          </a:solidFill>
                          <a:effectLst/>
                          <a:latin typeface="Calibri Light"/>
                        </a:rPr>
                        <a:t> da se </a:t>
                      </a:r>
                      <a:r>
                        <a:rPr kumimoji="0" lang="en-US" sz="2400" b="0" i="0" u="none" strike="noStrike" cap="none" normalizeH="0" baseline="0" dirty="0" err="1">
                          <a:ln>
                            <a:noFill/>
                          </a:ln>
                          <a:solidFill>
                            <a:srgbClr val="333333"/>
                          </a:solidFill>
                          <a:effectLst/>
                          <a:latin typeface="Calibri Light"/>
                        </a:rPr>
                        <a:t>deluje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teže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posledice</a:t>
                      </a:r>
                      <a:r>
                        <a:rPr kumimoji="0" lang="en-US" sz="2400" b="0" i="0" u="none" strike="noStrike" cap="none" normalizeH="0" baseline="0" dirty="0">
                          <a:ln>
                            <a:noFill/>
                          </a:ln>
                          <a:solidFill>
                            <a:srgbClr val="333333"/>
                          </a:solidFill>
                          <a:effectLst/>
                          <a:latin typeface="Calibri Light"/>
                        </a:rPr>
                        <a:t> od </a:t>
                      </a:r>
                      <a:r>
                        <a:rPr kumimoji="0" lang="en-US" sz="2400" b="0" i="0" u="none" strike="noStrike" cap="none" normalizeH="0" baseline="0" dirty="0" err="1">
                          <a:ln>
                            <a:noFill/>
                          </a:ln>
                          <a:solidFill>
                            <a:srgbClr val="333333"/>
                          </a:solidFill>
                          <a:effectLst/>
                          <a:latin typeface="Calibri Light"/>
                        </a:rPr>
                        <a:t>lažne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uzbune</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3" name="Slide Number Placeholder 2"/>
          <p:cNvSpPr>
            <a:spLocks noGrp="1"/>
          </p:cNvSpPr>
          <p:nvPr>
            <p:ph type="sldNum" sz="quarter" idx="12"/>
          </p:nvPr>
        </p:nvSpPr>
        <p:spPr/>
        <p:txBody>
          <a:bodyPr/>
          <a:lstStyle/>
          <a:p>
            <a:fld id="{C4A5E8AC-49A9-49FF-AAC8-5B32D09D10EB}"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Zaključivanje bez 100%-nih dokaza</a:t>
            </a:r>
            <a:endParaRPr lang="de-DE" altLang="de-DE" sz="3600">
              <a:latin typeface="+mn-lt"/>
              <a:ea typeface="+mn-ea"/>
              <a:cs typeface="+mn-cs"/>
            </a:endParaRPr>
          </a:p>
        </p:txBody>
      </p:sp>
      <p:graphicFrame>
        <p:nvGraphicFramePr>
          <p:cNvPr id="6" name="Group 25"/>
          <p:cNvGraphicFramePr>
            <a:graphicFrameLocks noGrp="1"/>
          </p:cNvGraphicFramePr>
          <p:nvPr>
            <p:extLst>
              <p:ext uri="{D42A27DB-BD31-4B8C-83A1-F6EECF244321}">
                <p14:modId xmlns:p14="http://schemas.microsoft.com/office/powerpoint/2010/main" val="3610020350"/>
              </p:ext>
            </p:extLst>
          </p:nvPr>
        </p:nvGraphicFramePr>
        <p:xfrm>
          <a:off x="408955" y="2033264"/>
          <a:ext cx="11376000" cy="448056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604740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Moguće 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l-PL" sz="2400" b="0" i="0" u="none" strike="noStrike" cap="none" normalizeH="0" baseline="0">
                          <a:ln>
                            <a:noFill/>
                          </a:ln>
                          <a:solidFill>
                            <a:srgbClr val="333333"/>
                          </a:solidFill>
                          <a:effectLst/>
                          <a:latin typeface="Calibri Light"/>
                        </a:rPr>
                        <a:t>Dim prodire iz jednog stana.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Verovatno</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Poslovica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Gde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vatre</a:t>
                      </a:r>
                      <a:r>
                        <a:rPr kumimoji="0" lang="en-US" sz="24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dirty="0" err="1">
                          <a:ln>
                            <a:noFill/>
                          </a:ln>
                          <a:solidFill>
                            <a:srgbClr val="333333"/>
                          </a:solidFill>
                          <a:effectLst/>
                          <a:latin typeface="Calibri Light"/>
                        </a:rPr>
                        <a:t>Rezonovanje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službe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Propust</a:t>
                      </a:r>
                      <a:r>
                        <a:rPr kumimoji="0" lang="en-US" sz="2400" b="0" i="0" u="none" strike="noStrike" cap="none" normalizeH="0" baseline="0" dirty="0">
                          <a:ln>
                            <a:noFill/>
                          </a:ln>
                          <a:solidFill>
                            <a:srgbClr val="333333"/>
                          </a:solidFill>
                          <a:effectLst/>
                          <a:latin typeface="Calibri Light"/>
                        </a:rPr>
                        <a:t> da se </a:t>
                      </a:r>
                      <a:r>
                        <a:rPr kumimoji="0" lang="en-US" sz="2400" b="0" i="0" u="none" strike="noStrike" cap="none" normalizeH="0" baseline="0" dirty="0" err="1">
                          <a:ln>
                            <a:noFill/>
                          </a:ln>
                          <a:solidFill>
                            <a:srgbClr val="333333"/>
                          </a:solidFill>
                          <a:effectLst/>
                          <a:latin typeface="Calibri Light"/>
                        </a:rPr>
                        <a:t>deluje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teže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posledice</a:t>
                      </a:r>
                      <a:r>
                        <a:rPr kumimoji="0" lang="en-US" sz="2400" b="0" i="0" u="none" strike="noStrike" cap="none" normalizeH="0" baseline="0" dirty="0">
                          <a:ln>
                            <a:noFill/>
                          </a:ln>
                          <a:solidFill>
                            <a:srgbClr val="333333"/>
                          </a:solidFill>
                          <a:effectLst/>
                          <a:latin typeface="Calibri Light"/>
                        </a:rPr>
                        <a:t> od </a:t>
                      </a:r>
                      <a:r>
                        <a:rPr kumimoji="0" lang="en-US" sz="2400" b="0" i="0" u="none" strike="noStrike" cap="none" normalizeH="0" baseline="0" dirty="0" err="1">
                          <a:ln>
                            <a:noFill/>
                          </a:ln>
                          <a:solidFill>
                            <a:srgbClr val="333333"/>
                          </a:solidFill>
                          <a:effectLst/>
                          <a:latin typeface="Calibri Light"/>
                        </a:rPr>
                        <a:t>lažne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uzbune</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Čovek mrmlja.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Moguće</a:t>
                      </a:r>
                      <a:r>
                        <a:rPr kumimoji="0" lang="en-US" sz="2400" b="1" i="0" u="none" strike="noStrike" cap="none" normalizeH="0" baseline="0" dirty="0">
                          <a:ln>
                            <a:noFill/>
                          </a:ln>
                          <a:solidFill>
                            <a:srgbClr val="333333"/>
                          </a:solidFill>
                          <a:effectLst/>
                          <a:latin typeface="Calibri Light"/>
                        </a:rPr>
                        <a:t> – </a:t>
                      </a:r>
                      <a:r>
                        <a:rPr kumimoji="0" lang="en-US" sz="2400" b="0" i="0" u="none" strike="noStrike" cap="none" normalizeH="0" baseline="0" dirty="0" err="1">
                          <a:ln>
                            <a:noFill/>
                          </a:ln>
                          <a:solidFill>
                            <a:srgbClr val="333333"/>
                          </a:solidFill>
                          <a:effectLst/>
                          <a:latin typeface="Calibri Light"/>
                        </a:rPr>
                        <a:t>Postoji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niz</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mogućih</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objašnjenja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demencija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moždani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udar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itd</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Ako</a:t>
                      </a:r>
                      <a:r>
                        <a:rPr kumimoji="0" lang="en-US" sz="2400" b="0" i="0" u="none" strike="noStrike" cap="none" normalizeH="0" baseline="0" dirty="0">
                          <a:ln>
                            <a:noFill/>
                          </a:ln>
                          <a:solidFill>
                            <a:srgbClr val="333333"/>
                          </a:solidFill>
                          <a:effectLst/>
                          <a:latin typeface="Calibri Light"/>
                        </a:rPr>
                        <a:t> se ne </a:t>
                      </a:r>
                      <a:r>
                        <a:rPr kumimoji="0" lang="en-US" sz="2400" b="0" i="0" u="none" strike="noStrike" cap="none" normalizeH="0" baseline="0" dirty="0" err="1">
                          <a:ln>
                            <a:noFill/>
                          </a:ln>
                          <a:solidFill>
                            <a:srgbClr val="333333"/>
                          </a:solidFill>
                          <a:effectLst/>
                          <a:latin typeface="Calibri Light"/>
                        </a:rPr>
                        <a:t>razmotre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mogućnosti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možemo</a:t>
                      </a:r>
                      <a:r>
                        <a:rPr kumimoji="0" lang="en-US" sz="2400" b="0" i="0" u="none" strike="noStrike" cap="none" normalizeH="0" baseline="0" dirty="0">
                          <a:ln>
                            <a:noFill/>
                          </a:ln>
                          <a:solidFill>
                            <a:srgbClr val="333333"/>
                          </a:solidFill>
                          <a:effectLst/>
                          <a:latin typeface="Calibri Light"/>
                        </a:rPr>
                        <a:t> se </a:t>
                      </a:r>
                      <a:r>
                        <a:rPr kumimoji="0" lang="en-US" sz="2400" b="0" i="0" u="none" strike="noStrike" cap="none" normalizeH="0" baseline="0" dirty="0" err="1">
                          <a:ln>
                            <a:noFill/>
                          </a:ln>
                          <a:solidFill>
                            <a:srgbClr val="333333"/>
                          </a:solidFill>
                          <a:effectLst/>
                          <a:latin typeface="Calibri Light"/>
                        </a:rPr>
                        <a:t>ogrešiti</a:t>
                      </a:r>
                      <a:r>
                        <a:rPr kumimoji="0" lang="en-US" sz="2400" b="0" i="0" u="none" strike="noStrike" cap="none" normalizeH="0" baseline="0" dirty="0">
                          <a:ln>
                            <a:noFill/>
                          </a:ln>
                          <a:solidFill>
                            <a:srgbClr val="333333"/>
                          </a:solidFill>
                          <a:effectLst/>
                          <a:latin typeface="Calibri Light"/>
                        </a:rPr>
                        <a:t> o </a:t>
                      </a:r>
                      <a:r>
                        <a:rPr kumimoji="0" lang="en-US" sz="2400" b="0" i="0" u="none" strike="noStrike" cap="none" normalizeH="0" baseline="0" dirty="0" err="1">
                          <a:ln>
                            <a:noFill/>
                          </a:ln>
                          <a:solidFill>
                            <a:srgbClr val="333333"/>
                          </a:solidFill>
                          <a:effectLst/>
                          <a:latin typeface="Calibri Light"/>
                        </a:rPr>
                        <a:t>tu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osobu</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3" name="Slide Number Placeholder 2"/>
          <p:cNvSpPr>
            <a:spLocks noGrp="1"/>
          </p:cNvSpPr>
          <p:nvPr>
            <p:ph type="sldNum" sz="quarter" idx="12"/>
          </p:nvPr>
        </p:nvSpPr>
        <p:spPr/>
        <p:txBody>
          <a:bodyPr/>
          <a:lstStyle/>
          <a:p>
            <a:fld id="{C4A5E8AC-49A9-49FF-AAC8-5B32D09D10EB}" type="slidenum">
              <a:rPr lang="de-DE" altLang="de-DE" smtClean="0"/>
              <a:pPr/>
              <a:t>9</a:t>
            </a:fld>
            <a:endParaRPr lang="de-DE" altLang="de-DE"/>
          </a:p>
        </p:txBody>
      </p:sp>
    </p:spTree>
    <p:extLst>
      <p:ext uri="{BB962C8B-B14F-4D97-AF65-F5344CB8AC3E}">
        <p14:creationId xmlns:p14="http://schemas.microsoft.com/office/powerpoint/2010/main" val="3252568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delu”</a:t>
            </a:r>
          </a:p>
        </p:txBody>
      </p:sp>
      <p:graphicFrame>
        <p:nvGraphicFramePr>
          <p:cNvPr id="6" name="Group 111"/>
          <p:cNvGraphicFramePr>
            <a:graphicFrameLocks noGrp="1"/>
          </p:cNvGraphicFramePr>
          <p:nvPr>
            <p:extLst>
              <p:ext uri="{D42A27DB-BD31-4B8C-83A1-F6EECF244321}">
                <p14:modId xmlns:p14="http://schemas.microsoft.com/office/powerpoint/2010/main" val="3082832909"/>
              </p:ext>
            </p:extLst>
          </p:nvPr>
        </p:nvGraphicFramePr>
        <p:xfrm>
          <a:off x="408955" y="1772816"/>
          <a:ext cx="11376000" cy="4622224"/>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Primer</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a:solidFill>
                            <a:schemeClr val="accent1"/>
                          </a:solidFill>
                          <a:effectLst/>
                          <a:latin typeface="+mn-lt"/>
                          <a:ea typeface="+mn-ea"/>
                          <a:cs typeface="+mn-cs"/>
                        </a:rPr>
                        <a:t>???</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bg1"/>
                          </a:solidFill>
                          <a:effectLst/>
                          <a:latin typeface="+mn-lt"/>
                          <a:ea typeface="+mn-ea"/>
                          <a:cs typeface="+mn-cs"/>
                        </a:rPr>
                        <a:t>često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prebrzo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donose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zaključke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kada</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čuju</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za</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neki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zločin</a:t>
                      </a:r>
                      <a:r>
                        <a:rPr lang="de-DE" sz="1800" b="0" i="0" u="none" strike="noStrike" kern="1200" dirty="0">
                          <a:solidFill>
                            <a:schemeClr val="bg1"/>
                          </a:solidFill>
                          <a:effectLst/>
                          <a:latin typeface="+mn-lt"/>
                          <a:ea typeface="+mn-ea"/>
                          <a:cs typeface="+mn-cs"/>
                        </a:rPr>
                        <a:t> u </a:t>
                      </a:r>
                      <a:r>
                        <a:rPr lang="de-DE" sz="1800" b="0" i="0" u="none" strike="noStrike" kern="1200" dirty="0" err="1">
                          <a:solidFill>
                            <a:schemeClr val="bg1"/>
                          </a:solidFill>
                          <a:effectLst/>
                          <a:latin typeface="+mn-lt"/>
                          <a:ea typeface="+mn-ea"/>
                          <a:cs typeface="+mn-cs"/>
                        </a:rPr>
                        <a:t>medijima</a:t>
                      </a:r>
                      <a:r>
                        <a:rPr lang="de-DE" sz="1800" b="0" i="0" u="none" strike="noStrike" kern="1200" dirty="0">
                          <a:solidFill>
                            <a:schemeClr val="bg1"/>
                          </a:solidFill>
                          <a:effectLst/>
                          <a:latin typeface="+mn-lt"/>
                          <a:ea typeface="+mn-ea"/>
                          <a:cs typeface="+mn-cs"/>
                        </a:rPr>
                        <a:t>. U </a:t>
                      </a:r>
                      <a:r>
                        <a:rPr lang="de-DE" sz="1800" b="0" i="0" u="none" strike="noStrike" kern="1200" dirty="0" err="1">
                          <a:solidFill>
                            <a:schemeClr val="bg1"/>
                          </a:solidFill>
                          <a:effectLst/>
                          <a:latin typeface="+mn-lt"/>
                          <a:ea typeface="+mn-ea"/>
                          <a:cs typeface="+mn-cs"/>
                        </a:rPr>
                        <a:t>zavisnosti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od</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svog</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političkog</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stava</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napadaču</a:t>
                      </a:r>
                      <a:r>
                        <a:rPr lang="de-DE" sz="1800" b="0" i="0" u="none" strike="noStrike" kern="1200" dirty="0">
                          <a:solidFill>
                            <a:schemeClr val="bg1"/>
                          </a:solidFill>
                          <a:effectLst/>
                          <a:latin typeface="+mn-lt"/>
                          <a:ea typeface="+mn-ea"/>
                          <a:cs typeface="+mn-cs"/>
                        </a:rPr>
                        <a:t> se </a:t>
                      </a:r>
                      <a:r>
                        <a:rPr lang="de-DE" sz="1800" b="0" i="0" u="none" strike="noStrike" kern="1200" dirty="0" err="1">
                          <a:solidFill>
                            <a:schemeClr val="bg1"/>
                          </a:solidFill>
                          <a:effectLst/>
                          <a:latin typeface="+mn-lt"/>
                          <a:ea typeface="+mn-ea"/>
                          <a:cs typeface="+mn-cs"/>
                        </a:rPr>
                        <a:t>brzo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mogu</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pripisati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određeni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motivi</a:t>
                      </a:r>
                      <a:r>
                        <a:rPr lang="de-DE" sz="1800" b="0" i="0" u="none" strike="noStrike" kern="1200" dirty="0">
                          <a:solidFill>
                            <a:schemeClr val="bg1"/>
                          </a:solidFill>
                          <a:effectLst/>
                          <a:latin typeface="+mn-lt"/>
                          <a:ea typeface="+mn-ea"/>
                          <a:cs typeface="+mn-cs"/>
                        </a:rPr>
                        <a:t>. </a:t>
                      </a:r>
                    </a:p>
                    <a:p>
                      <a:pPr rtl="0"/>
                      <a:endParaRPr lang="de-DE" b="0" dirty="0">
                        <a:solidFill>
                          <a:schemeClr val="bg1"/>
                        </a:solidFill>
                        <a:effectLst/>
                      </a:endParaRPr>
                    </a:p>
                    <a:p>
                      <a:pPr rtl="0"/>
                      <a:r>
                        <a:rPr lang="de-DE" sz="1800" b="0" i="0" u="none" strike="noStrike" kern="1200" dirty="0" err="1">
                          <a:solidFill>
                            <a:schemeClr val="bg1"/>
                          </a:solidFill>
                          <a:effectLst/>
                          <a:latin typeface="+mn-lt"/>
                          <a:ea typeface="+mn-ea"/>
                          <a:cs typeface="+mn-cs"/>
                        </a:rPr>
                        <a:t>Primjer</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Počinilac</a:t>
                      </a:r>
                      <a:r>
                        <a:rPr lang="de-DE" sz="1800" b="0" i="0" u="none" strike="noStrike" kern="1200" dirty="0">
                          <a:solidFill>
                            <a:schemeClr val="bg1"/>
                          </a:solidFill>
                          <a:effectLst/>
                          <a:latin typeface="+mn-lt"/>
                          <a:ea typeface="+mn-ea"/>
                          <a:cs typeface="+mn-cs"/>
                        </a:rPr>
                        <a:t> i </a:t>
                      </a:r>
                      <a:r>
                        <a:rPr lang="de-DE" sz="1800" b="0" i="0" u="none" strike="noStrike" kern="1200" dirty="0" err="1">
                          <a:solidFill>
                            <a:schemeClr val="bg1"/>
                          </a:solidFill>
                          <a:effectLst/>
                          <a:latin typeface="+mn-lt"/>
                          <a:ea typeface="+mn-ea"/>
                          <a:cs typeface="+mn-cs"/>
                        </a:rPr>
                        <a:t>žrtva</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su</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različite</a:t>
                      </a:r>
                      <a:r>
                        <a:rPr lang="de-DE" sz="1800" b="0" i="0" u="none" strike="noStrike" kern="1200" dirty="0">
                          <a:solidFill>
                            <a:schemeClr val="bg1"/>
                          </a:solidFill>
                          <a:effectLst/>
                          <a:latin typeface="+mn-lt"/>
                          <a:ea typeface="+mn-ea"/>
                          <a:cs typeface="+mn-cs"/>
                        </a:rPr>
                        <a:t> rase </a:t>
                      </a:r>
                      <a:r>
                        <a:rPr lang="de-DE" sz="1800" b="0" i="0" u="none" strike="noStrike" kern="1200" dirty="0" err="1">
                          <a:solidFill>
                            <a:schemeClr val="bg1"/>
                          </a:solidFill>
                          <a:effectLst/>
                          <a:latin typeface="+mn-lt"/>
                          <a:ea typeface="+mn-ea"/>
                          <a:cs typeface="+mn-cs"/>
                        </a:rPr>
                        <a:t>ili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vjere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Mnogi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ljudi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vjeruju</a:t>
                      </a:r>
                      <a:r>
                        <a:rPr lang="de-DE" sz="1800" b="0" i="0" u="none" strike="noStrike" kern="1200" dirty="0">
                          <a:solidFill>
                            <a:schemeClr val="bg1"/>
                          </a:solidFill>
                          <a:effectLst/>
                          <a:latin typeface="+mn-lt"/>
                          <a:ea typeface="+mn-ea"/>
                          <a:cs typeface="+mn-cs"/>
                        </a:rPr>
                        <a:t> da je </a:t>
                      </a:r>
                      <a:r>
                        <a:rPr lang="de-DE" sz="1800" b="0" i="0" u="none" strike="noStrike" kern="1200" dirty="0" err="1">
                          <a:solidFill>
                            <a:schemeClr val="bg1"/>
                          </a:solidFill>
                          <a:effectLst/>
                          <a:latin typeface="+mn-lt"/>
                          <a:ea typeface="+mn-ea"/>
                          <a:cs typeface="+mn-cs"/>
                        </a:rPr>
                        <a:t>rasizam</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ili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ekstremizam</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glavni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motiv</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takvog</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zločina</a:t>
                      </a:r>
                      <a:r>
                        <a:rPr lang="de-DE" sz="1800" b="0" i="0" u="none" strike="noStrike" kern="1200" dirty="0">
                          <a:solidFill>
                            <a:schemeClr val="bg1"/>
                          </a:solidFill>
                          <a:effectLst/>
                          <a:latin typeface="+mn-lt"/>
                          <a:ea typeface="+mn-ea"/>
                          <a:cs typeface="+mn-cs"/>
                        </a:rPr>
                        <a:t>.</a:t>
                      </a:r>
                    </a:p>
                    <a:p>
                      <a:pPr rtl="0"/>
                      <a:endParaRPr lang="de-DE" b="0" dirty="0">
                        <a:solidFill>
                          <a:schemeClr val="bg1"/>
                        </a:solidFill>
                        <a:effectLst/>
                      </a:endParaRPr>
                    </a:p>
                    <a:p>
                      <a:pPr rtl="0"/>
                      <a:r>
                        <a:rPr lang="de-DE" sz="1800" b="0" i="0" u="none" strike="noStrike" kern="1200" dirty="0" err="1">
                          <a:solidFill>
                            <a:schemeClr val="bg1"/>
                          </a:solidFill>
                          <a:effectLst/>
                          <a:latin typeface="+mn-lt"/>
                          <a:ea typeface="+mn-ea"/>
                          <a:cs typeface="+mn-cs"/>
                        </a:rPr>
                        <a:t>Ponekad</a:t>
                      </a:r>
                      <a:r>
                        <a:rPr lang="de-DE" sz="1800" b="0" i="0" u="none" strike="noStrike" kern="1200" dirty="0">
                          <a:solidFill>
                            <a:schemeClr val="bg1"/>
                          </a:solidFill>
                          <a:effectLst/>
                          <a:latin typeface="+mn-lt"/>
                          <a:ea typeface="+mn-ea"/>
                          <a:cs typeface="+mn-cs"/>
                        </a:rPr>
                        <a:t> se </a:t>
                      </a:r>
                      <a:r>
                        <a:rPr lang="de-DE" sz="1800" b="0" i="0" u="none" strike="noStrike" kern="1200" dirty="0" err="1">
                          <a:solidFill>
                            <a:schemeClr val="bg1"/>
                          </a:solidFill>
                          <a:effectLst/>
                          <a:latin typeface="+mn-lt"/>
                          <a:ea typeface="+mn-ea"/>
                          <a:cs typeface="+mn-cs"/>
                        </a:rPr>
                        <a:t>to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može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pokazati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tačnim</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Međutim</a:t>
                      </a:r>
                      <a:r>
                        <a:rPr lang="de-DE" sz="1800" b="0" i="0" u="none" strike="noStrike" kern="1200" dirty="0">
                          <a:solidFill>
                            <a:schemeClr val="bg1"/>
                          </a:solidFill>
                          <a:effectLst/>
                          <a:latin typeface="+mn-lt"/>
                          <a:ea typeface="+mn-ea"/>
                          <a:cs typeface="+mn-cs"/>
                        </a:rPr>
                        <a:t>, u </a:t>
                      </a:r>
                      <a:r>
                        <a:rPr lang="de-DE" sz="1800" b="0" i="0" u="none" strike="noStrike" kern="1200" dirty="0" err="1">
                          <a:solidFill>
                            <a:schemeClr val="bg1"/>
                          </a:solidFill>
                          <a:effectLst/>
                          <a:latin typeface="+mn-lt"/>
                          <a:ea typeface="+mn-ea"/>
                          <a:cs typeface="+mn-cs"/>
                        </a:rPr>
                        <a:t>javnoj</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raspravi</a:t>
                      </a:r>
                      <a:r>
                        <a:rPr lang="de-DE" sz="1800" b="0" i="0" u="none" strike="noStrike" kern="1200" dirty="0">
                          <a:solidFill>
                            <a:schemeClr val="bg1"/>
                          </a:solidFill>
                          <a:effectLst/>
                          <a:latin typeface="+mn-lt"/>
                          <a:ea typeface="+mn-ea"/>
                          <a:cs typeface="+mn-cs"/>
                        </a:rPr>
                        <a:t> se </a:t>
                      </a:r>
                      <a:r>
                        <a:rPr lang="de-DE" sz="1800" b="0" i="0" u="none" strike="noStrike" kern="1200" dirty="0" err="1">
                          <a:solidFill>
                            <a:schemeClr val="bg1"/>
                          </a:solidFill>
                          <a:effectLst/>
                          <a:latin typeface="+mn-lt"/>
                          <a:ea typeface="+mn-ea"/>
                          <a:cs typeface="+mn-cs"/>
                        </a:rPr>
                        <a:t>takve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pretpostavke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često</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donose</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prebrzo</a:t>
                      </a:r>
                      <a:r>
                        <a:rPr lang="de-DE" sz="1800" b="0" i="0" u="none" strike="noStrike" kern="1200" dirty="0">
                          <a:solidFill>
                            <a:schemeClr val="bg1"/>
                          </a:solidFill>
                          <a:effectLst/>
                          <a:latin typeface="+mn-lt"/>
                          <a:ea typeface="+mn-ea"/>
                          <a:cs typeface="+mn-cs"/>
                        </a:rPr>
                        <a:t> i </a:t>
                      </a:r>
                      <a:r>
                        <a:rPr lang="de-DE" sz="1800" b="0" i="0" u="none" strike="noStrike" kern="1200" dirty="0" err="1">
                          <a:solidFill>
                            <a:schemeClr val="bg1"/>
                          </a:solidFill>
                          <a:effectLst/>
                          <a:latin typeface="+mn-lt"/>
                          <a:ea typeface="+mn-ea"/>
                          <a:cs typeface="+mn-cs"/>
                        </a:rPr>
                        <a:t>rijetko</a:t>
                      </a:r>
                      <a:r>
                        <a:rPr lang="de-DE" sz="1800" b="0" i="0" u="none" strike="noStrike" kern="1200" dirty="0">
                          <a:solidFill>
                            <a:schemeClr val="bg1"/>
                          </a:solidFill>
                          <a:effectLst/>
                          <a:latin typeface="+mn-lt"/>
                          <a:ea typeface="+mn-ea"/>
                          <a:cs typeface="+mn-cs"/>
                        </a:rPr>
                        <a:t> se </a:t>
                      </a:r>
                      <a:r>
                        <a:rPr lang="de-DE" sz="1800" b="0" i="0" u="none" strike="noStrike" kern="1200" dirty="0" err="1">
                          <a:solidFill>
                            <a:schemeClr val="bg1"/>
                          </a:solidFill>
                          <a:effectLst/>
                          <a:latin typeface="+mn-lt"/>
                          <a:ea typeface="+mn-ea"/>
                          <a:cs typeface="+mn-cs"/>
                        </a:rPr>
                        <a:t>razmatraju</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alternativni</a:t>
                      </a:r>
                      <a:r>
                        <a:rPr lang="de-DE" sz="1800" b="0" i="0" u="none" strike="noStrike" kern="1200" dirty="0">
                          <a:solidFill>
                            <a:schemeClr val="bg1"/>
                          </a:solidFill>
                          <a:effectLst/>
                          <a:latin typeface="+mn-lt"/>
                          <a:ea typeface="+mn-ea"/>
                          <a:cs typeface="+mn-cs"/>
                        </a:rPr>
                        <a:t> </a:t>
                      </a:r>
                      <a:r>
                        <a:rPr lang="de-DE" sz="1800" b="0" i="0" u="none" strike="noStrike" kern="1200" dirty="0" err="1">
                          <a:solidFill>
                            <a:schemeClr val="bg1"/>
                          </a:solidFill>
                          <a:effectLst/>
                          <a:latin typeface="+mn-lt"/>
                          <a:ea typeface="+mn-ea"/>
                          <a:cs typeface="+mn-cs"/>
                        </a:rPr>
                        <a:t>stavovi</a:t>
                      </a:r>
                      <a:r>
                        <a:rPr lang="de-DE" sz="1800" b="0" i="0" u="none" strike="noStrike" kern="1200" dirty="0">
                          <a:solidFill>
                            <a:schemeClr val="bg1"/>
                          </a:solidFill>
                          <a:effectLst/>
                          <a:latin typeface="+mn-lt"/>
                          <a:ea typeface="+mn-ea"/>
                          <a:cs typeface="+mn-cs"/>
                        </a:rPr>
                        <a:t>.</a:t>
                      </a:r>
                      <a:endParaRPr lang="de-DE" b="0" dirty="0">
                        <a:solidFill>
                          <a:schemeClr val="bg1"/>
                        </a:solidFill>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790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a:t>
            </a:fld>
            <a:endParaRPr lang="de-DE" altLang="de-DE"/>
          </a:p>
        </p:txBody>
      </p:sp>
    </p:spTree>
    <p:extLst>
      <p:ext uri="{BB962C8B-B14F-4D97-AF65-F5344CB8AC3E}">
        <p14:creationId xmlns:p14="http://schemas.microsoft.com/office/powerpoint/2010/main" val="694928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delu”</a:t>
            </a:r>
          </a:p>
        </p:txBody>
      </p:sp>
      <p:graphicFrame>
        <p:nvGraphicFramePr>
          <p:cNvPr id="6" name="Group 111"/>
          <p:cNvGraphicFramePr>
            <a:graphicFrameLocks noGrp="1"/>
          </p:cNvGraphicFramePr>
          <p:nvPr/>
        </p:nvGraphicFramePr>
        <p:xfrm>
          <a:off x="408955" y="1772816"/>
          <a:ext cx="11376000" cy="4622224"/>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Primer</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Ljudi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često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prebrzo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donose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zaključke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kada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čuju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neki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medijima</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zavisnosti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svog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političkog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stava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napadaču</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brzo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mogu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pripisati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određeni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motivi</a:t>
                      </a:r>
                      <a:r>
                        <a:rPr lang="de-DE" sz="1800" b="0" i="0" u="none" strike="noStrike" kern="1200" dirty="0">
                          <a:solidFill>
                            <a:schemeClr val="dk1"/>
                          </a:solidFill>
                          <a:effectLst/>
                          <a:latin typeface="+mn-lt"/>
                          <a:ea typeface="+mn-ea"/>
                          <a:cs typeface="+mn-cs"/>
                        </a:rPr>
                        <a:t>. </a:t>
                      </a:r>
                    </a:p>
                    <a:p>
                      <a:pPr rtl="0"/>
                      <a:endParaRPr lang="de-DE" b="0" dirty="0">
                        <a:effectLst/>
                      </a:endParaRPr>
                    </a:p>
                    <a:p>
                      <a:pPr rtl="0"/>
                      <a:r>
                        <a:rPr lang="de-DE" sz="1800" b="0" i="0" u="none" strike="noStrike" kern="1200" dirty="0" err="1">
                          <a:solidFill>
                            <a:schemeClr val="dk1"/>
                          </a:solidFill>
                          <a:effectLst/>
                          <a:latin typeface="+mn-lt"/>
                          <a:ea typeface="+mn-ea"/>
                          <a:cs typeface="+mn-cs"/>
                        </a:rPr>
                        <a:t>Primjer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Počinilac</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žrtva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različite</a:t>
                      </a:r>
                      <a:r>
                        <a:rPr lang="de-DE" sz="1800" b="0" i="0" u="none" strike="noStrike" kern="1200" dirty="0">
                          <a:solidFill>
                            <a:schemeClr val="dk1"/>
                          </a:solidFill>
                          <a:effectLst/>
                          <a:latin typeface="+mn-lt"/>
                          <a:ea typeface="+mn-ea"/>
                          <a:cs typeface="+mn-cs"/>
                        </a:rPr>
                        <a:t> rase </a:t>
                      </a:r>
                      <a:r>
                        <a:rPr lang="de-DE" sz="1800" b="0" i="0" u="none" strike="noStrike" kern="1200" dirty="0" err="1">
                          <a:solidFill>
                            <a:schemeClr val="dk1"/>
                          </a:solidFill>
                          <a:effectLst/>
                          <a:latin typeface="+mn-lt"/>
                          <a:ea typeface="+mn-ea"/>
                          <a:cs typeface="+mn-cs"/>
                        </a:rPr>
                        <a:t>ili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vjere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Mnogi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ljudi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vjeruju</a:t>
                      </a:r>
                      <a:r>
                        <a:rPr lang="de-DE" sz="1800" b="0" i="0" u="none" strike="noStrike" kern="1200" dirty="0">
                          <a:solidFill>
                            <a:schemeClr val="dk1"/>
                          </a:solidFill>
                          <a:effectLst/>
                          <a:latin typeface="+mn-lt"/>
                          <a:ea typeface="+mn-ea"/>
                          <a:cs typeface="+mn-cs"/>
                        </a:rPr>
                        <a:t> da je </a:t>
                      </a:r>
                      <a:r>
                        <a:rPr lang="de-DE" sz="1800" b="0" i="0" u="none" strike="noStrike" kern="1200" dirty="0" err="1">
                          <a:solidFill>
                            <a:schemeClr val="dk1"/>
                          </a:solidFill>
                          <a:effectLst/>
                          <a:latin typeface="+mn-lt"/>
                          <a:ea typeface="+mn-ea"/>
                          <a:cs typeface="+mn-cs"/>
                        </a:rPr>
                        <a:t>rasizam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ekstremizam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glavni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takvog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Ponekad</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može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pokazati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tačnim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Međutim</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javnoj</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raspravi</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takve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pretpostavke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često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donose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prebrzo</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rijetko</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razmatraju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alternativni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stavovi</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790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a:t>
            </a:fld>
            <a:endParaRPr lang="de-DE" altLang="de-DE"/>
          </a:p>
        </p:txBody>
      </p:sp>
    </p:spTree>
    <p:extLst>
      <p:ext uri="{BB962C8B-B14F-4D97-AF65-F5344CB8AC3E}">
        <p14:creationId xmlns:p14="http://schemas.microsoft.com/office/powerpoint/2010/main" val="121496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delu”</a:t>
            </a:r>
          </a:p>
        </p:txBody>
      </p:sp>
      <p:graphicFrame>
        <p:nvGraphicFramePr>
          <p:cNvPr id="6" name="Group 111"/>
          <p:cNvGraphicFramePr>
            <a:graphicFrameLocks noGrp="1"/>
          </p:cNvGraphicFramePr>
          <p:nvPr/>
        </p:nvGraphicFramePr>
        <p:xfrm>
          <a:off x="408955" y="1772816"/>
          <a:ext cx="11376000" cy="4632976"/>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Oblast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Primer</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lang="de-DE" sz="1800" b="0" i="0" u="none" strike="noStrike" kern="1200" dirty="0" err="1">
                          <a:solidFill>
                            <a:schemeClr val="dk1"/>
                          </a:solidFill>
                          <a:effectLst/>
                          <a:latin typeface="+mn-lt"/>
                          <a:ea typeface="+mn-ea"/>
                          <a:cs typeface="+mn-cs"/>
                        </a:rPr>
                        <a:t>Ljudi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često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prebrzo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donose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zaključke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kada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čuju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neki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medijima</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zavisnosti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svog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političkog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stava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napadaču</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brzo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mogu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pripisati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određeni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motivi</a:t>
                      </a:r>
                      <a:r>
                        <a:rPr lang="de-DE" sz="1800" b="0" i="0" u="none" strike="noStrike" kern="1200" dirty="0">
                          <a:solidFill>
                            <a:schemeClr val="dk1"/>
                          </a:solidFill>
                          <a:effectLst/>
                          <a:latin typeface="+mn-lt"/>
                          <a:ea typeface="+mn-ea"/>
                          <a:cs typeface="+mn-cs"/>
                        </a:rPr>
                        <a:t>. </a:t>
                      </a:r>
                    </a:p>
                    <a:p>
                      <a:pPr rtl="0"/>
                      <a:endParaRPr lang="de-DE" b="0" dirty="0">
                        <a:effectLst/>
                      </a:endParaRPr>
                    </a:p>
                    <a:p>
                      <a:pPr rtl="0"/>
                      <a:r>
                        <a:rPr lang="de-DE" sz="1800" b="0" i="0" u="none" strike="noStrike" kern="1200" dirty="0" err="1">
                          <a:solidFill>
                            <a:schemeClr val="dk1"/>
                          </a:solidFill>
                          <a:effectLst/>
                          <a:latin typeface="+mn-lt"/>
                          <a:ea typeface="+mn-ea"/>
                          <a:cs typeface="+mn-cs"/>
                        </a:rPr>
                        <a:t>Primjer</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Počinilac</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žrtva</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različite</a:t>
                      </a:r>
                      <a:r>
                        <a:rPr lang="de-DE" sz="1800" b="0" i="0" u="none" strike="noStrike" kern="1200" dirty="0">
                          <a:solidFill>
                            <a:schemeClr val="dk1"/>
                          </a:solidFill>
                          <a:effectLst/>
                          <a:latin typeface="+mn-lt"/>
                          <a:ea typeface="+mn-ea"/>
                          <a:cs typeface="+mn-cs"/>
                        </a:rPr>
                        <a:t> rase </a:t>
                      </a:r>
                      <a:r>
                        <a:rPr lang="de-DE" sz="1800" b="0" i="0" u="none" strike="noStrike" kern="1200" dirty="0" err="1">
                          <a:solidFill>
                            <a:schemeClr val="dk1"/>
                          </a:solidFill>
                          <a:effectLst/>
                          <a:latin typeface="+mn-lt"/>
                          <a:ea typeface="+mn-ea"/>
                          <a:cs typeface="+mn-cs"/>
                        </a:rPr>
                        <a:t>ili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vjere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Mnogi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ljudi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vjeruju</a:t>
                      </a:r>
                      <a:r>
                        <a:rPr lang="de-DE" sz="1800" b="0" i="0" u="none" strike="noStrike" kern="1200" dirty="0">
                          <a:solidFill>
                            <a:schemeClr val="dk1"/>
                          </a:solidFill>
                          <a:effectLst/>
                          <a:latin typeface="+mn-lt"/>
                          <a:ea typeface="+mn-ea"/>
                          <a:cs typeface="+mn-cs"/>
                        </a:rPr>
                        <a:t> da je </a:t>
                      </a:r>
                      <a:r>
                        <a:rPr lang="de-DE" sz="1800" b="0" i="0" u="none" strike="noStrike" kern="1200" dirty="0" err="1">
                          <a:solidFill>
                            <a:schemeClr val="dk1"/>
                          </a:solidFill>
                          <a:effectLst/>
                          <a:latin typeface="+mn-lt"/>
                          <a:ea typeface="+mn-ea"/>
                          <a:cs typeface="+mn-cs"/>
                        </a:rPr>
                        <a:t>rasizam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ili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ekstremizam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glavni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motiv</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takvog</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zločina</a:t>
                      </a:r>
                      <a:r>
                        <a:rPr lang="de-DE" sz="1800" b="0" i="0" u="none" strike="noStrike" kern="1200" dirty="0">
                          <a:solidFill>
                            <a:schemeClr val="dk1"/>
                          </a:solidFill>
                          <a:effectLst/>
                          <a:latin typeface="+mn-lt"/>
                          <a:ea typeface="+mn-ea"/>
                          <a:cs typeface="+mn-cs"/>
                        </a:rPr>
                        <a:t>.</a:t>
                      </a:r>
                    </a:p>
                    <a:p>
                      <a:pPr rtl="0"/>
                      <a:endParaRPr lang="de-DE" b="0" dirty="0">
                        <a:effectLst/>
                      </a:endParaRPr>
                    </a:p>
                    <a:p>
                      <a:pPr rtl="0"/>
                      <a:r>
                        <a:rPr lang="de-DE" sz="1800" b="0" i="0" u="none" strike="noStrike" kern="1200" dirty="0" err="1">
                          <a:solidFill>
                            <a:schemeClr val="dk1"/>
                          </a:solidFill>
                          <a:effectLst/>
                          <a:latin typeface="+mn-lt"/>
                          <a:ea typeface="+mn-ea"/>
                          <a:cs typeface="+mn-cs"/>
                        </a:rPr>
                        <a:t>Ponekad</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može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pokazati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tačnim</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Međutim</a:t>
                      </a:r>
                      <a:r>
                        <a:rPr lang="de-DE" sz="1800" b="0" i="0" u="none" strike="noStrike" kern="1200" dirty="0">
                          <a:solidFill>
                            <a:schemeClr val="dk1"/>
                          </a:solidFill>
                          <a:effectLst/>
                          <a:latin typeface="+mn-lt"/>
                          <a:ea typeface="+mn-ea"/>
                          <a:cs typeface="+mn-cs"/>
                        </a:rPr>
                        <a:t>, u </a:t>
                      </a:r>
                      <a:r>
                        <a:rPr lang="de-DE" sz="1800" b="0" i="0" u="none" strike="noStrike" kern="1200" dirty="0" err="1">
                          <a:solidFill>
                            <a:schemeClr val="dk1"/>
                          </a:solidFill>
                          <a:effectLst/>
                          <a:latin typeface="+mn-lt"/>
                          <a:ea typeface="+mn-ea"/>
                          <a:cs typeface="+mn-cs"/>
                        </a:rPr>
                        <a:t>javnoj</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raspravi</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takve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pretpostavke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često</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donose</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prebrzo</a:t>
                      </a:r>
                      <a:r>
                        <a:rPr lang="de-DE" sz="1800" b="0" i="0" u="none" strike="noStrike" kern="1200" dirty="0">
                          <a:solidFill>
                            <a:schemeClr val="dk1"/>
                          </a:solidFill>
                          <a:effectLst/>
                          <a:latin typeface="+mn-lt"/>
                          <a:ea typeface="+mn-ea"/>
                          <a:cs typeface="+mn-cs"/>
                        </a:rPr>
                        <a:t> i </a:t>
                      </a:r>
                      <a:r>
                        <a:rPr lang="de-DE" sz="1800" b="0" i="0" u="none" strike="noStrike" kern="1200" dirty="0" err="1">
                          <a:solidFill>
                            <a:schemeClr val="dk1"/>
                          </a:solidFill>
                          <a:effectLst/>
                          <a:latin typeface="+mn-lt"/>
                          <a:ea typeface="+mn-ea"/>
                          <a:cs typeface="+mn-cs"/>
                        </a:rPr>
                        <a:t>rijetko</a:t>
                      </a:r>
                      <a:r>
                        <a:rPr lang="de-DE" sz="1800" b="0" i="0" u="none" strike="noStrike" kern="1200" dirty="0">
                          <a:solidFill>
                            <a:schemeClr val="dk1"/>
                          </a:solidFill>
                          <a:effectLst/>
                          <a:latin typeface="+mn-lt"/>
                          <a:ea typeface="+mn-ea"/>
                          <a:cs typeface="+mn-cs"/>
                        </a:rPr>
                        <a:t> se </a:t>
                      </a:r>
                      <a:r>
                        <a:rPr lang="de-DE" sz="1800" b="0" i="0" u="none" strike="noStrike" kern="1200" dirty="0" err="1">
                          <a:solidFill>
                            <a:schemeClr val="dk1"/>
                          </a:solidFill>
                          <a:effectLst/>
                          <a:latin typeface="+mn-lt"/>
                          <a:ea typeface="+mn-ea"/>
                          <a:cs typeface="+mn-cs"/>
                        </a:rPr>
                        <a:t>razmatraju</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alternativni</a:t>
                      </a:r>
                      <a:r>
                        <a:rPr lang="de-DE" sz="1800" b="0" i="0" u="none" strike="noStrike" kern="1200" dirty="0">
                          <a:solidFill>
                            <a:schemeClr val="dk1"/>
                          </a:solidFill>
                          <a:effectLst/>
                          <a:latin typeface="+mn-lt"/>
                          <a:ea typeface="+mn-ea"/>
                          <a:cs typeface="+mn-cs"/>
                        </a:rPr>
                        <a:t> </a:t>
                      </a:r>
                      <a:r>
                        <a:rPr lang="de-DE" sz="1800" b="0" i="0" u="none" strike="noStrike" kern="1200" dirty="0" err="1">
                          <a:solidFill>
                            <a:schemeClr val="dk1"/>
                          </a:solidFill>
                          <a:effectLst/>
                          <a:latin typeface="+mn-lt"/>
                          <a:ea typeface="+mn-ea"/>
                          <a:cs typeface="+mn-cs"/>
                        </a:rPr>
                        <a:t>stavovi</a:t>
                      </a:r>
                      <a:r>
                        <a:rPr lang="de-DE" sz="1800" b="0" i="0" u="none" strike="noStrike" kern="1200" dirty="0">
                          <a:solidFill>
                            <a:schemeClr val="dk1"/>
                          </a:solidFill>
                          <a:effectLst/>
                          <a:latin typeface="+mn-lt"/>
                          <a:ea typeface="+mn-ea"/>
                          <a:cs typeface="+mn-cs"/>
                        </a:rPr>
                        <a:t>.</a:t>
                      </a:r>
                      <a:endParaRPr lang="de-DE" b="0" dirty="0">
                        <a:effectLs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790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Jedan jedini simptom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vi-VN" sz="1800" b="0" i="0" u="none" strike="noStrike" cap="none" normalizeH="0" baseline="0" dirty="0">
                          <a:ln>
                            <a:noFill/>
                          </a:ln>
                          <a:solidFill>
                            <a:srgbClr val="004992"/>
                          </a:solidFill>
                          <a:effectLst/>
                          <a:latin typeface="Calibri Light"/>
                        </a:rPr>
                        <a:t> dijagnoza?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Jedan jedini epileptični napad ponekad se pogrešno dijagnostikuje kao epilepsija. Epi-napadi se takođe javljaju tokom naglo uspostavljene apstinencije od uzimanja alkohola ili kod visoke telesne temperature (groznice).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Sa druge strane, neka oboljenja se previde zbog preranog odustajanja od dijagnostičkih pretraga (npr. rak).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a:t>
            </a:fld>
            <a:endParaRPr lang="de-DE" altLang="de-DE"/>
          </a:p>
        </p:txBody>
      </p:sp>
    </p:spTree>
    <p:extLst>
      <p:ext uri="{BB962C8B-B14F-4D97-AF65-F5344CB8AC3E}">
        <p14:creationId xmlns:p14="http://schemas.microsoft.com/office/powerpoint/2010/main" val="1165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pl-PL" sz="1800" dirty="0">
                <a:solidFill>
                  <a:srgbClr val="004992"/>
                </a:solidFill>
                <a:latin typeface="+mn-lt"/>
                <a:ea typeface="+mn-ea"/>
                <a:cs typeface="+mn-cs"/>
              </a:rPr>
              <a:t>(za drugi primer videti kraj prezentacije)</a:t>
            </a:r>
            <a:endParaRPr lang="en-US" sz="1800"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636836833"/>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Bitlsi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poginuo</a:t>
                      </a:r>
                      <a:r>
                        <a:rPr kumimoji="0" lang="en-US" sz="1600" b="0" i="0" u="none" strike="noStrike" cap="none" normalizeH="0" baseline="0" dirty="0">
                          <a:ln>
                            <a:noFill/>
                          </a:ln>
                          <a:solidFill>
                            <a:srgbClr val="333333"/>
                          </a:solidFill>
                          <a:effectLst/>
                          <a:latin typeface="Calibri Light"/>
                        </a:rPr>
                        <a:t> je 1966. god. </a:t>
                      </a:r>
                      <a:r>
                        <a:rPr kumimoji="0" lang="en-US" sz="1600" b="0" i="0" u="none" strike="noStrike" cap="none" normalizeH="0" baseline="0" dirty="0" err="1">
                          <a:ln>
                            <a:noFill/>
                          </a:ln>
                          <a:solidFill>
                            <a:srgbClr val="333333"/>
                          </a:solidFill>
                          <a:effectLst/>
                          <a:latin typeface="Calibri Light"/>
                        </a:rPr>
                        <a:t>nesrećnim</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slučajem</a:t>
                      </a:r>
                      <a:r>
                        <a:rPr kumimoji="0" lang="en-US" sz="1600" b="0" i="0" u="none" strike="noStrike" cap="none" normalizeH="0" baseline="0" dirty="0">
                          <a:ln>
                            <a:noFill/>
                          </a:ln>
                          <a:solidFill>
                            <a:srgbClr val="333333"/>
                          </a:solidFill>
                          <a:effectLst/>
                          <a:latin typeface="Calibri Light"/>
                        </a:rPr>
                        <a:t> pa je </a:t>
                      </a:r>
                      <a:r>
                        <a:rPr kumimoji="0" lang="en-US" sz="1600" b="0" i="0" u="none" strike="noStrike" cap="none" normalizeH="0" baseline="0" dirty="0" err="1">
                          <a:ln>
                            <a:noFill/>
                          </a:ln>
                          <a:solidFill>
                            <a:srgbClr val="333333"/>
                          </a:solidFill>
                          <a:effectLst/>
                          <a:latin typeface="Calibri Light"/>
                        </a:rPr>
                        <a:t>zamenjen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dvojnikom</a:t>
                      </a:r>
                      <a:r>
                        <a:rPr kumimoji="0" lang="en-US" sz="16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FFFFFF"/>
                          </a:solidFill>
                          <a:effectLst/>
                          <a:latin typeface="Calibri Light"/>
                        </a:rPr>
                        <a:t>navodno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više</a:t>
                      </a:r>
                      <a:r>
                        <a:rPr kumimoji="0" lang="en-US" sz="1600" b="0" i="0" u="none" strike="noStrike" cap="none" normalizeH="0" baseline="0" dirty="0">
                          <a:ln>
                            <a:noFill/>
                          </a:ln>
                          <a:solidFill>
                            <a:srgbClr val="FFFFFF"/>
                          </a:solidFill>
                          <a:effectLst/>
                          <a:latin typeface="Calibri Light"/>
                        </a:rPr>
                        <a:t> od 70 </a:t>
                      </a:r>
                      <a:r>
                        <a:rPr kumimoji="0" lang="en-US" sz="1600" b="0" i="0" u="none" strike="noStrike" cap="none" normalizeH="0" baseline="0" dirty="0" err="1">
                          <a:ln>
                            <a:noFill/>
                          </a:ln>
                          <a:solidFill>
                            <a:srgbClr val="FFFFFF"/>
                          </a:solidFill>
                          <a:effectLst/>
                          <a:latin typeface="Calibri Light"/>
                        </a:rPr>
                        <a:t>skrivenih</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dokaza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neki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omotu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ploče</a:t>
                      </a:r>
                      <a:r>
                        <a:rPr kumimoji="0" lang="en-US" sz="1600" b="0" i="0" u="none" strike="noStrike" cap="none" normalizeH="0" baseline="0" dirty="0">
                          <a:ln>
                            <a:noFill/>
                          </a:ln>
                          <a:solidFill>
                            <a:srgbClr val="FFFFFF"/>
                          </a:solidFill>
                          <a:effectLst/>
                          <a:latin typeface="Calibri Light"/>
                        </a:rPr>
                        <a:t> “Abbey Road” (</a:t>
                      </a:r>
                      <a:r>
                        <a:rPr kumimoji="0" lang="en-US" sz="1600" b="0" i="0" u="none" strike="noStrike" cap="none" normalizeH="0" baseline="0" dirty="0" err="1">
                          <a:ln>
                            <a:noFill/>
                          </a:ln>
                          <a:solidFill>
                            <a:srgbClr val="FFFFFF"/>
                          </a:solidFill>
                          <a:effectLst/>
                          <a:latin typeface="Calibri Light"/>
                        </a:rPr>
                        <a:t>vidi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desno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Pol </a:t>
                      </a:r>
                      <a:r>
                        <a:rPr kumimoji="0" lang="en-US" sz="1600" b="0" i="0" u="none" strike="noStrike" cap="none" normalizeH="0" baseline="0" dirty="0" err="1">
                          <a:ln>
                            <a:noFill/>
                          </a:ln>
                          <a:solidFill>
                            <a:srgbClr val="FFFFFF"/>
                          </a:solidFill>
                          <a:effectLst/>
                          <a:latin typeface="Calibri Light"/>
                        </a:rPr>
                        <a:t>hoda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bos</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mrtvački</a:t>
                      </a:r>
                      <a:r>
                        <a:rPr kumimoji="0" lang="en-US" sz="1600" b="0" i="0" u="none" strike="noStrike" cap="none" normalizeH="0" baseline="0" dirty="0">
                          <a:ln>
                            <a:noFill/>
                          </a:ln>
                          <a:solidFill>
                            <a:srgbClr val="FFFFFF"/>
                          </a:solidFill>
                          <a:effectLst/>
                          <a:latin typeface="Calibri Light"/>
                        </a:rPr>
                        <a:t> je bled.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Pol je </a:t>
                      </a:r>
                      <a:r>
                        <a:rPr kumimoji="0" lang="en-US" sz="1600" b="0" i="0" u="none" strike="noStrike" cap="none" normalizeH="0" baseline="0" dirty="0" err="1">
                          <a:ln>
                            <a:noFill/>
                          </a:ln>
                          <a:solidFill>
                            <a:srgbClr val="FFFFFF"/>
                          </a:solidFill>
                          <a:effectLst/>
                          <a:latin typeface="Calibri Light"/>
                        </a:rPr>
                        <a:t>levoruk</a:t>
                      </a:r>
                      <a:r>
                        <a:rPr kumimoji="0" lang="en-US" sz="1600" b="0" i="0" u="none" strike="noStrike" cap="none" normalizeH="0" baseline="0" dirty="0">
                          <a:ln>
                            <a:noFill/>
                          </a:ln>
                          <a:solidFill>
                            <a:srgbClr val="FFFFFF"/>
                          </a:solidFill>
                          <a:effectLst/>
                          <a:latin typeface="Calibri Light"/>
                        </a:rPr>
                        <a:t>, a </a:t>
                      </a:r>
                      <a:r>
                        <a:rPr kumimoji="0" lang="en-US" sz="1600" b="0" i="0" u="none" strike="noStrike" cap="none" normalizeH="0" baseline="0" dirty="0" err="1">
                          <a:ln>
                            <a:noFill/>
                          </a:ln>
                          <a:solidFill>
                            <a:srgbClr val="FFFFFF"/>
                          </a:solidFill>
                          <a:effectLst/>
                          <a:latin typeface="Calibri Light"/>
                        </a:rPr>
                        <a:t>drži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cigaretu</a:t>
                      </a:r>
                      <a:r>
                        <a:rPr kumimoji="0" lang="en-US" sz="1600" b="0" i="0" u="none" strike="noStrike" cap="none" normalizeH="0" baseline="0" dirty="0">
                          <a:ln>
                            <a:noFill/>
                          </a:ln>
                          <a:solidFill>
                            <a:srgbClr val="FFFFFF"/>
                          </a:solidFill>
                          <a:effectLst/>
                          <a:latin typeface="Calibri Light"/>
                        </a:rPr>
                        <a:t> u </a:t>
                      </a:r>
                      <a:r>
                        <a:rPr kumimoji="0" lang="en-US" sz="1600" b="0" i="0" u="none" strike="noStrike" cap="none" normalizeH="0" baseline="0" dirty="0" err="1">
                          <a:ln>
                            <a:noFill/>
                          </a:ln>
                          <a:solidFill>
                            <a:srgbClr val="FFFFFF"/>
                          </a:solidFill>
                          <a:effectLst/>
                          <a:latin typeface="Calibri Light"/>
                        </a:rPr>
                        <a:t>desnoj</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ruci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Registracija</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vidi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strelicu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stoji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za</a:t>
                      </a:r>
                      <a:r>
                        <a:rPr kumimoji="0" lang="en-US" sz="1600" b="0" i="0" u="none" strike="noStrike" cap="none" normalizeH="0" baseline="0" dirty="0">
                          <a:ln>
                            <a:noFill/>
                          </a:ln>
                          <a:solidFill>
                            <a:srgbClr val="FFFFFF"/>
                          </a:solidFill>
                          <a:effectLst/>
                          <a:latin typeface="Calibri Light"/>
                        </a:rPr>
                        <a:t> “Linda McCartney Weeping” (Linda </a:t>
                      </a:r>
                      <a:r>
                        <a:rPr kumimoji="0" lang="en-US" sz="1600" b="0" i="0" u="none" strike="noStrike" cap="none" normalizeH="0" baseline="0" dirty="0" err="1">
                          <a:ln>
                            <a:noFill/>
                          </a:ln>
                          <a:solidFill>
                            <a:srgbClr val="FFFFFF"/>
                          </a:solidFill>
                          <a:effectLst/>
                          <a:latin typeface="Calibri Light"/>
                        </a:rPr>
                        <a:t>Makartni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žali</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Dalje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njegovo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sviranje</a:t>
                      </a:r>
                      <a:r>
                        <a:rPr kumimoji="0" lang="en-US" sz="1600" b="0" i="0" u="none" strike="noStrike" cap="none" normalizeH="0" baseline="0" dirty="0">
                          <a:ln>
                            <a:noFill/>
                          </a:ln>
                          <a:solidFill>
                            <a:srgbClr val="FFFFFF"/>
                          </a:solidFill>
                          <a:effectLst/>
                          <a:latin typeface="Calibri Light"/>
                        </a:rPr>
                        <a:t> bas </a:t>
                      </a:r>
                      <a:r>
                        <a:rPr kumimoji="0" lang="en-US" sz="1600" b="0" i="0" u="none" strike="noStrike" cap="none" normalizeH="0" baseline="0" dirty="0" err="1">
                          <a:ln>
                            <a:noFill/>
                          </a:ln>
                          <a:solidFill>
                            <a:srgbClr val="FFFFFF"/>
                          </a:solidFill>
                          <a:effectLst/>
                          <a:latin typeface="Calibri Light"/>
                        </a:rPr>
                        <a:t>gitare</a:t>
                      </a:r>
                      <a:r>
                        <a:rPr kumimoji="0" lang="en-US" sz="1600" b="0" i="0" u="none" strike="noStrike" cap="none" normalizeH="0" baseline="0" dirty="0">
                          <a:ln>
                            <a:noFill/>
                          </a:ln>
                          <a:solidFill>
                            <a:srgbClr val="FFFFFF"/>
                          </a:solidFill>
                          <a:effectLst/>
                          <a:latin typeface="Calibri Light"/>
                        </a:rPr>
                        <a:t> se od 1966. god. </a:t>
                      </a:r>
                      <a:r>
                        <a:rPr kumimoji="0" lang="en-US" sz="1600" b="0" i="0" u="none" strike="noStrike" cap="none" normalizeH="0" baseline="0" dirty="0" err="1">
                          <a:ln>
                            <a:noFill/>
                          </a:ln>
                          <a:solidFill>
                            <a:srgbClr val="FFFFFF"/>
                          </a:solidFill>
                          <a:effectLst/>
                          <a:latin typeface="Calibri Light"/>
                        </a:rPr>
                        <a:t>promenilo</a:t>
                      </a:r>
                      <a:r>
                        <a:rPr kumimoji="0" lang="en-US" sz="1600" b="0" i="0" u="none" strike="noStrike" cap="none" normalizeH="0" baseline="0" dirty="0">
                          <a:ln>
                            <a:noFill/>
                          </a:ln>
                          <a:solidFill>
                            <a:srgbClr val="FFFFFF"/>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endParaRPr kumimoji="0" lang="en-US"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Isti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izgled</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glas</a:t>
                      </a:r>
                      <a:r>
                        <a:rPr kumimoji="0" lang="en-US" sz="1600" b="0" i="0" u="none" strike="noStrike" cap="none" normalizeH="0" baseline="0" dirty="0">
                          <a:ln>
                            <a:noFill/>
                          </a:ln>
                          <a:solidFill>
                            <a:srgbClr val="FFFFFF"/>
                          </a:solidFill>
                          <a:effectLst/>
                          <a:latin typeface="Calibri Light"/>
                        </a:rPr>
                        <a: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Dokazi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vrlo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iskonstruisani</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može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značiti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bilo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što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Poreklo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legenda</a:t>
                      </a:r>
                      <a:r>
                        <a:rPr kumimoji="0" lang="en-US" sz="1600" b="0" i="0" u="none" strike="noStrike" cap="none" normalizeH="0" baseline="0" dirty="0">
                          <a:ln>
                            <a:noFill/>
                          </a:ln>
                          <a:solidFill>
                            <a:srgbClr val="FFFFFF"/>
                          </a:solidFill>
                          <a:effectLst/>
                          <a:latin typeface="Calibri Light"/>
                        </a:rPr>
                        <a:t> je </a:t>
                      </a:r>
                      <a:r>
                        <a:rPr kumimoji="0" lang="en-US" sz="1600" b="0" i="0" u="none" strike="noStrike" cap="none" normalizeH="0" baseline="0" dirty="0" err="1">
                          <a:ln>
                            <a:noFill/>
                          </a:ln>
                          <a:solidFill>
                            <a:srgbClr val="FFFFFF"/>
                          </a:solidFill>
                          <a:effectLst/>
                          <a:latin typeface="Calibri Light"/>
                        </a:rPr>
                        <a:t>nastala</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kao</a:t>
                      </a:r>
                      <a:r>
                        <a:rPr kumimoji="0" lang="en-US" sz="1600" b="0" i="0" u="none" strike="noStrike" cap="none" normalizeH="0" baseline="0" dirty="0">
                          <a:ln>
                            <a:noFill/>
                          </a:ln>
                          <a:solidFill>
                            <a:srgbClr val="FFFFFF"/>
                          </a:solidFill>
                          <a:effectLst/>
                          <a:latin typeface="Calibri Light"/>
                        </a:rPr>
                        <a:t> dobro </a:t>
                      </a:r>
                      <a:r>
                        <a:rPr kumimoji="0" lang="en-US" sz="1600" b="0" i="0" u="none" strike="noStrike" cap="none" normalizeH="0" baseline="0" dirty="0" err="1">
                          <a:ln>
                            <a:noFill/>
                          </a:ln>
                          <a:solidFill>
                            <a:srgbClr val="FFFFFF"/>
                          </a:solidFill>
                          <a:effectLst/>
                          <a:latin typeface="Calibri Light"/>
                        </a:rPr>
                        <a:t>smišljena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novinarska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prevara</a:t>
                      </a:r>
                      <a:r>
                        <a:rPr kumimoji="0" lang="en-US" sz="1600" b="0" i="0" u="none" strike="noStrike" cap="none" normalizeH="0" baseline="0" dirty="0">
                          <a:ln>
                            <a:noFill/>
                          </a:ln>
                          <a:solidFill>
                            <a:srgbClr val="FFFFFF"/>
                          </a:solidFill>
                          <a:effectLst/>
                          <a:latin typeface="Calibri Light"/>
                        </a:rPr>
                        <a:t>.</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graphicFrame>
        <p:nvGraphicFramePr>
          <p:cNvPr id="11" name="Group 21"/>
          <p:cNvGraphicFramePr>
            <a:graphicFrameLocks noGrp="1"/>
          </p:cNvGraphicFramePr>
          <p:nvPr>
            <p:extLst>
              <p:ext uri="{D42A27DB-BD31-4B8C-83A1-F6EECF244321}">
                <p14:modId xmlns:p14="http://schemas.microsoft.com/office/powerpoint/2010/main" val="4162040308"/>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Bitlsi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poginuo</a:t>
                      </a:r>
                      <a:r>
                        <a:rPr kumimoji="0" lang="en-US" sz="1600" b="0" i="0" u="none" strike="noStrike" cap="none" normalizeH="0" baseline="0" dirty="0">
                          <a:ln>
                            <a:noFill/>
                          </a:ln>
                          <a:solidFill>
                            <a:srgbClr val="333333"/>
                          </a:solidFill>
                          <a:effectLst/>
                          <a:latin typeface="Calibri Light"/>
                        </a:rPr>
                        <a:t> je 1966. god. </a:t>
                      </a:r>
                      <a:r>
                        <a:rPr kumimoji="0" lang="en-US" sz="1600" b="0" i="0" u="none" strike="noStrike" cap="none" normalizeH="0" baseline="0" dirty="0" err="1">
                          <a:ln>
                            <a:noFill/>
                          </a:ln>
                          <a:solidFill>
                            <a:srgbClr val="333333"/>
                          </a:solidFill>
                          <a:effectLst/>
                          <a:latin typeface="Calibri Light"/>
                        </a:rPr>
                        <a:t>nesrećnim</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slučajem</a:t>
                      </a:r>
                      <a:r>
                        <a:rPr kumimoji="0" lang="en-US" sz="1600" b="0" i="0" u="none" strike="noStrike" cap="none" normalizeH="0" baseline="0" dirty="0">
                          <a:ln>
                            <a:noFill/>
                          </a:ln>
                          <a:solidFill>
                            <a:srgbClr val="333333"/>
                          </a:solidFill>
                          <a:effectLst/>
                          <a:latin typeface="Calibri Light"/>
                        </a:rPr>
                        <a:t> pa je </a:t>
                      </a:r>
                      <a:r>
                        <a:rPr kumimoji="0" lang="en-US" sz="1600" b="0" i="0" u="none" strike="noStrike" cap="none" normalizeH="0" baseline="0" dirty="0" err="1">
                          <a:ln>
                            <a:noFill/>
                          </a:ln>
                          <a:solidFill>
                            <a:srgbClr val="333333"/>
                          </a:solidFill>
                          <a:effectLst/>
                          <a:latin typeface="Calibri Light"/>
                        </a:rPr>
                        <a:t>zamenjen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dvojnikom</a:t>
                      </a:r>
                      <a:r>
                        <a:rPr kumimoji="0" lang="en-US" sz="16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navodno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više</a:t>
                      </a:r>
                      <a:r>
                        <a:rPr kumimoji="0" lang="en-US" sz="1600" b="0" i="0" u="none" strike="noStrike" cap="none" normalizeH="0" baseline="0" dirty="0">
                          <a:ln>
                            <a:noFill/>
                          </a:ln>
                          <a:solidFill>
                            <a:srgbClr val="333333"/>
                          </a:solidFill>
                          <a:effectLst/>
                          <a:latin typeface="Calibri Light"/>
                        </a:rPr>
                        <a:t> od 70 </a:t>
                      </a:r>
                      <a:r>
                        <a:rPr kumimoji="0" lang="en-US" sz="1600" b="0" i="0" u="none" strike="noStrike" cap="none" normalizeH="0" baseline="0" dirty="0" err="1">
                          <a:ln>
                            <a:noFill/>
                          </a:ln>
                          <a:solidFill>
                            <a:srgbClr val="333333"/>
                          </a:solidFill>
                          <a:effectLst/>
                          <a:latin typeface="Calibri Light"/>
                        </a:rPr>
                        <a:t>skrivenih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dokaza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neki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omotu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ploče</a:t>
                      </a:r>
                      <a:r>
                        <a:rPr kumimoji="0" lang="en-US" sz="1600" b="0" i="0" u="none" strike="noStrike" cap="none" normalizeH="0" baseline="0" dirty="0">
                          <a:ln>
                            <a:noFill/>
                          </a:ln>
                          <a:solidFill>
                            <a:srgbClr val="333333"/>
                          </a:solidFill>
                          <a:effectLst/>
                          <a:latin typeface="Calibri Light"/>
                        </a:rPr>
                        <a:t> “Abbey Road” (</a:t>
                      </a:r>
                      <a:r>
                        <a:rPr kumimoji="0" lang="en-US" sz="1600" b="0" i="0" u="none" strike="noStrike" cap="none" normalizeH="0" baseline="0" dirty="0" err="1">
                          <a:ln>
                            <a:noFill/>
                          </a:ln>
                          <a:solidFill>
                            <a:srgbClr val="333333"/>
                          </a:solidFill>
                          <a:effectLst/>
                          <a:latin typeface="Calibri Light"/>
                        </a:rPr>
                        <a:t>vidi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desno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hoda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bos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mrtvački</a:t>
                      </a:r>
                      <a:r>
                        <a:rPr kumimoji="0" lang="en-US" sz="1600" b="0" i="0" u="none" strike="noStrike" cap="none" normalizeH="0" baseline="0" dirty="0">
                          <a:ln>
                            <a:noFill/>
                          </a:ln>
                          <a:solidFill>
                            <a:srgbClr val="333333"/>
                          </a:solidFill>
                          <a:effectLst/>
                          <a:latin typeface="Calibri Light"/>
                        </a:rPr>
                        <a:t> je bled.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Pol je </a:t>
                      </a:r>
                      <a:r>
                        <a:rPr kumimoji="0" lang="en-US" sz="1600" b="0" i="0" u="none" strike="noStrike" cap="none" normalizeH="0" baseline="0" dirty="0" err="1">
                          <a:ln>
                            <a:noFill/>
                          </a:ln>
                          <a:solidFill>
                            <a:srgbClr val="333333"/>
                          </a:solidFill>
                          <a:effectLst/>
                          <a:latin typeface="Calibri Light"/>
                        </a:rPr>
                        <a:t>levoruk</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drži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cigaretu</a:t>
                      </a:r>
                      <a:r>
                        <a:rPr kumimoji="0" lang="en-US" sz="1600" b="0" i="0" u="none" strike="noStrike" cap="none" normalizeH="0" baseline="0" dirty="0">
                          <a:ln>
                            <a:noFill/>
                          </a:ln>
                          <a:solidFill>
                            <a:srgbClr val="333333"/>
                          </a:solidFill>
                          <a:effectLst/>
                          <a:latin typeface="Calibri Light"/>
                        </a:rPr>
                        <a:t> u </a:t>
                      </a:r>
                      <a:r>
                        <a:rPr kumimoji="0" lang="en-US" sz="1600" b="0" i="0" u="none" strike="noStrike" cap="none" normalizeH="0" baseline="0" dirty="0" err="1">
                          <a:ln>
                            <a:noFill/>
                          </a:ln>
                          <a:solidFill>
                            <a:srgbClr val="333333"/>
                          </a:solidFill>
                          <a:effectLst/>
                          <a:latin typeface="Calibri Light"/>
                        </a:rPr>
                        <a:t>desnoj</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ruci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Registracija</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vidi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strelicu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stoji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za</a:t>
                      </a:r>
                      <a:r>
                        <a:rPr kumimoji="0" lang="en-US" sz="1600" b="0" i="0" u="none" strike="noStrike" cap="none" normalizeH="0" baseline="0" dirty="0">
                          <a:ln>
                            <a:noFill/>
                          </a:ln>
                          <a:solidFill>
                            <a:srgbClr val="333333"/>
                          </a:solidFill>
                          <a:effectLst/>
                          <a:latin typeface="Calibri Light"/>
                        </a:rPr>
                        <a:t> “Linda McCartney Weeping” (Linda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žali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Dalje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njegovo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sviranje</a:t>
                      </a:r>
                      <a:r>
                        <a:rPr kumimoji="0" lang="en-US" sz="1600" b="0" i="0" u="none" strike="noStrike" cap="none" normalizeH="0" baseline="0" dirty="0">
                          <a:ln>
                            <a:noFill/>
                          </a:ln>
                          <a:solidFill>
                            <a:srgbClr val="333333"/>
                          </a:solidFill>
                          <a:effectLst/>
                          <a:latin typeface="Calibri Light"/>
                        </a:rPr>
                        <a:t> bas </a:t>
                      </a:r>
                      <a:r>
                        <a:rPr kumimoji="0" lang="en-US" sz="1600" b="0" i="0" u="none" strike="noStrike" cap="none" normalizeH="0" baseline="0" dirty="0" err="1">
                          <a:ln>
                            <a:noFill/>
                          </a:ln>
                          <a:solidFill>
                            <a:srgbClr val="333333"/>
                          </a:solidFill>
                          <a:effectLst/>
                          <a:latin typeface="Calibri Light"/>
                        </a:rPr>
                        <a:t>gitare</a:t>
                      </a:r>
                      <a:r>
                        <a:rPr kumimoji="0" lang="en-US" sz="1600" b="0" i="0" u="none" strike="noStrike" cap="none" normalizeH="0" baseline="0" dirty="0">
                          <a:ln>
                            <a:noFill/>
                          </a:ln>
                          <a:solidFill>
                            <a:srgbClr val="333333"/>
                          </a:solidFill>
                          <a:effectLst/>
                          <a:latin typeface="Calibri Light"/>
                        </a:rPr>
                        <a:t> se od 1966. god. </a:t>
                      </a:r>
                      <a:r>
                        <a:rPr kumimoji="0" lang="en-US" sz="1600" b="0" i="0" u="none" strike="noStrike" cap="none" normalizeH="0" baseline="0" dirty="0" err="1">
                          <a:ln>
                            <a:noFill/>
                          </a:ln>
                          <a:solidFill>
                            <a:srgbClr val="333333"/>
                          </a:solidFill>
                          <a:effectLst/>
                          <a:latin typeface="Calibri Light"/>
                        </a:rPr>
                        <a:t>promenilo</a:t>
                      </a:r>
                      <a:r>
                        <a:rPr kumimoji="0" lang="en-US" sz="16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endParaRPr kumimoji="0" lang="en-US"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Isti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izgled</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glas</a:t>
                      </a:r>
                      <a:r>
                        <a:rPr kumimoji="0" lang="en-US" sz="1600" b="0" i="0" u="none" strike="noStrike" cap="none" normalizeH="0" baseline="0" dirty="0">
                          <a:ln>
                            <a:noFill/>
                          </a:ln>
                          <a:solidFill>
                            <a:srgbClr val="FFFFFF"/>
                          </a:solidFill>
                          <a:effectLst/>
                          <a:latin typeface="Calibri Light"/>
                        </a:rPr>
                        <a: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Dokazi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su</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vrlo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iskonstruisani</a:t>
                      </a:r>
                      <a:r>
                        <a:rPr kumimoji="0" lang="en-US" sz="1600" b="0" i="0" u="none" strike="noStrike" cap="none" normalizeH="0" baseline="0" dirty="0">
                          <a:ln>
                            <a:noFill/>
                          </a:ln>
                          <a:solidFill>
                            <a:srgbClr val="FFFFFF"/>
                          </a:solidFill>
                          <a:effectLst/>
                          <a:latin typeface="Calibri Light"/>
                        </a:rPr>
                        <a:t>. LMW </a:t>
                      </a:r>
                      <a:r>
                        <a:rPr kumimoji="0" lang="en-US" sz="1600" b="0" i="0" u="none" strike="noStrike" cap="none" normalizeH="0" baseline="0" dirty="0" err="1">
                          <a:ln>
                            <a:noFill/>
                          </a:ln>
                          <a:solidFill>
                            <a:srgbClr val="FFFFFF"/>
                          </a:solidFill>
                          <a:effectLst/>
                          <a:latin typeface="Calibri Light"/>
                        </a:rPr>
                        <a:t>može</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značiti</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bilo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što</a:t>
                      </a:r>
                      <a:r>
                        <a:rPr kumimoji="0" lang="en-US" sz="1600" b="0" i="0" u="none" strike="noStrike" cap="none" normalizeH="0" baseline="0" dirty="0">
                          <a:ln>
                            <a:noFill/>
                          </a:ln>
                          <a:solidFill>
                            <a:srgbClr val="FFFFFF"/>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err="1">
                          <a:ln>
                            <a:noFill/>
                          </a:ln>
                          <a:solidFill>
                            <a:srgbClr val="FFFFFF"/>
                          </a:solidFill>
                          <a:effectLst/>
                          <a:latin typeface="Calibri Light"/>
                        </a:rPr>
                        <a:t>Poreklo</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legenda</a:t>
                      </a:r>
                      <a:r>
                        <a:rPr kumimoji="0" lang="en-US" sz="1600" b="0" i="0" u="none" strike="noStrike" cap="none" normalizeH="0" baseline="0" dirty="0">
                          <a:ln>
                            <a:noFill/>
                          </a:ln>
                          <a:solidFill>
                            <a:srgbClr val="FFFFFF"/>
                          </a:solidFill>
                          <a:effectLst/>
                          <a:latin typeface="Calibri Light"/>
                        </a:rPr>
                        <a:t> je </a:t>
                      </a:r>
                      <a:r>
                        <a:rPr kumimoji="0" lang="en-US" sz="1600" b="0" i="0" u="none" strike="noStrike" cap="none" normalizeH="0" baseline="0" dirty="0" err="1">
                          <a:ln>
                            <a:noFill/>
                          </a:ln>
                          <a:solidFill>
                            <a:srgbClr val="FFFFFF"/>
                          </a:solidFill>
                          <a:effectLst/>
                          <a:latin typeface="Calibri Light"/>
                        </a:rPr>
                        <a:t>nastala</a:t>
                      </a:r>
                      <a:r>
                        <a:rPr kumimoji="0" lang="en-US" sz="1600" b="0" i="0" u="none" strike="noStrike" cap="none" normalizeH="0" baseline="0" dirty="0">
                          <a:ln>
                            <a:noFill/>
                          </a:ln>
                          <a:solidFill>
                            <a:srgbClr val="FFFFFF"/>
                          </a:solidFill>
                          <a:effectLst/>
                          <a:latin typeface="Calibri Light"/>
                        </a:rPr>
                        <a:t> 1969. </a:t>
                      </a:r>
                      <a:r>
                        <a:rPr kumimoji="0" lang="en-US" sz="1600" b="0" i="0" u="none" strike="noStrike" cap="none" normalizeH="0" baseline="0" dirty="0" err="1">
                          <a:ln>
                            <a:noFill/>
                          </a:ln>
                          <a:solidFill>
                            <a:srgbClr val="FFFFFF"/>
                          </a:solidFill>
                          <a:effectLst/>
                          <a:latin typeface="Calibri Light"/>
                        </a:rPr>
                        <a:t>kao</a:t>
                      </a:r>
                      <a:r>
                        <a:rPr kumimoji="0" lang="en-US" sz="1600" b="0" i="0" u="none" strike="noStrike" cap="none" normalizeH="0" baseline="0" dirty="0">
                          <a:ln>
                            <a:noFill/>
                          </a:ln>
                          <a:solidFill>
                            <a:srgbClr val="FFFFFF"/>
                          </a:solidFill>
                          <a:effectLst/>
                          <a:latin typeface="Calibri Light"/>
                        </a:rPr>
                        <a:t> dobro </a:t>
                      </a:r>
                      <a:r>
                        <a:rPr kumimoji="0" lang="en-US" sz="1600" b="0" i="0" u="none" strike="noStrike" cap="none" normalizeH="0" baseline="0" dirty="0" err="1">
                          <a:ln>
                            <a:noFill/>
                          </a:ln>
                          <a:solidFill>
                            <a:srgbClr val="FFFFFF"/>
                          </a:solidFill>
                          <a:effectLst/>
                          <a:latin typeface="Calibri Light"/>
                        </a:rPr>
                        <a:t>smišljena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novinarska</a:t>
                      </a:r>
                      <a:r>
                        <a:rPr kumimoji="0" lang="en-US" sz="1600" b="0" i="0" u="none" strike="noStrike" cap="none" normalizeH="0" baseline="0" dirty="0">
                          <a:ln>
                            <a:noFill/>
                          </a:ln>
                          <a:solidFill>
                            <a:srgbClr val="FFFFFF"/>
                          </a:solidFill>
                          <a:effectLst/>
                          <a:latin typeface="Calibri Light"/>
                        </a:rPr>
                        <a:t> </a:t>
                      </a:r>
                      <a:r>
                        <a:rPr kumimoji="0" lang="en-US" sz="1600" b="0" i="0" u="none" strike="noStrike" cap="none" normalizeH="0" baseline="0" dirty="0" err="1">
                          <a:ln>
                            <a:noFill/>
                          </a:ln>
                          <a:solidFill>
                            <a:srgbClr val="FFFFFF"/>
                          </a:solidFill>
                          <a:effectLst/>
                          <a:latin typeface="Calibri Light"/>
                        </a:rPr>
                        <a:t>prevara</a:t>
                      </a:r>
                      <a:r>
                        <a:rPr kumimoji="0" lang="en-US" sz="1600" b="0" i="0" u="none" strike="noStrike" cap="none" normalizeH="0" baseline="0" dirty="0">
                          <a:ln>
                            <a:noFill/>
                          </a:ln>
                          <a:solidFill>
                            <a:srgbClr val="FFFFFF"/>
                          </a:solidFill>
                          <a:effectLst/>
                          <a:latin typeface="Calibri Light"/>
                        </a:rPr>
                        <a:t>.</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a:t>
            </a:fld>
            <a:endParaRPr lang="de-DE" altLang="de-DE"/>
          </a:p>
        </p:txBody>
      </p:sp>
    </p:spTree>
    <p:extLst>
      <p:ext uri="{BB962C8B-B14F-4D97-AF65-F5344CB8AC3E}">
        <p14:creationId xmlns:p14="http://schemas.microsoft.com/office/powerpoint/2010/main" val="3649853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graphicFrame>
        <p:nvGraphicFramePr>
          <p:cNvPr id="11" name="Group 21"/>
          <p:cNvGraphicFramePr>
            <a:graphicFrameLocks noGrp="1"/>
          </p:cNvGraphicFramePr>
          <p:nvPr>
            <p:extLst>
              <p:ext uri="{D42A27DB-BD31-4B8C-83A1-F6EECF244321}">
                <p14:modId xmlns:p14="http://schemas.microsoft.com/office/powerpoint/2010/main" val="3220566040"/>
              </p:ext>
            </p:extLst>
          </p:nvPr>
        </p:nvGraphicFramePr>
        <p:xfrm>
          <a:off x="408955" y="2443688"/>
          <a:ext cx="11376000" cy="42062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749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Bitlsi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poginuo</a:t>
                      </a:r>
                      <a:r>
                        <a:rPr kumimoji="0" lang="en-US" sz="1600" b="0" i="0" u="none" strike="noStrike" cap="none" normalizeH="0" baseline="0" dirty="0">
                          <a:ln>
                            <a:noFill/>
                          </a:ln>
                          <a:solidFill>
                            <a:srgbClr val="333333"/>
                          </a:solidFill>
                          <a:effectLst/>
                          <a:latin typeface="Calibri Light"/>
                        </a:rPr>
                        <a:t> je 1966. god. </a:t>
                      </a:r>
                      <a:r>
                        <a:rPr kumimoji="0" lang="en-US" sz="1600" b="0" i="0" u="none" strike="noStrike" cap="none" normalizeH="0" baseline="0" dirty="0" err="1">
                          <a:ln>
                            <a:noFill/>
                          </a:ln>
                          <a:solidFill>
                            <a:srgbClr val="333333"/>
                          </a:solidFill>
                          <a:effectLst/>
                          <a:latin typeface="Calibri Light"/>
                        </a:rPr>
                        <a:t>nesrećnim</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slučajem</a:t>
                      </a:r>
                      <a:r>
                        <a:rPr kumimoji="0" lang="en-US" sz="1600" b="0" i="0" u="none" strike="noStrike" cap="none" normalizeH="0" baseline="0" dirty="0">
                          <a:ln>
                            <a:noFill/>
                          </a:ln>
                          <a:solidFill>
                            <a:srgbClr val="333333"/>
                          </a:solidFill>
                          <a:effectLst/>
                          <a:latin typeface="Calibri Light"/>
                        </a:rPr>
                        <a:t> pa je </a:t>
                      </a:r>
                      <a:r>
                        <a:rPr kumimoji="0" lang="en-US" sz="1600" b="0" i="0" u="none" strike="noStrike" cap="none" normalizeH="0" baseline="0" dirty="0" err="1">
                          <a:ln>
                            <a:noFill/>
                          </a:ln>
                          <a:solidFill>
                            <a:srgbClr val="333333"/>
                          </a:solidFill>
                          <a:effectLst/>
                          <a:latin typeface="Calibri Light"/>
                        </a:rPr>
                        <a:t>zamenjen</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dvojnikom</a:t>
                      </a:r>
                      <a:r>
                        <a:rPr kumimoji="0" lang="en-US" sz="16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Za</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navodno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više</a:t>
                      </a:r>
                      <a:r>
                        <a:rPr kumimoji="0" lang="en-US" sz="1600" b="0" i="0" u="none" strike="noStrike" cap="none" normalizeH="0" baseline="0" dirty="0">
                          <a:ln>
                            <a:noFill/>
                          </a:ln>
                          <a:solidFill>
                            <a:srgbClr val="333333"/>
                          </a:solidFill>
                          <a:effectLst/>
                          <a:latin typeface="Calibri Light"/>
                        </a:rPr>
                        <a:t> od 70 </a:t>
                      </a:r>
                      <a:r>
                        <a:rPr kumimoji="0" lang="en-US" sz="1600" b="0" i="0" u="none" strike="noStrike" cap="none" normalizeH="0" baseline="0" dirty="0" err="1">
                          <a:ln>
                            <a:noFill/>
                          </a:ln>
                          <a:solidFill>
                            <a:srgbClr val="333333"/>
                          </a:solidFill>
                          <a:effectLst/>
                          <a:latin typeface="Calibri Light"/>
                        </a:rPr>
                        <a:t>skrivenih</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dokaza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neki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omotu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ploče</a:t>
                      </a:r>
                      <a:r>
                        <a:rPr kumimoji="0" lang="en-US" sz="1600" b="0" i="0" u="none" strike="noStrike" cap="none" normalizeH="0" baseline="0" dirty="0">
                          <a:ln>
                            <a:noFill/>
                          </a:ln>
                          <a:solidFill>
                            <a:srgbClr val="333333"/>
                          </a:solidFill>
                          <a:effectLst/>
                          <a:latin typeface="Calibri Light"/>
                        </a:rPr>
                        <a:t> “Abbey Road” (</a:t>
                      </a:r>
                      <a:r>
                        <a:rPr kumimoji="0" lang="en-US" sz="1600" b="0" i="0" u="none" strike="noStrike" cap="none" normalizeH="0" baseline="0" dirty="0" err="1">
                          <a:ln>
                            <a:noFill/>
                          </a:ln>
                          <a:solidFill>
                            <a:srgbClr val="333333"/>
                          </a:solidFill>
                          <a:effectLst/>
                          <a:latin typeface="Calibri Light"/>
                        </a:rPr>
                        <a:t>vidi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desno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Pol </a:t>
                      </a:r>
                      <a:r>
                        <a:rPr kumimoji="0" lang="en-US" sz="1600" b="0" i="0" u="none" strike="noStrike" cap="none" normalizeH="0" baseline="0" dirty="0" err="1">
                          <a:ln>
                            <a:noFill/>
                          </a:ln>
                          <a:solidFill>
                            <a:srgbClr val="333333"/>
                          </a:solidFill>
                          <a:effectLst/>
                          <a:latin typeface="Calibri Light"/>
                        </a:rPr>
                        <a:t>hoda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bos</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mrtvački</a:t>
                      </a:r>
                      <a:r>
                        <a:rPr kumimoji="0" lang="en-US" sz="1600" b="0" i="0" u="none" strike="noStrike" cap="none" normalizeH="0" baseline="0" dirty="0">
                          <a:ln>
                            <a:noFill/>
                          </a:ln>
                          <a:solidFill>
                            <a:srgbClr val="333333"/>
                          </a:solidFill>
                          <a:effectLst/>
                          <a:latin typeface="Calibri Light"/>
                        </a:rPr>
                        <a:t> je bled.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Pol je </a:t>
                      </a:r>
                      <a:r>
                        <a:rPr kumimoji="0" lang="en-US" sz="1600" b="0" i="0" u="none" strike="noStrike" cap="none" normalizeH="0" baseline="0" dirty="0" err="1">
                          <a:ln>
                            <a:noFill/>
                          </a:ln>
                          <a:solidFill>
                            <a:srgbClr val="333333"/>
                          </a:solidFill>
                          <a:effectLst/>
                          <a:latin typeface="Calibri Light"/>
                        </a:rPr>
                        <a:t>levoruk</a:t>
                      </a:r>
                      <a:r>
                        <a:rPr kumimoji="0" lang="en-US" sz="1600" b="0" i="0" u="none" strike="noStrike" cap="none" normalizeH="0" baseline="0" dirty="0">
                          <a:ln>
                            <a:noFill/>
                          </a:ln>
                          <a:solidFill>
                            <a:srgbClr val="333333"/>
                          </a:solidFill>
                          <a:effectLst/>
                          <a:latin typeface="Calibri Light"/>
                        </a:rPr>
                        <a:t>, a </a:t>
                      </a:r>
                      <a:r>
                        <a:rPr kumimoji="0" lang="en-US" sz="1600" b="0" i="0" u="none" strike="noStrike" cap="none" normalizeH="0" baseline="0" dirty="0" err="1">
                          <a:ln>
                            <a:noFill/>
                          </a:ln>
                          <a:solidFill>
                            <a:srgbClr val="333333"/>
                          </a:solidFill>
                          <a:effectLst/>
                          <a:latin typeface="Calibri Light"/>
                        </a:rPr>
                        <a:t>drži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cigaretu</a:t>
                      </a:r>
                      <a:r>
                        <a:rPr kumimoji="0" lang="en-US" sz="1600" b="0" i="0" u="none" strike="noStrike" cap="none" normalizeH="0" baseline="0" dirty="0">
                          <a:ln>
                            <a:noFill/>
                          </a:ln>
                          <a:solidFill>
                            <a:srgbClr val="333333"/>
                          </a:solidFill>
                          <a:effectLst/>
                          <a:latin typeface="Calibri Light"/>
                        </a:rPr>
                        <a:t> u </a:t>
                      </a:r>
                      <a:r>
                        <a:rPr kumimoji="0" lang="en-US" sz="1600" b="0" i="0" u="none" strike="noStrike" cap="none" normalizeH="0" baseline="0" dirty="0" err="1">
                          <a:ln>
                            <a:noFill/>
                          </a:ln>
                          <a:solidFill>
                            <a:srgbClr val="333333"/>
                          </a:solidFill>
                          <a:effectLst/>
                          <a:latin typeface="Calibri Light"/>
                        </a:rPr>
                        <a:t>desnoj</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ruci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Registracija</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vidi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strelicu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stoji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za</a:t>
                      </a:r>
                      <a:r>
                        <a:rPr kumimoji="0" lang="en-US" sz="1600" b="0" i="0" u="none" strike="noStrike" cap="none" normalizeH="0" baseline="0" dirty="0">
                          <a:ln>
                            <a:noFill/>
                          </a:ln>
                          <a:solidFill>
                            <a:srgbClr val="333333"/>
                          </a:solidFill>
                          <a:effectLst/>
                          <a:latin typeface="Calibri Light"/>
                        </a:rPr>
                        <a:t> “Linda McCartney Weeping” (Linda </a:t>
                      </a:r>
                      <a:r>
                        <a:rPr kumimoji="0" lang="en-US" sz="1600" b="0" i="0" u="none" strike="noStrike" cap="none" normalizeH="0" baseline="0" dirty="0" err="1">
                          <a:ln>
                            <a:noFill/>
                          </a:ln>
                          <a:solidFill>
                            <a:srgbClr val="333333"/>
                          </a:solidFill>
                          <a:effectLst/>
                          <a:latin typeface="Calibri Light"/>
                        </a:rPr>
                        <a:t>Makartni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žali</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Dalje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njegovo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sviranje</a:t>
                      </a:r>
                      <a:r>
                        <a:rPr kumimoji="0" lang="en-US" sz="1600" b="0" i="0" u="none" strike="noStrike" cap="none" normalizeH="0" baseline="0" dirty="0">
                          <a:ln>
                            <a:noFill/>
                          </a:ln>
                          <a:solidFill>
                            <a:srgbClr val="333333"/>
                          </a:solidFill>
                          <a:effectLst/>
                          <a:latin typeface="Calibri Light"/>
                        </a:rPr>
                        <a:t> bas </a:t>
                      </a:r>
                      <a:r>
                        <a:rPr kumimoji="0" lang="en-US" sz="1600" b="0" i="0" u="none" strike="noStrike" cap="none" normalizeH="0" baseline="0" dirty="0" err="1">
                          <a:ln>
                            <a:noFill/>
                          </a:ln>
                          <a:solidFill>
                            <a:srgbClr val="333333"/>
                          </a:solidFill>
                          <a:effectLst/>
                          <a:latin typeface="Calibri Light"/>
                        </a:rPr>
                        <a:t>gitare</a:t>
                      </a:r>
                      <a:r>
                        <a:rPr kumimoji="0" lang="en-US" sz="1600" b="0" i="0" u="none" strike="noStrike" cap="none" normalizeH="0" baseline="0" dirty="0">
                          <a:ln>
                            <a:noFill/>
                          </a:ln>
                          <a:solidFill>
                            <a:srgbClr val="333333"/>
                          </a:solidFill>
                          <a:effectLst/>
                          <a:latin typeface="Calibri Light"/>
                        </a:rPr>
                        <a:t> se od 1966. god. </a:t>
                      </a:r>
                      <a:r>
                        <a:rPr kumimoji="0" lang="en-US" sz="1600" b="0" i="0" u="none" strike="noStrike" cap="none" normalizeH="0" baseline="0" dirty="0" err="1">
                          <a:ln>
                            <a:noFill/>
                          </a:ln>
                          <a:solidFill>
                            <a:srgbClr val="333333"/>
                          </a:solidFill>
                          <a:effectLst/>
                          <a:latin typeface="Calibri Light"/>
                        </a:rPr>
                        <a:t>promenilo</a:t>
                      </a:r>
                      <a:r>
                        <a:rPr kumimoji="0" lang="en-US" sz="16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600" b="1" i="0" u="none" strike="noStrike" cap="none" normalizeH="0" baseline="0" dirty="0" err="1">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Isti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izgled</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glas</a:t>
                      </a:r>
                      <a:r>
                        <a:rPr kumimoji="0" lang="en-US" sz="1600" b="0" i="0" u="none" strike="noStrike" cap="none" normalizeH="0" baseline="0" dirty="0">
                          <a:ln>
                            <a:noFill/>
                          </a:ln>
                          <a:solidFill>
                            <a:srgbClr val="333333"/>
                          </a:solidFill>
                          <a:effectLst/>
                          <a:latin typeface="Calibri Light"/>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Dokazi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su</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vrlo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iskonstruisani</a:t>
                      </a:r>
                      <a:r>
                        <a:rPr kumimoji="0" lang="en-US" sz="1600" b="0" i="0" u="none" strike="noStrike" cap="none" normalizeH="0" baseline="0" dirty="0">
                          <a:ln>
                            <a:noFill/>
                          </a:ln>
                          <a:solidFill>
                            <a:srgbClr val="333333"/>
                          </a:solidFill>
                          <a:effectLst/>
                          <a:latin typeface="Calibri Light"/>
                        </a:rPr>
                        <a:t>. LMW </a:t>
                      </a:r>
                      <a:r>
                        <a:rPr kumimoji="0" lang="en-US" sz="1600" b="0" i="0" u="none" strike="noStrike" cap="none" normalizeH="0" baseline="0" dirty="0" err="1">
                          <a:ln>
                            <a:noFill/>
                          </a:ln>
                          <a:solidFill>
                            <a:srgbClr val="333333"/>
                          </a:solidFill>
                          <a:effectLst/>
                          <a:latin typeface="Calibri Light"/>
                        </a:rPr>
                        <a:t>može</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značiti</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bilo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što</a:t>
                      </a:r>
                      <a:r>
                        <a:rPr kumimoji="0" lang="en-US" sz="1600" b="0" i="0" u="none" strike="noStrike" cap="none" normalizeH="0" baseline="0" dirty="0">
                          <a:ln>
                            <a:noFill/>
                          </a:ln>
                          <a:solidFill>
                            <a:srgbClr val="333333"/>
                          </a:solidFill>
                          <a:effectLst/>
                          <a:latin typeface="Calibri Light"/>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rPr>
                        <a:t>Poreklo</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legenda</a:t>
                      </a:r>
                      <a:r>
                        <a:rPr kumimoji="0" lang="en-US" sz="1600" b="0" i="0" u="none" strike="noStrike" cap="none" normalizeH="0" baseline="0" dirty="0">
                          <a:ln>
                            <a:noFill/>
                          </a:ln>
                          <a:solidFill>
                            <a:srgbClr val="333333"/>
                          </a:solidFill>
                          <a:effectLst/>
                          <a:latin typeface="Calibri Light"/>
                        </a:rPr>
                        <a:t> je </a:t>
                      </a:r>
                      <a:r>
                        <a:rPr kumimoji="0" lang="en-US" sz="1600" b="0" i="0" u="none" strike="noStrike" cap="none" normalizeH="0" baseline="0" dirty="0" err="1">
                          <a:ln>
                            <a:noFill/>
                          </a:ln>
                          <a:solidFill>
                            <a:srgbClr val="333333"/>
                          </a:solidFill>
                          <a:effectLst/>
                          <a:latin typeface="Calibri Light"/>
                        </a:rPr>
                        <a:t>nastala</a:t>
                      </a:r>
                      <a:r>
                        <a:rPr kumimoji="0" lang="en-US" sz="1600" b="0" i="0" u="none" strike="noStrike" cap="none" normalizeH="0" baseline="0" dirty="0">
                          <a:ln>
                            <a:noFill/>
                          </a:ln>
                          <a:solidFill>
                            <a:srgbClr val="333333"/>
                          </a:solidFill>
                          <a:effectLst/>
                          <a:latin typeface="Calibri Light"/>
                        </a:rPr>
                        <a:t> 1969. </a:t>
                      </a:r>
                      <a:r>
                        <a:rPr kumimoji="0" lang="en-US" sz="1600" b="0" i="0" u="none" strike="noStrike" cap="none" normalizeH="0" baseline="0" dirty="0" err="1">
                          <a:ln>
                            <a:noFill/>
                          </a:ln>
                          <a:solidFill>
                            <a:srgbClr val="333333"/>
                          </a:solidFill>
                          <a:effectLst/>
                          <a:latin typeface="Calibri Light"/>
                        </a:rPr>
                        <a:t>kao</a:t>
                      </a:r>
                      <a:r>
                        <a:rPr kumimoji="0" lang="en-US" sz="1600" b="0" i="0" u="none" strike="noStrike" cap="none" normalizeH="0" baseline="0" dirty="0">
                          <a:ln>
                            <a:noFill/>
                          </a:ln>
                          <a:solidFill>
                            <a:srgbClr val="333333"/>
                          </a:solidFill>
                          <a:effectLst/>
                          <a:latin typeface="Calibri Light"/>
                        </a:rPr>
                        <a:t> dobro </a:t>
                      </a:r>
                      <a:r>
                        <a:rPr kumimoji="0" lang="en-US" sz="1600" b="0" i="0" u="none" strike="noStrike" cap="none" normalizeH="0" baseline="0" dirty="0" err="1">
                          <a:ln>
                            <a:noFill/>
                          </a:ln>
                          <a:solidFill>
                            <a:srgbClr val="333333"/>
                          </a:solidFill>
                          <a:effectLst/>
                          <a:latin typeface="Calibri Light"/>
                        </a:rPr>
                        <a:t>smišljena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novinarska</a:t>
                      </a:r>
                      <a:r>
                        <a:rPr kumimoji="0" lang="en-US" sz="1600" b="0" i="0" u="none" strike="noStrike" cap="none" normalizeH="0" baseline="0" dirty="0">
                          <a:ln>
                            <a:noFill/>
                          </a:ln>
                          <a:solidFill>
                            <a:srgbClr val="333333"/>
                          </a:solidFill>
                          <a:effectLst/>
                          <a:latin typeface="Calibri Light"/>
                        </a:rPr>
                        <a:t> </a:t>
                      </a:r>
                      <a:r>
                        <a:rPr kumimoji="0" lang="en-US" sz="1600" b="0" i="0" u="none" strike="noStrike" cap="none" normalizeH="0" baseline="0" dirty="0" err="1">
                          <a:ln>
                            <a:noFill/>
                          </a:ln>
                          <a:solidFill>
                            <a:srgbClr val="333333"/>
                          </a:solidFill>
                          <a:effectLst/>
                          <a:latin typeface="Calibri Light"/>
                        </a:rPr>
                        <a:t>prevara</a:t>
                      </a:r>
                      <a:r>
                        <a:rPr kumimoji="0" lang="en-US" sz="1600" b="0" i="0" u="none" strike="noStrike" cap="none" normalizeH="0" baseline="0" dirty="0">
                          <a:ln>
                            <a:noFill/>
                          </a:ln>
                          <a:solidFill>
                            <a:srgbClr val="333333"/>
                          </a:solidFill>
                          <a:effectLst/>
                          <a:latin typeface="Calibri Light"/>
                        </a:rPr>
                        <a:t>.</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15</a:t>
            </a:fld>
            <a:endParaRPr lang="de-DE" altLang="de-DE"/>
          </a:p>
        </p:txBody>
      </p:sp>
    </p:spTree>
    <p:extLst>
      <p:ext uri="{BB962C8B-B14F-4D97-AF65-F5344CB8AC3E}">
        <p14:creationId xmlns:p14="http://schemas.microsoft.com/office/powerpoint/2010/main" val="4152066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delu”</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moderne</a:t>
            </a:r>
            <a:r>
              <a:rPr lang="en-US" dirty="0">
                <a:solidFill>
                  <a:srgbClr val="004992"/>
                </a:solidFill>
                <a:latin typeface="+mn-lt"/>
                <a:ea typeface="+mn-ea"/>
                <a:cs typeface="+mn-cs"/>
              </a:rPr>
              <a:t>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pl-PL" altLang="de-DE" sz="2400">
                <a:solidFill>
                  <a:srgbClr val="333333"/>
                </a:solidFill>
                <a:latin typeface="Calibri Light"/>
              </a:rPr>
              <a:t>Da li je Pol Makartni zamenjen dvojnikom?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Makartnijev šaljivi odgovor na glasine o njegovoj smrti: solo album pod naslovom “Paul is live” (Pol je živ). Uočite kako je omot albuma sličan onom na ploči “Abbey road”.</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One su često uzbudljivije</a:t>
            </a:r>
            <a:r>
              <a:rPr lang="en-US" altLang="de-DE" sz="2400" dirty="0">
                <a:solidFill>
                  <a:srgbClr val="333333"/>
                </a:solidFill>
              </a:rPr>
              <a:t> </a:t>
            </a:r>
            <a:r>
              <a:rPr lang="hr-HR" altLang="de-DE" sz="2400" dirty="0">
                <a:solidFill>
                  <a:srgbClr val="333333"/>
                </a:solidFill>
              </a:rPr>
              <a:t>od stvarnosti!</a:t>
            </a:r>
          </a:p>
          <a:p>
            <a:pPr marL="342900" lvl="0" indent="-342900" defTabSz="914400" fontAlgn="base">
              <a:buClr>
                <a:srgbClr val="333333"/>
              </a:buClr>
              <a:buFont typeface="WingDings"/>
              <a:buChar char=""/>
            </a:pPr>
            <a:r>
              <a:rPr lang="hr-HR" altLang="de-DE" sz="2400" dirty="0">
                <a:solidFill>
                  <a:srgbClr val="333333"/>
                </a:solidFill>
              </a:rPr>
              <a:t>Temelje se na teško dokazivim tvrdnjama </a:t>
            </a:r>
            <a:r>
              <a:rPr lang="en-US" altLang="de-DE" sz="2400" dirty="0">
                <a:solidFill>
                  <a:srgbClr val="333333"/>
                </a:solidFill>
              </a:rPr>
              <a:t>(</a:t>
            </a:r>
            <a:r>
              <a:rPr lang="hr-HR" altLang="de-DE" sz="2400" dirty="0">
                <a:solidFill>
                  <a:srgbClr val="333333"/>
                </a:solidFill>
              </a:rPr>
              <a:t>npr. da se Polovo sviranje bas</a:t>
            </a:r>
            <a:r>
              <a:rPr lang="de-DE" altLang="de-DE" sz="2400" dirty="0">
                <a:solidFill>
                  <a:srgbClr val="333333"/>
                </a:solidFill>
              </a:rPr>
              <a:t> gitare</a:t>
            </a:r>
            <a:r>
              <a:rPr lang="sr-Latn-CS" altLang="de-DE" sz="2400" dirty="0">
                <a:solidFill>
                  <a:srgbClr val="333333"/>
                </a:solidFill>
              </a:rPr>
              <a:t> promenilo</a:t>
            </a:r>
            <a:r>
              <a:rPr lang="en-US" altLang="de-DE" sz="2400" dirty="0">
                <a:solidFill>
                  <a:srgbClr val="333333"/>
                </a:solidFill>
              </a:rPr>
              <a:t>)</a:t>
            </a:r>
            <a:r>
              <a:rPr lang="sr-Latn-CS" altLang="de-DE" sz="2400" dirty="0">
                <a:solidFill>
                  <a:srgbClr val="333333"/>
                </a:solidFill>
              </a:rPr>
              <a:t> koje neki ljudi olako prihvataju.</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Prikrivaju druga moguća objašnjenja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da LMW može značiti bilo šta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Legend</a:t>
            </a:r>
            <a:r>
              <a:rPr lang="hr-HR" altLang="de-DE" sz="2400" dirty="0">
                <a:solidFill>
                  <a:srgbClr val="333333"/>
                </a:solidFill>
              </a:rPr>
              <a:t>e</a:t>
            </a:r>
            <a:r>
              <a:rPr lang="en-US" altLang="de-DE" sz="2400" dirty="0">
                <a:solidFill>
                  <a:srgbClr val="333333"/>
                </a:solidFill>
              </a:rPr>
              <a:t> </a:t>
            </a:r>
            <a:r>
              <a:rPr lang="hr-HR" altLang="de-DE" sz="2400" dirty="0">
                <a:solidFill>
                  <a:srgbClr val="333333"/>
                </a:solidFill>
              </a:rPr>
              <a:t>odvajaju činjenice od konteksta i prenaglašavaju ih </a:t>
            </a:r>
            <a:r>
              <a:rPr lang="en-US" altLang="de-DE" sz="2400" dirty="0">
                <a:solidFill>
                  <a:srgbClr val="333333"/>
                </a:solidFill>
              </a:rPr>
              <a:t>(Ma</a:t>
            </a:r>
            <a:r>
              <a:rPr lang="sr-Latn-CS" altLang="de-DE" sz="2400" dirty="0">
                <a:solidFill>
                  <a:srgbClr val="333333"/>
                </a:solidFill>
              </a:rPr>
              <a:t>kartni</a:t>
            </a:r>
            <a:r>
              <a:rPr lang="en-US" altLang="de-DE" sz="2400" dirty="0">
                <a:solidFill>
                  <a:srgbClr val="333333"/>
                </a:solidFill>
              </a:rPr>
              <a:t> </a:t>
            </a:r>
            <a:r>
              <a:rPr lang="hr-HR" altLang="de-DE" sz="2400" dirty="0">
                <a:solidFill>
                  <a:srgbClr val="333333"/>
                </a:solidFill>
              </a:rPr>
              <a:t>je stvarno levoruk</a:t>
            </a:r>
            <a:r>
              <a:rPr lang="en-US" altLang="de-DE" sz="2400" dirty="0">
                <a:solidFill>
                  <a:srgbClr val="333333"/>
                </a:solidFill>
              </a:rPr>
              <a:t>,</a:t>
            </a:r>
            <a:r>
              <a:rPr lang="hr-HR" altLang="de-DE" sz="2400" dirty="0">
                <a:solidFill>
                  <a:srgbClr val="333333"/>
                </a:solidFill>
              </a:rPr>
              <a:t> ali</a:t>
            </a:r>
            <a:r>
              <a:rPr lang="en-US" altLang="de-DE" sz="2400" dirty="0">
                <a:solidFill>
                  <a:srgbClr val="333333"/>
                </a:solidFill>
              </a:rPr>
              <a:t> </a:t>
            </a:r>
            <a:r>
              <a:rPr lang="hr-HR" altLang="de-DE" sz="2400" dirty="0">
                <a:solidFill>
                  <a:srgbClr val="333333"/>
                </a:solidFill>
              </a:rPr>
              <a:t>to još uvek ne znači da on ne može da drži cigaretu u desnoj ruci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zato što je to zatražio fotograf</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U istoriji ima mnogo primera gde su manjine i stranci optuživani za katastrofalne događaje na koje se zapravo nije moglo uticati</a:t>
            </a:r>
            <a:r>
              <a:rPr lang="de-DE" altLang="de-DE" sz="2400" dirty="0">
                <a:solidFill>
                  <a:srgbClr val="333333"/>
                </a:solidFill>
              </a:rPr>
              <a:t>. </a:t>
            </a:r>
            <a:r>
              <a:rPr lang="hr-HR" altLang="de-DE" sz="2400" dirty="0">
                <a:solidFill>
                  <a:srgbClr val="333333"/>
                </a:solidFill>
              </a:rPr>
              <a:t>Na primer</a:t>
            </a:r>
            <a:r>
              <a:rPr lang="de-DE" altLang="de-DE" sz="2400" dirty="0">
                <a:solidFill>
                  <a:srgbClr val="333333"/>
                </a:solidFill>
              </a:rPr>
              <a:t>, </a:t>
            </a:r>
            <a:r>
              <a:rPr lang="hr-HR" altLang="de-DE" sz="2400" dirty="0">
                <a:solidFill>
                  <a:srgbClr val="333333"/>
                </a:solidFill>
              </a:rPr>
              <a:t>u srednjem veku su za slabu žetvu često proglašavali odgovornim Jevreje i navodne veštice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Ova jednostavna objašnjenja služila su kao ventil za gnev i nezadovoljstvo stanovništva</a:t>
            </a:r>
            <a:r>
              <a:rPr lang="de-DE" altLang="de-DE" sz="2400" dirty="0">
                <a:solidFill>
                  <a:srgbClr val="333333"/>
                </a:solidFill>
              </a:rPr>
              <a:t> </a:t>
            </a:r>
            <a:r>
              <a:rPr lang="sr-Latn-CS" altLang="de-DE" sz="2400" dirty="0">
                <a:solidFill>
                  <a:srgbClr val="333333"/>
                </a:solidFill>
              </a:rPr>
              <a:t>i</a:t>
            </a:r>
            <a:r>
              <a:rPr lang="hr-HR" altLang="de-DE" sz="2400" dirty="0">
                <a:solidFill>
                  <a:srgbClr val="333333"/>
                </a:solidFill>
              </a:rPr>
              <a:t> pružala su nekakav, mada lažni, osećaj kontrole nad događajima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a:solidFill>
                  <a:srgbClr val="333333"/>
                </a:solidFill>
              </a:rPr>
              <a:t>Istraživanja pokazuju</a:t>
            </a:r>
            <a:r>
              <a:rPr lang="en-US" altLang="de-DE" sz="2400" dirty="0">
                <a:solidFill>
                  <a:srgbClr val="333333"/>
                </a:solidFill>
              </a:rPr>
              <a:t> </a:t>
            </a:r>
            <a:r>
              <a:rPr lang="hr-HR" altLang="de-DE" sz="2400" dirty="0">
                <a:solidFill>
                  <a:srgbClr val="333333"/>
                </a:solidFill>
              </a:rPr>
              <a:t>da su</a:t>
            </a:r>
            <a:r>
              <a:rPr lang="en-US" altLang="de-DE" sz="2400" dirty="0">
                <a:solidFill>
                  <a:srgbClr val="333333"/>
                </a:solidFill>
              </a:rPr>
              <a:t> </a:t>
            </a:r>
            <a:r>
              <a:rPr lang="hr-HR" altLang="de-DE" sz="2400" dirty="0">
                <a:solidFill>
                  <a:srgbClr val="333333"/>
                </a:solidFill>
              </a:rPr>
              <a:t>mnogi </a:t>
            </a:r>
            <a:r>
              <a:rPr lang="de-DE"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ljudi sa psihozom skloni da </a:t>
            </a:r>
            <a:r>
              <a:rPr lang="hr-HR" altLang="de-DE" sz="2400" dirty="0">
                <a:solidFill>
                  <a:srgbClr val="004992"/>
                </a:solidFill>
              </a:rPr>
              <a:t>prebrzo donose </a:t>
            </a:r>
            <a:r>
              <a:rPr lang="hr-HR" altLang="de-DE" sz="2400">
                <a:solidFill>
                  <a:srgbClr val="004992"/>
                </a:solidFill>
              </a:rPr>
              <a:t>zaključke.</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a:solidFill>
                  <a:srgbClr val="333333"/>
                </a:solidFill>
              </a:rPr>
              <a:t>Istraživanja pokazuju</a:t>
            </a:r>
            <a:r>
              <a:rPr lang="en-US" altLang="de-DE" sz="2400" dirty="0">
                <a:solidFill>
                  <a:srgbClr val="333333"/>
                </a:solidFill>
              </a:rPr>
              <a:t> </a:t>
            </a:r>
            <a:r>
              <a:rPr lang="hr-HR" altLang="de-DE" sz="2400" dirty="0">
                <a:solidFill>
                  <a:srgbClr val="333333"/>
                </a:solidFill>
              </a:rPr>
              <a:t>da su</a:t>
            </a:r>
            <a:r>
              <a:rPr lang="en-US" altLang="de-DE" sz="2400" dirty="0">
                <a:solidFill>
                  <a:srgbClr val="333333"/>
                </a:solidFill>
              </a:rPr>
              <a:t> </a:t>
            </a:r>
            <a:r>
              <a:rPr lang="hr-HR" altLang="de-DE" sz="2400" dirty="0">
                <a:solidFill>
                  <a:srgbClr val="333333"/>
                </a:solidFill>
              </a:rPr>
              <a:t>mnogi </a:t>
            </a:r>
            <a:r>
              <a:rPr lang="de-DE" altLang="de-DE" sz="2400" dirty="0">
                <a:solidFill>
                  <a:srgbClr val="333333"/>
                </a:solidFill>
              </a:rPr>
              <a:t>(ali ne svi!)</a:t>
            </a:r>
            <a:r>
              <a:rPr lang="en-US" altLang="de-DE" sz="2400" dirty="0">
                <a:solidFill>
                  <a:srgbClr val="333333"/>
                </a:solidFill>
              </a:rPr>
              <a:t> </a:t>
            </a:r>
            <a:r>
              <a:rPr lang="hr-HR" altLang="de-DE" sz="2400" dirty="0">
                <a:solidFill>
                  <a:srgbClr val="333333"/>
                </a:solidFill>
              </a:rPr>
              <a:t>ljudi sa psihozom skloni da </a:t>
            </a:r>
            <a:r>
              <a:rPr lang="hr-HR" altLang="de-DE" sz="2400" dirty="0">
                <a:solidFill>
                  <a:srgbClr val="004992"/>
                </a:solidFill>
              </a:rPr>
              <a:t>prebrzo donose zaključke.</a:t>
            </a:r>
          </a:p>
          <a:p>
            <a:pPr marL="342900" lvl="0" indent="-342900" defTabSz="914400" fontAlgn="base">
              <a:buClr>
                <a:srgbClr val="000000"/>
              </a:buClr>
              <a:buFont typeface="WingDings"/>
              <a:buChar char=""/>
            </a:pPr>
            <a:r>
              <a:rPr lang="hr-HR" altLang="de-DE" sz="2400" dirty="0">
                <a:solidFill>
                  <a:srgbClr val="004992"/>
                </a:solidFill>
              </a:rPr>
              <a:t>O</a:t>
            </a:r>
            <a:r>
              <a:rPr lang="hr-HR" altLang="de-DE" sz="2400" dirty="0">
                <a:solidFill>
                  <a:srgbClr val="333333"/>
                </a:solidFill>
              </a:rPr>
              <a:t>vaj način</a:t>
            </a:r>
            <a:r>
              <a:rPr lang="en-US" altLang="de-DE" sz="2400" dirty="0">
                <a:solidFill>
                  <a:srgbClr val="333333"/>
                </a:solidFill>
              </a:rPr>
              <a:t> </a:t>
            </a:r>
            <a:r>
              <a:rPr lang="hr-HR" altLang="de-DE" sz="2400" dirty="0">
                <a:solidFill>
                  <a:srgbClr val="333333"/>
                </a:solidFill>
              </a:rPr>
              <a:t>zaključivanja</a:t>
            </a:r>
            <a:r>
              <a:rPr lang="en-US" altLang="de-DE" sz="2400" dirty="0">
                <a:solidFill>
                  <a:srgbClr val="333333"/>
                </a:solidFill>
              </a:rPr>
              <a:t> </a:t>
            </a:r>
            <a:r>
              <a:rPr lang="hr-HR" altLang="de-DE" sz="2400" dirty="0">
                <a:solidFill>
                  <a:srgbClr val="333333"/>
                </a:solidFill>
              </a:rPr>
              <a:t>često dovodi do pogrešnih odluka</a:t>
            </a:r>
            <a:r>
              <a:rPr lang="en-US" altLang="de-DE" sz="2400" dirty="0">
                <a:solidFill>
                  <a:srgbClr val="333333"/>
                </a:solidFill>
              </a:rPr>
              <a:t>.</a:t>
            </a:r>
            <a:r>
              <a:rPr lang="sr-Latn-CS" altLang="de-DE" sz="2400" dirty="0">
                <a:solidFill>
                  <a:srgbClr val="333333"/>
                </a:solidFill>
              </a:rPr>
              <a:t> Zato je korisno, naročito kod važnih stvari,</a:t>
            </a:r>
            <a:r>
              <a:rPr lang="hr-HR" altLang="de-DE" sz="2400" dirty="0">
                <a:solidFill>
                  <a:srgbClr val="333333"/>
                </a:solidFill>
              </a:rPr>
              <a:t> </a:t>
            </a:r>
            <a:r>
              <a:rPr lang="hr-HR" altLang="de-DE" sz="2400" dirty="0">
                <a:solidFill>
                  <a:srgbClr val="004992"/>
                </a:solidFill>
              </a:rPr>
              <a:t>sakupiti i uzeti u obzir što je moguće više informacija.</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21</a:t>
            </a:fld>
            <a:endParaRPr lang="de-DE" altLang="de-DE"/>
          </a:p>
        </p:txBody>
      </p:sp>
    </p:spTree>
    <p:extLst>
      <p:ext uri="{BB962C8B-B14F-4D97-AF65-F5344CB8AC3E}">
        <p14:creationId xmlns:p14="http://schemas.microsoft.com/office/powerpoint/2010/main" val="1051847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prebrzo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dovodi</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procena</a:t>
            </a:r>
            <a:r>
              <a:rPr lang="en-US" sz="3600" dirty="0">
                <a:latin typeface="+mn-lt"/>
                <a:ea typeface="+mn-ea"/>
                <a:cs typeface="+mn-cs"/>
              </a:rPr>
              <a:t> u </a:t>
            </a:r>
            <a:r>
              <a:rPr lang="en-US" sz="3600" dirty="0" err="1">
                <a:latin typeface="+mn-lt"/>
                <a:ea typeface="+mn-ea"/>
                <a:cs typeface="+mn-cs"/>
              </a:rPr>
              <a:t>psihozi</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25625" name="Rechteck 1"/>
          <p:cNvSpPr>
            <a:spLocks noChangeArrowheads="1"/>
          </p:cNvSpPr>
          <p:nvPr/>
        </p:nvSpPr>
        <p:spPr bwMode="auto">
          <a:xfrm>
            <a:off x="408955" y="6021389"/>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sr-Latn-RS" altLang="de-DE" sz="2000" dirty="0">
                <a:solidFill>
                  <a:srgbClr val="004992"/>
                </a:solidFill>
                <a:latin typeface="+mn-lt"/>
              </a:rPr>
              <a:t>Može li neko ukratko da doda svoje lično iskustvo</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686952378"/>
              </p:ext>
            </p:extLst>
          </p:nvPr>
        </p:nvGraphicFramePr>
        <p:xfrm>
          <a:off x="408954" y="2295017"/>
          <a:ext cx="11376000" cy="3505086"/>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gridCol w="410319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Objašnjenje tokom psihoze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Druga objašnjenja</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Pucketanje na telefonskoj liniji.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CIA prisluškuje.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Oštećenje žice; običan šum na liniji kod razgovora na velikim daljinama; “slab domet” u mobilnoj mreži.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Na radiju je pesma “Toxic” (otrovno) od Britni Spirs.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Tajni znak za nadolazeći napad hemijskim otrovom.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Calibri Light"/>
                        </a:rPr>
                        <a:t>Radio stanica je specijalizovana za pop muziku.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Bela prašina na kuhinjskom stolu, koja ranije nije bila tu.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Izvesno je da neko pokušava da izvrši atentat bacilom antraksa ili policija podmeće drogu da bi nekog uhapsila.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Neko je upravo mesio testo; prašina nije dugo brisana.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8674" name="Rectangle 3"/>
          <p:cNvSpPr>
            <a:spLocks noGrp="1" noChangeArrowheads="1"/>
          </p:cNvSpPr>
          <p:nvPr>
            <p:ph idx="1"/>
          </p:nvPr>
        </p:nvSpPr>
        <p:spPr>
          <a:noFill/>
        </p:spPr>
        <p:txBody>
          <a:bodyPr>
            <a:noAutofit/>
          </a:bodyPr>
          <a:lstStyle/>
          <a:p>
            <a:pPr algn="l" eaLnBrk="1" hangingPunct="1"/>
            <a:r>
              <a:rPr lang="hr-HR" altLang="de-DE" sz="2400" dirty="0">
                <a:solidFill>
                  <a:srgbClr val="333333"/>
                </a:solidFill>
              </a:rPr>
              <a:t>U nastavku ćete videti niz slika</a:t>
            </a:r>
            <a:r>
              <a:rPr lang="en-US" altLang="de-DE" sz="2400" dirty="0">
                <a:solidFill>
                  <a:srgbClr val="333333"/>
                </a:solidFill>
              </a:rPr>
              <a:t>.</a:t>
            </a:r>
            <a:r>
              <a:rPr lang="sr-Latn-CS" altLang="de-DE" sz="2400" dirty="0">
                <a:solidFill>
                  <a:srgbClr val="333333"/>
                </a:solidFill>
              </a:rPr>
              <a:t> Na 1. prikazu videće se </a:t>
            </a:r>
            <a:r>
              <a:rPr lang="hr-HR" altLang="de-DE" sz="2400" dirty="0">
                <a:solidFill>
                  <a:srgbClr val="333333"/>
                </a:solidFill>
              </a:rPr>
              <a:t>samo jedan detalj</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a:t>
            </a:r>
            <a:r>
              <a:rPr lang="sr-Latn-CS" altLang="de-DE" sz="2400" dirty="0">
                <a:solidFill>
                  <a:srgbClr val="333333"/>
                </a:solidFill>
              </a:rPr>
              <a:t> Na 2. prikazu dodaje se još jedan </a:t>
            </a:r>
            <a:r>
              <a:rPr lang="hr-HR" altLang="de-DE" sz="2400" dirty="0">
                <a:solidFill>
                  <a:srgbClr val="333333"/>
                </a:solidFill>
              </a:rPr>
              <a:t>detalj</a:t>
            </a:r>
            <a:r>
              <a:rPr lang="en-US" altLang="de-DE" sz="2400" dirty="0">
                <a:solidFill>
                  <a:srgbClr val="333333"/>
                </a:solidFill>
              </a:rPr>
              <a:t>.</a:t>
            </a:r>
            <a:r>
              <a:rPr lang="sr-Latn-CS" altLang="de-DE" sz="2400" dirty="0">
                <a:solidFill>
                  <a:srgbClr val="333333"/>
                </a:solidFill>
              </a:rPr>
              <a:t> Ovo</a:t>
            </a:r>
            <a:r>
              <a:rPr lang="en-US" altLang="de-DE" sz="2400" dirty="0">
                <a:solidFill>
                  <a:srgbClr val="333333"/>
                </a:solidFill>
              </a:rPr>
              <a:t> </a:t>
            </a:r>
            <a:r>
              <a:rPr lang="hr-HR" altLang="de-DE" sz="2400" dirty="0">
                <a:solidFill>
                  <a:srgbClr val="333333"/>
                </a:solidFill>
              </a:rPr>
              <a:t>dodavanje detalja nastavlja se sve dok se ne pojavi kompletna slika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8674" name="Rectangle 3"/>
          <p:cNvSpPr>
            <a:spLocks noGrp="1" noChangeArrowheads="1"/>
          </p:cNvSpPr>
          <p:nvPr>
            <p:ph idx="1"/>
          </p:nvPr>
        </p:nvSpPr>
        <p:spPr>
          <a:noFill/>
        </p:spPr>
        <p:txBody>
          <a:bodyPr>
            <a:noAutofit/>
          </a:bodyPr>
          <a:lstStyle/>
          <a:p>
            <a:pPr algn="l" eaLnBrk="1" hangingPunct="1"/>
            <a:r>
              <a:rPr lang="hr-HR" altLang="de-DE" sz="2400" dirty="0">
                <a:solidFill>
                  <a:srgbClr val="333333"/>
                </a:solidFill>
              </a:rPr>
              <a:t>U nastavku ćete videti niz slika</a:t>
            </a:r>
            <a:r>
              <a:rPr lang="en-US" altLang="de-DE" sz="2400" dirty="0">
                <a:solidFill>
                  <a:srgbClr val="333333"/>
                </a:solidFill>
              </a:rPr>
              <a:t>.</a:t>
            </a:r>
            <a:r>
              <a:rPr lang="sr-Latn-CS" altLang="de-DE" sz="2400" dirty="0">
                <a:solidFill>
                  <a:srgbClr val="333333"/>
                </a:solidFill>
              </a:rPr>
              <a:t> Na 1. prikazu videće se </a:t>
            </a:r>
            <a:r>
              <a:rPr lang="hr-HR" altLang="de-DE" sz="2400" dirty="0">
                <a:solidFill>
                  <a:srgbClr val="333333"/>
                </a:solidFill>
              </a:rPr>
              <a:t>samo jedan detalj</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a:t>
            </a:r>
            <a:r>
              <a:rPr lang="sr-Latn-CS" altLang="de-DE" sz="2400" dirty="0">
                <a:solidFill>
                  <a:srgbClr val="333333"/>
                </a:solidFill>
              </a:rPr>
              <a:t> Na 2. prikazu dodaje se još jedan </a:t>
            </a:r>
            <a:r>
              <a:rPr lang="hr-HR" altLang="de-DE" sz="2400" dirty="0">
                <a:solidFill>
                  <a:srgbClr val="333333"/>
                </a:solidFill>
              </a:rPr>
              <a:t>detalj</a:t>
            </a:r>
            <a:r>
              <a:rPr lang="en-US" altLang="de-DE" sz="2400" dirty="0">
                <a:solidFill>
                  <a:srgbClr val="333333"/>
                </a:solidFill>
              </a:rPr>
              <a:t>.</a:t>
            </a:r>
            <a:r>
              <a:rPr lang="sr-Latn-CS" altLang="de-DE" sz="2400" dirty="0">
                <a:solidFill>
                  <a:srgbClr val="333333"/>
                </a:solidFill>
              </a:rPr>
              <a:t> Ovo</a:t>
            </a:r>
            <a:r>
              <a:rPr lang="en-US" altLang="de-DE" sz="2400" dirty="0">
                <a:solidFill>
                  <a:srgbClr val="333333"/>
                </a:solidFill>
              </a:rPr>
              <a:t> </a:t>
            </a:r>
            <a:r>
              <a:rPr lang="hr-HR" altLang="de-DE" sz="2400" dirty="0">
                <a:solidFill>
                  <a:srgbClr val="333333"/>
                </a:solidFill>
              </a:rPr>
              <a:t>dodavanje detalja nastavlja se sve dok se ne pojavi kompletna slika</a:t>
            </a:r>
            <a:r>
              <a:rPr lang="en-US" altLang="de-DE" sz="2400" dirty="0">
                <a:solidFill>
                  <a:srgbClr val="333333"/>
                </a:solidFill>
              </a:rPr>
              <a:t>.</a:t>
            </a:r>
          </a:p>
          <a:p>
            <a:pPr marL="342900" lvl="1" indent="-342900" algn="l" eaLnBrk="1" hangingPunct="1">
              <a:spcBef>
                <a:spcPts val="1999"/>
              </a:spcBef>
              <a:spcAft>
                <a:spcPts val="0"/>
              </a:spcAft>
              <a:buClr>
                <a:srgbClr val="333333"/>
              </a:buClr>
              <a:buFont typeface="WingDings"/>
              <a:buChar char=""/>
            </a:pPr>
            <a:r>
              <a:rPr lang="hr-HR" altLang="de-DE" sz="2400" dirty="0">
                <a:solidFill>
                  <a:srgbClr val="333333"/>
                </a:solidFill>
              </a:rPr>
              <a:t>Vaš zadatak je da prepoznate predmet na </a:t>
            </a:r>
            <a:r>
              <a:rPr lang="hr-HR" altLang="de-DE" sz="2400">
                <a:solidFill>
                  <a:srgbClr val="333333"/>
                </a:solidFill>
              </a:rPr>
              <a:t>slici.</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24</a:t>
            </a:fld>
            <a:endParaRPr lang="de-DE" altLang="de-DE"/>
          </a:p>
        </p:txBody>
      </p:sp>
    </p:spTree>
    <p:extLst>
      <p:ext uri="{BB962C8B-B14F-4D97-AF65-F5344CB8AC3E}">
        <p14:creationId xmlns:p14="http://schemas.microsoft.com/office/powerpoint/2010/main" val="3553266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28674" name="Rectangle 3"/>
          <p:cNvSpPr>
            <a:spLocks noGrp="1" noChangeArrowheads="1"/>
          </p:cNvSpPr>
          <p:nvPr>
            <p:ph idx="1"/>
          </p:nvPr>
        </p:nvSpPr>
        <p:spPr>
          <a:noFill/>
        </p:spPr>
        <p:txBody>
          <a:bodyPr>
            <a:noAutofit/>
          </a:bodyPr>
          <a:lstStyle/>
          <a:p>
            <a:pPr algn="l" eaLnBrk="1" hangingPunct="1"/>
            <a:r>
              <a:rPr lang="hr-HR" altLang="de-DE" sz="2400" dirty="0">
                <a:solidFill>
                  <a:srgbClr val="333333"/>
                </a:solidFill>
              </a:rPr>
              <a:t>U nastavku ćete videti niz slika</a:t>
            </a:r>
            <a:r>
              <a:rPr lang="en-US" altLang="de-DE" sz="2400" dirty="0">
                <a:solidFill>
                  <a:srgbClr val="333333"/>
                </a:solidFill>
              </a:rPr>
              <a:t>.</a:t>
            </a:r>
            <a:r>
              <a:rPr lang="sr-Latn-CS" altLang="de-DE" sz="2400" dirty="0">
                <a:solidFill>
                  <a:srgbClr val="333333"/>
                </a:solidFill>
              </a:rPr>
              <a:t> Na 1. prikazu videće se </a:t>
            </a:r>
            <a:r>
              <a:rPr lang="hr-HR" altLang="de-DE" sz="2400" dirty="0">
                <a:solidFill>
                  <a:srgbClr val="333333"/>
                </a:solidFill>
              </a:rPr>
              <a:t>samo jedan detalj</a:t>
            </a:r>
            <a:r>
              <a:rPr lang="en-US" altLang="de-DE" sz="2400" dirty="0">
                <a:solidFill>
                  <a:srgbClr val="333333"/>
                </a:solidFill>
              </a:rPr>
              <a:t> </a:t>
            </a:r>
            <a:r>
              <a:rPr lang="hr-HR" altLang="de-DE" sz="2400" dirty="0">
                <a:solidFill>
                  <a:srgbClr val="333333"/>
                </a:solidFill>
              </a:rPr>
              <a:t>slike</a:t>
            </a:r>
            <a:r>
              <a:rPr lang="en-US" altLang="de-DE" sz="2400" dirty="0">
                <a:solidFill>
                  <a:srgbClr val="333333"/>
                </a:solidFill>
              </a:rPr>
              <a:t>.</a:t>
            </a:r>
            <a:r>
              <a:rPr lang="sr-Latn-CS" altLang="de-DE" sz="2400" dirty="0">
                <a:solidFill>
                  <a:srgbClr val="333333"/>
                </a:solidFill>
              </a:rPr>
              <a:t> Na 2. prikazu dodaje se još jedan </a:t>
            </a:r>
            <a:r>
              <a:rPr lang="hr-HR" altLang="de-DE" sz="2400" dirty="0">
                <a:solidFill>
                  <a:srgbClr val="333333"/>
                </a:solidFill>
              </a:rPr>
              <a:t>detalj</a:t>
            </a:r>
            <a:r>
              <a:rPr lang="en-US" altLang="de-DE" sz="2400" dirty="0">
                <a:solidFill>
                  <a:srgbClr val="333333"/>
                </a:solidFill>
              </a:rPr>
              <a:t>.</a:t>
            </a:r>
            <a:r>
              <a:rPr lang="sr-Latn-CS" altLang="de-DE" sz="2400" dirty="0">
                <a:solidFill>
                  <a:srgbClr val="333333"/>
                </a:solidFill>
              </a:rPr>
              <a:t> Ovo</a:t>
            </a:r>
            <a:r>
              <a:rPr lang="en-US" altLang="de-DE" sz="2400" dirty="0">
                <a:solidFill>
                  <a:srgbClr val="333333"/>
                </a:solidFill>
              </a:rPr>
              <a:t> </a:t>
            </a:r>
            <a:r>
              <a:rPr lang="hr-HR" altLang="de-DE" sz="2400" dirty="0">
                <a:solidFill>
                  <a:srgbClr val="333333"/>
                </a:solidFill>
              </a:rPr>
              <a:t>dodavanje detalja nastavlja se sve dok se ne pojavi kompletna slika</a:t>
            </a:r>
            <a:r>
              <a:rPr lang="en-US" altLang="de-DE" sz="2400" dirty="0">
                <a:solidFill>
                  <a:srgbClr val="333333"/>
                </a:solidFill>
              </a:rPr>
              <a:t>.</a:t>
            </a:r>
          </a:p>
          <a:p>
            <a:pPr marL="342900" lvl="1" indent="-342900" algn="l" eaLnBrk="1" hangingPunct="1">
              <a:spcBef>
                <a:spcPts val="1999"/>
              </a:spcBef>
              <a:spcAft>
                <a:spcPts val="0"/>
              </a:spcAft>
              <a:buClr>
                <a:srgbClr val="333333"/>
              </a:buClr>
              <a:buFont typeface="WingDings"/>
              <a:buChar char=""/>
            </a:pPr>
            <a:r>
              <a:rPr lang="hr-HR" altLang="de-DE" sz="2400" dirty="0">
                <a:solidFill>
                  <a:srgbClr val="333333"/>
                </a:solidFill>
              </a:rPr>
              <a:t>Vaš zadatak je da prepoznate predmet na slici.</a:t>
            </a:r>
            <a:endParaRPr lang="en-US" altLang="de-DE" sz="2400" dirty="0">
              <a:solidFill>
                <a:srgbClr val="333333"/>
              </a:solidFill>
            </a:endParaRPr>
          </a:p>
          <a:p>
            <a:pPr marL="342900" lvl="1" indent="-342900" algn="l" eaLnBrk="1" hangingPunct="1">
              <a:spcBef>
                <a:spcPts val="1999"/>
              </a:spcBef>
              <a:spcAft>
                <a:spcPts val="0"/>
              </a:spcAft>
              <a:buClr>
                <a:srgbClr val="333333"/>
              </a:buClr>
              <a:buFont typeface="WingDings"/>
              <a:buChar char=""/>
            </a:pPr>
            <a:r>
              <a:rPr lang="hr-HR" altLang="de-DE" sz="2400" dirty="0">
                <a:solidFill>
                  <a:srgbClr val="333333"/>
                </a:solidFill>
              </a:rPr>
              <a:t>Brzopletost ali i preveliko oklevanje u odlučivanju treba izbegavati</a:t>
            </a:r>
            <a:r>
              <a:rPr lang="en-US" altLang="de-DE" sz="2400" dirty="0">
                <a:solidFill>
                  <a:srgbClr val="333333"/>
                </a:solidFill>
              </a:rPr>
              <a:t>.</a:t>
            </a:r>
            <a:r>
              <a:rPr lang="sr-Latn-CS" altLang="de-DE" sz="2400" dirty="0">
                <a:solidFill>
                  <a:srgbClr val="333333"/>
                </a:solidFill>
              </a:rPr>
              <a:t> Po potrebi prokomentarišite </a:t>
            </a:r>
            <a:r>
              <a:rPr lang="hr-HR" altLang="de-DE" sz="2400" dirty="0">
                <a:solidFill>
                  <a:srgbClr val="333333"/>
                </a:solidFill>
              </a:rPr>
              <a:t>šta govori u prilog jednog ili drugog rešenja</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25</a:t>
            </a:fld>
            <a:endParaRPr lang="de-DE" altLang="de-DE"/>
          </a:p>
        </p:txBody>
      </p:sp>
    </p:spTree>
    <p:extLst>
      <p:ext uri="{BB962C8B-B14F-4D97-AF65-F5344CB8AC3E}">
        <p14:creationId xmlns:p14="http://schemas.microsoft.com/office/powerpoint/2010/main" val="2019654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Navedeno je nekoliko mogućih odgovora</a:t>
            </a:r>
            <a:r>
              <a:rPr lang="de-DE" altLang="de-DE" sz="2400" dirty="0">
                <a:solidFill>
                  <a:srgbClr val="333333"/>
                </a:solidFill>
              </a:rPr>
              <a:t>. </a:t>
            </a:r>
            <a:r>
              <a:rPr lang="sr-Latn-CS" altLang="de-DE" sz="2400" dirty="0">
                <a:solidFill>
                  <a:srgbClr val="333333"/>
                </a:solidFill>
              </a:rPr>
              <a:t>R</a:t>
            </a:r>
            <a:r>
              <a:rPr lang="hr-HR" altLang="de-DE" sz="2400" dirty="0">
                <a:solidFill>
                  <a:srgbClr val="333333"/>
                </a:solidFill>
              </a:rPr>
              <a:t>azmotrite u grupi koliko je svaki od njih verovatan i da li ste dovoljno sigurni da donesete konačnu odluku.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1915E54C-4C71-1C82-FD9D-C88E027CC128}"/>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Šta bi moglo biti prikazano na ovoj slici?</a:t>
            </a:r>
            <a:endParaRPr lang="en-US" sz="3600" dirty="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4"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extLst>
              <a:ext uri="{FF2B5EF4-FFF2-40B4-BE49-F238E27FC236}">
                <a16:creationId xmlns:a16="http://schemas.microsoft.com/office/drawing/2014/main" id="{93C3904B-D33D-BA05-8055-6C3B049F4BF3}"/>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extLst>
              <a:ext uri="{FF2B5EF4-FFF2-40B4-BE49-F238E27FC236}">
                <a16:creationId xmlns:a16="http://schemas.microsoft.com/office/drawing/2014/main" id="{452DE215-49B3-3820-D8F8-891598C9BCEF}"/>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a:extLst>
              <a:ext uri="{FF2B5EF4-FFF2-40B4-BE49-F238E27FC236}">
                <a16:creationId xmlns:a16="http://schemas.microsoft.com/office/drawing/2014/main" id="{4BD7C4FE-16BE-B684-04DB-1A46C212C1D7}"/>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
            <a:extLst>
              <a:ext uri="{FF2B5EF4-FFF2-40B4-BE49-F238E27FC236}">
                <a16:creationId xmlns:a16="http://schemas.microsoft.com/office/drawing/2014/main" id="{FB7E2894-1726-E58F-95AA-CBFBB451BDD2}"/>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
            <a:extLst>
              <a:ext uri="{FF2B5EF4-FFF2-40B4-BE49-F238E27FC236}">
                <a16:creationId xmlns:a16="http://schemas.microsoft.com/office/drawing/2014/main" id="{62312C10-CDF1-3D62-BE53-CC141A790B9D}"/>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
            <a:extLst>
              <a:ext uri="{FF2B5EF4-FFF2-40B4-BE49-F238E27FC236}">
                <a16:creationId xmlns:a16="http://schemas.microsoft.com/office/drawing/2014/main" id="{8E7FE97C-40BD-B828-EC46-A258E91B08CD}"/>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a:extLst>
              <a:ext uri="{FF2B5EF4-FFF2-40B4-BE49-F238E27FC236}">
                <a16:creationId xmlns:a16="http://schemas.microsoft.com/office/drawing/2014/main" id="{61A6F2CB-A89E-16F1-1F0D-F88FB6F93023}"/>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
            <a:extLst>
              <a:ext uri="{FF2B5EF4-FFF2-40B4-BE49-F238E27FC236}">
                <a16:creationId xmlns:a16="http://schemas.microsoft.com/office/drawing/2014/main" id="{13A6B786-6F35-DF85-BC8F-2D9B1FCEAD90}"/>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nasmešeno lice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činija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brod</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s</a:t>
            </a:r>
            <a:r>
              <a:rPr lang="hr-HR" altLang="de-DE" sz="2000" dirty="0">
                <a:solidFill>
                  <a:srgbClr val="333333"/>
                </a:solidFill>
                <a:latin typeface="+mn-lt"/>
              </a:rPr>
              <a:t>anke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stolica za ljuljanje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glava slona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35</a:t>
            </a:fld>
            <a:endParaRPr lang="de-DE" altLang="de-DE"/>
          </a:p>
        </p:txBody>
      </p:sp>
    </p:spTree>
    <p:extLst>
      <p:ext uri="{BB962C8B-B14F-4D97-AF65-F5344CB8AC3E}">
        <p14:creationId xmlns:p14="http://schemas.microsoft.com/office/powerpoint/2010/main" val="1049825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U sledećim zadacima</a:t>
            </a:r>
            <a:r>
              <a:rPr lang="de-DE" altLang="de-DE" sz="2400" dirty="0">
                <a:solidFill>
                  <a:srgbClr val="333333"/>
                </a:solidFill>
              </a:rPr>
              <a:t> </a:t>
            </a:r>
            <a:r>
              <a:rPr lang="hr-HR" altLang="de-DE" sz="2400" dirty="0">
                <a:solidFill>
                  <a:srgbClr val="333333"/>
                </a:solidFill>
              </a:rPr>
              <a:t>nisu ponuđeni mogući odgovori</a:t>
            </a:r>
            <a:r>
              <a:rPr lang="de-DE" altLang="de-DE" sz="2400" dirty="0">
                <a:solidFill>
                  <a:srgbClr val="333333"/>
                </a:solidFill>
              </a:rPr>
              <a:t>.</a:t>
            </a:r>
            <a:endParaRPr lang="hr-HR" altLang="de-DE" sz="2400" dirty="0">
              <a:solidFill>
                <a:srgbClr val="333333"/>
              </a:solidFill>
            </a:endParaRPr>
          </a:p>
          <a:p>
            <a:pPr lvl="0" defTabSz="914400" fontAlgn="base"/>
            <a:r>
              <a:rPr lang="hr-HR" altLang="de-DE" sz="2400" dirty="0">
                <a:solidFill>
                  <a:srgbClr val="333333"/>
                </a:solidFill>
              </a:rPr>
              <a:t>Razmislite sami o tome šta bi na slici moglo da bude predstavljeno</a:t>
            </a:r>
            <a:r>
              <a:rPr lang="de-DE" altLang="de-DE" sz="2400" dirty="0">
                <a:solidFill>
                  <a:srgbClr val="333333"/>
                </a:solidFill>
              </a:rPr>
              <a:t>.</a:t>
            </a:r>
            <a:r>
              <a:rPr lang="sr-Latn-CS" altLang="de-DE" sz="2400" dirty="0">
                <a:solidFill>
                  <a:srgbClr val="333333"/>
                </a:solidFill>
              </a:rPr>
              <a:t> Možete pri tome navesti</a:t>
            </a:r>
            <a:r>
              <a:rPr lang="de-DE" altLang="de-DE" sz="2400" dirty="0">
                <a:solidFill>
                  <a:srgbClr val="333333"/>
                </a:solidFill>
              </a:rPr>
              <a:t> </a:t>
            </a:r>
            <a:r>
              <a:rPr lang="hr-HR" altLang="de-DE" sz="2400" dirty="0">
                <a:solidFill>
                  <a:srgbClr val="333333"/>
                </a:solidFill>
              </a:rPr>
              <a:t>nekoliko mogućih odgovora</a:t>
            </a:r>
            <a:r>
              <a:rPr lang="de-DE" altLang="de-DE" sz="2400" dirty="0">
                <a:solidFill>
                  <a:srgbClr val="333333"/>
                </a:solidFill>
              </a:rPr>
              <a:t>.</a:t>
            </a:r>
            <a:r>
              <a:rPr lang="hr-HR" altLang="de-DE" sz="2400" dirty="0">
                <a:solidFill>
                  <a:srgbClr val="333333"/>
                </a:solidFill>
              </a:rPr>
              <a:t> Prokomentarišite</a:t>
            </a:r>
            <a:r>
              <a:rPr lang="en-US" altLang="de-DE" sz="2400" dirty="0">
                <a:solidFill>
                  <a:srgbClr val="333333"/>
                </a:solidFill>
              </a:rPr>
              <a:t> </a:t>
            </a:r>
            <a:r>
              <a:rPr lang="en-US" altLang="de-DE" sz="2400" dirty="0" err="1">
                <a:solidFill>
                  <a:srgbClr val="333333"/>
                </a:solidFill>
              </a:rPr>
              <a:t>svoje</a:t>
            </a:r>
            <a:r>
              <a:rPr lang="en-US" altLang="de-DE" sz="2400" dirty="0">
                <a:solidFill>
                  <a:srgbClr val="333333"/>
                </a:solidFill>
              </a:rPr>
              <a:t> </a:t>
            </a:r>
            <a:r>
              <a:rPr lang="en-US" altLang="de-DE" sz="2400" dirty="0" err="1">
                <a:solidFill>
                  <a:srgbClr val="333333"/>
                </a:solidFill>
              </a:rPr>
              <a:t>procene</a:t>
            </a:r>
            <a:r>
              <a:rPr lang="en-US" altLang="de-DE" sz="2400" dirty="0">
                <a:solidFill>
                  <a:srgbClr val="333333"/>
                </a:solidFill>
              </a:rPr>
              <a:t> u </a:t>
            </a:r>
            <a:r>
              <a:rPr lang="en-US" altLang="de-DE" sz="2400" dirty="0" err="1">
                <a:solidFill>
                  <a:srgbClr val="333333"/>
                </a:solidFill>
              </a:rPr>
              <a:t>grupi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A9CDD66F-595F-8FAC-3D3D-C0644F2F2266}"/>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5E06E20F-3885-3BF3-D74B-46B0CC064A09}"/>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072C5EBE-4846-3E3A-DA71-CEF461E80781}"/>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6A1B83B3-D533-5FBD-EA35-17D0C64E6618}"/>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01180A76-56B5-A712-0D7D-1281B5D3566A}"/>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F33B060D-360A-7464-3CB9-B5E8A6A4B776}"/>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207E77C7-6D66-C890-364B-8ECEE285918A}"/>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EAF7960D-C0F8-E82C-78D3-A809BE7E2BE6}"/>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53BFE-51B9-BE68-0783-3A63F918365D}"/>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8E481DBF-B644-E84C-76FE-418FFC700E8B}"/>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959F35B-E176-BFB2-543A-7A1B42EC7772}"/>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16F8369C-3F65-CC6D-158F-86809FFD612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515682A6-29B7-C115-C728-70801CE7BAD1}"/>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5900EEC6-E546-E664-2ABC-1DA2BFE0D3E6}"/>
              </a:ext>
            </a:extLst>
          </p:cNvPr>
          <p:cNvSpPr>
            <a:spLocks noGrp="1"/>
          </p:cNvSpPr>
          <p:nvPr>
            <p:ph type="sldNum" sz="quarter" idx="12"/>
          </p:nvPr>
        </p:nvSpPr>
        <p:spPr/>
        <p:txBody>
          <a:bodyPr/>
          <a:lstStyle/>
          <a:p>
            <a:fld id="{C4A5E8AC-49A9-49FF-AAC8-5B32D09D10EB}" type="slidenum">
              <a:rPr lang="de-DE" altLang="de-DE" smtClean="0"/>
              <a:pPr/>
              <a:t>46</a:t>
            </a:fld>
            <a:endParaRPr lang="de-DE" altLang="de-DE"/>
          </a:p>
        </p:txBody>
      </p:sp>
    </p:spTree>
    <p:extLst>
      <p:ext uri="{BB962C8B-B14F-4D97-AF65-F5344CB8AC3E}">
        <p14:creationId xmlns:p14="http://schemas.microsoft.com/office/powerpoint/2010/main" val="30793357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8DD70-EA67-ABAB-F918-8A70A2B204D0}"/>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4F94AA1D-8D50-01B6-76BC-27AB1C695C9E}"/>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C720C8D-74EA-BC23-DF3B-29E7EFA3312B}"/>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0921BC49-EF20-2F3C-25BD-86A2DECD19C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6BB37669-F1EC-5440-0FCC-CFFE74BCB42C}"/>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E68DF04E-2B80-552B-14D1-693E30E74EE5}"/>
              </a:ext>
            </a:extLst>
          </p:cNvPr>
          <p:cNvSpPr>
            <a:spLocks noGrp="1"/>
          </p:cNvSpPr>
          <p:nvPr>
            <p:ph type="sldNum" sz="quarter" idx="12"/>
          </p:nvPr>
        </p:nvSpPr>
        <p:spPr/>
        <p:txBody>
          <a:bodyPr/>
          <a:lstStyle/>
          <a:p>
            <a:fld id="{C4A5E8AC-49A9-49FF-AAC8-5B32D09D10EB}" type="slidenum">
              <a:rPr lang="de-DE" altLang="de-DE" smtClean="0"/>
              <a:pPr/>
              <a:t>47</a:t>
            </a:fld>
            <a:endParaRPr lang="de-DE" altLang="de-DE"/>
          </a:p>
        </p:txBody>
      </p:sp>
    </p:spTree>
    <p:extLst>
      <p:ext uri="{BB962C8B-B14F-4D97-AF65-F5344CB8AC3E}">
        <p14:creationId xmlns:p14="http://schemas.microsoft.com/office/powerpoint/2010/main" val="33088654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84E6F-C03F-9689-724B-9E2321A7674F}"/>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F45B4044-5119-62FC-C3FF-6D731C45F7AB}"/>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AA02857-B8A5-7253-18BB-BA593B3720C7}"/>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50FBEC9E-3899-F681-8ADD-967DBFED3BF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585EDCE1-ADA9-05AA-931A-DA7E074C93E8}"/>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BDD65013-5B71-582B-0AD2-CB967E3D2443}"/>
              </a:ext>
            </a:extLst>
          </p:cNvPr>
          <p:cNvSpPr>
            <a:spLocks noGrp="1"/>
          </p:cNvSpPr>
          <p:nvPr>
            <p:ph type="sldNum" sz="quarter" idx="12"/>
          </p:nvPr>
        </p:nvSpPr>
        <p:spPr/>
        <p:txBody>
          <a:bodyPr/>
          <a:lstStyle/>
          <a:p>
            <a:fld id="{C4A5E8AC-49A9-49FF-AAC8-5B32D09D10EB}" type="slidenum">
              <a:rPr lang="de-DE" altLang="de-DE" smtClean="0"/>
              <a:pPr/>
              <a:t>48</a:t>
            </a:fld>
            <a:endParaRPr lang="de-DE" altLang="de-DE"/>
          </a:p>
        </p:txBody>
      </p:sp>
    </p:spTree>
    <p:extLst>
      <p:ext uri="{BB962C8B-B14F-4D97-AF65-F5344CB8AC3E}">
        <p14:creationId xmlns:p14="http://schemas.microsoft.com/office/powerpoint/2010/main" val="32604925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DDDF5-E125-0B16-58C3-4CC02DBAE1C8}"/>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449F2EFF-5468-48DA-6A80-A15DBC1F06B5}"/>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DD85DCD-10B6-283D-F356-FD81277A6254}"/>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D4ED298C-06A1-16D4-FF3D-99F8C4A014C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3C3EA3E7-73B9-144F-2843-A51AA3318AA0}"/>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CD7702AD-1B3B-FEC3-703E-9B189E2F63B5}"/>
              </a:ext>
            </a:extLst>
          </p:cNvPr>
          <p:cNvSpPr>
            <a:spLocks noGrp="1"/>
          </p:cNvSpPr>
          <p:nvPr>
            <p:ph type="sldNum" sz="quarter" idx="12"/>
          </p:nvPr>
        </p:nvSpPr>
        <p:spPr/>
        <p:txBody>
          <a:bodyPr/>
          <a:lstStyle/>
          <a:p>
            <a:fld id="{C4A5E8AC-49A9-49FF-AAC8-5B32D09D10EB}" type="slidenum">
              <a:rPr lang="de-DE" altLang="de-DE" smtClean="0"/>
              <a:pPr/>
              <a:t>49</a:t>
            </a:fld>
            <a:endParaRPr lang="de-DE" altLang="de-DE"/>
          </a:p>
        </p:txBody>
      </p:sp>
    </p:spTree>
    <p:extLst>
      <p:ext uri="{BB962C8B-B14F-4D97-AF65-F5344CB8AC3E}">
        <p14:creationId xmlns:p14="http://schemas.microsoft.com/office/powerpoint/2010/main" val="8797586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1D466-50C1-96C3-515A-4E3D2C2A58C2}"/>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4AB18F32-C215-DB10-0AB2-66BE73C56239}"/>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39A97DC-35A8-82C0-E390-3F36E08F53C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1E6E2A71-7428-9704-9AF0-08F1B6C9DF2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05DC5F9F-9E8E-7F79-01AB-8AB685F40A0E}"/>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FE39DD85-8492-9FE8-8D9E-B9C370E739F5}"/>
              </a:ext>
            </a:extLst>
          </p:cNvPr>
          <p:cNvSpPr>
            <a:spLocks noGrp="1"/>
          </p:cNvSpPr>
          <p:nvPr>
            <p:ph type="sldNum" sz="quarter" idx="12"/>
          </p:nvPr>
        </p:nvSpPr>
        <p:spPr/>
        <p:txBody>
          <a:bodyPr/>
          <a:lstStyle/>
          <a:p>
            <a:fld id="{C4A5E8AC-49A9-49FF-AAC8-5B32D09D10EB}" type="slidenum">
              <a:rPr lang="de-DE" altLang="de-DE" smtClean="0"/>
              <a:pPr/>
              <a:t>50</a:t>
            </a:fld>
            <a:endParaRPr lang="de-DE" altLang="de-DE"/>
          </a:p>
        </p:txBody>
      </p:sp>
    </p:spTree>
    <p:extLst>
      <p:ext uri="{BB962C8B-B14F-4D97-AF65-F5344CB8AC3E}">
        <p14:creationId xmlns:p14="http://schemas.microsoft.com/office/powerpoint/2010/main" val="32591078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F4F28-207C-BA6B-78AF-5F4BAC501D94}"/>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234A7CF4-2806-2A1F-9E0D-21B8FC9C79C9}"/>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186CFBC-3B5D-0758-B650-A57CB14DBB2C}"/>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37CF8B67-9347-6AF9-D0BA-FFE0149AE4A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88AFB872-8113-B04D-63E6-65D41976DC2F}"/>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3DC1707C-2BA8-6DB8-6E5F-8F1CA1A3D301}"/>
              </a:ext>
            </a:extLst>
          </p:cNvPr>
          <p:cNvSpPr>
            <a:spLocks noGrp="1"/>
          </p:cNvSpPr>
          <p:nvPr>
            <p:ph type="sldNum" sz="quarter" idx="12"/>
          </p:nvPr>
        </p:nvSpPr>
        <p:spPr/>
        <p:txBody>
          <a:bodyPr/>
          <a:lstStyle/>
          <a:p>
            <a:fld id="{C4A5E8AC-49A9-49FF-AAC8-5B32D09D10EB}" type="slidenum">
              <a:rPr lang="de-DE" altLang="de-DE" smtClean="0"/>
              <a:pPr/>
              <a:t>51</a:t>
            </a:fld>
            <a:endParaRPr lang="de-DE" altLang="de-DE"/>
          </a:p>
        </p:txBody>
      </p:sp>
    </p:spTree>
    <p:extLst>
      <p:ext uri="{BB962C8B-B14F-4D97-AF65-F5344CB8AC3E}">
        <p14:creationId xmlns:p14="http://schemas.microsoft.com/office/powerpoint/2010/main" val="408677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A0FA9-ADBF-738C-6334-A01F40C6BF6A}"/>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6C4EAFA0-B505-4ACF-3B3B-C7D79A70A5EC}"/>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81B4AE0-A310-D043-1E54-C2F86E2E5B12}"/>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0654BB37-0604-2E14-B07D-C18437AC239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7E4202D8-4F7E-A879-B7C0-2EFA53487A05}"/>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BF973504-CE73-068F-C32B-75C6B5F96C14}"/>
              </a:ext>
            </a:extLst>
          </p:cNvPr>
          <p:cNvSpPr>
            <a:spLocks noGrp="1"/>
          </p:cNvSpPr>
          <p:nvPr>
            <p:ph type="sldNum" sz="quarter" idx="12"/>
          </p:nvPr>
        </p:nvSpPr>
        <p:spPr/>
        <p:txBody>
          <a:bodyPr/>
          <a:lstStyle/>
          <a:p>
            <a:fld id="{C4A5E8AC-49A9-49FF-AAC8-5B32D09D10EB}" type="slidenum">
              <a:rPr lang="de-DE" altLang="de-DE" smtClean="0"/>
              <a:pPr/>
              <a:t>52</a:t>
            </a:fld>
            <a:endParaRPr lang="de-DE" altLang="de-DE"/>
          </a:p>
        </p:txBody>
      </p:sp>
    </p:spTree>
    <p:extLst>
      <p:ext uri="{BB962C8B-B14F-4D97-AF65-F5344CB8AC3E}">
        <p14:creationId xmlns:p14="http://schemas.microsoft.com/office/powerpoint/2010/main" val="2892566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54383-C701-9FC4-1740-FA5A5ADF9C02}"/>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7652CF87-2FEE-943F-1F07-D8675688FB64}"/>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03916CF-8764-DF0D-9F2D-58F02E59A716}"/>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10BCB41A-DCDB-BED0-7376-77B50C88E30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FF8603EA-4A4E-370F-8B17-F0C282688551}"/>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DDBFB3C3-DF1B-135D-C2CE-CB3C63A5B6D0}"/>
              </a:ext>
            </a:extLst>
          </p:cNvPr>
          <p:cNvSpPr>
            <a:spLocks noGrp="1"/>
          </p:cNvSpPr>
          <p:nvPr>
            <p:ph type="sldNum" sz="quarter" idx="12"/>
          </p:nvPr>
        </p:nvSpPr>
        <p:spPr/>
        <p:txBody>
          <a:bodyPr/>
          <a:lstStyle/>
          <a:p>
            <a:fld id="{C4A5E8AC-49A9-49FF-AAC8-5B32D09D10EB}" type="slidenum">
              <a:rPr lang="de-DE" altLang="de-DE" smtClean="0"/>
              <a:pPr/>
              <a:t>53</a:t>
            </a:fld>
            <a:endParaRPr lang="de-DE" altLang="de-DE"/>
          </a:p>
        </p:txBody>
      </p:sp>
    </p:spTree>
    <p:extLst>
      <p:ext uri="{BB962C8B-B14F-4D97-AF65-F5344CB8AC3E}">
        <p14:creationId xmlns:p14="http://schemas.microsoft.com/office/powerpoint/2010/main" val="33298983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54383-C701-9FC4-1740-FA5A5ADF9C02}"/>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7912E3EA-BF7B-605C-3F5C-2784E8D80A50}"/>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03916CF-8764-DF0D-9F2D-58F02E59A716}"/>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10BCB41A-DCDB-BED0-7376-77B50C88E30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FF8603EA-4A4E-370F-8B17-F0C282688551}"/>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DDBFB3C3-DF1B-135D-C2CE-CB3C63A5B6D0}"/>
              </a:ext>
            </a:extLst>
          </p:cNvPr>
          <p:cNvSpPr>
            <a:spLocks noGrp="1"/>
          </p:cNvSpPr>
          <p:nvPr>
            <p:ph type="sldNum" sz="quarter" idx="12"/>
          </p:nvPr>
        </p:nvSpPr>
        <p:spPr/>
        <p:txBody>
          <a:bodyPr/>
          <a:lstStyle/>
          <a:p>
            <a:fld id="{C4A5E8AC-49A9-49FF-AAC8-5B32D09D10EB}" type="slidenum">
              <a:rPr lang="de-DE" altLang="de-DE" smtClean="0"/>
              <a:pPr/>
              <a:t>54</a:t>
            </a:fld>
            <a:endParaRPr lang="de-DE" altLang="de-DE"/>
          </a:p>
        </p:txBody>
      </p:sp>
    </p:spTree>
    <p:extLst>
      <p:ext uri="{BB962C8B-B14F-4D97-AF65-F5344CB8AC3E}">
        <p14:creationId xmlns:p14="http://schemas.microsoft.com/office/powerpoint/2010/main" val="27355111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DD72F-302E-04A9-C5B7-B49872E771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54B1E1-2C97-F2F3-E1C5-E65B81D1057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4</a:t>
            </a:r>
          </a:p>
        </p:txBody>
      </p:sp>
      <p:sp>
        <p:nvSpPr>
          <p:cNvPr id="3" name="Footer Placeholder 2">
            <a:extLst>
              <a:ext uri="{FF2B5EF4-FFF2-40B4-BE49-F238E27FC236}">
                <a16:creationId xmlns:a16="http://schemas.microsoft.com/office/drawing/2014/main" id="{127354DD-AD55-D14E-B256-840CAAB96A8F}"/>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4853057A-354E-5AC7-1E08-3102AA56DB5A}"/>
              </a:ext>
            </a:extLst>
          </p:cNvPr>
          <p:cNvSpPr>
            <a:spLocks noGrp="1"/>
          </p:cNvSpPr>
          <p:nvPr>
            <p:ph type="sldNum" sz="quarter" idx="12"/>
          </p:nvPr>
        </p:nvSpPr>
        <p:spPr/>
        <p:txBody>
          <a:bodyPr/>
          <a:lstStyle/>
          <a:p>
            <a:fld id="{C4A5E8AC-49A9-49FF-AAC8-5B32D09D10EB}" type="slidenum">
              <a:rPr lang="de-DE" altLang="de-DE" smtClean="0"/>
              <a:pPr/>
              <a:t>55</a:t>
            </a:fld>
            <a:endParaRPr lang="de-DE" altLang="de-DE"/>
          </a:p>
        </p:txBody>
      </p:sp>
    </p:spTree>
    <p:extLst>
      <p:ext uri="{BB962C8B-B14F-4D97-AF65-F5344CB8AC3E}">
        <p14:creationId xmlns:p14="http://schemas.microsoft.com/office/powerpoint/2010/main" val="29091448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864BABFF-EAFF-F39A-BEBB-4C3FE73FCFD1}"/>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56</a:t>
            </a:fld>
            <a:endParaRPr lang="de-DE" altLang="de-DE"/>
          </a:p>
        </p:txBody>
      </p:sp>
    </p:spTree>
    <p:extLst>
      <p:ext uri="{BB962C8B-B14F-4D97-AF65-F5344CB8AC3E}">
        <p14:creationId xmlns:p14="http://schemas.microsoft.com/office/powerpoint/2010/main" val="3031902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1ECC3488-A5BB-55FB-EF7F-96F4032B0DDD}"/>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57</a:t>
            </a:fld>
            <a:endParaRPr lang="de-DE" altLang="de-DE"/>
          </a:p>
        </p:txBody>
      </p:sp>
    </p:spTree>
    <p:extLst>
      <p:ext uri="{BB962C8B-B14F-4D97-AF65-F5344CB8AC3E}">
        <p14:creationId xmlns:p14="http://schemas.microsoft.com/office/powerpoint/2010/main" val="23861346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EBC1B8FA-B257-24EF-23AE-F1EE75B3A115}"/>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58</a:t>
            </a:fld>
            <a:endParaRPr lang="de-DE" altLang="de-DE"/>
          </a:p>
        </p:txBody>
      </p:sp>
    </p:spTree>
    <p:extLst>
      <p:ext uri="{BB962C8B-B14F-4D97-AF65-F5344CB8AC3E}">
        <p14:creationId xmlns:p14="http://schemas.microsoft.com/office/powerpoint/2010/main" val="17309503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29B32188-7C9C-3C98-D341-CB3E1B2D8775}"/>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59</a:t>
            </a:fld>
            <a:endParaRPr lang="de-DE" altLang="de-DE"/>
          </a:p>
        </p:txBody>
      </p:sp>
    </p:spTree>
    <p:extLst>
      <p:ext uri="{BB962C8B-B14F-4D97-AF65-F5344CB8AC3E}">
        <p14:creationId xmlns:p14="http://schemas.microsoft.com/office/powerpoint/2010/main" val="18316975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447EAD70-7C8F-A9D0-CA32-C112A773495A}"/>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60</a:t>
            </a:fld>
            <a:endParaRPr lang="de-DE" altLang="de-DE"/>
          </a:p>
        </p:txBody>
      </p:sp>
    </p:spTree>
    <p:extLst>
      <p:ext uri="{BB962C8B-B14F-4D97-AF65-F5344CB8AC3E}">
        <p14:creationId xmlns:p14="http://schemas.microsoft.com/office/powerpoint/2010/main" val="27942950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80A3E4D2-54EF-F1B5-DE6D-34222DD0914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61</a:t>
            </a:fld>
            <a:endParaRPr lang="de-DE" altLang="de-DE"/>
          </a:p>
        </p:txBody>
      </p:sp>
    </p:spTree>
    <p:extLst>
      <p:ext uri="{BB962C8B-B14F-4D97-AF65-F5344CB8AC3E}">
        <p14:creationId xmlns:p14="http://schemas.microsoft.com/office/powerpoint/2010/main" val="3767473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A80E8E2F-CFB1-3710-52DC-648FD6DE6463}"/>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62</a:t>
            </a:fld>
            <a:endParaRPr lang="de-DE" altLang="de-DE"/>
          </a:p>
        </p:txBody>
      </p:sp>
    </p:spTree>
    <p:extLst>
      <p:ext uri="{BB962C8B-B14F-4D97-AF65-F5344CB8AC3E}">
        <p14:creationId xmlns:p14="http://schemas.microsoft.com/office/powerpoint/2010/main" val="7891106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1637A47F-676A-99BF-1DB0-6BD871F2BF1F}"/>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63</a:t>
            </a:fld>
            <a:endParaRPr lang="de-DE" altLang="de-DE"/>
          </a:p>
        </p:txBody>
      </p:sp>
    </p:spTree>
    <p:extLst>
      <p:ext uri="{BB962C8B-B14F-4D97-AF65-F5344CB8AC3E}">
        <p14:creationId xmlns:p14="http://schemas.microsoft.com/office/powerpoint/2010/main" val="23136249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AF377F64-0935-3F02-B15B-D69BF307E062}"/>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64</a:t>
            </a:fld>
            <a:endParaRPr lang="de-DE" altLang="de-DE"/>
          </a:p>
        </p:txBody>
      </p:sp>
    </p:spTree>
    <p:extLst>
      <p:ext uri="{BB962C8B-B14F-4D97-AF65-F5344CB8AC3E}">
        <p14:creationId xmlns:p14="http://schemas.microsoft.com/office/powerpoint/2010/main" val="40862021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65</a:t>
            </a:fld>
            <a:endParaRPr lang="de-DE" altLang="de-DE"/>
          </a:p>
        </p:txBody>
      </p:sp>
    </p:spTree>
    <p:extLst>
      <p:ext uri="{BB962C8B-B14F-4D97-AF65-F5344CB8AC3E}">
        <p14:creationId xmlns:p14="http://schemas.microsoft.com/office/powerpoint/2010/main" val="2301352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310CBC4F-731A-0FCD-E596-72713DB24A51}"/>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36A90513-65F1-65BA-0628-683A8B0A61D9}"/>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77439C80-0D7B-5CCF-4881-AFA1910920E2}"/>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68CB2822-B385-64FA-5EE4-C8315C7DA20A}"/>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F4D21726-1154-B6FB-929E-2C6CB4F49E0F}"/>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B8B941E9-AD0C-96AA-F4E8-FC79C03679B7}"/>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20F3C62F-35B3-7F78-043A-3C73A2311B39}"/>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EF2AF55B-5B5A-09D9-19B9-41F934061CD3}"/>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BDE2B04D-C132-2582-A582-AC4183825DD1}"/>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74</a:t>
            </a:fld>
            <a:endParaRPr lang="de-DE" altLang="de-DE"/>
          </a:p>
        </p:txBody>
      </p:sp>
    </p:spTree>
    <p:extLst>
      <p:ext uri="{BB962C8B-B14F-4D97-AF65-F5344CB8AC3E}">
        <p14:creationId xmlns:p14="http://schemas.microsoft.com/office/powerpoint/2010/main" val="13956801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A6B06E2B-1E0A-A99E-B597-F30ED20CF3E8}"/>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53CC6410-AB22-7527-1B33-D8F4FF9E0DC6}"/>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FA1823B0-0D26-D937-B088-3EFEF8A1596B}"/>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699713FC-A369-2E00-AA4A-064B9CFD67DB}"/>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29A4F51A-F80E-FA29-2539-9AA3977BB085}"/>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3A70B643-62F0-942F-3FEE-5243DC5429ED}"/>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214E563B-C3BA-3C48-78C0-A638854DA501}"/>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49A2E-20B6-959B-578C-2CF27CB9D0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3FB3B-E115-64C4-3A9E-AB201E66FAD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8F044978-EC4A-C707-DFDC-DC9F4B3DCC49}"/>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28348764-0380-B268-3E57-7BDB22FF5F6E}"/>
              </a:ext>
            </a:extLst>
          </p:cNvPr>
          <p:cNvSpPr>
            <a:spLocks noGrp="1"/>
          </p:cNvSpPr>
          <p:nvPr>
            <p:ph type="sldNum" sz="quarter" idx="12"/>
          </p:nvPr>
        </p:nvSpPr>
        <p:spPr/>
        <p:txBody>
          <a:bodyPr/>
          <a:lstStyle/>
          <a:p>
            <a:fld id="{C4A5E8AC-49A9-49FF-AAC8-5B32D09D10EB}" type="slidenum">
              <a:rPr lang="de-DE" altLang="de-DE" smtClean="0"/>
              <a:pPr/>
              <a:t>83</a:t>
            </a:fld>
            <a:endParaRPr lang="de-DE" altLang="de-DE"/>
          </a:p>
        </p:txBody>
      </p:sp>
    </p:spTree>
    <p:extLst>
      <p:ext uri="{BB962C8B-B14F-4D97-AF65-F5344CB8AC3E}">
        <p14:creationId xmlns:p14="http://schemas.microsoft.com/office/powerpoint/2010/main" val="34810543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FA8E1-1316-B877-EE0B-9335EB8BF5CE}"/>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FF9B29E0-9EE6-88BF-5799-ABEC3D73DAEC}"/>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B8A5371-9486-A8C0-132F-841C535044F4}"/>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342F3980-BC7F-3629-EC6C-7A0F4086497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88921341-5D20-0A92-CDD1-AE905A1EEEC7}"/>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4AB349A4-7C7E-164F-7979-6D76C51DF5D5}"/>
              </a:ext>
            </a:extLst>
          </p:cNvPr>
          <p:cNvSpPr>
            <a:spLocks noGrp="1"/>
          </p:cNvSpPr>
          <p:nvPr>
            <p:ph type="sldNum" sz="quarter" idx="12"/>
          </p:nvPr>
        </p:nvSpPr>
        <p:spPr/>
        <p:txBody>
          <a:bodyPr/>
          <a:lstStyle/>
          <a:p>
            <a:fld id="{C4A5E8AC-49A9-49FF-AAC8-5B32D09D10EB}" type="slidenum">
              <a:rPr lang="de-DE" altLang="de-DE" smtClean="0"/>
              <a:pPr/>
              <a:t>84</a:t>
            </a:fld>
            <a:endParaRPr lang="de-DE" altLang="de-DE"/>
          </a:p>
        </p:txBody>
      </p:sp>
    </p:spTree>
    <p:extLst>
      <p:ext uri="{BB962C8B-B14F-4D97-AF65-F5344CB8AC3E}">
        <p14:creationId xmlns:p14="http://schemas.microsoft.com/office/powerpoint/2010/main" val="23134723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5FE88-CF0A-5641-AAC3-861E8D02198C}"/>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741F0F96-749B-1485-691A-B19B8C07B068}"/>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A0FBECB-1E61-1C9B-1054-C806C9EA10C9}"/>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E5758CEE-38BF-289A-614C-CED660D0757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99E64E83-2DE9-AC92-B8D9-3F9F2740C30B}"/>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EA732274-0EBD-2CA7-7D9A-252C1DB111C2}"/>
              </a:ext>
            </a:extLst>
          </p:cNvPr>
          <p:cNvSpPr>
            <a:spLocks noGrp="1"/>
          </p:cNvSpPr>
          <p:nvPr>
            <p:ph type="sldNum" sz="quarter" idx="12"/>
          </p:nvPr>
        </p:nvSpPr>
        <p:spPr/>
        <p:txBody>
          <a:bodyPr/>
          <a:lstStyle/>
          <a:p>
            <a:fld id="{C4A5E8AC-49A9-49FF-AAC8-5B32D09D10EB}" type="slidenum">
              <a:rPr lang="de-DE" altLang="de-DE" smtClean="0"/>
              <a:pPr/>
              <a:t>85</a:t>
            </a:fld>
            <a:endParaRPr lang="de-DE" altLang="de-DE"/>
          </a:p>
        </p:txBody>
      </p:sp>
    </p:spTree>
    <p:extLst>
      <p:ext uri="{BB962C8B-B14F-4D97-AF65-F5344CB8AC3E}">
        <p14:creationId xmlns:p14="http://schemas.microsoft.com/office/powerpoint/2010/main" val="40389254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87EB-6437-EB16-B6F9-109719AD6A89}"/>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4B2F48A0-2477-0D72-06E5-F5A32D4D8623}"/>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58F29B0-6B08-6492-1D28-7F585B41E2D1}"/>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B377FB3C-45D5-EB60-7C0B-77C188D184A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41AD8B2C-FC31-75A1-4D61-4FBB705C970B}"/>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C51A03EE-2638-69A1-5AB0-B49BAFBDC213}"/>
              </a:ext>
            </a:extLst>
          </p:cNvPr>
          <p:cNvSpPr>
            <a:spLocks noGrp="1"/>
          </p:cNvSpPr>
          <p:nvPr>
            <p:ph type="sldNum" sz="quarter" idx="12"/>
          </p:nvPr>
        </p:nvSpPr>
        <p:spPr/>
        <p:txBody>
          <a:bodyPr/>
          <a:lstStyle/>
          <a:p>
            <a:fld id="{C4A5E8AC-49A9-49FF-AAC8-5B32D09D10EB}" type="slidenum">
              <a:rPr lang="de-DE" altLang="de-DE" smtClean="0"/>
              <a:pPr/>
              <a:t>86</a:t>
            </a:fld>
            <a:endParaRPr lang="de-DE" altLang="de-DE"/>
          </a:p>
        </p:txBody>
      </p:sp>
    </p:spTree>
    <p:extLst>
      <p:ext uri="{BB962C8B-B14F-4D97-AF65-F5344CB8AC3E}">
        <p14:creationId xmlns:p14="http://schemas.microsoft.com/office/powerpoint/2010/main" val="15832127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73DD9-DD0E-8436-347D-70CCABBFB85A}"/>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8C90377D-B659-C1FA-D006-0CA56B20A965}"/>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00B19D6-4EA9-3A02-4948-AFBB4102EB4F}"/>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7A72A454-6948-6F00-F673-C8216BBA29F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6A1AF84D-61FB-6419-4BF9-74A95E41733E}"/>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CE2CDF93-9123-D7E1-A47A-95525FE39141}"/>
              </a:ext>
            </a:extLst>
          </p:cNvPr>
          <p:cNvSpPr>
            <a:spLocks noGrp="1"/>
          </p:cNvSpPr>
          <p:nvPr>
            <p:ph type="sldNum" sz="quarter" idx="12"/>
          </p:nvPr>
        </p:nvSpPr>
        <p:spPr/>
        <p:txBody>
          <a:bodyPr/>
          <a:lstStyle/>
          <a:p>
            <a:fld id="{C4A5E8AC-49A9-49FF-AAC8-5B32D09D10EB}" type="slidenum">
              <a:rPr lang="de-DE" altLang="de-DE" smtClean="0"/>
              <a:pPr/>
              <a:t>87</a:t>
            </a:fld>
            <a:endParaRPr lang="de-DE" altLang="de-DE"/>
          </a:p>
        </p:txBody>
      </p:sp>
    </p:spTree>
    <p:extLst>
      <p:ext uri="{BB962C8B-B14F-4D97-AF65-F5344CB8AC3E}">
        <p14:creationId xmlns:p14="http://schemas.microsoft.com/office/powerpoint/2010/main" val="3169479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0AE50-AA99-49B7-AF25-1418663016E8}"/>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829CB9F6-4CA1-296C-7DCA-109A90B4196B}"/>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A3D3EB0-9137-1C48-4D41-F1E372C71E92}"/>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03DDB6C2-8C87-60C2-EA32-DEE61814957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6BB9D495-51D4-F2DB-2607-AE17A4B69570}"/>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F1FE2280-3F32-9C07-544F-9C4930AED83B}"/>
              </a:ext>
            </a:extLst>
          </p:cNvPr>
          <p:cNvSpPr>
            <a:spLocks noGrp="1"/>
          </p:cNvSpPr>
          <p:nvPr>
            <p:ph type="sldNum" sz="quarter" idx="12"/>
          </p:nvPr>
        </p:nvSpPr>
        <p:spPr/>
        <p:txBody>
          <a:bodyPr/>
          <a:lstStyle/>
          <a:p>
            <a:fld id="{C4A5E8AC-49A9-49FF-AAC8-5B32D09D10EB}" type="slidenum">
              <a:rPr lang="de-DE" altLang="de-DE" smtClean="0"/>
              <a:pPr/>
              <a:t>88</a:t>
            </a:fld>
            <a:endParaRPr lang="de-DE" altLang="de-DE"/>
          </a:p>
        </p:txBody>
      </p:sp>
    </p:spTree>
    <p:extLst>
      <p:ext uri="{BB962C8B-B14F-4D97-AF65-F5344CB8AC3E}">
        <p14:creationId xmlns:p14="http://schemas.microsoft.com/office/powerpoint/2010/main" val="25618330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10D25-0FDE-EC23-DB56-C7451CAA4FEE}"/>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9DF4592D-5175-A61A-FA21-981AC667DC84}"/>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20FDA52-4935-F40C-5879-45EEC9D6A7E0}"/>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30E46EC8-E96C-B019-DAC7-58953E3F136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FFA404BF-7F40-27D1-C1C9-69429CBBAEBC}"/>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DB88ACBC-1A0B-1C1C-536E-A6E15BA3926B}"/>
              </a:ext>
            </a:extLst>
          </p:cNvPr>
          <p:cNvSpPr>
            <a:spLocks noGrp="1"/>
          </p:cNvSpPr>
          <p:nvPr>
            <p:ph type="sldNum" sz="quarter" idx="12"/>
          </p:nvPr>
        </p:nvSpPr>
        <p:spPr/>
        <p:txBody>
          <a:bodyPr/>
          <a:lstStyle/>
          <a:p>
            <a:fld id="{C4A5E8AC-49A9-49FF-AAC8-5B32D09D10EB}" type="slidenum">
              <a:rPr lang="de-DE" altLang="de-DE" smtClean="0"/>
              <a:pPr/>
              <a:t>89</a:t>
            </a:fld>
            <a:endParaRPr lang="de-DE" altLang="de-DE"/>
          </a:p>
        </p:txBody>
      </p:sp>
    </p:spTree>
    <p:extLst>
      <p:ext uri="{BB962C8B-B14F-4D97-AF65-F5344CB8AC3E}">
        <p14:creationId xmlns:p14="http://schemas.microsoft.com/office/powerpoint/2010/main" val="40406120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928B7-7672-CED1-7092-9DD2A9332D45}"/>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2EA21138-F876-9F70-D3DC-F3048A0D81E9}"/>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38FBFA5-6A85-1B28-C3B8-6DCA029C4B18}"/>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6ABBBECE-04ED-9427-A421-5B39F35F0D5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A10ABC0B-5422-60C4-26F5-72ADFA58A9C5}"/>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234B281F-95D8-FEC5-9A4C-8C6024BB5DFA}"/>
              </a:ext>
            </a:extLst>
          </p:cNvPr>
          <p:cNvSpPr>
            <a:spLocks noGrp="1"/>
          </p:cNvSpPr>
          <p:nvPr>
            <p:ph type="sldNum" sz="quarter" idx="12"/>
          </p:nvPr>
        </p:nvSpPr>
        <p:spPr/>
        <p:txBody>
          <a:bodyPr/>
          <a:lstStyle/>
          <a:p>
            <a:fld id="{C4A5E8AC-49A9-49FF-AAC8-5B32D09D10EB}" type="slidenum">
              <a:rPr lang="de-DE" altLang="de-DE" smtClean="0"/>
              <a:pPr/>
              <a:t>90</a:t>
            </a:fld>
            <a:endParaRPr lang="de-DE" altLang="de-DE"/>
          </a:p>
        </p:txBody>
      </p:sp>
    </p:spTree>
    <p:extLst>
      <p:ext uri="{BB962C8B-B14F-4D97-AF65-F5344CB8AC3E}">
        <p14:creationId xmlns:p14="http://schemas.microsoft.com/office/powerpoint/2010/main" val="26529943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F17A9-9597-D5E3-5A96-BD7A0D88CBA7}"/>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DB89F543-6D8C-FDD0-8753-69341094CC46}"/>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96B46FD-4D77-6AB2-E7DE-88903D35A7A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DBAB0A35-7FDE-6717-A9EE-43057DA059A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D98E395B-F579-B918-72E6-A1AB09D21DF8}"/>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B5D9DEF1-0D3C-1BBA-C573-28724D612A05}"/>
              </a:ext>
            </a:extLst>
          </p:cNvPr>
          <p:cNvSpPr>
            <a:spLocks noGrp="1"/>
          </p:cNvSpPr>
          <p:nvPr>
            <p:ph type="sldNum" sz="quarter" idx="12"/>
          </p:nvPr>
        </p:nvSpPr>
        <p:spPr/>
        <p:txBody>
          <a:bodyPr/>
          <a:lstStyle/>
          <a:p>
            <a:fld id="{C4A5E8AC-49A9-49FF-AAC8-5B32D09D10EB}" type="slidenum">
              <a:rPr lang="de-DE" altLang="de-DE" smtClean="0"/>
              <a:pPr/>
              <a:t>91</a:t>
            </a:fld>
            <a:endParaRPr lang="de-DE" altLang="de-DE"/>
          </a:p>
        </p:txBody>
      </p:sp>
    </p:spTree>
    <p:extLst>
      <p:ext uri="{BB962C8B-B14F-4D97-AF65-F5344CB8AC3E}">
        <p14:creationId xmlns:p14="http://schemas.microsoft.com/office/powerpoint/2010/main" val="31861778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F17A9-9597-D5E3-5A96-BD7A0D88CBA7}"/>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94550416-C03A-7774-2F11-231B201D6E12}"/>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96B46FD-4D77-6AB2-E7DE-88903D35A7AD}"/>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a:extLst>
              <a:ext uri="{FF2B5EF4-FFF2-40B4-BE49-F238E27FC236}">
                <a16:creationId xmlns:a16="http://schemas.microsoft.com/office/drawing/2014/main" id="{DBAB0A35-7FDE-6717-A9EE-43057DA059A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a:extLst>
              <a:ext uri="{FF2B5EF4-FFF2-40B4-BE49-F238E27FC236}">
                <a16:creationId xmlns:a16="http://schemas.microsoft.com/office/drawing/2014/main" id="{D98E395B-F579-B918-72E6-A1AB09D21DF8}"/>
              </a:ext>
            </a:extLst>
          </p:cNvPr>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a:extLst>
              <a:ext uri="{FF2B5EF4-FFF2-40B4-BE49-F238E27FC236}">
                <a16:creationId xmlns:a16="http://schemas.microsoft.com/office/drawing/2014/main" id="{B5D9DEF1-0D3C-1BBA-C573-28724D612A05}"/>
              </a:ext>
            </a:extLst>
          </p:cNvPr>
          <p:cNvSpPr>
            <a:spLocks noGrp="1"/>
          </p:cNvSpPr>
          <p:nvPr>
            <p:ph type="sldNum" sz="quarter" idx="12"/>
          </p:nvPr>
        </p:nvSpPr>
        <p:spPr/>
        <p:txBody>
          <a:bodyPr/>
          <a:lstStyle/>
          <a:p>
            <a:fld id="{C4A5E8AC-49A9-49FF-AAC8-5B32D09D10EB}" type="slidenum">
              <a:rPr lang="de-DE" altLang="de-DE" smtClean="0"/>
              <a:pPr/>
              <a:t>92</a:t>
            </a:fld>
            <a:endParaRPr lang="de-DE" altLang="de-DE"/>
          </a:p>
        </p:txBody>
      </p:sp>
    </p:spTree>
    <p:extLst>
      <p:ext uri="{BB962C8B-B14F-4D97-AF65-F5344CB8AC3E}">
        <p14:creationId xmlns:p14="http://schemas.microsoft.com/office/powerpoint/2010/main" val="20500547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trenere</a:t>
            </a:r>
            <a:r>
              <a:rPr lang="en-US" altLang="ko-KR" sz="1800" i="1" spc="-5" dirty="0">
                <a:solidFill>
                  <a:srgbClr val="333333"/>
                </a:solidFill>
              </a:rPr>
              <a:t>:</a:t>
            </a:r>
          </a:p>
          <a:p>
            <a:pPr marL="635" defTabSz="914400" eaLnBrk="0" fontAlgn="base" hangingPunct="0">
              <a:spcBef>
                <a:spcPts val="894"/>
              </a:spcBef>
              <a:spcAft>
                <a:spcPct val="0"/>
              </a:spcAft>
            </a:pPr>
            <a:r>
              <a:rPr lang="en-US" altLang="ko-KR" sz="1800" dirty="0" err="1">
                <a:solidFill>
                  <a:srgbClr val="333333"/>
                </a:solidFill>
              </a:rPr>
              <a:t>Neki</a:t>
            </a:r>
            <a:r>
              <a:rPr lang="en-US" altLang="ko-KR" sz="1800" dirty="0">
                <a:solidFill>
                  <a:srgbClr val="333333"/>
                </a:solidFill>
              </a:rPr>
              <a:t> </a:t>
            </a:r>
            <a:r>
              <a:rPr lang="en-US" altLang="ko-KR" sz="1800" dirty="0" err="1">
                <a:solidFill>
                  <a:srgbClr val="333333"/>
                </a:solidFill>
              </a:rPr>
              <a:t>filmovi</a:t>
            </a:r>
            <a:r>
              <a:rPr lang="en-US" altLang="ko-KR" sz="1800" dirty="0">
                <a:solidFill>
                  <a:srgbClr val="333333"/>
                </a:solidFill>
              </a:rPr>
              <a:t> </a:t>
            </a:r>
            <a:r>
              <a:rPr lang="en-US" altLang="ko-KR" sz="1800" dirty="0" err="1">
                <a:solidFill>
                  <a:srgbClr val="333333"/>
                </a:solidFill>
              </a:rPr>
              <a:t>sadrže</a:t>
            </a:r>
            <a:r>
              <a:rPr lang="en-US" altLang="ko-KR" sz="1800" dirty="0">
                <a:solidFill>
                  <a:srgbClr val="333333"/>
                </a:solidFill>
              </a:rPr>
              <a:t> </a:t>
            </a:r>
            <a:r>
              <a:rPr lang="en-US" altLang="ko-KR" sz="1800" dirty="0" err="1">
                <a:solidFill>
                  <a:srgbClr val="333333"/>
                </a:solidFill>
              </a:rPr>
              <a:t>jezik</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a:t>
            </a:r>
            <a:r>
              <a:rPr lang="en-US" altLang="ko-KR" sz="1800" dirty="0" err="1">
                <a:solidFill>
                  <a:srgbClr val="333333"/>
                </a:solidFill>
              </a:rPr>
              <a:t>može</a:t>
            </a:r>
            <a:r>
              <a:rPr lang="en-US" altLang="ko-KR" sz="1800" dirty="0">
                <a:solidFill>
                  <a:srgbClr val="333333"/>
                </a:solidFill>
              </a:rPr>
              <a:t> </a:t>
            </a:r>
            <a:r>
              <a:rPr lang="en-US" altLang="ko-KR" sz="1800" dirty="0" err="1">
                <a:solidFill>
                  <a:srgbClr val="333333"/>
                </a:solidFill>
              </a:rPr>
              <a:t>biti</a:t>
            </a:r>
            <a:r>
              <a:rPr lang="en-US" altLang="ko-KR" sz="1800" dirty="0">
                <a:solidFill>
                  <a:srgbClr val="333333"/>
                </a:solidFill>
              </a:rPr>
              <a:t> </a:t>
            </a:r>
            <a:r>
              <a:rPr lang="en-US" altLang="ko-KR" sz="1800" dirty="0" err="1">
                <a:solidFill>
                  <a:srgbClr val="333333"/>
                </a:solidFill>
              </a:rPr>
              <a:t>neodgovarajući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svaku</a:t>
            </a:r>
            <a:r>
              <a:rPr lang="en-US" altLang="ko-KR" sz="1800" dirty="0">
                <a:solidFill>
                  <a:srgbClr val="333333"/>
                </a:solidFill>
              </a:rPr>
              <a:t> </a:t>
            </a:r>
            <a:r>
              <a:rPr lang="en-US" altLang="ko-KR" sz="1800" dirty="0" err="1">
                <a:solidFill>
                  <a:srgbClr val="333333"/>
                </a:solidFill>
              </a:rPr>
              <a:t>publiku</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a:t>
            </a:r>
            <a:r>
              <a:rPr lang="en-US" altLang="ko-KR" sz="1800" dirty="0" err="1">
                <a:solidFill>
                  <a:srgbClr val="333333"/>
                </a:solidFill>
              </a:rPr>
              <a:t>sve</a:t>
            </a:r>
            <a:r>
              <a:rPr lang="en-US" altLang="ko-KR" sz="1800" dirty="0">
                <a:solidFill>
                  <a:srgbClr val="333333"/>
                </a:solidFill>
              </a:rPr>
              <a:t> </a:t>
            </a:r>
            <a:r>
              <a:rPr lang="en-US" altLang="ko-KR" sz="1800" dirty="0" err="1">
                <a:solidFill>
                  <a:srgbClr val="333333"/>
                </a:solidFill>
              </a:rPr>
              <a:t>kulture</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da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pregledate</a:t>
            </a:r>
            <a:r>
              <a:rPr lang="en-US" altLang="ko-KR" sz="1800" dirty="0">
                <a:solidFill>
                  <a:srgbClr val="333333"/>
                </a:solidFill>
              </a:rPr>
              <a:t> video </a:t>
            </a:r>
            <a:r>
              <a:rPr lang="en-US" altLang="ko-KR" sz="1800" dirty="0" err="1">
                <a:solidFill>
                  <a:srgbClr val="333333"/>
                </a:solidFill>
              </a:rPr>
              <a:t>materijal</a:t>
            </a:r>
            <a:r>
              <a:rPr lang="en-US" altLang="ko-KR" sz="1800" dirty="0">
                <a:solidFill>
                  <a:srgbClr val="333333"/>
                </a:solidFill>
              </a:rPr>
              <a:t> pre </a:t>
            </a:r>
            <a:r>
              <a:rPr lang="en-US" altLang="ko-KR" sz="1800" dirty="0" err="1">
                <a:solidFill>
                  <a:srgbClr val="333333"/>
                </a:solidFill>
              </a:rPr>
              <a:t>prikazivanja</a:t>
            </a:r>
            <a:r>
              <a:rPr lang="de-DE" sz="1800" dirty="0">
                <a:solidFill>
                  <a:srgbClr val="333333"/>
                </a:solidFill>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93</a:t>
            </a:fld>
            <a:endParaRPr lang="de-DE" altLang="de-DE"/>
          </a:p>
        </p:txBody>
      </p:sp>
    </p:spTree>
    <p:extLst>
      <p:ext uri="{BB962C8B-B14F-4D97-AF65-F5344CB8AC3E}">
        <p14:creationId xmlns:p14="http://schemas.microsoft.com/office/powerpoint/2010/main" val="9514622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2">
            <a:extLst>
              <a:ext uri="{FF2B5EF4-FFF2-40B4-BE49-F238E27FC236}">
                <a16:creationId xmlns:a16="http://schemas.microsoft.com/office/drawing/2014/main" id="{9290BB2A-A1D2-448F-801D-B5D5EC6C52BB}"/>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3">
            <a:extLst>
              <a:ext uri="{FF2B5EF4-FFF2-40B4-BE49-F238E27FC236}">
                <a16:creationId xmlns:a16="http://schemas.microsoft.com/office/drawing/2014/main" id="{B47F418D-6C97-E8C1-2EC4-0FA488ACDD81}"/>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4">
            <a:extLst>
              <a:ext uri="{FF2B5EF4-FFF2-40B4-BE49-F238E27FC236}">
                <a16:creationId xmlns:a16="http://schemas.microsoft.com/office/drawing/2014/main" id="{55CE31D8-296B-1931-5122-79DB3BE0646C}"/>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5">
            <a:extLst>
              <a:ext uri="{FF2B5EF4-FFF2-40B4-BE49-F238E27FC236}">
                <a16:creationId xmlns:a16="http://schemas.microsoft.com/office/drawing/2014/main" id="{A6214FE7-B86E-18C3-DE87-F0EFB7D14670}"/>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57C7F634-CDD1-B195-89F5-630E33FBD115}"/>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7">
            <a:extLst>
              <a:ext uri="{FF2B5EF4-FFF2-40B4-BE49-F238E27FC236}">
                <a16:creationId xmlns:a16="http://schemas.microsoft.com/office/drawing/2014/main" id="{C960EC36-6921-1B97-3B3D-E4281C014791}"/>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8">
            <a:extLst>
              <a:ext uri="{FF2B5EF4-FFF2-40B4-BE49-F238E27FC236}">
                <a16:creationId xmlns:a16="http://schemas.microsoft.com/office/drawing/2014/main" id="{D4FB68BB-3B60-D926-F377-1DAD6E14956A}"/>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9">
            <a:extLst>
              <a:ext uri="{FF2B5EF4-FFF2-40B4-BE49-F238E27FC236}">
                <a16:creationId xmlns:a16="http://schemas.microsoft.com/office/drawing/2014/main" id="{AA1B8362-A699-60D9-4F80-683323D42390}"/>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testera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stari 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jež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busen trave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ograda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planinski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bodljikavo prase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uvo</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102</a:t>
            </a:fld>
            <a:endParaRPr lang="de-DE" altLang="de-DE"/>
          </a:p>
        </p:txBody>
      </p:sp>
    </p:spTree>
    <p:extLst>
      <p:ext uri="{BB962C8B-B14F-4D97-AF65-F5344CB8AC3E}">
        <p14:creationId xmlns:p14="http://schemas.microsoft.com/office/powerpoint/2010/main" val="27042945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2DAE3AC1-811E-67C0-AEFE-478E07AB3F4E}"/>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7EF24E26-14E3-196B-2667-3DFCEFD8B0EB}"/>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8C4A5E02-670E-D9A1-642F-ECCEC7DDFA9A}"/>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5EAE7B79-400A-C319-324B-F5ACB6ADE91A}"/>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277EDFBB-8508-347A-1F32-9181281E3574}"/>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8EFA9311-9C34-3962-F614-29DCA46106A0}"/>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CB0E2B74-6E14-141C-FD9D-02A8EE32804C}"/>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2E5BC282-B67B-00EA-5BF6-B17046171F6A}"/>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BB36112B-E70C-7683-C887-DC97613AC42A}"/>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112</a:t>
            </a:fld>
            <a:endParaRPr lang="de-DE" altLang="de-DE"/>
          </a:p>
        </p:txBody>
      </p:sp>
    </p:spTree>
    <p:extLst>
      <p:ext uri="{BB962C8B-B14F-4D97-AF65-F5344CB8AC3E}">
        <p14:creationId xmlns:p14="http://schemas.microsoft.com/office/powerpoint/2010/main" val="39930472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ED6259FD-66DA-5C28-4720-F8F42818C852}"/>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5"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0">
            <a:extLst>
              <a:ext uri="{FF2B5EF4-FFF2-40B4-BE49-F238E27FC236}">
                <a16:creationId xmlns:a16="http://schemas.microsoft.com/office/drawing/2014/main" id="{F91408F1-2D8B-1C80-0AB6-5EEBD9D9294D}"/>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1">
            <a:extLst>
              <a:ext uri="{FF2B5EF4-FFF2-40B4-BE49-F238E27FC236}">
                <a16:creationId xmlns:a16="http://schemas.microsoft.com/office/drawing/2014/main" id="{57869F2E-B79B-4DBD-DCC9-E92D3E2AD6C8}"/>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8"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2">
            <a:extLst>
              <a:ext uri="{FF2B5EF4-FFF2-40B4-BE49-F238E27FC236}">
                <a16:creationId xmlns:a16="http://schemas.microsoft.com/office/drawing/2014/main" id="{2DA6B389-3A71-61BF-6A4F-64B1D03D22D2}"/>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8"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3">
            <a:extLst>
              <a:ext uri="{FF2B5EF4-FFF2-40B4-BE49-F238E27FC236}">
                <a16:creationId xmlns:a16="http://schemas.microsoft.com/office/drawing/2014/main" id="{8F46C8FD-794B-7429-DA63-6924E1CB14D6}"/>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8"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4">
            <a:extLst>
              <a:ext uri="{FF2B5EF4-FFF2-40B4-BE49-F238E27FC236}">
                <a16:creationId xmlns:a16="http://schemas.microsoft.com/office/drawing/2014/main" id="{B689875E-C183-F2A5-8D1A-105EA95901B2}"/>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8"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5">
            <a:extLst>
              <a:ext uri="{FF2B5EF4-FFF2-40B4-BE49-F238E27FC236}">
                <a16:creationId xmlns:a16="http://schemas.microsoft.com/office/drawing/2014/main" id="{0D3B420E-8F3C-D9B7-528A-A624A6A17891}"/>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6">
            <a:extLst>
              <a:ext uri="{FF2B5EF4-FFF2-40B4-BE49-F238E27FC236}">
                <a16:creationId xmlns:a16="http://schemas.microsoft.com/office/drawing/2014/main" id="{1F581FDF-820D-E2ED-4A05-386098F59673}"/>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7">
            <a:extLst>
              <a:ext uri="{FF2B5EF4-FFF2-40B4-BE49-F238E27FC236}">
                <a16:creationId xmlns:a16="http://schemas.microsoft.com/office/drawing/2014/main" id="{18C31726-CB72-15F2-DD34-4DA760A2B782}"/>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6"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konopac</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sidro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ogrlica s priveskom</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zmija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papagaj</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rezanci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stablo pasulja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autoput</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122</a:t>
            </a:fld>
            <a:endParaRPr lang="de-DE" altLang="de-DE"/>
          </a:p>
        </p:txBody>
      </p:sp>
    </p:spTree>
    <p:extLst>
      <p:ext uri="{BB962C8B-B14F-4D97-AF65-F5344CB8AC3E}">
        <p14:creationId xmlns:p14="http://schemas.microsoft.com/office/powerpoint/2010/main" val="8882216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336D8AA5-2211-3D68-0B1F-3B69FFB5ABDA}"/>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5A50E372-D2C5-D6F0-752B-6DD8AE4157D8}"/>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A8872519-9A8E-0FCC-15BF-75E0D9CF295D}"/>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6D997CEF-1A9D-8BEC-C17A-8899F4CE25F5}"/>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5FDD4029-3233-ED11-4D75-A79E8287A603}"/>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F5B103A6-6A6F-2046-0CA1-1F7B7AA7DAFD}"/>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54A390DC-ACF0-0C46-084C-BA5C20491FAE}"/>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179DC6EF-DE3E-530D-9E8A-DABF67CB23FD}"/>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5BFEEDFD-723E-1C14-5375-EFA3A60B4356}"/>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132</a:t>
            </a:fld>
            <a:endParaRPr lang="de-DE" altLang="de-DE"/>
          </a:p>
        </p:txBody>
      </p:sp>
    </p:spTree>
    <p:extLst>
      <p:ext uri="{BB962C8B-B14F-4D97-AF65-F5344CB8AC3E}">
        <p14:creationId xmlns:p14="http://schemas.microsoft.com/office/powerpoint/2010/main" val="347059705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12</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7">
            <a:extLst>
              <a:ext uri="{FF2B5EF4-FFF2-40B4-BE49-F238E27FC236}">
                <a16:creationId xmlns:a16="http://schemas.microsoft.com/office/drawing/2014/main" id="{0D33B4BA-B0F0-2067-3501-5EEDE8704C86}"/>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8">
            <a:extLst>
              <a:ext uri="{FF2B5EF4-FFF2-40B4-BE49-F238E27FC236}">
                <a16:creationId xmlns:a16="http://schemas.microsoft.com/office/drawing/2014/main" id="{4492597C-F7BE-C186-1E6D-BCBF395AFBD7}"/>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9">
            <a:extLst>
              <a:ext uri="{FF2B5EF4-FFF2-40B4-BE49-F238E27FC236}">
                <a16:creationId xmlns:a16="http://schemas.microsoft.com/office/drawing/2014/main" id="{85E4472F-D1C8-79D2-CB83-B8BF142A8DEB}"/>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0">
            <a:extLst>
              <a:ext uri="{FF2B5EF4-FFF2-40B4-BE49-F238E27FC236}">
                <a16:creationId xmlns:a16="http://schemas.microsoft.com/office/drawing/2014/main" id="{D75FD2E3-9594-2BA5-E46C-FD4E971B6820}"/>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1">
            <a:extLst>
              <a:ext uri="{FF2B5EF4-FFF2-40B4-BE49-F238E27FC236}">
                <a16:creationId xmlns:a16="http://schemas.microsoft.com/office/drawing/2014/main" id="{4F3B986C-85FB-F9FD-5B0A-AE67A0AD9CE4}"/>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138</a:t>
            </a:fld>
            <a:endParaRPr lang="de-DE" altLang="de-DE"/>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2">
            <a:extLst>
              <a:ext uri="{FF2B5EF4-FFF2-40B4-BE49-F238E27FC236}">
                <a16:creationId xmlns:a16="http://schemas.microsoft.com/office/drawing/2014/main" id="{1363B202-7193-EA29-81B5-3C58333A8A22}"/>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139</a:t>
            </a:fld>
            <a:endParaRPr lang="de-DE" altLang="de-DE"/>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3">
            <a:extLst>
              <a:ext uri="{FF2B5EF4-FFF2-40B4-BE49-F238E27FC236}">
                <a16:creationId xmlns:a16="http://schemas.microsoft.com/office/drawing/2014/main" id="{59078AD0-3FA2-1A53-496B-F497EABF1E8B}"/>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140</a:t>
            </a:fld>
            <a:endParaRPr lang="de-DE" altLang="de-DE"/>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4">
            <a:extLst>
              <a:ext uri="{FF2B5EF4-FFF2-40B4-BE49-F238E27FC236}">
                <a16:creationId xmlns:a16="http://schemas.microsoft.com/office/drawing/2014/main" id="{03C13450-B5F6-8E2C-4577-BAD1F01739B8}"/>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5">
            <a:extLst>
              <a:ext uri="{FF2B5EF4-FFF2-40B4-BE49-F238E27FC236}">
                <a16:creationId xmlns:a16="http://schemas.microsoft.com/office/drawing/2014/main" id="{FE3E66EE-CABB-A1FD-BD19-2C2E11808124}"/>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bi moglo biti prikazano na ovoj slici?</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 u Vašu procenu?</a:t>
            </a:r>
          </a:p>
          <a:p>
            <a:pPr algn="ctr" eaLnBrk="1" hangingPunct="1">
              <a:lnSpc>
                <a:spcPct val="150000"/>
              </a:lnSpc>
              <a:spcBef>
                <a:spcPts val="0"/>
              </a:spcBef>
              <a:spcAft>
                <a:spcPts val="0"/>
              </a:spcAft>
              <a:buClrTx/>
              <a:buNone/>
            </a:pPr>
            <a:r>
              <a:rPr lang="en-US" altLang="de-DE" sz="2000">
                <a:solidFill>
                  <a:srgbClr val="004992"/>
                </a:solidFill>
                <a:latin typeface="Calibri Light"/>
              </a:rPr>
              <a:t> Želite li već sad da se odlučite?</a:t>
            </a:r>
            <a:endParaRPr lang="de-DE" altLang="de-DE" sz="2000" dirty="0">
              <a:solidFill>
                <a:srgbClr val="004992"/>
              </a:solidFill>
              <a:latin typeface="Calibri Light"/>
            </a:endParaRPr>
          </a:p>
        </p:txBody>
      </p:sp>
      <p:sp>
        <p:nvSpPr>
          <p:cNvPr id="11"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foka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muškarac u zimskoj odeći</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cvet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rečni predeo</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sirena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hobotnica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harfa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dagnja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dirty="0">
                <a:solidFill>
                  <a:srgbClr val="333333"/>
                </a:solidFill>
                <a:latin typeface="+mn-lt"/>
              </a:rPr>
              <a:t>riba</a:t>
            </a:r>
            <a:endParaRPr lang="de-DE"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142</a:t>
            </a:fld>
            <a:endParaRPr lang="de-DE" altLang="de-DE"/>
          </a:p>
        </p:txBody>
      </p:sp>
    </p:spTree>
    <p:extLst>
      <p:ext uri="{BB962C8B-B14F-4D97-AF65-F5344CB8AC3E}">
        <p14:creationId xmlns:p14="http://schemas.microsoft.com/office/powerpoint/2010/main" val="208984209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Stari par, pehar ili...?</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Brze odluke</a:t>
            </a:r>
            <a:r>
              <a:rPr lang="de-DE" altLang="de-DE" sz="2400" dirty="0">
                <a:solidFill>
                  <a:srgbClr val="333333"/>
                </a:solidFill>
              </a:rPr>
              <a:t> </a:t>
            </a:r>
            <a:r>
              <a:rPr lang="hr-HR" altLang="de-DE" sz="2400" dirty="0">
                <a:solidFill>
                  <a:srgbClr val="333333"/>
                </a:solidFill>
              </a:rPr>
              <a:t>ne dovode uvek do pogrešnog zaključka. Ali ponekad se otkrije </a:t>
            </a:r>
            <a:r>
              <a:rPr lang="hr-HR" altLang="de-DE" sz="2400">
                <a:solidFill>
                  <a:srgbClr val="333333"/>
                </a:solidFill>
              </a:rPr>
              <a:t>samo “pola istine”</a:t>
            </a:r>
            <a:r>
              <a:rPr lang="de-DE" altLang="de-DE" sz="2400">
                <a:solidFill>
                  <a:srgbClr val="333333"/>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Brze odluke</a:t>
            </a:r>
            <a:r>
              <a:rPr lang="de-DE" altLang="de-DE" sz="2400" dirty="0">
                <a:solidFill>
                  <a:srgbClr val="333333"/>
                </a:solidFill>
              </a:rPr>
              <a:t> </a:t>
            </a:r>
            <a:r>
              <a:rPr lang="hr-HR" altLang="de-DE" sz="2400" dirty="0">
                <a:solidFill>
                  <a:srgbClr val="333333"/>
                </a:solidFill>
              </a:rPr>
              <a:t>ne dovode uvek do pogrešnog zaključka. Ali ponekad se otkrije </a:t>
            </a:r>
            <a:r>
              <a:rPr lang="hr-HR" altLang="de-DE" sz="2400">
                <a:solidFill>
                  <a:srgbClr val="333333"/>
                </a:solidFill>
              </a:rPr>
              <a:t>samo “pola istine”</a:t>
            </a:r>
            <a:r>
              <a:rPr lang="de-DE" altLang="de-DE" sz="2400">
                <a:solidFill>
                  <a:srgbClr val="333333"/>
                </a:solidFill>
              </a:rPr>
              <a:t>!</a:t>
            </a:r>
            <a:endParaRPr lang="de-DE" altLang="de-DE" sz="2400" dirty="0">
              <a:solidFill>
                <a:srgbClr val="333333"/>
              </a:solidFill>
            </a:endParaRPr>
          </a:p>
          <a:p>
            <a:pPr lvl="0" algn="ctr" defTabSz="914400" fontAlgn="base"/>
            <a:r>
              <a:rPr lang="hr-HR" altLang="de-DE" sz="2400" dirty="0">
                <a:solidFill>
                  <a:srgbClr val="004992"/>
                </a:solidFill>
              </a:rPr>
              <a:t>Pokušajte na sledećim slikama da nađete sve likove</a:t>
            </a:r>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149</a:t>
            </a:fld>
            <a:endParaRPr lang="de-DE" altLang="de-DE"/>
          </a:p>
        </p:txBody>
      </p:sp>
    </p:spTree>
    <p:extLst>
      <p:ext uri="{BB962C8B-B14F-4D97-AF65-F5344CB8AC3E}">
        <p14:creationId xmlns:p14="http://schemas.microsoft.com/office/powerpoint/2010/main" val="251213667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 žena, mlada žena, muškarac s brkovima?</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152</a:t>
            </a:fld>
            <a:endParaRPr lang="de-DE" altLang="de-DE"/>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Starac ili jahač?</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154</a:t>
            </a:fld>
            <a:endParaRPr lang="de-DE" altLang="de-DE"/>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Patka ili zec?</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155</a:t>
            </a:fld>
            <a:endParaRPr lang="de-DE" altLang="de-DE"/>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156</a:t>
            </a:fld>
            <a:endParaRPr lang="de-DE" altLang="de-DE"/>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Šta bi moglo da bude predstavljeno na obrnutoj slici?</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157</a:t>
            </a:fld>
            <a:endParaRPr lang="de-DE" altLang="de-DE"/>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Konj ili jahač?</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158</a:t>
            </a:fld>
            <a:endParaRPr lang="de-DE" altLang="de-DE"/>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159</a:t>
            </a:fld>
            <a:endParaRPr lang="de-DE" altLang="de-DE"/>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Lobanja ili pekarka?</a:t>
            </a:r>
            <a:endParaRPr lang="en-US" sz="2400" dirty="0">
              <a:solidFill>
                <a:srgbClr val="333333"/>
              </a:solidFill>
              <a:latin typeface="Calibri Light"/>
              <a:ea typeface="+mj-ea"/>
              <a:cs typeface="+mj-cs"/>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160</a:t>
            </a:fld>
            <a:endParaRPr lang="de-DE" altLang="de-DE"/>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vidite?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161</a:t>
            </a:fld>
            <a:endParaRPr lang="de-DE" altLang="de-DE"/>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Pokušajte da nađete sve likove!</a:t>
            </a:r>
            <a:endParaRPr lang="en-US" sz="3600">
              <a:latin typeface="+mn-lt"/>
              <a:ea typeface="+mn-ea"/>
              <a:cs typeface="+mn-cs"/>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162</a:t>
            </a:fld>
            <a:endParaRPr lang="de-DE"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163</a:t>
            </a:fld>
            <a:endParaRPr lang="de-DE"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164</a:t>
            </a:fld>
            <a:endParaRPr lang="de-DE" altLang="de-DE"/>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000" dirty="0">
                <a:solidFill>
                  <a:srgbClr val="004992"/>
                </a:solidFill>
              </a:rPr>
              <a:t>Tražite što je moguće više</a:t>
            </a:r>
            <a:r>
              <a:rPr lang="en-US" sz="2000" dirty="0">
                <a:solidFill>
                  <a:srgbClr val="004992"/>
                </a:solidFill>
              </a:rPr>
              <a:t> </a:t>
            </a:r>
            <a:r>
              <a:rPr lang="en-US" sz="2000" dirty="0" err="1">
                <a:solidFill>
                  <a:srgbClr val="004992"/>
                </a:solidFill>
              </a:rPr>
              <a:t>informa</a:t>
            </a:r>
            <a:r>
              <a:rPr lang="hr-HR" sz="2000" dirty="0">
                <a:solidFill>
                  <a:srgbClr val="004992"/>
                </a:solidFill>
              </a:rPr>
              <a:t>cija</a:t>
            </a:r>
            <a:r>
              <a:rPr lang="en-US" sz="2000" dirty="0">
                <a:solidFill>
                  <a:srgbClr val="333333"/>
                </a:solidFill>
              </a:rPr>
              <a:t> </a:t>
            </a:r>
            <a:r>
              <a:rPr lang="hr-HR" sz="2000" dirty="0">
                <a:solidFill>
                  <a:srgbClr val="333333"/>
                </a:solidFill>
              </a:rPr>
              <a:t>i posavetujte se sa drugima</a:t>
            </a:r>
            <a:r>
              <a:rPr lang="en-US" sz="2000" dirty="0">
                <a:solidFill>
                  <a:srgbClr val="333333"/>
                </a:solidFill>
              </a:rPr>
              <a:t> </a:t>
            </a:r>
            <a:r>
              <a:rPr lang="hr-HR" sz="2000" dirty="0">
                <a:solidFill>
                  <a:srgbClr val="333333"/>
                </a:solidFill>
              </a:rPr>
              <a:t>ako odluke koje donosite imaju ozbiljne posledice</a:t>
            </a:r>
            <a:r>
              <a:rPr lang="en-US" sz="2000" dirty="0">
                <a:solidFill>
                  <a:srgbClr val="333333"/>
                </a:solidFill>
              </a:rPr>
              <a:t> (</a:t>
            </a:r>
            <a:r>
              <a:rPr lang="hr-HR" sz="2000" dirty="0">
                <a:solidFill>
                  <a:srgbClr val="333333"/>
                </a:solidFill>
              </a:rPr>
              <a:t>npr. kod</a:t>
            </a:r>
            <a:r>
              <a:rPr lang="en-US" sz="2000" dirty="0">
                <a:solidFill>
                  <a:srgbClr val="333333"/>
                </a:solidFill>
              </a:rPr>
              <a:t> </a:t>
            </a:r>
            <a:r>
              <a:rPr lang="hr-HR" sz="2000" dirty="0">
                <a:solidFill>
                  <a:srgbClr val="333333"/>
                </a:solidFill>
              </a:rPr>
              <a:t>osećaja da nas komšija </a:t>
            </a:r>
            <a:r>
              <a:rPr lang="hr-HR" sz="2000">
                <a:solidFill>
                  <a:srgbClr val="333333"/>
                </a:solidFill>
              </a:rPr>
              <a:t>proganja</a:t>
            </a:r>
            <a:r>
              <a:rPr lang="en-US" sz="2000">
                <a:solidFill>
                  <a:srgbClr val="333333"/>
                </a:solidFill>
              </a:rPr>
              <a:t> </a:t>
            </a:r>
            <a:r>
              <a:rPr lang="en-US" sz="2000">
                <a:solidFill>
                  <a:srgbClr val="333333"/>
                </a:solidFill>
                <a:latin typeface="Times New Roman"/>
                <a:sym typeface="Wingdings" pitchFamily="2" charset="2"/>
              </a:rPr>
              <a:t>→</a:t>
            </a:r>
            <a:r>
              <a:rPr lang="sr-Latn-CS" sz="2000">
                <a:solidFill>
                  <a:srgbClr val="333333"/>
                </a:solidFill>
              </a:rPr>
              <a:t> </a:t>
            </a:r>
            <a:r>
              <a:rPr lang="sr-Latn-CS" sz="2000" dirty="0">
                <a:solidFill>
                  <a:srgbClr val="333333"/>
                </a:solidFill>
              </a:rPr>
              <a:t>fizički sukob sa navodnim neprijateljem</a:t>
            </a:r>
            <a:r>
              <a:rPr lang="de-DE" sz="2000">
                <a:solidFill>
                  <a:srgbClr val="333333"/>
                </a:solidFill>
              </a:rPr>
              <a:t>)</a:t>
            </a:r>
            <a:r>
              <a:rPr lang="sr-Latn-CS" sz="200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165</a:t>
            </a:fld>
            <a:endParaRPr lang="de-DE" altLang="de-DE"/>
          </a:p>
        </p:txBody>
      </p:sp>
    </p:spTree>
    <p:extLst>
      <p:ext uri="{BB962C8B-B14F-4D97-AF65-F5344CB8AC3E}">
        <p14:creationId xmlns:p14="http://schemas.microsoft.com/office/powerpoint/2010/main" val="293514611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000" dirty="0">
                <a:solidFill>
                  <a:srgbClr val="004992"/>
                </a:solidFill>
              </a:rPr>
              <a:t>Tražite što je moguće više</a:t>
            </a:r>
            <a:r>
              <a:rPr lang="en-US" sz="2000" dirty="0">
                <a:solidFill>
                  <a:srgbClr val="004992"/>
                </a:solidFill>
              </a:rPr>
              <a:t> </a:t>
            </a:r>
            <a:r>
              <a:rPr lang="en-US" sz="2000" dirty="0" err="1">
                <a:solidFill>
                  <a:srgbClr val="004992"/>
                </a:solidFill>
              </a:rPr>
              <a:t>informa</a:t>
            </a:r>
            <a:r>
              <a:rPr lang="hr-HR" sz="2000" dirty="0">
                <a:solidFill>
                  <a:srgbClr val="004992"/>
                </a:solidFill>
              </a:rPr>
              <a:t>cija</a:t>
            </a:r>
            <a:r>
              <a:rPr lang="en-US" sz="2000" dirty="0">
                <a:solidFill>
                  <a:srgbClr val="333333"/>
                </a:solidFill>
              </a:rPr>
              <a:t> </a:t>
            </a:r>
            <a:r>
              <a:rPr lang="hr-HR" sz="2000" dirty="0">
                <a:solidFill>
                  <a:srgbClr val="333333"/>
                </a:solidFill>
              </a:rPr>
              <a:t>i posavetujte se sa drugima</a:t>
            </a:r>
            <a:r>
              <a:rPr lang="en-US" sz="2000" dirty="0">
                <a:solidFill>
                  <a:srgbClr val="333333"/>
                </a:solidFill>
              </a:rPr>
              <a:t> </a:t>
            </a:r>
            <a:r>
              <a:rPr lang="hr-HR" sz="2000" dirty="0">
                <a:solidFill>
                  <a:srgbClr val="333333"/>
                </a:solidFill>
              </a:rPr>
              <a:t>ako odluke koje donosite imaju ozbiljne posledice</a:t>
            </a:r>
            <a:r>
              <a:rPr lang="en-US" sz="2000" dirty="0">
                <a:solidFill>
                  <a:srgbClr val="333333"/>
                </a:solidFill>
              </a:rPr>
              <a:t> (</a:t>
            </a:r>
            <a:r>
              <a:rPr lang="hr-HR" sz="2000" dirty="0">
                <a:solidFill>
                  <a:srgbClr val="333333"/>
                </a:solidFill>
              </a:rPr>
              <a:t>npr. kod</a:t>
            </a:r>
            <a:r>
              <a:rPr lang="en-US" sz="2000" dirty="0">
                <a:solidFill>
                  <a:srgbClr val="333333"/>
                </a:solidFill>
              </a:rPr>
              <a:t> </a:t>
            </a:r>
            <a:r>
              <a:rPr lang="hr-HR" sz="2000" dirty="0">
                <a:solidFill>
                  <a:srgbClr val="333333"/>
                </a:solidFill>
              </a:rPr>
              <a:t>osećaja da nas komšija </a:t>
            </a:r>
            <a:r>
              <a:rPr lang="hr-HR" sz="2000">
                <a:solidFill>
                  <a:srgbClr val="333333"/>
                </a:solidFill>
              </a:rPr>
              <a:t>proganja</a:t>
            </a:r>
            <a:r>
              <a:rPr lang="en-US" sz="2000">
                <a:solidFill>
                  <a:srgbClr val="333333"/>
                </a:solidFill>
              </a:rPr>
              <a:t> </a:t>
            </a:r>
            <a:r>
              <a:rPr lang="en-US" sz="2000">
                <a:solidFill>
                  <a:srgbClr val="333333"/>
                </a:solidFill>
                <a:latin typeface="Times New Roman"/>
                <a:sym typeface="Wingdings" pitchFamily="2" charset="2"/>
              </a:rPr>
              <a:t>→</a:t>
            </a:r>
            <a:r>
              <a:rPr lang="sr-Latn-CS" sz="2000">
                <a:solidFill>
                  <a:srgbClr val="333333"/>
                </a:solidFill>
              </a:rPr>
              <a:t> </a:t>
            </a:r>
            <a:r>
              <a:rPr lang="sr-Latn-CS" sz="2000" dirty="0">
                <a:solidFill>
                  <a:srgbClr val="333333"/>
                </a:solidFill>
              </a:rPr>
              <a:t>fizički sukob sa navodnim neprijateljem</a:t>
            </a:r>
            <a:r>
              <a:rPr lang="de-DE" sz="2000" dirty="0">
                <a:solidFill>
                  <a:srgbClr val="333333"/>
                </a:solidFill>
              </a:rPr>
              <a:t>)</a:t>
            </a:r>
            <a:r>
              <a:rPr lang="sr-Latn-CS" sz="2000" dirty="0">
                <a:solidFill>
                  <a:srgbClr val="333333"/>
                </a:solidFill>
              </a:rPr>
              <a:t>.</a:t>
            </a:r>
            <a:endParaRPr lang="hr-H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Kod stvari od manjeg značaja trebalo bi se brže odlučivati (npr. kod izbora marke jogurta, vrste kolača u poslastičarnici, brojeva na </a:t>
            </a:r>
            <a:r>
              <a:rPr lang="hr-HR" sz="2000">
                <a:solidFill>
                  <a:srgbClr val="333333"/>
                </a:solidFill>
              </a:rPr>
              <a:t>lotou).</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166</a:t>
            </a:fld>
            <a:endParaRPr lang="de-DE" altLang="de-DE"/>
          </a:p>
        </p:txBody>
      </p:sp>
    </p:spTree>
    <p:extLst>
      <p:ext uri="{BB962C8B-B14F-4D97-AF65-F5344CB8AC3E}">
        <p14:creationId xmlns:p14="http://schemas.microsoft.com/office/powerpoint/2010/main" val="275108783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000" dirty="0">
                <a:solidFill>
                  <a:srgbClr val="004992"/>
                </a:solidFill>
              </a:rPr>
              <a:t>Tražite što je moguće više</a:t>
            </a:r>
            <a:r>
              <a:rPr lang="en-US" sz="2000" dirty="0">
                <a:solidFill>
                  <a:srgbClr val="004992"/>
                </a:solidFill>
              </a:rPr>
              <a:t> </a:t>
            </a:r>
            <a:r>
              <a:rPr lang="en-US" sz="2000" dirty="0" err="1">
                <a:solidFill>
                  <a:srgbClr val="004992"/>
                </a:solidFill>
              </a:rPr>
              <a:t>informa</a:t>
            </a:r>
            <a:r>
              <a:rPr lang="hr-HR" sz="2000" dirty="0">
                <a:solidFill>
                  <a:srgbClr val="004992"/>
                </a:solidFill>
              </a:rPr>
              <a:t>cija</a:t>
            </a:r>
            <a:r>
              <a:rPr lang="en-US" sz="2000" dirty="0">
                <a:solidFill>
                  <a:srgbClr val="333333"/>
                </a:solidFill>
              </a:rPr>
              <a:t> </a:t>
            </a:r>
            <a:r>
              <a:rPr lang="hr-HR" sz="2000" dirty="0">
                <a:solidFill>
                  <a:srgbClr val="333333"/>
                </a:solidFill>
              </a:rPr>
              <a:t>i posavetujte se sa drugima</a:t>
            </a:r>
            <a:r>
              <a:rPr lang="en-US" sz="2000" dirty="0">
                <a:solidFill>
                  <a:srgbClr val="333333"/>
                </a:solidFill>
              </a:rPr>
              <a:t> </a:t>
            </a:r>
            <a:r>
              <a:rPr lang="hr-HR" sz="2000" dirty="0">
                <a:solidFill>
                  <a:srgbClr val="333333"/>
                </a:solidFill>
              </a:rPr>
              <a:t>ako odluke koje donosite imaju ozbiljne posledice</a:t>
            </a:r>
            <a:r>
              <a:rPr lang="en-US" sz="2000" dirty="0">
                <a:solidFill>
                  <a:srgbClr val="333333"/>
                </a:solidFill>
              </a:rPr>
              <a:t> (</a:t>
            </a:r>
            <a:r>
              <a:rPr lang="hr-HR" sz="2000" dirty="0">
                <a:solidFill>
                  <a:srgbClr val="333333"/>
                </a:solidFill>
              </a:rPr>
              <a:t>npr. kod</a:t>
            </a:r>
            <a:r>
              <a:rPr lang="en-US" sz="2000" dirty="0">
                <a:solidFill>
                  <a:srgbClr val="333333"/>
                </a:solidFill>
              </a:rPr>
              <a:t> </a:t>
            </a:r>
            <a:r>
              <a:rPr lang="hr-HR" sz="2000" dirty="0">
                <a:solidFill>
                  <a:srgbClr val="333333"/>
                </a:solidFill>
              </a:rPr>
              <a:t>osećaja da nas komšija </a:t>
            </a:r>
            <a:r>
              <a:rPr lang="hr-HR" sz="2000">
                <a:solidFill>
                  <a:srgbClr val="333333"/>
                </a:solidFill>
              </a:rPr>
              <a:t>proganja</a:t>
            </a:r>
            <a:r>
              <a:rPr lang="en-US" sz="2000">
                <a:solidFill>
                  <a:srgbClr val="333333"/>
                </a:solidFill>
              </a:rPr>
              <a:t> </a:t>
            </a:r>
            <a:r>
              <a:rPr lang="en-US" sz="2000">
                <a:solidFill>
                  <a:srgbClr val="333333"/>
                </a:solidFill>
                <a:latin typeface="Times New Roman"/>
                <a:sym typeface="Wingdings" pitchFamily="2" charset="2"/>
              </a:rPr>
              <a:t>→</a:t>
            </a:r>
            <a:r>
              <a:rPr lang="sr-Latn-CS" sz="2000">
                <a:solidFill>
                  <a:srgbClr val="333333"/>
                </a:solidFill>
              </a:rPr>
              <a:t> </a:t>
            </a:r>
            <a:r>
              <a:rPr lang="sr-Latn-CS" sz="2000" dirty="0">
                <a:solidFill>
                  <a:srgbClr val="333333"/>
                </a:solidFill>
              </a:rPr>
              <a:t>fizički sukob sa navodnim neprijateljem</a:t>
            </a:r>
            <a:r>
              <a:rPr lang="de-DE" sz="2000" dirty="0">
                <a:solidFill>
                  <a:srgbClr val="333333"/>
                </a:solidFill>
              </a:rPr>
              <a:t>)</a:t>
            </a:r>
            <a:r>
              <a:rPr lang="sr-Latn-CS" sz="2000" dirty="0">
                <a:solidFill>
                  <a:srgbClr val="333333"/>
                </a:solidFill>
              </a:rPr>
              <a:t>.</a:t>
            </a:r>
            <a:endParaRPr lang="hr-H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Kod stvari od manjeg značaja trebalo bi se brže odlučivati (npr. kod izbora marke jogurta, vrste kolača u poslastičarnici, brojeva na lotou).</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Ljudski je grešiti</a:t>
            </a:r>
            <a:r>
              <a:rPr lang="de-DE" sz="2000" dirty="0">
                <a:solidFill>
                  <a:srgbClr val="333333"/>
                </a:solidFill>
              </a:rPr>
              <a:t> </a:t>
            </a:r>
            <a:r>
              <a:rPr lang="hr-HR" sz="2000" dirty="0">
                <a:solidFill>
                  <a:srgbClr val="333333"/>
                </a:solidFill>
              </a:rPr>
              <a:t>–</a:t>
            </a:r>
            <a:r>
              <a:rPr lang="de-DE" sz="2000" dirty="0">
                <a:solidFill>
                  <a:srgbClr val="333333"/>
                </a:solidFill>
              </a:rPr>
              <a:t> </a:t>
            </a:r>
            <a:r>
              <a:rPr lang="hr-HR" sz="2000" dirty="0">
                <a:solidFill>
                  <a:srgbClr val="333333"/>
                </a:solidFill>
              </a:rPr>
              <a:t>imajte uvek na umu mogućnost da možda niste u </a:t>
            </a:r>
            <a:r>
              <a:rPr lang="hr-HR" sz="2000">
                <a:solidFill>
                  <a:srgbClr val="333333"/>
                </a:solidFill>
              </a:rPr>
              <a:t>pravu!</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167</a:t>
            </a:fld>
            <a:endParaRPr lang="de-DE" altLang="de-DE"/>
          </a:p>
        </p:txBody>
      </p:sp>
    </p:spTree>
    <p:extLst>
      <p:ext uri="{BB962C8B-B14F-4D97-AF65-F5344CB8AC3E}">
        <p14:creationId xmlns:p14="http://schemas.microsoft.com/office/powerpoint/2010/main" val="198081497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Sl</a:t>
            </a:r>
            <a:r>
              <a:rPr lang="en-US" sz="2000" dirty="0" err="1">
                <a:solidFill>
                  <a:srgbClr val="333333"/>
                </a:solidFill>
              </a:rPr>
              <a:t>ajd</a:t>
            </a:r>
            <a:r>
              <a:rPr lang="hr-HR" sz="2000" dirty="0">
                <a:solidFill>
                  <a:srgbClr val="333333"/>
                </a:solidFill>
              </a:rPr>
              <a:t>ovi koje smo upravo videli pokazuju</a:t>
            </a:r>
            <a:r>
              <a:rPr lang="en-US" sz="2000" dirty="0">
                <a:solidFill>
                  <a:srgbClr val="333333"/>
                </a:solidFill>
              </a:rPr>
              <a:t> </a:t>
            </a:r>
            <a:r>
              <a:rPr lang="hr-HR" sz="2000" dirty="0">
                <a:solidFill>
                  <a:srgbClr val="333333"/>
                </a:solidFill>
              </a:rPr>
              <a:t>da brzo zaključivanje često dovodi do pogrešaka i do saznanja </a:t>
            </a:r>
            <a:r>
              <a:rPr lang="hr-HR" sz="2000">
                <a:solidFill>
                  <a:srgbClr val="333333"/>
                </a:solidFill>
              </a:rPr>
              <a:t>samo “polovine istine”</a:t>
            </a:r>
            <a:r>
              <a:rPr lang="en-US" sz="2000">
                <a:solidFill>
                  <a:srgbClr val="333333"/>
                </a:solidFill>
              </a:rPr>
              <a:t>.</a:t>
            </a:r>
            <a:endParaRPr lang="en-US"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000" dirty="0">
                <a:solidFill>
                  <a:srgbClr val="004992"/>
                </a:solidFill>
              </a:rPr>
              <a:t>Tražite što je moguće više</a:t>
            </a:r>
            <a:r>
              <a:rPr lang="en-US" sz="2000" dirty="0">
                <a:solidFill>
                  <a:srgbClr val="004992"/>
                </a:solidFill>
              </a:rPr>
              <a:t> </a:t>
            </a:r>
            <a:r>
              <a:rPr lang="en-US" sz="2000" dirty="0" err="1">
                <a:solidFill>
                  <a:srgbClr val="004992"/>
                </a:solidFill>
              </a:rPr>
              <a:t>informa</a:t>
            </a:r>
            <a:r>
              <a:rPr lang="hr-HR" sz="2000" dirty="0">
                <a:solidFill>
                  <a:srgbClr val="004992"/>
                </a:solidFill>
              </a:rPr>
              <a:t>cija</a:t>
            </a:r>
            <a:r>
              <a:rPr lang="en-US" sz="2000" dirty="0">
                <a:solidFill>
                  <a:srgbClr val="333333"/>
                </a:solidFill>
              </a:rPr>
              <a:t> </a:t>
            </a:r>
            <a:r>
              <a:rPr lang="hr-HR" sz="2000" dirty="0">
                <a:solidFill>
                  <a:srgbClr val="333333"/>
                </a:solidFill>
              </a:rPr>
              <a:t>i posavetujte se sa drugima</a:t>
            </a:r>
            <a:r>
              <a:rPr lang="en-US" sz="2000" dirty="0">
                <a:solidFill>
                  <a:srgbClr val="333333"/>
                </a:solidFill>
              </a:rPr>
              <a:t> </a:t>
            </a:r>
            <a:r>
              <a:rPr lang="hr-HR" sz="2000" dirty="0">
                <a:solidFill>
                  <a:srgbClr val="333333"/>
                </a:solidFill>
              </a:rPr>
              <a:t>ako odluke koje donosite imaju ozbiljne posledice</a:t>
            </a:r>
            <a:r>
              <a:rPr lang="en-US" sz="2000" dirty="0">
                <a:solidFill>
                  <a:srgbClr val="333333"/>
                </a:solidFill>
              </a:rPr>
              <a:t> (</a:t>
            </a:r>
            <a:r>
              <a:rPr lang="hr-HR" sz="2000" dirty="0">
                <a:solidFill>
                  <a:srgbClr val="333333"/>
                </a:solidFill>
              </a:rPr>
              <a:t>npr. kod</a:t>
            </a:r>
            <a:r>
              <a:rPr lang="en-US" sz="2000" dirty="0">
                <a:solidFill>
                  <a:srgbClr val="333333"/>
                </a:solidFill>
              </a:rPr>
              <a:t> </a:t>
            </a:r>
            <a:r>
              <a:rPr lang="hr-HR" sz="2000" dirty="0">
                <a:solidFill>
                  <a:srgbClr val="333333"/>
                </a:solidFill>
              </a:rPr>
              <a:t>osećaja da nas komšija </a:t>
            </a:r>
            <a:r>
              <a:rPr lang="hr-HR" sz="2000">
                <a:solidFill>
                  <a:srgbClr val="333333"/>
                </a:solidFill>
              </a:rPr>
              <a:t>proganja</a:t>
            </a:r>
            <a:r>
              <a:rPr lang="en-US" sz="2000">
                <a:solidFill>
                  <a:srgbClr val="333333"/>
                </a:solidFill>
              </a:rPr>
              <a:t> </a:t>
            </a:r>
            <a:r>
              <a:rPr lang="en-US" sz="2000">
                <a:solidFill>
                  <a:srgbClr val="333333"/>
                </a:solidFill>
                <a:latin typeface="Times New Roman"/>
                <a:sym typeface="Wingdings" pitchFamily="2" charset="2"/>
              </a:rPr>
              <a:t>→</a:t>
            </a:r>
            <a:r>
              <a:rPr lang="sr-Latn-CS" sz="2000">
                <a:solidFill>
                  <a:srgbClr val="333333"/>
                </a:solidFill>
              </a:rPr>
              <a:t> </a:t>
            </a:r>
            <a:r>
              <a:rPr lang="sr-Latn-CS" sz="2000" dirty="0">
                <a:solidFill>
                  <a:srgbClr val="333333"/>
                </a:solidFill>
              </a:rPr>
              <a:t>fizički sukob sa navodnim neprijateljem</a:t>
            </a:r>
            <a:r>
              <a:rPr lang="de-DE" sz="2000" dirty="0">
                <a:solidFill>
                  <a:srgbClr val="333333"/>
                </a:solidFill>
              </a:rPr>
              <a:t>)</a:t>
            </a:r>
            <a:r>
              <a:rPr lang="sr-Latn-CS" sz="2000" dirty="0">
                <a:solidFill>
                  <a:srgbClr val="333333"/>
                </a:solidFill>
              </a:rPr>
              <a:t>.</a:t>
            </a:r>
            <a:endParaRPr lang="hr-H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Kod stvari od manjeg značaja trebalo bi se brže odlučivati (npr. kod izbora marke jogurta, vrste kolača u poslastičarnici, brojeva na lotou).</a:t>
            </a:r>
          </a:p>
          <a:p>
            <a:pPr marL="342900" lvl="0" indent="-342900" defTabSz="914400" fontAlgn="base">
              <a:lnSpc>
                <a:spcPct val="100000"/>
              </a:lnSpc>
              <a:spcBef>
                <a:spcPts val="1200"/>
              </a:spcBef>
              <a:buClr>
                <a:srgbClr val="333333"/>
              </a:buClr>
              <a:buFont typeface="WingDings"/>
              <a:buChar char=""/>
              <a:defRPr/>
            </a:pPr>
            <a:r>
              <a:rPr lang="hr-HR" sz="2000" dirty="0">
                <a:solidFill>
                  <a:srgbClr val="333333"/>
                </a:solidFill>
              </a:rPr>
              <a:t>Ljudski je grešiti</a:t>
            </a:r>
            <a:r>
              <a:rPr lang="de-DE" sz="2000" dirty="0">
                <a:solidFill>
                  <a:srgbClr val="333333"/>
                </a:solidFill>
              </a:rPr>
              <a:t> </a:t>
            </a:r>
            <a:r>
              <a:rPr lang="hr-HR" sz="2000" dirty="0">
                <a:solidFill>
                  <a:srgbClr val="333333"/>
                </a:solidFill>
              </a:rPr>
              <a:t>–</a:t>
            </a:r>
            <a:r>
              <a:rPr lang="de-DE" sz="2000" dirty="0">
                <a:solidFill>
                  <a:srgbClr val="333333"/>
                </a:solidFill>
              </a:rPr>
              <a:t> </a:t>
            </a:r>
            <a:r>
              <a:rPr lang="hr-HR" sz="2000" dirty="0">
                <a:solidFill>
                  <a:srgbClr val="333333"/>
                </a:solidFill>
              </a:rPr>
              <a:t>imajte uvek na umu mogućnost da možda niste u pravu!</a:t>
            </a:r>
            <a:endParaRPr 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sr-Latn-RS" sz="2000" dirty="0">
                <a:solidFill>
                  <a:srgbClr val="333333"/>
                </a:solidFill>
              </a:rPr>
              <a:t>Zasnivajte važne odluke na čvrstim činjenicama. Puka nagađanja </a:t>
            </a:r>
            <a:r>
              <a:rPr lang="sr-Latn-RS" sz="2000">
                <a:solidFill>
                  <a:srgbClr val="333333"/>
                </a:solidFill>
              </a:rPr>
              <a:t>su </a:t>
            </a:r>
            <a:r>
              <a:rPr lang="en-US" sz="2000">
                <a:solidFill>
                  <a:srgbClr val="333333"/>
                </a:solidFill>
              </a:rPr>
              <a:t>“</a:t>
            </a:r>
            <a:r>
              <a:rPr lang="sr-Latn-RS" sz="2000">
                <a:solidFill>
                  <a:srgbClr val="333333"/>
                </a:solidFill>
              </a:rPr>
              <a:t>loši savetnici</a:t>
            </a:r>
            <a:r>
              <a:rPr lang="en-US" sz="2000">
                <a:solidFill>
                  <a:srgbClr val="333333"/>
                </a:solidFill>
              </a:rPr>
              <a:t>”</a:t>
            </a:r>
            <a:r>
              <a:rPr lang="sr-Latn-RS" sz="2000">
                <a:solidFill>
                  <a:srgbClr val="333333"/>
                </a:solidFill>
              </a:rPr>
              <a:t>. </a:t>
            </a:r>
            <a:r>
              <a:rPr lang="sr-Latn-RS" sz="2000" dirty="0">
                <a:solidFill>
                  <a:srgbClr val="333333"/>
                </a:solidFill>
              </a:rPr>
              <a:t>Uvek razmotrite posledice neke pogrešne procene</a:t>
            </a:r>
            <a:r>
              <a:rPr lang="en-GB"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168</a:t>
            </a:fld>
            <a:endParaRPr lang="de-DE" altLang="de-DE"/>
          </a:p>
        </p:txBody>
      </p:sp>
    </p:spTree>
    <p:extLst>
      <p:ext uri="{BB962C8B-B14F-4D97-AF65-F5344CB8AC3E}">
        <p14:creationId xmlns:p14="http://schemas.microsoft.com/office/powerpoint/2010/main" val="5378743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noge</a:t>
            </a:r>
            <a:r>
              <a:rPr lang="en-AU" altLang="de-DE" sz="2400" dirty="0">
                <a:solidFill>
                  <a:srgbClr val="333333"/>
                </a:solidFill>
              </a:rPr>
              <a:t> </a:t>
            </a:r>
            <a:r>
              <a:rPr lang="de-DE" altLang="de-DE" sz="2400" dirty="0">
                <a:solidFill>
                  <a:srgbClr val="333333"/>
                </a:solidFill>
              </a:rPr>
              <a:t>(ali ne sve!)</a:t>
            </a:r>
            <a:r>
              <a:rPr lang="sr-Latn-CS" altLang="de-DE" sz="2400" dirty="0">
                <a:solidFill>
                  <a:srgbClr val="333333"/>
                </a:solidFill>
              </a:rPr>
              <a:t> osobe</a:t>
            </a:r>
            <a:r>
              <a:rPr lang="en-AU" altLang="de-DE" sz="2400" dirty="0">
                <a:solidFill>
                  <a:srgbClr val="333333"/>
                </a:solidFill>
              </a:rPr>
              <a:t> </a:t>
            </a:r>
            <a:r>
              <a:rPr lang="hr-HR" altLang="de-DE" sz="2400" dirty="0">
                <a:solidFill>
                  <a:srgbClr val="333333"/>
                </a:solidFill>
              </a:rPr>
              <a:t>sa psihozom pokazuju</a:t>
            </a:r>
            <a:r>
              <a:rPr lang="en-AU" altLang="de-DE" sz="2400" dirty="0">
                <a:solidFill>
                  <a:srgbClr val="333333"/>
                </a:solidFill>
              </a:rPr>
              <a:t> </a:t>
            </a:r>
            <a:r>
              <a:rPr lang="hr-HR" altLang="de-DE" sz="2400" dirty="0">
                <a:solidFill>
                  <a:srgbClr val="333333"/>
                </a:solidFill>
              </a:rPr>
              <a:t>sklonost da donose sudove ishitreno i da teže ekstremnim zaključcima</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169</a:t>
            </a:fld>
            <a:endParaRPr lang="de-DE" altLang="de-DE"/>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noge</a:t>
            </a:r>
            <a:r>
              <a:rPr lang="en-AU" altLang="de-DE" sz="2400" dirty="0">
                <a:solidFill>
                  <a:srgbClr val="333333"/>
                </a:solidFill>
              </a:rPr>
              <a:t> </a:t>
            </a:r>
            <a:r>
              <a:rPr lang="de-DE" altLang="de-DE" sz="2400" dirty="0">
                <a:solidFill>
                  <a:srgbClr val="333333"/>
                </a:solidFill>
              </a:rPr>
              <a:t>(ali ne sve!)</a:t>
            </a:r>
            <a:r>
              <a:rPr lang="sr-Latn-CS" altLang="de-DE" sz="2400" dirty="0">
                <a:solidFill>
                  <a:srgbClr val="333333"/>
                </a:solidFill>
              </a:rPr>
              <a:t> osobe</a:t>
            </a:r>
            <a:r>
              <a:rPr lang="en-AU" altLang="de-DE" sz="2400" dirty="0">
                <a:solidFill>
                  <a:srgbClr val="333333"/>
                </a:solidFill>
              </a:rPr>
              <a:t> </a:t>
            </a:r>
            <a:r>
              <a:rPr lang="hr-HR" altLang="de-DE" sz="2400" dirty="0">
                <a:solidFill>
                  <a:srgbClr val="333333"/>
                </a:solidFill>
              </a:rPr>
              <a:t>sa psihozom pokazuju</a:t>
            </a:r>
            <a:r>
              <a:rPr lang="en-AU" altLang="de-DE" sz="2400" dirty="0">
                <a:solidFill>
                  <a:srgbClr val="333333"/>
                </a:solidFill>
              </a:rPr>
              <a:t> </a:t>
            </a:r>
            <a:r>
              <a:rPr lang="hr-HR" altLang="de-DE" sz="2400" dirty="0">
                <a:solidFill>
                  <a:srgbClr val="333333"/>
                </a:solidFill>
              </a:rPr>
              <a:t>sklonost da donose sudove ishitreno i da teže ekstremnim zaključcima</a:t>
            </a:r>
            <a:r>
              <a:rPr lang="en-AU" altLang="de-DE" sz="2400" dirty="0">
                <a:solidFill>
                  <a:srgbClr val="333333"/>
                </a:solidFill>
              </a:rPr>
              <a:t>.</a:t>
            </a:r>
          </a:p>
          <a:p>
            <a:pPr lvl="0" defTabSz="914400" fontAlgn="base"/>
            <a:r>
              <a:rPr lang="hr-HR" altLang="de-DE" sz="2400" dirty="0">
                <a:solidFill>
                  <a:srgbClr val="004992"/>
                </a:solidFill>
              </a:rPr>
              <a:t>Primer</a:t>
            </a:r>
            <a:r>
              <a:rPr lang="en-AU" altLang="de-DE" sz="2400" dirty="0">
                <a:solidFill>
                  <a:srgbClr val="004992"/>
                </a:solidFill>
              </a:rPr>
              <a:t>: </a:t>
            </a:r>
            <a:r>
              <a:rPr lang="hr-HR" altLang="de-DE" sz="2400" dirty="0">
                <a:solidFill>
                  <a:srgbClr val="333333"/>
                </a:solidFill>
              </a:rPr>
              <a:t>Na jednom javnom skupu</a:t>
            </a:r>
            <a:r>
              <a:rPr lang="en-AU" altLang="de-DE" sz="2400" dirty="0">
                <a:solidFill>
                  <a:srgbClr val="333333"/>
                </a:solidFill>
              </a:rPr>
              <a:t> </a:t>
            </a:r>
            <a:r>
              <a:rPr lang="sr-Latn-CS" altLang="de-DE" sz="2400" dirty="0">
                <a:solidFill>
                  <a:srgbClr val="333333"/>
                </a:solidFill>
              </a:rPr>
              <a:t>Ognjen</a:t>
            </a:r>
            <a:r>
              <a:rPr lang="en-AU" altLang="de-DE" sz="2400" dirty="0">
                <a:solidFill>
                  <a:srgbClr val="333333"/>
                </a:solidFill>
              </a:rPr>
              <a:t> </a:t>
            </a:r>
            <a:r>
              <a:rPr lang="hr-HR" altLang="de-DE" sz="2400" dirty="0">
                <a:solidFill>
                  <a:srgbClr val="333333"/>
                </a:solidFill>
              </a:rPr>
              <a:t>tvrdi da je on budući kralj</a:t>
            </a:r>
            <a:r>
              <a:rPr lang="en-AU" altLang="de-DE" sz="2400" dirty="0">
                <a:solidFill>
                  <a:srgbClr val="333333"/>
                </a:solidFill>
              </a:rPr>
              <a:t> </a:t>
            </a:r>
            <a:r>
              <a:rPr lang="hr-HR" altLang="de-DE" sz="2400" dirty="0">
                <a:solidFill>
                  <a:srgbClr val="333333"/>
                </a:solidFill>
              </a:rPr>
              <a:t>Nemačke</a:t>
            </a:r>
            <a:r>
              <a:rPr lang="en-AU" altLang="de-DE" sz="2400" dirty="0">
                <a:solidFill>
                  <a:srgbClr val="333333"/>
                </a:solidFill>
              </a:rPr>
              <a:t>.</a:t>
            </a:r>
          </a:p>
          <a:p>
            <a:pPr lvl="0" defTabSz="914400" fontAlgn="base"/>
            <a:r>
              <a:rPr lang="hr-HR" altLang="de-DE" sz="2400" dirty="0">
                <a:solidFill>
                  <a:srgbClr val="004992"/>
                </a:solidFill>
              </a:rPr>
              <a:t>Okolnosti</a:t>
            </a:r>
            <a:r>
              <a:rPr lang="en-AU" altLang="de-DE" sz="2400" dirty="0">
                <a:solidFill>
                  <a:srgbClr val="004992"/>
                </a:solidFill>
              </a:rPr>
              <a:t>: </a:t>
            </a:r>
            <a:r>
              <a:rPr lang="sr-Latn-CS" altLang="de-DE" sz="2400" dirty="0">
                <a:solidFill>
                  <a:srgbClr val="333333"/>
                </a:solidFill>
              </a:rPr>
              <a:t>Ognjen</a:t>
            </a:r>
            <a:r>
              <a:rPr lang="en-AU" altLang="de-DE" sz="2400" dirty="0">
                <a:solidFill>
                  <a:srgbClr val="333333"/>
                </a:solidFill>
              </a:rPr>
              <a:t> </a:t>
            </a:r>
            <a:r>
              <a:rPr lang="hr-HR" altLang="de-DE" sz="2400" dirty="0">
                <a:solidFill>
                  <a:srgbClr val="333333"/>
                </a:solidFill>
              </a:rPr>
              <a:t>je pronašao figuru kralja sa krunom </a:t>
            </a:r>
            <a:r>
              <a:rPr lang="hr-HR" altLang="de-DE" sz="2400">
                <a:solidFill>
                  <a:srgbClr val="333333"/>
                </a:solidFill>
              </a:rPr>
              <a:t>u “Kinder-jajetu”.</a:t>
            </a:r>
            <a:endParaRPr lang="de-DE" altLang="de-DE" sz="2400" dirty="0">
              <a:solidFill>
                <a:srgbClr val="333333"/>
              </a:solidFill>
            </a:endParaRP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On nije plemićkog porekla</a:t>
            </a:r>
            <a:r>
              <a:rPr lang="en-AU" altLang="de-DE" sz="2400" dirty="0">
                <a:solidFill>
                  <a:srgbClr val="333333"/>
                </a:solidFill>
              </a:rPr>
              <a:t>,</a:t>
            </a:r>
            <a:r>
              <a:rPr lang="sr-Latn-CS" altLang="de-DE" sz="2400" dirty="0">
                <a:solidFill>
                  <a:srgbClr val="333333"/>
                </a:solidFill>
              </a:rPr>
              <a:t> a</a:t>
            </a:r>
            <a:r>
              <a:rPr lang="en-AU" altLang="de-DE" sz="2400" dirty="0">
                <a:solidFill>
                  <a:srgbClr val="333333"/>
                </a:solidFill>
              </a:rPr>
              <a:t> </a:t>
            </a:r>
            <a:r>
              <a:rPr lang="hr-HR" altLang="de-DE" sz="2400" dirty="0">
                <a:solidFill>
                  <a:srgbClr val="333333"/>
                </a:solidFill>
              </a:rPr>
              <a:t>monarhija je u Nemačkoj davno ukinuta. A pre svega</a:t>
            </a:r>
            <a:r>
              <a:rPr lang="hr-HR" altLang="de-DE" sz="2400">
                <a:solidFill>
                  <a:srgbClr val="333333"/>
                </a:solidFill>
              </a:rPr>
              <a:t>, </a:t>
            </a:r>
            <a:r>
              <a:rPr lang="sr-Latn-CS" altLang="de-DE" sz="2400">
                <a:solidFill>
                  <a:srgbClr val="333333"/>
                </a:solidFill>
              </a:rPr>
              <a:t>“</a:t>
            </a:r>
            <a:r>
              <a:rPr lang="en-US" altLang="de-DE" sz="2400">
                <a:solidFill>
                  <a:srgbClr val="333333"/>
                </a:solidFill>
              </a:rPr>
              <a:t>Kinder-</a:t>
            </a:r>
            <a:r>
              <a:rPr lang="hr-HR" altLang="de-DE" sz="2400">
                <a:solidFill>
                  <a:srgbClr val="333333"/>
                </a:solidFill>
              </a:rPr>
              <a:t>jaje” </a:t>
            </a:r>
            <a:r>
              <a:rPr lang="hr-HR" altLang="de-DE" sz="2400" dirty="0">
                <a:solidFill>
                  <a:srgbClr val="333333"/>
                </a:solidFill>
              </a:rPr>
              <a:t>ne predstavlja neki uverljiv dokaz.</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170</a:t>
            </a:fld>
            <a:endParaRPr lang="de-DE" altLang="de-DE"/>
          </a:p>
        </p:txBody>
      </p:sp>
    </p:spTree>
    <p:extLst>
      <p:ext uri="{BB962C8B-B14F-4D97-AF65-F5344CB8AC3E}">
        <p14:creationId xmlns:p14="http://schemas.microsoft.com/office/powerpoint/2010/main" val="278840649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rPr>
              <a:t>M</a:t>
            </a:r>
            <a:r>
              <a:rPr lang="hr-HR" altLang="de-DE" sz="2400" dirty="0">
                <a:solidFill>
                  <a:srgbClr val="333333"/>
                </a:solidFill>
              </a:rPr>
              <a:t>noge</a:t>
            </a:r>
            <a:r>
              <a:rPr lang="en-AU" altLang="de-DE" sz="2400" dirty="0">
                <a:solidFill>
                  <a:srgbClr val="333333"/>
                </a:solidFill>
              </a:rPr>
              <a:t> </a:t>
            </a:r>
            <a:r>
              <a:rPr lang="de-DE" altLang="de-DE" sz="2400" dirty="0">
                <a:solidFill>
                  <a:srgbClr val="333333"/>
                </a:solidFill>
              </a:rPr>
              <a:t>(ali ne sve!)</a:t>
            </a:r>
            <a:r>
              <a:rPr lang="sr-Latn-CS" altLang="de-DE" sz="2400" dirty="0">
                <a:solidFill>
                  <a:srgbClr val="333333"/>
                </a:solidFill>
              </a:rPr>
              <a:t> osobe</a:t>
            </a:r>
            <a:r>
              <a:rPr lang="en-AU" altLang="de-DE" sz="2400" dirty="0">
                <a:solidFill>
                  <a:srgbClr val="333333"/>
                </a:solidFill>
              </a:rPr>
              <a:t> </a:t>
            </a:r>
            <a:r>
              <a:rPr lang="hr-HR" altLang="de-DE" sz="2400" dirty="0">
                <a:solidFill>
                  <a:srgbClr val="333333"/>
                </a:solidFill>
              </a:rPr>
              <a:t>sa psihozom pokazuju</a:t>
            </a:r>
            <a:r>
              <a:rPr lang="en-AU" altLang="de-DE" sz="2400" dirty="0">
                <a:solidFill>
                  <a:srgbClr val="333333"/>
                </a:solidFill>
              </a:rPr>
              <a:t> </a:t>
            </a:r>
            <a:r>
              <a:rPr lang="hr-HR" altLang="de-DE" sz="2400" dirty="0">
                <a:solidFill>
                  <a:srgbClr val="333333"/>
                </a:solidFill>
              </a:rPr>
              <a:t>sklonost da donose sudove ishitreno i da teže ekstremnim zaključcima</a:t>
            </a:r>
            <a:r>
              <a:rPr lang="en-AU" altLang="de-DE" sz="2400" dirty="0">
                <a:solidFill>
                  <a:srgbClr val="333333"/>
                </a:solidFill>
              </a:rPr>
              <a:t>.</a:t>
            </a:r>
          </a:p>
          <a:p>
            <a:pPr lvl="0" defTabSz="914400" fontAlgn="base"/>
            <a:r>
              <a:rPr lang="hr-HR" altLang="de-DE" sz="2400" dirty="0">
                <a:solidFill>
                  <a:srgbClr val="004992"/>
                </a:solidFill>
              </a:rPr>
              <a:t>Primer</a:t>
            </a:r>
            <a:r>
              <a:rPr lang="en-AU" altLang="de-DE" sz="2400" dirty="0">
                <a:solidFill>
                  <a:srgbClr val="004992"/>
                </a:solidFill>
              </a:rPr>
              <a:t>: </a:t>
            </a:r>
            <a:r>
              <a:rPr lang="hr-HR" altLang="de-DE" sz="2400" dirty="0">
                <a:solidFill>
                  <a:srgbClr val="333333"/>
                </a:solidFill>
              </a:rPr>
              <a:t>Na jednom javnom skupu</a:t>
            </a:r>
            <a:r>
              <a:rPr lang="en-AU" altLang="de-DE" sz="2400" dirty="0">
                <a:solidFill>
                  <a:srgbClr val="333333"/>
                </a:solidFill>
              </a:rPr>
              <a:t> </a:t>
            </a:r>
            <a:r>
              <a:rPr lang="sr-Latn-CS" altLang="de-DE" sz="2400" dirty="0">
                <a:solidFill>
                  <a:srgbClr val="333333"/>
                </a:solidFill>
              </a:rPr>
              <a:t>Ognjen</a:t>
            </a:r>
            <a:r>
              <a:rPr lang="en-AU" altLang="de-DE" sz="2400" dirty="0">
                <a:solidFill>
                  <a:srgbClr val="333333"/>
                </a:solidFill>
              </a:rPr>
              <a:t> </a:t>
            </a:r>
            <a:r>
              <a:rPr lang="hr-HR" altLang="de-DE" sz="2400" dirty="0">
                <a:solidFill>
                  <a:srgbClr val="333333"/>
                </a:solidFill>
              </a:rPr>
              <a:t>tvrdi da je on budući kralj</a:t>
            </a:r>
            <a:r>
              <a:rPr lang="en-AU" altLang="de-DE" sz="2400" dirty="0">
                <a:solidFill>
                  <a:srgbClr val="333333"/>
                </a:solidFill>
              </a:rPr>
              <a:t> </a:t>
            </a:r>
            <a:r>
              <a:rPr lang="hr-HR" altLang="de-DE" sz="2400" dirty="0">
                <a:solidFill>
                  <a:srgbClr val="333333"/>
                </a:solidFill>
              </a:rPr>
              <a:t>Nemačke</a:t>
            </a:r>
            <a:r>
              <a:rPr lang="en-AU" altLang="de-DE" sz="2400" dirty="0">
                <a:solidFill>
                  <a:srgbClr val="333333"/>
                </a:solidFill>
              </a:rPr>
              <a:t>.</a:t>
            </a:r>
          </a:p>
          <a:p>
            <a:pPr lvl="0" defTabSz="914400" fontAlgn="base"/>
            <a:r>
              <a:rPr lang="hr-HR" altLang="de-DE" sz="2400" dirty="0">
                <a:solidFill>
                  <a:srgbClr val="004992"/>
                </a:solidFill>
              </a:rPr>
              <a:t>Okolnosti</a:t>
            </a:r>
            <a:r>
              <a:rPr lang="en-AU" altLang="de-DE" sz="2400" dirty="0">
                <a:solidFill>
                  <a:srgbClr val="004992"/>
                </a:solidFill>
              </a:rPr>
              <a:t>: </a:t>
            </a:r>
            <a:r>
              <a:rPr lang="sr-Latn-CS" altLang="de-DE" sz="2400" dirty="0">
                <a:solidFill>
                  <a:srgbClr val="333333"/>
                </a:solidFill>
              </a:rPr>
              <a:t>Ognjen</a:t>
            </a:r>
            <a:r>
              <a:rPr lang="en-AU" altLang="de-DE" sz="2400" dirty="0">
                <a:solidFill>
                  <a:srgbClr val="333333"/>
                </a:solidFill>
              </a:rPr>
              <a:t> </a:t>
            </a:r>
            <a:r>
              <a:rPr lang="hr-HR" altLang="de-DE" sz="2400" dirty="0">
                <a:solidFill>
                  <a:srgbClr val="333333"/>
                </a:solidFill>
              </a:rPr>
              <a:t>je pronašao figuru kralja sa krunom </a:t>
            </a:r>
            <a:r>
              <a:rPr lang="hr-HR" altLang="de-DE" sz="2400">
                <a:solidFill>
                  <a:srgbClr val="333333"/>
                </a:solidFill>
              </a:rPr>
              <a:t>u “Kinder-jajetu”.</a:t>
            </a:r>
            <a:endParaRPr lang="de-DE" altLang="de-DE" sz="2400" dirty="0">
              <a:solidFill>
                <a:srgbClr val="333333"/>
              </a:solidFill>
            </a:endParaRPr>
          </a:p>
          <a:p>
            <a:pPr lvl="0" defTabSz="914400" fontAlgn="base"/>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On nije plemićkog porekla</a:t>
            </a:r>
            <a:r>
              <a:rPr lang="en-AU" altLang="de-DE" sz="2400" dirty="0">
                <a:solidFill>
                  <a:srgbClr val="333333"/>
                </a:solidFill>
              </a:rPr>
              <a:t>,</a:t>
            </a:r>
            <a:r>
              <a:rPr lang="sr-Latn-CS" altLang="de-DE" sz="2400" dirty="0">
                <a:solidFill>
                  <a:srgbClr val="333333"/>
                </a:solidFill>
              </a:rPr>
              <a:t> a</a:t>
            </a:r>
            <a:r>
              <a:rPr lang="en-AU" altLang="de-DE" sz="2400" dirty="0">
                <a:solidFill>
                  <a:srgbClr val="333333"/>
                </a:solidFill>
              </a:rPr>
              <a:t> </a:t>
            </a:r>
            <a:r>
              <a:rPr lang="hr-HR" altLang="de-DE" sz="2400" dirty="0">
                <a:solidFill>
                  <a:srgbClr val="333333"/>
                </a:solidFill>
              </a:rPr>
              <a:t>monarhija je u Nemačkoj davno ukinuta. A pre svega</a:t>
            </a:r>
            <a:r>
              <a:rPr lang="hr-HR" altLang="de-DE" sz="2400">
                <a:solidFill>
                  <a:srgbClr val="333333"/>
                </a:solidFill>
              </a:rPr>
              <a:t>, </a:t>
            </a:r>
            <a:r>
              <a:rPr lang="sr-Latn-CS" altLang="de-DE" sz="2400">
                <a:solidFill>
                  <a:srgbClr val="333333"/>
                </a:solidFill>
              </a:rPr>
              <a:t>“</a:t>
            </a:r>
            <a:r>
              <a:rPr lang="en-US" altLang="de-DE" sz="2400">
                <a:solidFill>
                  <a:srgbClr val="333333"/>
                </a:solidFill>
              </a:rPr>
              <a:t>Kinder-</a:t>
            </a:r>
            <a:r>
              <a:rPr lang="hr-HR" altLang="de-DE" sz="2400">
                <a:solidFill>
                  <a:srgbClr val="333333"/>
                </a:solidFill>
              </a:rPr>
              <a:t>jaje” </a:t>
            </a:r>
            <a:r>
              <a:rPr lang="hr-HR" altLang="de-DE" sz="2400" dirty="0">
                <a:solidFill>
                  <a:srgbClr val="333333"/>
                </a:solidFill>
              </a:rPr>
              <a:t>ne predstavlja neki uverljiv dokaz.</a:t>
            </a:r>
            <a:endParaRPr lang="en-AU" altLang="de-DE" sz="2400" dirty="0">
              <a:solidFill>
                <a:srgbClr val="333333"/>
              </a:solidFill>
            </a:endParaRPr>
          </a:p>
          <a:p>
            <a:pPr lvl="0" defTabSz="914400" fontAlgn="base"/>
            <a:r>
              <a:rPr lang="hr-HR" altLang="de-DE" sz="2400" dirty="0">
                <a:solidFill>
                  <a:srgbClr val="333333"/>
                </a:solidFill>
              </a:rPr>
              <a:t>Treba prikupiti više informacija i razmotriti druga moguća objašnjenja i razmotriti ih sa ljudima od poverenja.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171</a:t>
            </a:fld>
            <a:endParaRPr lang="de-DE" altLang="de-DE"/>
          </a:p>
        </p:txBody>
      </p:sp>
    </p:spTree>
    <p:extLst>
      <p:ext uri="{BB962C8B-B14F-4D97-AF65-F5344CB8AC3E}">
        <p14:creationId xmlns:p14="http://schemas.microsoft.com/office/powerpoint/2010/main" val="97067517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172</a:t>
            </a:fld>
            <a:endParaRPr lang="de-DE" altLang="de-DE"/>
          </a:p>
        </p:txBody>
      </p:sp>
    </p:spTree>
    <p:extLst>
      <p:ext uri="{BB962C8B-B14F-4D97-AF65-F5344CB8AC3E}">
        <p14:creationId xmlns:p14="http://schemas.microsoft.com/office/powerpoint/2010/main" val="297625010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040393843"/>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7196036E-A2B7-4246-9E52-B2968DB58414}" type="slidenum">
              <a:rPr lang="de-DE" altLang="de-DE" smtClean="0"/>
              <a:pPr/>
              <a:t>173</a:t>
            </a:fld>
            <a:endParaRPr lang="de-DE" altLang="de-DE"/>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45"/>
          <p:cNvGraphicFramePr>
            <a:graphicFrameLocks noGrp="1"/>
          </p:cNvGraphicFramePr>
          <p:nvPr>
            <p:extLst>
              <p:ext uri="{D42A27DB-BD31-4B8C-83A1-F6EECF244321}">
                <p14:modId xmlns:p14="http://schemas.microsoft.com/office/powerpoint/2010/main" val="363583303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Calibri Light"/>
                        </a:rPr>
                        <a:t>Argumenti za?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174</a:t>
            </a:fld>
            <a:endParaRPr lang="de-DE" altLang="de-DE"/>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45"/>
          <p:cNvGraphicFramePr>
            <a:graphicFrameLocks noGrp="1"/>
          </p:cNvGraphicFramePr>
          <p:nvPr>
            <p:extLst>
              <p:ext uri="{D42A27DB-BD31-4B8C-83A1-F6EECF244321}">
                <p14:modId xmlns:p14="http://schemas.microsoft.com/office/powerpoint/2010/main" val="2068553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Teoretičari zavere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Navodni</a:t>
                      </a:r>
                      <a:r>
                        <a:rPr lang="en-US" sz="1800" b="0" i="0" u="none" dirty="0">
                          <a:solidFill>
                            <a:srgbClr val="333333"/>
                          </a:solidFill>
                          <a:latin typeface="Calibri Light"/>
                        </a:rPr>
                        <a:t> </a:t>
                      </a:r>
                      <a:r>
                        <a:rPr lang="en-US" sz="1800" b="0" i="0" u="none" dirty="0" err="1">
                          <a:solidFill>
                            <a:srgbClr val="333333"/>
                          </a:solidFill>
                          <a:latin typeface="Calibri Light"/>
                        </a:rPr>
                        <a:t>motivi</a:t>
                      </a:r>
                      <a:r>
                        <a:rPr lang="en-US" sz="1800" b="0" i="0" u="none" dirty="0">
                          <a:solidFill>
                            <a:srgbClr val="333333"/>
                          </a:solidFill>
                          <a:latin typeface="Calibri Light"/>
                        </a:rPr>
                        <a:t> SAD-a:</a:t>
                      </a:r>
                    </a:p>
                    <a:p>
                      <a:pPr marL="457200" indent="-457200">
                        <a:lnSpc>
                          <a:spcPct val="100000"/>
                        </a:lnSpc>
                        <a:spcBef>
                          <a:spcPts val="1200"/>
                        </a:spcBef>
                        <a:buFont typeface="+mj-lt"/>
                        <a:buAutoNum type="arabicPeriod"/>
                      </a:pPr>
                      <a:r>
                        <a:rPr lang="en-US" sz="1800" b="0" i="0" u="none">
                          <a:solidFill>
                            <a:srgbClr val="333333"/>
                          </a:solidFill>
                          <a:latin typeface="Calibri Light"/>
                        </a:rPr>
                        <a:t>“Tehnološka pobeda” </a:t>
                      </a:r>
                      <a:r>
                        <a:rPr lang="en-US" sz="1800" b="0" i="0" u="none" dirty="0">
                          <a:solidFill>
                            <a:srgbClr val="333333"/>
                          </a:solidFill>
                          <a:latin typeface="Calibri Light"/>
                        </a:rPr>
                        <a:t>u </a:t>
                      </a:r>
                      <a:r>
                        <a:rPr lang="en-US" sz="1800" b="0" i="0" u="none" dirty="0" err="1">
                          <a:solidFill>
                            <a:srgbClr val="333333"/>
                          </a:solidFill>
                          <a:latin typeface="Calibri Light"/>
                        </a:rPr>
                        <a:t>takmičenju</a:t>
                      </a:r>
                      <a:r>
                        <a:rPr lang="en-US" sz="1800" b="0" i="0" u="none" dirty="0">
                          <a:solidFill>
                            <a:srgbClr val="333333"/>
                          </a:solidFill>
                          <a:latin typeface="Calibri Light"/>
                        </a:rPr>
                        <a:t> u </a:t>
                      </a:r>
                      <a:r>
                        <a:rPr lang="en-US" sz="1800" b="0" i="0" u="none" dirty="0" err="1">
                          <a:solidFill>
                            <a:srgbClr val="333333"/>
                          </a:solidFill>
                          <a:latin typeface="Calibri Light"/>
                        </a:rPr>
                        <a:t>svemirskim</a:t>
                      </a:r>
                      <a:r>
                        <a:rPr lang="en-US" sz="1800" b="0" i="0" u="none" dirty="0">
                          <a:solidFill>
                            <a:srgbClr val="333333"/>
                          </a:solidFill>
                          <a:latin typeface="Calibri Light"/>
                        </a:rPr>
                        <a:t> </a:t>
                      </a:r>
                      <a:r>
                        <a:rPr lang="en-US" sz="1800" b="0" i="0" u="none" dirty="0" err="1">
                          <a:solidFill>
                            <a:srgbClr val="333333"/>
                          </a:solidFill>
                          <a:latin typeface="Calibri Light"/>
                        </a:rPr>
                        <a:t>letovima</a:t>
                      </a:r>
                      <a:r>
                        <a:rPr lang="en-US" sz="1800" b="0" i="0" u="none" dirty="0">
                          <a:solidFill>
                            <a:srgbClr val="333333"/>
                          </a:solidFill>
                          <a:latin typeface="Calibri Light"/>
                        </a:rPr>
                        <a:t> </a:t>
                      </a:r>
                      <a:r>
                        <a:rPr lang="en-US" sz="1800" b="0" i="0" u="none" dirty="0" err="1">
                          <a:solidFill>
                            <a:srgbClr val="333333"/>
                          </a:solidFill>
                          <a:latin typeface="Calibri Light"/>
                        </a:rPr>
                        <a:t>sa</a:t>
                      </a:r>
                      <a:r>
                        <a:rPr lang="en-US" sz="1800" b="0" i="0" u="none" dirty="0">
                          <a:solidFill>
                            <a:srgbClr val="333333"/>
                          </a:solidFill>
                          <a:latin typeface="Calibri Light"/>
                        </a:rPr>
                        <a:t> </a:t>
                      </a:r>
                      <a:r>
                        <a:rPr lang="en-US" sz="1800" b="0" i="0" u="none" dirty="0" err="1">
                          <a:solidFill>
                            <a:srgbClr val="333333"/>
                          </a:solidFill>
                          <a:latin typeface="Calibri Light"/>
                        </a:rPr>
                        <a:t>Sovjetskim</a:t>
                      </a:r>
                      <a:r>
                        <a:rPr lang="en-US" sz="1800" b="0" i="0" u="none" dirty="0">
                          <a:solidFill>
                            <a:srgbClr val="333333"/>
                          </a:solidFill>
                          <a:latin typeface="Calibri Light"/>
                        </a:rPr>
                        <a:t> </a:t>
                      </a:r>
                      <a:r>
                        <a:rPr lang="en-US" sz="1800" b="0" i="0" u="none" dirty="0" err="1">
                          <a:solidFill>
                            <a:srgbClr val="333333"/>
                          </a:solidFill>
                          <a:latin typeface="Calibri Light"/>
                        </a:rPr>
                        <a:t>Savezom</a:t>
                      </a:r>
                      <a:r>
                        <a:rPr lang="en-US" sz="1800" b="0" i="0" u="none" dirty="0">
                          <a:solidFill>
                            <a:srgbClr val="333333"/>
                          </a:solidFill>
                          <a:latin typeface="Calibri Light"/>
                        </a:rPr>
                        <a:t> </a:t>
                      </a:r>
                      <a:r>
                        <a:rPr lang="en-US" sz="1800" b="0" i="0" u="none" dirty="0" err="1">
                          <a:solidFill>
                            <a:srgbClr val="333333"/>
                          </a:solidFill>
                          <a:latin typeface="Calibri Light"/>
                        </a:rPr>
                        <a:t>koji</a:t>
                      </a:r>
                      <a:r>
                        <a:rPr lang="en-US" sz="1800" b="0" i="0" u="none" dirty="0">
                          <a:solidFill>
                            <a:srgbClr val="333333"/>
                          </a:solidFill>
                          <a:latin typeface="Calibri Light"/>
                        </a:rPr>
                        <a:t> je </a:t>
                      </a:r>
                      <a:r>
                        <a:rPr lang="en-US" sz="1800" b="0" i="0" u="none" dirty="0" err="1">
                          <a:solidFill>
                            <a:srgbClr val="333333"/>
                          </a:solidFill>
                          <a:latin typeface="Calibri Light"/>
                        </a:rPr>
                        <a:t>prvi</a:t>
                      </a:r>
                      <a:r>
                        <a:rPr lang="en-US" sz="1800" b="0" i="0" u="none" dirty="0">
                          <a:solidFill>
                            <a:srgbClr val="333333"/>
                          </a:solidFill>
                          <a:latin typeface="Calibri Light"/>
                        </a:rPr>
                        <a:t> </a:t>
                      </a:r>
                      <a:r>
                        <a:rPr lang="en-US" sz="1800" b="0" i="0" u="none" dirty="0" err="1">
                          <a:solidFill>
                            <a:srgbClr val="333333"/>
                          </a:solidFill>
                          <a:latin typeface="Calibri Light"/>
                        </a:rPr>
                        <a:t>uspešno</a:t>
                      </a:r>
                      <a:r>
                        <a:rPr lang="en-US" sz="1800" b="0" i="0" u="none" dirty="0">
                          <a:solidFill>
                            <a:srgbClr val="333333"/>
                          </a:solidFill>
                          <a:latin typeface="Calibri Light"/>
                        </a:rPr>
                        <a:t> </a:t>
                      </a:r>
                      <a:r>
                        <a:rPr lang="en-US" sz="1800" b="0" i="0" u="none" dirty="0" err="1">
                          <a:solidFill>
                            <a:srgbClr val="333333"/>
                          </a:solidFill>
                          <a:latin typeface="Calibri Light"/>
                        </a:rPr>
                        <a:t>lansirao</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u </a:t>
                      </a:r>
                      <a:r>
                        <a:rPr lang="en-US" sz="1800" b="0" i="0" u="none" dirty="0" err="1">
                          <a:solidFill>
                            <a:srgbClr val="333333"/>
                          </a:solidFill>
                          <a:latin typeface="Calibri Light"/>
                        </a:rPr>
                        <a:t>svemir</a:t>
                      </a:r>
                      <a:r>
                        <a:rPr lang="en-US" sz="1800" b="0" i="0" u="none" dirty="0">
                          <a:solidFill>
                            <a:srgbClr val="333333"/>
                          </a:solidFill>
                          <a:latin typeface="Calibri Light"/>
                        </a:rPr>
                        <a:t> </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Skretanje</a:t>
                      </a:r>
                      <a:r>
                        <a:rPr lang="en-US" sz="1800" b="0" i="0" u="none" dirty="0">
                          <a:solidFill>
                            <a:srgbClr val="333333"/>
                          </a:solidFill>
                          <a:latin typeface="Calibri Light"/>
                        </a:rPr>
                        <a:t> </a:t>
                      </a:r>
                      <a:r>
                        <a:rPr lang="en-US" sz="1800" b="0" i="0" u="none" dirty="0" err="1">
                          <a:solidFill>
                            <a:srgbClr val="333333"/>
                          </a:solidFill>
                          <a:latin typeface="Calibri Light"/>
                        </a:rPr>
                        <a:t>pažnje</a:t>
                      </a:r>
                      <a:r>
                        <a:rPr lang="en-US" sz="1800" b="0" i="0" u="none" dirty="0">
                          <a:solidFill>
                            <a:srgbClr val="333333"/>
                          </a:solidFill>
                          <a:latin typeface="Calibri Light"/>
                        </a:rPr>
                        <a:t> </a:t>
                      </a:r>
                      <a:r>
                        <a:rPr lang="en-US" sz="1800" b="0" i="0" u="none" dirty="0" err="1">
                          <a:solidFill>
                            <a:srgbClr val="333333"/>
                          </a:solidFill>
                          <a:latin typeface="Calibri Light"/>
                        </a:rPr>
                        <a:t>sa</a:t>
                      </a:r>
                      <a:r>
                        <a:rPr lang="en-US" sz="1800" b="0" i="0" u="none" dirty="0">
                          <a:solidFill>
                            <a:srgbClr val="333333"/>
                          </a:solidFill>
                          <a:latin typeface="Calibri Light"/>
                        </a:rPr>
                        <a:t> </a:t>
                      </a:r>
                      <a:r>
                        <a:rPr lang="en-US" sz="1800" b="0" i="0" u="none" dirty="0" err="1">
                          <a:solidFill>
                            <a:srgbClr val="333333"/>
                          </a:solidFill>
                          <a:latin typeface="Calibri Light"/>
                        </a:rPr>
                        <a:t>Vijetnamskog</a:t>
                      </a:r>
                      <a:r>
                        <a:rPr lang="en-US" sz="1800" b="0" i="0" u="none" dirty="0">
                          <a:solidFill>
                            <a:srgbClr val="333333"/>
                          </a:solidFill>
                          <a:latin typeface="Calibri Light"/>
                        </a:rPr>
                        <a:t> rata</a:t>
                      </a:r>
                    </a:p>
                    <a:p>
                      <a:pPr marL="457200" indent="-457200">
                        <a:lnSpc>
                          <a:spcPct val="100000"/>
                        </a:lnSpc>
                        <a:spcBef>
                          <a:spcPts val="1200"/>
                        </a:spcBef>
                        <a:buFont typeface="+mj-lt"/>
                        <a:buAutoNum type="arabicPeriod"/>
                      </a:pPr>
                      <a:r>
                        <a:rPr lang="en-US" sz="1800" b="0" i="0" u="none" dirty="0">
                          <a:solidFill>
                            <a:srgbClr val="333333"/>
                          </a:solidFill>
                          <a:latin typeface="Calibri Light"/>
                        </a:rPr>
                        <a:t>NASA je </a:t>
                      </a:r>
                      <a:r>
                        <a:rPr lang="en-US" sz="1800" b="0" i="0" u="none" dirty="0" err="1">
                          <a:solidFill>
                            <a:srgbClr val="333333"/>
                          </a:solidFill>
                          <a:latin typeface="Calibri Light"/>
                        </a:rPr>
                        <a:t>sama</a:t>
                      </a:r>
                      <a:r>
                        <a:rPr lang="en-US" sz="1800" b="0" i="0" u="none" dirty="0">
                          <a:solidFill>
                            <a:srgbClr val="333333"/>
                          </a:solidFill>
                          <a:latin typeface="Calibri Light"/>
                        </a:rPr>
                        <a:t> </a:t>
                      </a:r>
                      <a:r>
                        <a:rPr lang="en-US" sz="1800" b="0" i="0" u="none" dirty="0" err="1">
                          <a:solidFill>
                            <a:srgbClr val="333333"/>
                          </a:solidFill>
                          <a:latin typeface="Calibri Light"/>
                        </a:rPr>
                        <a:t>iscenirala</a:t>
                      </a:r>
                      <a:r>
                        <a:rPr lang="en-US" sz="1800" b="0" i="0" u="none" dirty="0">
                          <a:solidFill>
                            <a:srgbClr val="333333"/>
                          </a:solidFill>
                          <a:latin typeface="Calibri Light"/>
                        </a:rPr>
                        <a:t> </a:t>
                      </a:r>
                      <a:r>
                        <a:rPr lang="en-US" sz="1800" b="0" i="0" u="none" dirty="0" err="1">
                          <a:solidFill>
                            <a:srgbClr val="333333"/>
                          </a:solidFill>
                          <a:latin typeface="Calibri Light"/>
                        </a:rPr>
                        <a:t>sletanje</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Mesec</a:t>
                      </a:r>
                      <a:r>
                        <a:rPr lang="en-US" sz="1800" b="0" i="0" u="none" dirty="0">
                          <a:solidFill>
                            <a:srgbClr val="333333"/>
                          </a:solidFill>
                          <a:latin typeface="Calibri Light"/>
                        </a:rPr>
                        <a:t> </a:t>
                      </a:r>
                      <a:r>
                        <a:rPr lang="en-US" sz="1800" b="0" i="0" u="none" dirty="0" err="1">
                          <a:solidFill>
                            <a:srgbClr val="333333"/>
                          </a:solidFill>
                          <a:latin typeface="Calibri Light"/>
                        </a:rPr>
                        <a:t>iz</a:t>
                      </a:r>
                      <a:r>
                        <a:rPr lang="en-US" sz="1800" b="0" i="0" u="none" dirty="0">
                          <a:solidFill>
                            <a:srgbClr val="333333"/>
                          </a:solidFill>
                          <a:latin typeface="Calibri Light"/>
                        </a:rPr>
                        <a:t> </a:t>
                      </a:r>
                      <a:r>
                        <a:rPr lang="en-US" sz="1800" b="0" i="0" u="none" dirty="0" err="1">
                          <a:solidFill>
                            <a:srgbClr val="333333"/>
                          </a:solidFill>
                          <a:latin typeface="Calibri Light"/>
                        </a:rPr>
                        <a:t>straha</a:t>
                      </a:r>
                      <a:r>
                        <a:rPr lang="en-US" sz="1800" b="0" i="0" u="none" dirty="0">
                          <a:solidFill>
                            <a:srgbClr val="333333"/>
                          </a:solidFill>
                          <a:latin typeface="Calibri Light"/>
                        </a:rPr>
                        <a:t> da </a:t>
                      </a:r>
                      <a:r>
                        <a:rPr lang="en-US" sz="1800" b="0" i="0" u="none" dirty="0" err="1">
                          <a:solidFill>
                            <a:srgbClr val="333333"/>
                          </a:solidFill>
                          <a:latin typeface="Calibri Light"/>
                        </a:rPr>
                        <a:t>američka</a:t>
                      </a:r>
                      <a:r>
                        <a:rPr lang="en-US" sz="1800" b="0" i="0" u="none" dirty="0">
                          <a:solidFill>
                            <a:srgbClr val="333333"/>
                          </a:solidFill>
                          <a:latin typeface="Calibri Light"/>
                        </a:rPr>
                        <a:t> </a:t>
                      </a:r>
                      <a:r>
                        <a:rPr lang="en-US" sz="1800" b="0" i="0" u="none" dirty="0" err="1">
                          <a:solidFill>
                            <a:srgbClr val="333333"/>
                          </a:solidFill>
                          <a:latin typeface="Calibri Light"/>
                        </a:rPr>
                        <a:t>Vlada</a:t>
                      </a:r>
                      <a:r>
                        <a:rPr lang="en-US" sz="1800" b="0" i="0" u="none" dirty="0">
                          <a:solidFill>
                            <a:srgbClr val="333333"/>
                          </a:solidFill>
                          <a:latin typeface="Calibri Light"/>
                        </a:rPr>
                        <a:t> ne </a:t>
                      </a:r>
                      <a:r>
                        <a:rPr lang="en-US" sz="1800" b="0" i="0" u="none" dirty="0" err="1">
                          <a:solidFill>
                            <a:srgbClr val="333333"/>
                          </a:solidFill>
                          <a:latin typeface="Calibri Light"/>
                        </a:rPr>
                        <a:t>ukine</a:t>
                      </a:r>
                      <a:r>
                        <a:rPr lang="en-US" sz="1800" b="0" i="0" u="none" dirty="0">
                          <a:solidFill>
                            <a:srgbClr val="333333"/>
                          </a:solidFill>
                          <a:latin typeface="Calibri Light"/>
                        </a:rPr>
                        <a:t> </a:t>
                      </a:r>
                      <a:r>
                        <a:rPr lang="en-US" sz="1800" b="0" i="0" u="none" dirty="0" err="1">
                          <a:solidFill>
                            <a:srgbClr val="333333"/>
                          </a:solidFill>
                          <a:latin typeface="Calibri Light"/>
                        </a:rPr>
                        <a:t>njeno</a:t>
                      </a:r>
                      <a:r>
                        <a:rPr lang="en-US" sz="1800" b="0" i="0" u="none" dirty="0">
                          <a:solidFill>
                            <a:srgbClr val="333333"/>
                          </a:solidFill>
                          <a:latin typeface="Calibri Light"/>
                        </a:rPr>
                        <a:t> </a:t>
                      </a:r>
                      <a:r>
                        <a:rPr lang="en-US" sz="1800" b="0" i="0" u="none" dirty="0" err="1">
                          <a:solidFill>
                            <a:srgbClr val="333333"/>
                          </a:solidFill>
                          <a:latin typeface="Calibri Light"/>
                        </a:rPr>
                        <a:t>finansiranje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175</a:t>
            </a:fld>
            <a:endParaRPr lang="de-DE" altLang="de-DE"/>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42"/>
          <p:cNvGraphicFramePr>
            <a:graphicFrameLocks noGrp="1"/>
          </p:cNvGraphicFramePr>
          <p:nvPr>
            <p:extLst>
              <p:ext uri="{D42A27DB-BD31-4B8C-83A1-F6EECF244321}">
                <p14:modId xmlns:p14="http://schemas.microsoft.com/office/powerpoint/2010/main" val="23979945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176</a:t>
            </a:fld>
            <a:endParaRPr lang="de-DE" altLang="de-DE"/>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42"/>
          <p:cNvGraphicFramePr>
            <a:graphicFrameLocks noGrp="1"/>
          </p:cNvGraphicFramePr>
          <p:nvPr>
            <p:extLst>
              <p:ext uri="{D42A27DB-BD31-4B8C-83A1-F6EECF244321}">
                <p14:modId xmlns:p14="http://schemas.microsoft.com/office/powerpoint/2010/main" val="21948693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“Lepršanje zastave”: </a:t>
                      </a:r>
                      <a:r>
                        <a:rPr kumimoji="0" lang="en-US" sz="1800" b="0" i="0" u="none" strike="noStrike" cap="none" normalizeH="0" baseline="0" dirty="0" err="1">
                          <a:ln>
                            <a:noFill/>
                          </a:ln>
                          <a:solidFill>
                            <a:srgbClr val="333333"/>
                          </a:solidFill>
                          <a:effectLst/>
                          <a:latin typeface="Calibri Light"/>
                          <a:cs typeface="Times New Roman" pitchFamily="18" charset="0"/>
                        </a:rPr>
                        <a:t>nemoguće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Mesecu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atmosfere</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vetra</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Slika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neba</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zvezda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promenljive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senke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ukazuju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snimanje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filma</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studiju</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Radio-</a:t>
                      </a:r>
                      <a:r>
                        <a:rPr kumimoji="0" lang="en-US" sz="1800" b="0" i="0" u="none" strike="noStrike" cap="none" normalizeH="0" baseline="0" dirty="0" err="1">
                          <a:ln>
                            <a:noFill/>
                          </a:ln>
                          <a:solidFill>
                            <a:srgbClr val="333333"/>
                          </a:solidFill>
                          <a:effectLst/>
                          <a:latin typeface="Calibri Light"/>
                          <a:cs typeface="Times New Roman" pitchFamily="18" charset="0"/>
                        </a:rPr>
                        <a:t>poruka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Odgovorio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suviše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brzo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poslednju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rečenicu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predsednika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Niksona</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signalima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treba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više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vremena</a:t>
                      </a:r>
                      <a:r>
                        <a:rPr kumimoji="0" lang="en-US" sz="1800" b="0" i="0" u="none" strike="noStrike" cap="none" normalizeH="0" baseline="0" dirty="0">
                          <a:ln>
                            <a:noFill/>
                          </a:ln>
                          <a:solidFill>
                            <a:srgbClr val="333333"/>
                          </a:solidFill>
                          <a:effectLst/>
                          <a:latin typeface="Calibri Light"/>
                          <a:cs typeface="Times New Roman" pitchFamily="18" charset="0"/>
                        </a:rPr>
                        <a:t> da se </a:t>
                      </a:r>
                      <a:r>
                        <a:rPr kumimoji="0" lang="en-US" sz="1800" b="0" i="0" u="none" strike="noStrike" cap="none" normalizeH="0" baseline="0" dirty="0" err="1">
                          <a:ln>
                            <a:noFill/>
                          </a:ln>
                          <a:solidFill>
                            <a:srgbClr val="333333"/>
                          </a:solidFill>
                          <a:effectLst/>
                          <a:latin typeface="Calibri Light"/>
                          <a:cs typeface="Times New Roman" pitchFamily="18" charset="0"/>
                        </a:rPr>
                        <a:t>prenesu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nego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prošlo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vremena</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Armstrongovog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177</a:t>
            </a:fld>
            <a:endParaRPr lang="de-DE" altLang="de-DE"/>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27"/>
          <p:cNvGraphicFramePr>
            <a:graphicFrameLocks noGrp="1"/>
          </p:cNvGraphicFramePr>
          <p:nvPr>
            <p:extLst>
              <p:ext uri="{D42A27DB-BD31-4B8C-83A1-F6EECF244321}">
                <p14:modId xmlns:p14="http://schemas.microsoft.com/office/powerpoint/2010/main" val="168531777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Legenda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Protiv:</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178</a:t>
            </a:fld>
            <a:endParaRPr lang="de-DE" altLang="de-DE"/>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graphicFrame>
        <p:nvGraphicFramePr>
          <p:cNvPr id="8" name="Group 27"/>
          <p:cNvGraphicFramePr>
            <a:graphicFrameLocks noGrp="1"/>
          </p:cNvGraphicFramePr>
          <p:nvPr>
            <p:extLst>
              <p:ext uri="{D42A27DB-BD31-4B8C-83A1-F6EECF244321}">
                <p14:modId xmlns:p14="http://schemas.microsoft.com/office/powerpoint/2010/main" val="329115476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 </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čoveka na Mesec 1969. godine nije ni dogodilo i bilo je samo iscenirano.</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1800" b="1" i="0" u="none" dirty="0">
                          <a:solidFill>
                            <a:srgbClr val="333333"/>
                          </a:solidFill>
                          <a:latin typeface="Calibri Light"/>
                        </a:rPr>
                        <a:t>Protiv:</a:t>
                      </a:r>
                    </a:p>
                    <a:p>
                      <a:pPr marL="457200" indent="-457200">
                        <a:lnSpc>
                          <a:spcPct val="100000"/>
                        </a:lnSpc>
                        <a:spcBef>
                          <a:spcPts val="1200"/>
                        </a:spcBef>
                        <a:buFont typeface="+mj-lt"/>
                        <a:buAutoNum type="arabicPeriod"/>
                      </a:pPr>
                      <a:r>
                        <a:rPr lang="vi-VN" sz="1800" b="0" i="0" u="none" dirty="0">
                          <a:solidFill>
                            <a:srgbClr val="333333"/>
                          </a:solidFill>
                          <a:latin typeface="Calibri Light"/>
                        </a:rPr>
                        <a:t>Lepršanje zastave je uzrokovano zabadanjem motke u površinu Meseca</a:t>
                      </a:r>
                    </a:p>
                    <a:p>
                      <a:pPr marL="457200" indent="-457200">
                        <a:lnSpc>
                          <a:spcPct val="100000"/>
                        </a:lnSpc>
                        <a:spcBef>
                          <a:spcPts val="1200"/>
                        </a:spcBef>
                        <a:buFont typeface="+mj-lt"/>
                        <a:buAutoNum type="arabicPeriod"/>
                      </a:pPr>
                      <a:r>
                        <a:rPr lang="vi-VN" sz="1800" b="0" i="0" u="none" dirty="0">
                          <a:solidFill>
                            <a:srgbClr val="333333"/>
                          </a:solidFill>
                          <a:latin typeface="Calibri Light"/>
                        </a:rPr>
                        <a:t>Noćne fotografije ne mogu da uhvate slabe izvore svetlosti zbog kratkog vremena </a:t>
                      </a:r>
                      <a:r>
                        <a:rPr lang="vi-VN" sz="1800" b="0" i="0" u="none">
                          <a:solidFill>
                            <a:srgbClr val="333333"/>
                          </a:solidFill>
                          <a:latin typeface="Calibri Light"/>
                        </a:rPr>
                        <a:t>ekspozicije </a:t>
                      </a:r>
                      <a:r>
                        <a:rPr lang="vi-VN" sz="1800" b="0" i="0" u="none">
                          <a:solidFill>
                            <a:srgbClr val="333333"/>
                          </a:solidFill>
                          <a:latin typeface="Times New Roman"/>
                        </a:rPr>
                        <a:t>→</a:t>
                      </a:r>
                      <a:r>
                        <a:rPr lang="vi-VN" sz="1800" b="0" i="0" u="none">
                          <a:solidFill>
                            <a:srgbClr val="333333"/>
                          </a:solidFill>
                          <a:latin typeface="Calibri Light"/>
                        </a:rPr>
                        <a:t> </a:t>
                      </a:r>
                      <a:r>
                        <a:rPr lang="vi-VN" sz="1800" b="0" i="0" u="none" dirty="0">
                          <a:solidFill>
                            <a:srgbClr val="333333"/>
                          </a:solidFill>
                          <a:latin typeface="Calibri Light"/>
                        </a:rPr>
                        <a:t>ne vide se zvezde</a:t>
                      </a:r>
                    </a:p>
                    <a:p>
                      <a:pPr marL="457200" indent="-457200">
                        <a:lnSpc>
                          <a:spcPct val="100000"/>
                        </a:lnSpc>
                        <a:spcBef>
                          <a:spcPts val="1200"/>
                        </a:spcBef>
                        <a:buFont typeface="+mj-lt"/>
                        <a:buAutoNum type="arabicPeriod"/>
                      </a:pPr>
                      <a:r>
                        <a:rPr lang="vi-VN" sz="1800" b="0" i="0" u="none" dirty="0">
                          <a:solidFill>
                            <a:srgbClr val="333333"/>
                          </a:solidFill>
                          <a:latin typeface="Calibri Light"/>
                        </a:rPr>
                        <a:t>Promenljive senke su uzrokovane neravnom površinom Meseca</a:t>
                      </a:r>
                    </a:p>
                    <a:p>
                      <a:pPr marL="457200" indent="-457200">
                        <a:lnSpc>
                          <a:spcPct val="100000"/>
                        </a:lnSpc>
                        <a:spcBef>
                          <a:spcPts val="1200"/>
                        </a:spcBef>
                        <a:buFont typeface="+mj-lt"/>
                        <a:buAutoNum type="arabicPeriod"/>
                      </a:pPr>
                      <a:r>
                        <a:rPr lang="vi-VN" sz="1800" b="0" i="0" u="none" dirty="0">
                          <a:solidFill>
                            <a:srgbClr val="333333"/>
                          </a:solidFill>
                          <a:latin typeface="Calibri Light"/>
                        </a:rPr>
                        <a:t>Intervju je tako uređen da je izbačeno originalno vreme kašnjenja između Niksonovih i Armstrongovih rečenica</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179</a:t>
            </a:fld>
            <a:endParaRPr lang="de-DE" altLang="de-DE"/>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Brzopleto zaključivanje “na delu”</a:t>
            </a:r>
            <a:br>
              <a:rPr lang="en-US" sz="3600">
                <a:solidFill>
                  <a:srgbClr val="004992"/>
                </a:solidFill>
                <a:latin typeface="+mn-lt"/>
                <a:ea typeface="+mn-ea"/>
                <a:cs typeface="+mn-cs"/>
              </a:rPr>
            </a:br>
            <a:r>
              <a:rPr lang="en-US">
                <a:solidFill>
                  <a:srgbClr val="004992"/>
                </a:solidFill>
                <a:latin typeface="+mn-lt"/>
                <a:ea typeface="+mn-ea"/>
                <a:cs typeface="+mn-cs"/>
              </a:rPr>
              <a:t>- Moderne legende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Da li je spuštanje na Mesec iscenirano od Vlade SAD-a?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err="1">
                <a:latin typeface="+mj-lt"/>
              </a:rPr>
              <a:t>Izvor</a:t>
            </a:r>
            <a:r>
              <a:rPr lang="de-DE" altLang="de-DE" sz="1200" dirty="0">
                <a:latin typeface="+mj-lt"/>
              </a:rPr>
              <a:t>: </a:t>
            </a:r>
            <a:r>
              <a:rPr lang="de-DE" altLang="de-DE" sz="1200" dirty="0" err="1">
                <a:latin typeface="+mj-lt"/>
              </a:rPr>
              <a:t>Nemačka</a:t>
            </a:r>
            <a:r>
              <a:rPr lang="de-DE" altLang="de-DE" sz="1200" dirty="0">
                <a:latin typeface="+mj-lt"/>
              </a:rPr>
              <a:t> </a:t>
            </a:r>
            <a:r>
              <a:rPr lang="de-DE" altLang="de-DE" sz="1200" dirty="0" err="1">
                <a:latin typeface="+mj-lt"/>
              </a:rPr>
              <a:t>televizijska</a:t>
            </a:r>
            <a:r>
              <a:rPr lang="de-DE" altLang="de-DE" sz="1200" dirty="0">
                <a:latin typeface="+mj-lt"/>
              </a:rPr>
              <a:t> </a:t>
            </a:r>
            <a:r>
              <a:rPr lang="de-DE" altLang="de-DE" sz="1200" dirty="0" err="1">
                <a:latin typeface="+mj-lt"/>
              </a:rPr>
              <a:t>stanica</a:t>
            </a:r>
            <a:r>
              <a:rPr lang="de-DE" altLang="de-DE" sz="1200" dirty="0">
                <a:latin typeface="+mj-lt"/>
              </a:rPr>
              <a:t> ZDF: “Vorsicht Verschwörung” (</a:t>
            </a:r>
            <a:r>
              <a:rPr lang="de-DE" altLang="de-DE" sz="1200" dirty="0" err="1">
                <a:latin typeface="+mj-lt"/>
              </a:rPr>
              <a:t>Pažnja</a:t>
            </a:r>
            <a:r>
              <a:rPr lang="de-DE" altLang="de-DE" sz="1200" dirty="0">
                <a:latin typeface="+mj-lt"/>
              </a:rPr>
              <a:t> </a:t>
            </a:r>
            <a:r>
              <a:rPr lang="de-DE" altLang="de-DE" sz="1200" dirty="0" err="1">
                <a:latin typeface="+mj-lt"/>
              </a:rPr>
              <a:t>zavera</a:t>
            </a:r>
            <a:r>
              <a:rPr lang="de-DE" altLang="de-DE" sz="1200" dirty="0">
                <a:latin typeface="+mj-lt"/>
              </a:rPr>
              <a:t>) </a:t>
            </a: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err="1">
                <a:latin typeface="Calibri Light"/>
              </a:rPr>
              <a:t>Režiser</a:t>
            </a:r>
            <a:r>
              <a:rPr lang="en-US" altLang="de-DE" sz="2400" dirty="0">
                <a:latin typeface="Calibri Light"/>
              </a:rPr>
              <a:t> Roland </a:t>
            </a:r>
            <a:r>
              <a:rPr lang="en-US" altLang="de-DE" sz="2400" dirty="0" err="1">
                <a:latin typeface="Calibri Light"/>
              </a:rPr>
              <a:t>Emerih</a:t>
            </a:r>
            <a:r>
              <a:rPr lang="en-US" altLang="de-DE" sz="2400" dirty="0">
                <a:latin typeface="Calibri Light"/>
              </a:rPr>
              <a:t> (Dan </a:t>
            </a:r>
            <a:r>
              <a:rPr lang="en-US" altLang="de-DE" sz="2400" dirty="0" err="1">
                <a:latin typeface="Calibri Light"/>
              </a:rPr>
              <a:t>Nezavisnosti</a:t>
            </a:r>
            <a:r>
              <a:rPr lang="en-US" altLang="de-DE" sz="2400" dirty="0">
                <a:latin typeface="Calibri Light"/>
              </a:rPr>
              <a:t>):</a:t>
            </a:r>
            <a:br>
              <a:rPr lang="en-US" altLang="de-DE" sz="2400">
                <a:latin typeface="Calibri Light"/>
              </a:rPr>
            </a:br>
            <a:r>
              <a:rPr lang="en-US" altLang="de-DE" sz="2400">
                <a:latin typeface="Calibri Light"/>
              </a:rPr>
              <a:t>“Sletanje </a:t>
            </a:r>
            <a:r>
              <a:rPr lang="en-US" altLang="de-DE" sz="2400" dirty="0" err="1">
                <a:latin typeface="Calibri Light"/>
              </a:rPr>
              <a:t>na</a:t>
            </a:r>
            <a:r>
              <a:rPr lang="en-US" altLang="de-DE" sz="2400" dirty="0">
                <a:latin typeface="Calibri Light"/>
              </a:rPr>
              <a:t> </a:t>
            </a:r>
            <a:r>
              <a:rPr lang="en-US" altLang="de-DE" sz="2400" dirty="0" err="1">
                <a:latin typeface="Calibri Light"/>
              </a:rPr>
              <a:t>Mesec</a:t>
            </a:r>
            <a:r>
              <a:rPr lang="en-US" altLang="de-DE" sz="2400" dirty="0">
                <a:latin typeface="Calibri Light"/>
              </a:rPr>
              <a:t> (…) je </a:t>
            </a:r>
            <a:r>
              <a:rPr lang="en-US" altLang="de-DE" sz="2400" dirty="0" err="1">
                <a:latin typeface="Calibri Light"/>
              </a:rPr>
              <a:t>bilo</a:t>
            </a:r>
            <a:r>
              <a:rPr lang="en-US" altLang="de-DE" sz="2400" dirty="0">
                <a:latin typeface="Calibri Light"/>
              </a:rPr>
              <a:t> </a:t>
            </a:r>
            <a:r>
              <a:rPr lang="en-US" altLang="de-DE" sz="2400" dirty="0" err="1">
                <a:latin typeface="Calibri Light"/>
              </a:rPr>
              <a:t>jednostavno</a:t>
            </a:r>
            <a:r>
              <a:rPr lang="en-US" altLang="de-DE" sz="2400" dirty="0">
                <a:latin typeface="Calibri Light"/>
              </a:rPr>
              <a:t> </a:t>
            </a:r>
            <a:r>
              <a:rPr lang="en-US" altLang="de-DE" sz="2400" dirty="0" err="1">
                <a:latin typeface="Calibri Light"/>
              </a:rPr>
              <a:t>previše</a:t>
            </a:r>
            <a:r>
              <a:rPr lang="en-US" altLang="de-DE" sz="2400" dirty="0">
                <a:latin typeface="Calibri Light"/>
              </a:rPr>
              <a:t> dobro. </a:t>
            </a:r>
            <a:r>
              <a:rPr lang="en-US" altLang="de-DE" sz="2400" dirty="0" err="1">
                <a:latin typeface="Calibri Light"/>
              </a:rPr>
              <a:t>Takva</a:t>
            </a:r>
            <a:r>
              <a:rPr lang="en-US" altLang="de-DE" sz="2400" dirty="0">
                <a:latin typeface="Calibri Light"/>
              </a:rPr>
              <a:t> </a:t>
            </a:r>
            <a:r>
              <a:rPr lang="en-US" altLang="de-DE" sz="2400" dirty="0" err="1">
                <a:latin typeface="Calibri Light"/>
              </a:rPr>
              <a:t>stvar</a:t>
            </a:r>
            <a:r>
              <a:rPr lang="en-US" altLang="de-DE" sz="2400" dirty="0">
                <a:latin typeface="Calibri Light"/>
              </a:rPr>
              <a:t> je </a:t>
            </a:r>
            <a:r>
              <a:rPr lang="en-US" altLang="de-DE" sz="2400" dirty="0" err="1">
                <a:latin typeface="Calibri Light"/>
              </a:rPr>
              <a:t>bila</a:t>
            </a:r>
            <a:r>
              <a:rPr lang="en-US" altLang="de-DE" sz="2400" dirty="0">
                <a:latin typeface="Calibri Light"/>
              </a:rPr>
              <a:t> </a:t>
            </a:r>
            <a:r>
              <a:rPr lang="en-US" altLang="de-DE" sz="2400" dirty="0" err="1">
                <a:latin typeface="Calibri Light"/>
              </a:rPr>
              <a:t>nezamisliva</a:t>
            </a:r>
            <a:r>
              <a:rPr lang="en-US" altLang="de-DE" sz="2400" dirty="0">
                <a:latin typeface="Calibri Light"/>
              </a:rPr>
              <a:t> da se </a:t>
            </a:r>
            <a:r>
              <a:rPr lang="en-US" altLang="de-DE" sz="2400" dirty="0" err="1">
                <a:latin typeface="Calibri Light"/>
              </a:rPr>
              <a:t>izvede</a:t>
            </a:r>
            <a:r>
              <a:rPr lang="en-US" altLang="de-DE" sz="2400" dirty="0">
                <a:latin typeface="Calibri Light"/>
              </a:rPr>
              <a:t> 60-ih </a:t>
            </a:r>
            <a:r>
              <a:rPr lang="en-US" altLang="de-DE" sz="2400" dirty="0" err="1">
                <a:latin typeface="Calibri Light"/>
              </a:rPr>
              <a:t>godina</a:t>
            </a:r>
            <a:r>
              <a:rPr lang="en-US" altLang="de-DE" sz="2400" dirty="0">
                <a:latin typeface="Calibri Light"/>
              </a:rPr>
              <a:t>. </a:t>
            </a:r>
            <a:r>
              <a:rPr lang="en-US" altLang="de-DE" sz="2400" dirty="0" err="1">
                <a:latin typeface="Calibri Light"/>
              </a:rPr>
              <a:t>Čak</a:t>
            </a:r>
            <a:r>
              <a:rPr lang="en-US" altLang="de-DE" sz="2400" dirty="0">
                <a:latin typeface="Calibri Light"/>
              </a:rPr>
              <a:t> </a:t>
            </a:r>
            <a:r>
              <a:rPr lang="en-US" altLang="de-DE" sz="2400" dirty="0" err="1">
                <a:latin typeface="Calibri Light"/>
              </a:rPr>
              <a:t>i</a:t>
            </a:r>
            <a:r>
              <a:rPr lang="en-US" altLang="de-DE" sz="2400" dirty="0">
                <a:latin typeface="Calibri Light"/>
              </a:rPr>
              <a:t> </a:t>
            </a:r>
            <a:r>
              <a:rPr lang="en-US" altLang="de-DE" sz="2400" dirty="0" err="1">
                <a:latin typeface="Calibri Light"/>
              </a:rPr>
              <a:t>sa</a:t>
            </a:r>
            <a:r>
              <a:rPr lang="en-US" altLang="de-DE" sz="2400" dirty="0">
                <a:latin typeface="Calibri Light"/>
              </a:rPr>
              <a:t> </a:t>
            </a:r>
            <a:r>
              <a:rPr lang="en-US" altLang="de-DE" sz="2400" dirty="0" err="1">
                <a:latin typeface="Calibri Light"/>
              </a:rPr>
              <a:t>današnjom</a:t>
            </a:r>
            <a:r>
              <a:rPr lang="en-US" altLang="de-DE" sz="2400" dirty="0">
                <a:latin typeface="Calibri Light"/>
              </a:rPr>
              <a:t> </a:t>
            </a:r>
            <a:r>
              <a:rPr lang="en-US" altLang="de-DE" sz="2400" dirty="0" err="1">
                <a:latin typeface="Calibri Light"/>
              </a:rPr>
              <a:t>tehnikom</a:t>
            </a:r>
            <a:r>
              <a:rPr lang="en-US" altLang="de-DE" sz="2400" dirty="0">
                <a:latin typeface="Calibri Light"/>
              </a:rPr>
              <a:t> to bi </a:t>
            </a:r>
            <a:r>
              <a:rPr lang="en-US" altLang="de-DE" sz="2400" dirty="0" err="1">
                <a:latin typeface="Calibri Light"/>
              </a:rPr>
              <a:t>predstavljalo</a:t>
            </a:r>
            <a:r>
              <a:rPr lang="en-US" altLang="de-DE" sz="2400" dirty="0">
                <a:latin typeface="Calibri Light"/>
              </a:rPr>
              <a:t> </a:t>
            </a:r>
            <a:r>
              <a:rPr lang="en-US" altLang="de-DE" sz="2400">
                <a:latin typeface="Calibri Light"/>
              </a:rPr>
              <a:t>problem.”</a:t>
            </a:r>
            <a:endParaRPr lang="de-DE" altLang="de-DE" sz="2400" i="1" dirty="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C4A5E8AC-49A9-49FF-AAC8-5B32D09D10EB}" type="slidenum">
              <a:rPr lang="de-DE" altLang="de-DE" smtClean="0"/>
              <a:pPr/>
              <a:t>180</a:t>
            </a:fld>
            <a:endParaRPr lang="de-DE" altLang="de-DE"/>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181</a:t>
            </a:fld>
            <a:endParaRPr lang="de-DE" altLang="de-DE"/>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r-Latn-CS" altLang="de-DE" sz="2400">
                <a:solidFill>
                  <a:srgbClr val="333333"/>
                </a:solidFill>
              </a:rPr>
              <a:t>One su često privlačnije od realnosti.</a:t>
            </a:r>
            <a:endParaRPr lang="en-US" altLang="de-DE" sz="2400" dirty="0">
              <a:solidFill>
                <a:srgbClr val="333333"/>
              </a:solidFill>
            </a:endParaRPr>
          </a:p>
          <a:p>
            <a:pPr marL="342900" lvl="0" indent="-342900" defTabSz="914400" fontAlgn="base">
              <a:buClr>
                <a:srgbClr val="333333"/>
              </a:buClr>
              <a:buFont typeface="WingDings"/>
              <a:buChar char=""/>
            </a:pPr>
            <a:r>
              <a:rPr lang="sr-Latn-CS" altLang="de-DE" sz="2400" dirty="0">
                <a:solidFill>
                  <a:srgbClr val="333333"/>
                </a:solidFill>
              </a:rPr>
              <a:t>Zasnivaju se na podacima koje je teško proveriti i ljudi ih olako prihvataju </a:t>
            </a:r>
            <a:r>
              <a:rPr lang="en-US" altLang="de-DE" sz="2400" dirty="0">
                <a:solidFill>
                  <a:srgbClr val="333333"/>
                </a:solidFill>
              </a:rPr>
              <a:t>(</a:t>
            </a:r>
            <a:r>
              <a:rPr lang="sr-Latn-CS" altLang="de-DE" sz="2400" dirty="0">
                <a:solidFill>
                  <a:srgbClr val="333333"/>
                </a:solidFill>
              </a:rPr>
              <a:t>npr. lepršanje zastave kao dokaz da su snimci napravljeni na Zemlji</a:t>
            </a:r>
            <a:r>
              <a:rPr lang="en-US" altLang="de-DE" sz="2400" dirty="0">
                <a:solidFill>
                  <a:srgbClr val="333333"/>
                </a:solidFill>
              </a:rPr>
              <a:t>).</a:t>
            </a:r>
          </a:p>
          <a:p>
            <a:pPr marL="342900" lvl="0" indent="-342900" defTabSz="914400" fontAlgn="base">
              <a:buClr>
                <a:srgbClr val="333333"/>
              </a:buClr>
              <a:buFont typeface="WingDings"/>
              <a:buChar char=""/>
            </a:pPr>
            <a:r>
              <a:rPr lang="sr-Latn-CS" altLang="de-DE" sz="2400" dirty="0">
                <a:solidFill>
                  <a:srgbClr val="333333"/>
                </a:solidFill>
              </a:rPr>
              <a:t>One sakrivaju druga moguća objašnjenja </a:t>
            </a:r>
            <a:r>
              <a:rPr lang="en-US" altLang="de-DE" sz="2400" dirty="0">
                <a:solidFill>
                  <a:srgbClr val="333333"/>
                </a:solidFill>
              </a:rPr>
              <a:t>(</a:t>
            </a:r>
            <a:r>
              <a:rPr lang="sr-Latn-CS" altLang="de-DE" sz="2400" dirty="0">
                <a:solidFill>
                  <a:srgbClr val="333333"/>
                </a:solidFill>
              </a:rPr>
              <a:t>npr</a:t>
            </a:r>
            <a:r>
              <a:rPr lang="en-US" altLang="de-DE" sz="2400" dirty="0">
                <a:solidFill>
                  <a:srgbClr val="333333"/>
                </a:solidFill>
              </a:rPr>
              <a:t>.,</a:t>
            </a:r>
            <a:r>
              <a:rPr lang="sr-Latn-CS" altLang="de-DE" sz="2400" dirty="0">
                <a:solidFill>
                  <a:srgbClr val="333333"/>
                </a:solidFill>
              </a:rPr>
              <a:t> nebo bez zvezda se može objasniti tehničkim ograničenjima noćne fotografije</a:t>
            </a:r>
            <a:r>
              <a:rPr lang="en-US" altLang="de-DE" sz="2400" dirty="0">
                <a:solidFill>
                  <a:srgbClr val="333333"/>
                </a:solidFill>
              </a:rPr>
              <a:t>).</a:t>
            </a:r>
          </a:p>
          <a:p>
            <a:pPr marL="342900" lvl="0" indent="-342900" defTabSz="914400" fontAlgn="base">
              <a:buClr>
                <a:srgbClr val="333333"/>
              </a:buClr>
              <a:buFont typeface="WingDings"/>
              <a:buChar char=""/>
            </a:pPr>
            <a:r>
              <a:rPr lang="sr-Latn-CS" altLang="de-DE" sz="2400" dirty="0">
                <a:solidFill>
                  <a:srgbClr val="333333"/>
                </a:solidFill>
              </a:rPr>
              <a:t>Moderne</a:t>
            </a:r>
            <a:r>
              <a:rPr lang="en-US" altLang="de-DE" sz="2400" dirty="0">
                <a:solidFill>
                  <a:srgbClr val="333333"/>
                </a:solidFill>
              </a:rPr>
              <a:t> legend</a:t>
            </a:r>
            <a:r>
              <a:rPr lang="sr-Latn-CS" altLang="de-DE" sz="2400" dirty="0">
                <a:solidFill>
                  <a:srgbClr val="333333"/>
                </a:solidFill>
              </a:rPr>
              <a:t>e izvlače činjenice iz konteksta i razvijaju ih do krajnjih granica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1B2B90C2-E154-4FB3-9C2B-ED73565E99DE}" type="slidenum">
              <a:rPr lang="de-DE" altLang="de-DE" smtClean="0"/>
              <a:pPr/>
              <a:t>182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8272</Words>
  <Application>Microsoft Office PowerPoint</Application>
  <PresentationFormat>Custom</PresentationFormat>
  <Paragraphs>1505</Paragraphs>
  <Slides>182</Slides>
  <Notes>182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182</vt:i4>
      </vt:variant>
    </vt:vector>
  </HeadingPairs>
  <TitlesOfParts>
    <vt:vector size="189" baseType="lpstr">
      <vt:lpstr>WingDings</vt:lpstr>
      <vt:lpstr>Symbol</vt:lpstr>
      <vt:lpstr>Calibri Light</vt:lpstr>
      <vt:lpstr>Times New Roman</vt:lpstr>
      <vt:lpstr>Arial</vt:lpstr>
      <vt:lpstr>Verdana</vt:lpstr>
      <vt:lpstr>UKE_PPT-Vorlage_16zu9</vt:lpstr>
      <vt:lpstr>MKT 2 A – Prebrzo zaključivanje I</vt:lpstr>
      <vt:lpstr>Prebrzo zaključivanje</vt:lpstr>
      <vt:lpstr>Prebrzo zaključivanje</vt:lpstr>
      <vt:lpstr>Prebrzo zaključivanje</vt:lpstr>
      <vt:lpstr>Prebrzo zaključivanje</vt:lpstr>
      <vt:lpstr>Prebrzo zaključivanje</vt:lpstr>
      <vt:lpstr>Zaključivanje bez 100%-nih dokaza</vt:lpstr>
      <vt:lpstr>Zaključivanje bez 100%-nih dokaza</vt:lpstr>
      <vt:lpstr>Zaključivanje bez 100%-nih dokaza</vt:lpstr>
      <vt:lpstr>Prebrzo zaključivanje “na delu”</vt:lpstr>
      <vt:lpstr>Prebrzo zaključivanje “na delu”</vt:lpstr>
      <vt:lpstr>Prebrzo zaključivanje “na delu”</vt:lpstr>
      <vt:lpstr>Prebrzo zaključivanje “na delu” - moderne legende - (za drugi primer videti kraj prezentacije)</vt:lpstr>
      <vt:lpstr>Prebrzo zaključivanje “na delu” - moderne legende -</vt:lpstr>
      <vt:lpstr>Prebrzo zaključivanje “na delu” - moderne legende -</vt:lpstr>
      <vt:lpstr>Prebrzo zaključivanje “na delu” - moderne legende -</vt:lpstr>
      <vt:lpstr>Kako nastaju ovakve teorije zavere?</vt:lpstr>
      <vt:lpstr>Kako nastaju ovakve teorije zavere?</vt:lpstr>
      <vt:lpstr>Kako nastaju ovakve teorije zavere?</vt:lpstr>
      <vt:lpstr>Zašto mi ovo radimo?</vt:lpstr>
      <vt:lpstr>Zašto mi ovo radimo?</vt:lpstr>
      <vt:lpstr>Kako prebrzo zaključivanje dovodi do pogrešnih procena u psihozi – primeri</vt:lpstr>
      <vt:lpstr>Zadatak (1)</vt:lpstr>
      <vt:lpstr>Zadatak (1)</vt:lpstr>
      <vt:lpstr>Zadatak (1)</vt:lpstr>
      <vt:lpstr>Slika 1</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2</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3</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4</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5</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6</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7</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opciono: video-klip</vt:lpstr>
      <vt:lpstr>Slika 8</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9</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10</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11</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Slika 12</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Šta bi moglo biti prikazano na ovoj slici?</vt:lpstr>
      <vt:lpstr>Zadatak 2:</vt:lpstr>
      <vt:lpstr>Šta vidite?</vt:lpstr>
      <vt:lpstr>Šta vidite?</vt:lpstr>
      <vt:lpstr>Šta vidite?</vt:lpstr>
      <vt:lpstr>Šta vidite?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Šta vidite?</vt:lpstr>
      <vt:lpstr>Pokušajte da nađete sve likove!</vt:lpstr>
      <vt:lpstr>PowerPoint Presentation</vt:lpstr>
      <vt:lpstr>Primena u svakodnevnom životu</vt:lpstr>
      <vt:lpstr>Primena u svakodnevnom životu</vt:lpstr>
      <vt:lpstr>Primena u svakodnevnom životu</vt:lpstr>
      <vt:lpstr>Primena u svakodnevnom životu</vt:lpstr>
      <vt:lpstr>Primena u svakodnevnom životu</vt:lpstr>
      <vt:lpstr>kakve veze ovo ima sa psihozom?</vt:lpstr>
      <vt:lpstr>kakve veze ovo ima sa psihozom?</vt:lpstr>
      <vt:lpstr>kakve veze ovo ima sa psihozom?</vt:lpstr>
      <vt:lpstr>Hvala na pažnji!</vt:lpstr>
      <vt:lpstr>PowerPoint Presentation</vt:lpstr>
      <vt:lpstr>Brzopleto zaključivanje “na delu” - Moderne legende -</vt:lpstr>
      <vt:lpstr>Brzopleto zaključivanje “na delu” - Moderne legende -</vt:lpstr>
      <vt:lpstr>Brzopleto zaključivanje “na delu” - Moderne legende -</vt:lpstr>
      <vt:lpstr>Brzopleto zaključivanje “na delu” - Moderne legende -</vt:lpstr>
      <vt:lpstr>Brzopleto zaključivanje “na delu” - Moderne legende -</vt:lpstr>
      <vt:lpstr>Brzopleto zaključivanje “na delu” - Moderne legende -</vt:lpstr>
      <vt:lpstr>Brzopleto zaključivanje “na delu” - Moderne legende -</vt:lpstr>
      <vt:lpstr>Kako nastaju ovakve teorije zavere?</vt:lpstr>
      <vt:lpstr>Kako nastaju ovakve teorije zavere?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429</cp:revision>
  <dcterms:created xsi:type="dcterms:W3CDTF">2002-10-15T10:55:06Z</dcterms:created>
  <dcterms:modified xsi:type="dcterms:W3CDTF">2025-02-23T11:11:02Z</dcterms:modified>
</cp:coreProperties>
</file>