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50"/>
  </p:notesMasterIdLst>
  <p:sldIdLst>
    <p:sldId id="358" r:id="rId2"/>
    <p:sldId id="303" r:id="rId3"/>
    <p:sldId id="341" r:id="rId4"/>
    <p:sldId id="340" r:id="rId5"/>
    <p:sldId id="339" r:id="rId6"/>
    <p:sldId id="261" r:id="rId7"/>
    <p:sldId id="262" r:id="rId8"/>
    <p:sldId id="263" r:id="rId9"/>
    <p:sldId id="335" r:id="rId10"/>
    <p:sldId id="330" r:id="rId11"/>
    <p:sldId id="342" r:id="rId12"/>
    <p:sldId id="308" r:id="rId13"/>
    <p:sldId id="344" r:id="rId14"/>
    <p:sldId id="343" r:id="rId15"/>
    <p:sldId id="332" r:id="rId16"/>
    <p:sldId id="345" r:id="rId17"/>
    <p:sldId id="272" r:id="rId18"/>
    <p:sldId id="346" r:id="rId19"/>
    <p:sldId id="274" r:id="rId20"/>
    <p:sldId id="326" r:id="rId21"/>
    <p:sldId id="275" r:id="rId22"/>
    <p:sldId id="309" r:id="rId23"/>
    <p:sldId id="277" r:id="rId24"/>
    <p:sldId id="311" r:id="rId25"/>
    <p:sldId id="348" r:id="rId26"/>
    <p:sldId id="347" r:id="rId27"/>
    <p:sldId id="314" r:id="rId28"/>
    <p:sldId id="350" r:id="rId29"/>
    <p:sldId id="349" r:id="rId30"/>
    <p:sldId id="284" r:id="rId31"/>
    <p:sldId id="285" r:id="rId32"/>
    <p:sldId id="286" r:id="rId33"/>
    <p:sldId id="287" r:id="rId34"/>
    <p:sldId id="288" r:id="rId35"/>
    <p:sldId id="334" r:id="rId36"/>
    <p:sldId id="351" r:id="rId37"/>
    <p:sldId id="352" r:id="rId38"/>
    <p:sldId id="327" r:id="rId39"/>
    <p:sldId id="355" r:id="rId40"/>
    <p:sldId id="354" r:id="rId41"/>
    <p:sldId id="353" r:id="rId42"/>
    <p:sldId id="333" r:id="rId43"/>
    <p:sldId id="356" r:id="rId44"/>
    <p:sldId id="298" r:id="rId45"/>
    <p:sldId id="336" r:id="rId46"/>
    <p:sldId id="357" r:id="rId47"/>
    <p:sldId id="338" r:id="rId48"/>
    <p:sldId id="302" r:id="rId49"/>
  </p:sldIdLst>
  <p:sldSz cx="12195175" cy="6858000"/>
  <p:notesSz cx="9144000" cy="6858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en-US"/>
    </a:defPPr>
    <a:lvl1pPr marL="0" algn="l" defTabSz="914400" rtl="0" eaLnBrk="1" latinLnBrk="0" hangingPunct="1">
      <a:defRPr lang="en-US" sz="1800" kern="1200">
        <a:solidFill>
          <a:schemeClr val="tx1"/>
        </a:solidFill>
        <a:latin typeface="+mn-lt"/>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35" autoAdjust="0"/>
    <p:restoredTop sz="97655" autoAdjust="0"/>
  </p:normalViewPr>
  <p:slideViewPr>
    <p:cSldViewPr>
      <p:cViewPr varScale="1">
        <p:scale>
          <a:sx n="67" d="100"/>
          <a:sy n="67" d="100"/>
        </p:scale>
        <p:origin x="740" y="44"/>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E943FC73-E9D5-4B06-A5DB-3C5338892DFD}" type="datetimeFigureOut">
              <a:rPr lang="en-US" smtClean="0"/>
              <a:pPr/>
              <a:t>9/8/2022</a:t>
            </a:fld>
            <a:endParaRPr lang="en-US" dirty="0"/>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36B1616E-750B-42AD-B6E5-129B3716EC52}" type="slidenum">
              <a:rPr lang="en-US" smtClean="0"/>
              <a:pPr/>
              <a:t>‹Nr.›</a:t>
            </a:fld>
            <a:endParaRPr lang="en-US" dirty="0"/>
          </a:p>
        </p:txBody>
      </p:sp>
    </p:spTree>
    <p:extLst>
      <p:ext uri="{BB962C8B-B14F-4D97-AF65-F5344CB8AC3E}">
        <p14:creationId xmlns:p14="http://schemas.microsoft.com/office/powerpoint/2010/main" val="502244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a:t>
            </a:fld>
            <a:endParaRPr lang="en-US" dirty="0"/>
          </a:p>
        </p:txBody>
      </p:sp>
    </p:spTree>
    <p:extLst>
      <p:ext uri="{BB962C8B-B14F-4D97-AF65-F5344CB8AC3E}">
        <p14:creationId xmlns:p14="http://schemas.microsoft.com/office/powerpoint/2010/main" val="2550685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a:t>
            </a:fld>
            <a:endParaRPr lang="en-US" dirty="0"/>
          </a:p>
        </p:txBody>
      </p:sp>
    </p:spTree>
    <p:extLst>
      <p:ext uri="{BB962C8B-B14F-4D97-AF65-F5344CB8AC3E}">
        <p14:creationId xmlns:p14="http://schemas.microsoft.com/office/powerpoint/2010/main" val="1604236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a:t>
            </a:fld>
            <a:endParaRPr lang="en-US" dirty="0"/>
          </a:p>
        </p:txBody>
      </p:sp>
    </p:spTree>
    <p:extLst>
      <p:ext uri="{BB962C8B-B14F-4D97-AF65-F5344CB8AC3E}">
        <p14:creationId xmlns:p14="http://schemas.microsoft.com/office/powerpoint/2010/main" val="3527334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5</a:t>
            </a:fld>
            <a:endParaRPr lang="en-US" dirty="0"/>
          </a:p>
        </p:txBody>
      </p:sp>
    </p:spTree>
    <p:extLst>
      <p:ext uri="{BB962C8B-B14F-4D97-AF65-F5344CB8AC3E}">
        <p14:creationId xmlns:p14="http://schemas.microsoft.com/office/powerpoint/2010/main" val="2167962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6</a:t>
            </a:fld>
            <a:endParaRPr lang="en-US" dirty="0"/>
          </a:p>
        </p:txBody>
      </p:sp>
    </p:spTree>
    <p:extLst>
      <p:ext uri="{BB962C8B-B14F-4D97-AF65-F5344CB8AC3E}">
        <p14:creationId xmlns:p14="http://schemas.microsoft.com/office/powerpoint/2010/main" val="427893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7</a:t>
            </a:fld>
            <a:endParaRPr lang="en-US" dirty="0"/>
          </a:p>
        </p:txBody>
      </p:sp>
    </p:spTree>
    <p:extLst>
      <p:ext uri="{BB962C8B-B14F-4D97-AF65-F5344CB8AC3E}">
        <p14:creationId xmlns:p14="http://schemas.microsoft.com/office/powerpoint/2010/main" val="2901476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8</a:t>
            </a:fld>
            <a:endParaRPr lang="en-US" dirty="0"/>
          </a:p>
        </p:txBody>
      </p:sp>
    </p:spTree>
    <p:extLst>
      <p:ext uri="{BB962C8B-B14F-4D97-AF65-F5344CB8AC3E}">
        <p14:creationId xmlns:p14="http://schemas.microsoft.com/office/powerpoint/2010/main" val="1415485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9</a:t>
            </a:fld>
            <a:endParaRPr lang="en-US" dirty="0"/>
          </a:p>
        </p:txBody>
      </p:sp>
    </p:spTree>
    <p:extLst>
      <p:ext uri="{BB962C8B-B14F-4D97-AF65-F5344CB8AC3E}">
        <p14:creationId xmlns:p14="http://schemas.microsoft.com/office/powerpoint/2010/main" val="2557364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10</a:t>
            </a:fld>
            <a:endParaRPr lang="en-US" dirty="0"/>
          </a:p>
        </p:txBody>
      </p:sp>
    </p:spTree>
    <p:extLst>
      <p:ext uri="{BB962C8B-B14F-4D97-AF65-F5344CB8AC3E}">
        <p14:creationId xmlns:p14="http://schemas.microsoft.com/office/powerpoint/2010/main" val="2010288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11</a:t>
            </a:fld>
            <a:endParaRPr lang="en-US" dirty="0"/>
          </a:p>
        </p:txBody>
      </p:sp>
    </p:spTree>
    <p:extLst>
      <p:ext uri="{BB962C8B-B14F-4D97-AF65-F5344CB8AC3E}">
        <p14:creationId xmlns:p14="http://schemas.microsoft.com/office/powerpoint/2010/main" val="1841917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12</a:t>
            </a:fld>
            <a:endParaRPr lang="en-US" dirty="0"/>
          </a:p>
        </p:txBody>
      </p:sp>
    </p:spTree>
    <p:extLst>
      <p:ext uri="{BB962C8B-B14F-4D97-AF65-F5344CB8AC3E}">
        <p14:creationId xmlns:p14="http://schemas.microsoft.com/office/powerpoint/2010/main" val="3166408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13</a:t>
            </a:fld>
            <a:endParaRPr lang="en-US" dirty="0"/>
          </a:p>
        </p:txBody>
      </p:sp>
    </p:spTree>
    <p:extLst>
      <p:ext uri="{BB962C8B-B14F-4D97-AF65-F5344CB8AC3E}">
        <p14:creationId xmlns:p14="http://schemas.microsoft.com/office/powerpoint/2010/main" val="740758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14</a:t>
            </a:fld>
            <a:endParaRPr lang="en-US" dirty="0"/>
          </a:p>
        </p:txBody>
      </p:sp>
    </p:spTree>
    <p:extLst>
      <p:ext uri="{BB962C8B-B14F-4D97-AF65-F5344CB8AC3E}">
        <p14:creationId xmlns:p14="http://schemas.microsoft.com/office/powerpoint/2010/main" val="4008107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15</a:t>
            </a:fld>
            <a:endParaRPr lang="en-US" dirty="0"/>
          </a:p>
        </p:txBody>
      </p:sp>
    </p:spTree>
    <p:extLst>
      <p:ext uri="{BB962C8B-B14F-4D97-AF65-F5344CB8AC3E}">
        <p14:creationId xmlns:p14="http://schemas.microsoft.com/office/powerpoint/2010/main" val="463382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16</a:t>
            </a:fld>
            <a:endParaRPr lang="en-US" dirty="0"/>
          </a:p>
        </p:txBody>
      </p:sp>
    </p:spTree>
    <p:extLst>
      <p:ext uri="{BB962C8B-B14F-4D97-AF65-F5344CB8AC3E}">
        <p14:creationId xmlns:p14="http://schemas.microsoft.com/office/powerpoint/2010/main" val="2098200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x-none" noProof="0" dirty="0"/>
          </a:p>
        </p:txBody>
      </p:sp>
      <p:sp>
        <p:nvSpPr>
          <p:cNvPr id="4" name="Slide Number Placeholder 3"/>
          <p:cNvSpPr>
            <a:spLocks noGrp="1"/>
          </p:cNvSpPr>
          <p:nvPr>
            <p:ph type="sldNum" sz="quarter" idx="10"/>
          </p:nvPr>
        </p:nvSpPr>
        <p:spPr/>
        <p:txBody>
          <a:bodyPr/>
          <a:lstStyle/>
          <a:p>
            <a:fld id="{36B1616E-750B-42AD-B6E5-129B3716EC52}" type="slidenum">
              <a:rPr lang="en-US" smtClean="0"/>
              <a:pPr/>
              <a:t>17</a:t>
            </a:fld>
            <a:endParaRPr lang="en-US"/>
          </a:p>
        </p:txBody>
      </p:sp>
    </p:spTree>
    <p:extLst>
      <p:ext uri="{BB962C8B-B14F-4D97-AF65-F5344CB8AC3E}">
        <p14:creationId xmlns:p14="http://schemas.microsoft.com/office/powerpoint/2010/main" val="1349042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x-none" noProof="0" dirty="0"/>
          </a:p>
        </p:txBody>
      </p:sp>
      <p:sp>
        <p:nvSpPr>
          <p:cNvPr id="4" name="Slide Number Placeholder 3"/>
          <p:cNvSpPr>
            <a:spLocks noGrp="1"/>
          </p:cNvSpPr>
          <p:nvPr>
            <p:ph type="sldNum" sz="quarter" idx="10"/>
          </p:nvPr>
        </p:nvSpPr>
        <p:spPr/>
        <p:txBody>
          <a:bodyPr/>
          <a:lstStyle/>
          <a:p>
            <a:fld id="{36B1616E-750B-42AD-B6E5-129B3716EC52}" type="slidenum">
              <a:rPr lang="en-US" smtClean="0"/>
              <a:pPr/>
              <a:t>18</a:t>
            </a:fld>
            <a:endParaRPr lang="en-US"/>
          </a:p>
        </p:txBody>
      </p:sp>
    </p:spTree>
    <p:extLst>
      <p:ext uri="{BB962C8B-B14F-4D97-AF65-F5344CB8AC3E}">
        <p14:creationId xmlns:p14="http://schemas.microsoft.com/office/powerpoint/2010/main" val="1349042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19</a:t>
            </a:fld>
            <a:endParaRPr lang="en-US" dirty="0"/>
          </a:p>
        </p:txBody>
      </p:sp>
    </p:spTree>
    <p:extLst>
      <p:ext uri="{BB962C8B-B14F-4D97-AF65-F5344CB8AC3E}">
        <p14:creationId xmlns:p14="http://schemas.microsoft.com/office/powerpoint/2010/main" val="754327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20</a:t>
            </a:fld>
            <a:endParaRPr lang="en-US" dirty="0"/>
          </a:p>
        </p:txBody>
      </p:sp>
    </p:spTree>
    <p:extLst>
      <p:ext uri="{BB962C8B-B14F-4D97-AF65-F5344CB8AC3E}">
        <p14:creationId xmlns:p14="http://schemas.microsoft.com/office/powerpoint/2010/main" val="286076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21</a:t>
            </a:fld>
            <a:endParaRPr lang="en-US" dirty="0"/>
          </a:p>
        </p:txBody>
      </p:sp>
    </p:spTree>
    <p:extLst>
      <p:ext uri="{BB962C8B-B14F-4D97-AF65-F5344CB8AC3E}">
        <p14:creationId xmlns:p14="http://schemas.microsoft.com/office/powerpoint/2010/main" val="1115180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22</a:t>
            </a:fld>
            <a:endParaRPr lang="en-US" dirty="0"/>
          </a:p>
        </p:txBody>
      </p:sp>
    </p:spTree>
    <p:extLst>
      <p:ext uri="{BB962C8B-B14F-4D97-AF65-F5344CB8AC3E}">
        <p14:creationId xmlns:p14="http://schemas.microsoft.com/office/powerpoint/2010/main" val="2206709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23</a:t>
            </a:fld>
            <a:endParaRPr lang="en-US" dirty="0"/>
          </a:p>
        </p:txBody>
      </p:sp>
    </p:spTree>
    <p:extLst>
      <p:ext uri="{BB962C8B-B14F-4D97-AF65-F5344CB8AC3E}">
        <p14:creationId xmlns:p14="http://schemas.microsoft.com/office/powerpoint/2010/main" val="1186162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24</a:t>
            </a:fld>
            <a:endParaRPr lang="en-US" dirty="0"/>
          </a:p>
        </p:txBody>
      </p:sp>
    </p:spTree>
    <p:extLst>
      <p:ext uri="{BB962C8B-B14F-4D97-AF65-F5344CB8AC3E}">
        <p14:creationId xmlns:p14="http://schemas.microsoft.com/office/powerpoint/2010/main" val="226698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25</a:t>
            </a:fld>
            <a:endParaRPr lang="en-US" dirty="0"/>
          </a:p>
        </p:txBody>
      </p:sp>
    </p:spTree>
    <p:extLst>
      <p:ext uri="{BB962C8B-B14F-4D97-AF65-F5344CB8AC3E}">
        <p14:creationId xmlns:p14="http://schemas.microsoft.com/office/powerpoint/2010/main" val="1264244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26</a:t>
            </a:fld>
            <a:endParaRPr lang="en-US" dirty="0"/>
          </a:p>
        </p:txBody>
      </p:sp>
    </p:spTree>
    <p:extLst>
      <p:ext uri="{BB962C8B-B14F-4D97-AF65-F5344CB8AC3E}">
        <p14:creationId xmlns:p14="http://schemas.microsoft.com/office/powerpoint/2010/main" val="2196207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27</a:t>
            </a:fld>
            <a:endParaRPr lang="en-US" dirty="0"/>
          </a:p>
        </p:txBody>
      </p:sp>
    </p:spTree>
    <p:extLst>
      <p:ext uri="{BB962C8B-B14F-4D97-AF65-F5344CB8AC3E}">
        <p14:creationId xmlns:p14="http://schemas.microsoft.com/office/powerpoint/2010/main" val="898051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28</a:t>
            </a:fld>
            <a:endParaRPr lang="en-US" dirty="0"/>
          </a:p>
        </p:txBody>
      </p:sp>
    </p:spTree>
    <p:extLst>
      <p:ext uri="{BB962C8B-B14F-4D97-AF65-F5344CB8AC3E}">
        <p14:creationId xmlns:p14="http://schemas.microsoft.com/office/powerpoint/2010/main" val="571244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29</a:t>
            </a:fld>
            <a:endParaRPr lang="en-US" dirty="0"/>
          </a:p>
        </p:txBody>
      </p:sp>
    </p:spTree>
    <p:extLst>
      <p:ext uri="{BB962C8B-B14F-4D97-AF65-F5344CB8AC3E}">
        <p14:creationId xmlns:p14="http://schemas.microsoft.com/office/powerpoint/2010/main" val="4174964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30</a:t>
            </a:fld>
            <a:endParaRPr lang="en-US" dirty="0"/>
          </a:p>
        </p:txBody>
      </p:sp>
    </p:spTree>
    <p:extLst>
      <p:ext uri="{BB962C8B-B14F-4D97-AF65-F5344CB8AC3E}">
        <p14:creationId xmlns:p14="http://schemas.microsoft.com/office/powerpoint/2010/main" val="707461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31</a:t>
            </a:fld>
            <a:endParaRPr lang="en-US" dirty="0"/>
          </a:p>
        </p:txBody>
      </p:sp>
    </p:spTree>
    <p:extLst>
      <p:ext uri="{BB962C8B-B14F-4D97-AF65-F5344CB8AC3E}">
        <p14:creationId xmlns:p14="http://schemas.microsoft.com/office/powerpoint/2010/main" val="11300752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32</a:t>
            </a:fld>
            <a:endParaRPr lang="en-US" dirty="0"/>
          </a:p>
        </p:txBody>
      </p:sp>
    </p:spTree>
    <p:extLst>
      <p:ext uri="{BB962C8B-B14F-4D97-AF65-F5344CB8AC3E}">
        <p14:creationId xmlns:p14="http://schemas.microsoft.com/office/powerpoint/2010/main" val="3388889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33</a:t>
            </a:fld>
            <a:endParaRPr lang="en-US" dirty="0"/>
          </a:p>
        </p:txBody>
      </p:sp>
    </p:spTree>
    <p:extLst>
      <p:ext uri="{BB962C8B-B14F-4D97-AF65-F5344CB8AC3E}">
        <p14:creationId xmlns:p14="http://schemas.microsoft.com/office/powerpoint/2010/main" val="583458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34</a:t>
            </a:fld>
            <a:endParaRPr lang="en-US" dirty="0"/>
          </a:p>
        </p:txBody>
      </p:sp>
    </p:spTree>
    <p:extLst>
      <p:ext uri="{BB962C8B-B14F-4D97-AF65-F5344CB8AC3E}">
        <p14:creationId xmlns:p14="http://schemas.microsoft.com/office/powerpoint/2010/main" val="40104140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35</a:t>
            </a:fld>
            <a:endParaRPr lang="en-US" dirty="0"/>
          </a:p>
        </p:txBody>
      </p:sp>
    </p:spTree>
    <p:extLst>
      <p:ext uri="{BB962C8B-B14F-4D97-AF65-F5344CB8AC3E}">
        <p14:creationId xmlns:p14="http://schemas.microsoft.com/office/powerpoint/2010/main" val="4160395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36</a:t>
            </a:fld>
            <a:endParaRPr lang="en-US" dirty="0"/>
          </a:p>
        </p:txBody>
      </p:sp>
    </p:spTree>
    <p:extLst>
      <p:ext uri="{BB962C8B-B14F-4D97-AF65-F5344CB8AC3E}">
        <p14:creationId xmlns:p14="http://schemas.microsoft.com/office/powerpoint/2010/main" val="1286670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37</a:t>
            </a:fld>
            <a:endParaRPr lang="en-US" dirty="0"/>
          </a:p>
        </p:txBody>
      </p:sp>
    </p:spTree>
    <p:extLst>
      <p:ext uri="{BB962C8B-B14F-4D97-AF65-F5344CB8AC3E}">
        <p14:creationId xmlns:p14="http://schemas.microsoft.com/office/powerpoint/2010/main" val="40996414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38</a:t>
            </a:fld>
            <a:endParaRPr lang="en-US" dirty="0"/>
          </a:p>
        </p:txBody>
      </p:sp>
    </p:spTree>
    <p:extLst>
      <p:ext uri="{BB962C8B-B14F-4D97-AF65-F5344CB8AC3E}">
        <p14:creationId xmlns:p14="http://schemas.microsoft.com/office/powerpoint/2010/main" val="3756400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39</a:t>
            </a:fld>
            <a:endParaRPr lang="en-US" dirty="0"/>
          </a:p>
        </p:txBody>
      </p:sp>
    </p:spTree>
    <p:extLst>
      <p:ext uri="{BB962C8B-B14F-4D97-AF65-F5344CB8AC3E}">
        <p14:creationId xmlns:p14="http://schemas.microsoft.com/office/powerpoint/2010/main" val="871617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40</a:t>
            </a:fld>
            <a:endParaRPr lang="en-US" dirty="0"/>
          </a:p>
        </p:txBody>
      </p:sp>
    </p:spTree>
    <p:extLst>
      <p:ext uri="{BB962C8B-B14F-4D97-AF65-F5344CB8AC3E}">
        <p14:creationId xmlns:p14="http://schemas.microsoft.com/office/powerpoint/2010/main" val="1864491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41</a:t>
            </a:fld>
            <a:endParaRPr lang="en-US" dirty="0"/>
          </a:p>
        </p:txBody>
      </p:sp>
    </p:spTree>
    <p:extLst>
      <p:ext uri="{BB962C8B-B14F-4D97-AF65-F5344CB8AC3E}">
        <p14:creationId xmlns:p14="http://schemas.microsoft.com/office/powerpoint/2010/main" val="2806235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42</a:t>
            </a:fld>
            <a:endParaRPr lang="en-US" dirty="0"/>
          </a:p>
        </p:txBody>
      </p:sp>
    </p:spTree>
    <p:extLst>
      <p:ext uri="{BB962C8B-B14F-4D97-AF65-F5344CB8AC3E}">
        <p14:creationId xmlns:p14="http://schemas.microsoft.com/office/powerpoint/2010/main" val="21046496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43</a:t>
            </a:fld>
            <a:endParaRPr lang="en-US" dirty="0"/>
          </a:p>
        </p:txBody>
      </p:sp>
    </p:spTree>
    <p:extLst>
      <p:ext uri="{BB962C8B-B14F-4D97-AF65-F5344CB8AC3E}">
        <p14:creationId xmlns:p14="http://schemas.microsoft.com/office/powerpoint/2010/main" val="15922128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44</a:t>
            </a:fld>
            <a:endParaRPr lang="en-US" dirty="0"/>
          </a:p>
        </p:txBody>
      </p:sp>
    </p:spTree>
    <p:extLst>
      <p:ext uri="{BB962C8B-B14F-4D97-AF65-F5344CB8AC3E}">
        <p14:creationId xmlns:p14="http://schemas.microsoft.com/office/powerpoint/2010/main" val="452175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45</a:t>
            </a:fld>
            <a:endParaRPr lang="en-US" dirty="0"/>
          </a:p>
        </p:txBody>
      </p:sp>
    </p:spTree>
    <p:extLst>
      <p:ext uri="{BB962C8B-B14F-4D97-AF65-F5344CB8AC3E}">
        <p14:creationId xmlns:p14="http://schemas.microsoft.com/office/powerpoint/2010/main" val="5817464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46</a:t>
            </a:fld>
            <a:endParaRPr lang="en-US" dirty="0"/>
          </a:p>
        </p:txBody>
      </p:sp>
    </p:spTree>
    <p:extLst>
      <p:ext uri="{BB962C8B-B14F-4D97-AF65-F5344CB8AC3E}">
        <p14:creationId xmlns:p14="http://schemas.microsoft.com/office/powerpoint/2010/main" val="42004022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B1616E-750B-42AD-B6E5-129B3716EC52}" type="slidenum">
              <a:rPr lang="en-US" smtClean="0"/>
              <a:pPr/>
              <a:t>48</a:t>
            </a:fld>
            <a:endParaRPr lang="en-US" dirty="0"/>
          </a:p>
        </p:txBody>
      </p:sp>
    </p:spTree>
    <p:extLst>
      <p:ext uri="{BB962C8B-B14F-4D97-AF65-F5344CB8AC3E}">
        <p14:creationId xmlns:p14="http://schemas.microsoft.com/office/powerpoint/2010/main" val="34401324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Metakognitivni trening 9 – Samopouzdanje</a:t>
            </a:r>
            <a:endParaRPr lang="en-US" dirty="0"/>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en-US"/>
              <a:t>Metakognitivni trening 9 – Samopouzdanje</a:t>
            </a:r>
            <a:endParaRPr lang="en-US" dirty="0"/>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Metakognitivni trening 9 – Samopouzdanje</a:t>
            </a:r>
            <a:endParaRPr lang="en-US" dirty="0"/>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Metakognitivni trening 9 – Samopouzdanje</a:t>
            </a:r>
            <a:endParaRPr lang="en-US" dirty="0"/>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n-US"/>
              <a:t>Metakognitivni trening 9 – Samopouzdanje</a:t>
            </a:r>
            <a:endParaRPr lang="en-US" dirty="0"/>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en-US"/>
              <a:t>Metakognitivni trening 9 – Samopouzdanje</a:t>
            </a:r>
            <a:endParaRPr lang="en-US" dirty="0"/>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Metakognitivni trening 9 – Samopouzdanje</a:t>
            </a:r>
            <a:endParaRPr lang="en-US" dirty="0"/>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en-US"/>
              <a:t>Metakognitivni trening 9 – Samopouzdanje</a:t>
            </a:r>
            <a:endParaRPr lang="en-US"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9 I – </a:t>
            </a:r>
            <a:r>
              <a:rPr lang="pl-PL" altLang="ko-KR" dirty="0">
                <a:latin typeface="+mn-lt"/>
                <a:ea typeface="+mn-ea"/>
                <a:cs typeface="+mn-cs"/>
              </a:rPr>
              <a:t>Samopouzdanj</a:t>
            </a:r>
            <a:r>
              <a:rPr lang="pl-PL" altLang="ko-KR" dirty="0"/>
              <a:t>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70434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Samopouzdanje: Šta je to ?</a:t>
            </a:r>
            <a:endParaRPr sz="3600" dirty="0">
              <a:latin typeface="+mn-lt"/>
              <a:ea typeface="+mn-ea"/>
              <a:cs typeface="+mn-cs"/>
            </a:endParaRPr>
          </a:p>
        </p:txBody>
      </p:sp>
      <p:sp>
        <p:nvSpPr>
          <p:cNvPr id="4" name="Content Placeholder 3"/>
          <p:cNvSpPr>
            <a:spLocks noGrp="1"/>
          </p:cNvSpPr>
          <p:nvPr>
            <p:ph idx="1"/>
          </p:nvPr>
        </p:nvSpPr>
        <p:spPr>
          <a:xfrm>
            <a:off x="6249987" y="2204864"/>
            <a:ext cx="5498968" cy="4248000"/>
          </a:xfrm>
        </p:spPr>
        <p:txBody>
          <a:bodyPr/>
          <a:lstStyle/>
          <a:p>
            <a:pPr lvl="0" defTabSz="914400">
              <a:buClr>
                <a:srgbClr val="333333"/>
              </a:buClr>
              <a:tabLst>
                <a:tab pos="277495" algn="l"/>
              </a:tabLst>
            </a:pPr>
            <a:r>
              <a:rPr lang="en-US" sz="2400" dirty="0">
                <a:solidFill>
                  <a:srgbClr val="333333"/>
                </a:solidFill>
              </a:rPr>
              <a:t>???</a:t>
            </a:r>
            <a:endParaRPr lang="en-US" sz="2400" dirty="0"/>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Samopouzdanje: Šta je to ?</a:t>
            </a:r>
            <a:endParaRPr sz="3600" dirty="0">
              <a:latin typeface="+mn-lt"/>
              <a:ea typeface="+mn-ea"/>
              <a:cs typeface="+mn-cs"/>
            </a:endParaRPr>
          </a:p>
        </p:txBody>
      </p:sp>
      <p:sp>
        <p:nvSpPr>
          <p:cNvPr id="4" name="Content Placeholder 3"/>
          <p:cNvSpPr>
            <a:spLocks noGrp="1"/>
          </p:cNvSpPr>
          <p:nvPr>
            <p:ph idx="1"/>
          </p:nvPr>
        </p:nvSpPr>
        <p:spPr>
          <a:xfrm>
            <a:off x="6249987" y="2204864"/>
            <a:ext cx="5498968" cy="4248000"/>
          </a:xfrm>
        </p:spPr>
        <p:txBody>
          <a:bodyPr/>
          <a:lstStyle/>
          <a:p>
            <a:pPr marL="342900" lvl="0" indent="-342900" defTabSz="914400">
              <a:buClr>
                <a:srgbClr val="333333"/>
              </a:buClr>
              <a:buFont typeface="WingDings"/>
              <a:buChar char=""/>
              <a:tabLst>
                <a:tab pos="277495" algn="l"/>
              </a:tabLst>
            </a:pPr>
            <a:r>
              <a:rPr lang="x-none" sz="2400">
                <a:solidFill>
                  <a:srgbClr val="333333"/>
                </a:solidFill>
              </a:rPr>
              <a:t>V</a:t>
            </a:r>
            <a:r>
              <a:rPr lang="x-none" sz="2400" spc="-5">
                <a:solidFill>
                  <a:srgbClr val="333333"/>
                </a:solidFill>
              </a:rPr>
              <a:t>r</a:t>
            </a:r>
            <a:r>
              <a:rPr lang="x-none" sz="2400" spc="-10">
                <a:solidFill>
                  <a:srgbClr val="333333"/>
                </a:solidFill>
              </a:rPr>
              <a:t>e</a:t>
            </a:r>
            <a:r>
              <a:rPr lang="x-none" sz="2400">
                <a:solidFill>
                  <a:srgbClr val="333333"/>
                </a:solidFill>
              </a:rPr>
              <a:t>dnost</a:t>
            </a:r>
            <a:r>
              <a:rPr lang="x-none" sz="2400" spc="-20">
                <a:solidFill>
                  <a:srgbClr val="333333"/>
                </a:solidFill>
              </a:rPr>
              <a:t> </a:t>
            </a:r>
            <a:r>
              <a:rPr lang="x-none" sz="2400">
                <a:solidFill>
                  <a:srgbClr val="333333"/>
                </a:solidFill>
              </a:rPr>
              <a:t>ko</a:t>
            </a:r>
            <a:r>
              <a:rPr lang="x-none" sz="2400" spc="-10">
                <a:solidFill>
                  <a:srgbClr val="333333"/>
                </a:solidFill>
              </a:rPr>
              <a:t>j</a:t>
            </a:r>
            <a:r>
              <a:rPr lang="x-none" sz="2400">
                <a:solidFill>
                  <a:srgbClr val="333333"/>
                </a:solidFill>
              </a:rPr>
              <a:t>u </a:t>
            </a:r>
            <a:r>
              <a:rPr lang="x-none" sz="2400" spc="-10">
                <a:solidFill>
                  <a:srgbClr val="333333"/>
                </a:solidFill>
              </a:rPr>
              <a:t>p</a:t>
            </a:r>
            <a:r>
              <a:rPr lang="x-none" sz="2400">
                <a:solidFill>
                  <a:srgbClr val="333333"/>
                </a:solidFill>
              </a:rPr>
              <a:t>r</a:t>
            </a:r>
            <a:r>
              <a:rPr lang="x-none" sz="2400" spc="-15">
                <a:solidFill>
                  <a:srgbClr val="333333"/>
                </a:solidFill>
              </a:rPr>
              <a:t>i</a:t>
            </a:r>
            <a:r>
              <a:rPr lang="x-none" sz="2400">
                <a:solidFill>
                  <a:srgbClr val="333333"/>
                </a:solidFill>
              </a:rPr>
              <a:t>da</a:t>
            </a:r>
            <a:r>
              <a:rPr lang="x-none" sz="2400" spc="-10">
                <a:solidFill>
                  <a:srgbClr val="333333"/>
                </a:solidFill>
              </a:rPr>
              <a:t>je</a:t>
            </a:r>
            <a:r>
              <a:rPr lang="x-none" sz="2400">
                <a:solidFill>
                  <a:srgbClr val="333333"/>
                </a:solidFill>
              </a:rPr>
              <a:t>mo s</a:t>
            </a:r>
            <a:r>
              <a:rPr lang="x-none" sz="2400" spc="-10">
                <a:solidFill>
                  <a:srgbClr val="333333"/>
                </a:solidFill>
              </a:rPr>
              <a:t>e</a:t>
            </a:r>
            <a:r>
              <a:rPr lang="x-none" sz="2400">
                <a:solidFill>
                  <a:srgbClr val="333333"/>
                </a:solidFill>
              </a:rPr>
              <a:t>b</a:t>
            </a:r>
            <a:r>
              <a:rPr lang="x-none" sz="2400" spc="-10">
                <a:solidFill>
                  <a:srgbClr val="333333"/>
                </a:solidFill>
              </a:rPr>
              <a:t>i</a:t>
            </a:r>
            <a:r>
              <a:rPr lang="x-none" sz="2400">
                <a:solidFill>
                  <a:srgbClr val="333333"/>
                </a:solidFill>
              </a:rPr>
              <a:t>.</a:t>
            </a:r>
            <a:endParaRPr lang="en-US" sz="2400" dirty="0"/>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242914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Samopouzdanje: Šta je to ?</a:t>
            </a:r>
            <a:endParaRPr sz="3600" dirty="0">
              <a:latin typeface="+mn-lt"/>
              <a:ea typeface="+mn-ea"/>
              <a:cs typeface="+mn-cs"/>
            </a:endParaRPr>
          </a:p>
        </p:txBody>
      </p:sp>
      <p:sp>
        <p:nvSpPr>
          <p:cNvPr id="4" name="Content Placeholder 3"/>
          <p:cNvSpPr>
            <a:spLocks noGrp="1"/>
          </p:cNvSpPr>
          <p:nvPr>
            <p:ph idx="1"/>
          </p:nvPr>
        </p:nvSpPr>
        <p:spPr>
          <a:xfrm>
            <a:off x="6249987" y="2204864"/>
            <a:ext cx="5498968" cy="4248000"/>
          </a:xfrm>
        </p:spPr>
        <p:txBody>
          <a:bodyPr/>
          <a:lstStyle/>
          <a:p>
            <a:pPr marL="342900" lvl="0" indent="-342900" defTabSz="914400">
              <a:buClr>
                <a:srgbClr val="333333"/>
              </a:buClr>
              <a:buFont typeface="WingDings"/>
              <a:buChar char=""/>
              <a:tabLst>
                <a:tab pos="277495" algn="l"/>
              </a:tabLst>
            </a:pPr>
            <a:r>
              <a:rPr lang="x-none" sz="2400">
                <a:solidFill>
                  <a:srgbClr val="333333"/>
                </a:solidFill>
              </a:rPr>
              <a:t>V</a:t>
            </a:r>
            <a:r>
              <a:rPr lang="x-none" sz="2400" spc="-5">
                <a:solidFill>
                  <a:srgbClr val="333333"/>
                </a:solidFill>
              </a:rPr>
              <a:t>r</a:t>
            </a:r>
            <a:r>
              <a:rPr lang="x-none" sz="2400" spc="-10">
                <a:solidFill>
                  <a:srgbClr val="333333"/>
                </a:solidFill>
              </a:rPr>
              <a:t>e</a:t>
            </a:r>
            <a:r>
              <a:rPr lang="x-none" sz="2400">
                <a:solidFill>
                  <a:srgbClr val="333333"/>
                </a:solidFill>
              </a:rPr>
              <a:t>dnost</a:t>
            </a:r>
            <a:r>
              <a:rPr lang="x-none" sz="2400" spc="-20">
                <a:solidFill>
                  <a:srgbClr val="333333"/>
                </a:solidFill>
              </a:rPr>
              <a:t> </a:t>
            </a:r>
            <a:r>
              <a:rPr lang="x-none" sz="2400">
                <a:solidFill>
                  <a:srgbClr val="333333"/>
                </a:solidFill>
              </a:rPr>
              <a:t>ko</a:t>
            </a:r>
            <a:r>
              <a:rPr lang="x-none" sz="2400" spc="-10">
                <a:solidFill>
                  <a:srgbClr val="333333"/>
                </a:solidFill>
              </a:rPr>
              <a:t>j</a:t>
            </a:r>
            <a:r>
              <a:rPr lang="x-none" sz="2400">
                <a:solidFill>
                  <a:srgbClr val="333333"/>
                </a:solidFill>
              </a:rPr>
              <a:t>u </a:t>
            </a:r>
            <a:r>
              <a:rPr lang="x-none" sz="2400" spc="-10">
                <a:solidFill>
                  <a:srgbClr val="333333"/>
                </a:solidFill>
              </a:rPr>
              <a:t>p</a:t>
            </a:r>
            <a:r>
              <a:rPr lang="x-none" sz="2400">
                <a:solidFill>
                  <a:srgbClr val="333333"/>
                </a:solidFill>
              </a:rPr>
              <a:t>r</a:t>
            </a:r>
            <a:r>
              <a:rPr lang="x-none" sz="2400" spc="-15">
                <a:solidFill>
                  <a:srgbClr val="333333"/>
                </a:solidFill>
              </a:rPr>
              <a:t>i</a:t>
            </a:r>
            <a:r>
              <a:rPr lang="x-none" sz="2400">
                <a:solidFill>
                  <a:srgbClr val="333333"/>
                </a:solidFill>
              </a:rPr>
              <a:t>da</a:t>
            </a:r>
            <a:r>
              <a:rPr lang="x-none" sz="2400" spc="-10">
                <a:solidFill>
                  <a:srgbClr val="333333"/>
                </a:solidFill>
              </a:rPr>
              <a:t>je</a:t>
            </a:r>
            <a:r>
              <a:rPr lang="x-none" sz="2400">
                <a:solidFill>
                  <a:srgbClr val="333333"/>
                </a:solidFill>
              </a:rPr>
              <a:t>mo s</a:t>
            </a:r>
            <a:r>
              <a:rPr lang="x-none" sz="2400" spc="-10">
                <a:solidFill>
                  <a:srgbClr val="333333"/>
                </a:solidFill>
              </a:rPr>
              <a:t>e</a:t>
            </a:r>
            <a:r>
              <a:rPr lang="x-none" sz="2400">
                <a:solidFill>
                  <a:srgbClr val="333333"/>
                </a:solidFill>
              </a:rPr>
              <a:t>b</a:t>
            </a:r>
            <a:r>
              <a:rPr lang="x-none" sz="2400" spc="-10">
                <a:solidFill>
                  <a:srgbClr val="333333"/>
                </a:solidFill>
              </a:rPr>
              <a:t>i</a:t>
            </a:r>
            <a:r>
              <a:rPr lang="x-none" sz="2400">
                <a:solidFill>
                  <a:srgbClr val="333333"/>
                </a:solidFill>
              </a:rPr>
              <a:t>.</a:t>
            </a:r>
          </a:p>
          <a:p>
            <a:pPr marL="342900" lvl="0" indent="-342900" defTabSz="914400">
              <a:buClr>
                <a:srgbClr val="333333"/>
              </a:buClr>
              <a:buFont typeface="WingDings"/>
              <a:buChar char=""/>
              <a:tabLst>
                <a:tab pos="277495" algn="l"/>
              </a:tabLst>
            </a:pPr>
            <a:r>
              <a:rPr lang="x-none" sz="2400">
                <a:solidFill>
                  <a:srgbClr val="333333"/>
                </a:solidFill>
              </a:rPr>
              <a:t>Subj</a:t>
            </a:r>
            <a:r>
              <a:rPr lang="x-none" sz="2400" spc="-15">
                <a:solidFill>
                  <a:srgbClr val="333333"/>
                </a:solidFill>
              </a:rPr>
              <a:t>e</a:t>
            </a:r>
            <a:r>
              <a:rPr lang="x-none" sz="2400">
                <a:solidFill>
                  <a:srgbClr val="333333"/>
                </a:solidFill>
              </a:rPr>
              <a:t>ktivna procena sa</a:t>
            </a:r>
            <a:r>
              <a:rPr lang="x-none" sz="2400" spc="-10">
                <a:solidFill>
                  <a:srgbClr val="333333"/>
                </a:solidFill>
              </a:rPr>
              <a:t>m</a:t>
            </a:r>
            <a:r>
              <a:rPr lang="x-none" sz="2400">
                <a:solidFill>
                  <a:srgbClr val="333333"/>
                </a:solidFill>
              </a:rPr>
              <a:t>og</a:t>
            </a:r>
            <a:r>
              <a:rPr lang="x-none" sz="2400" spc="-15">
                <a:solidFill>
                  <a:srgbClr val="333333"/>
                </a:solidFill>
              </a:rPr>
              <a:t> </a:t>
            </a:r>
            <a:r>
              <a:rPr lang="x-none" sz="2400">
                <a:solidFill>
                  <a:srgbClr val="333333"/>
                </a:solidFill>
              </a:rPr>
              <a:t>s</a:t>
            </a:r>
            <a:r>
              <a:rPr lang="x-none" sz="2400" spc="-10">
                <a:solidFill>
                  <a:srgbClr val="333333"/>
                </a:solidFill>
              </a:rPr>
              <a:t>e</a:t>
            </a:r>
            <a:r>
              <a:rPr lang="x-none" sz="2400">
                <a:solidFill>
                  <a:srgbClr val="333333"/>
                </a:solidFill>
              </a:rPr>
              <a:t>b</a:t>
            </a:r>
            <a:r>
              <a:rPr lang="x-none" sz="2400" spc="-10">
                <a:solidFill>
                  <a:srgbClr val="333333"/>
                </a:solidFill>
              </a:rPr>
              <a:t>e</a:t>
            </a:r>
            <a:r>
              <a:rPr lang="x-none" sz="2400">
                <a:solidFill>
                  <a:srgbClr val="333333"/>
                </a:solidFill>
              </a:rPr>
              <a:t>.</a:t>
            </a:r>
            <a:endParaRPr lang="en-US" sz="2400" dirty="0"/>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165366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Samopouzdanje: Šta je to ?</a:t>
            </a:r>
            <a:endParaRPr sz="3600" dirty="0">
              <a:latin typeface="+mn-lt"/>
              <a:ea typeface="+mn-ea"/>
              <a:cs typeface="+mn-cs"/>
            </a:endParaRPr>
          </a:p>
        </p:txBody>
      </p:sp>
      <p:sp>
        <p:nvSpPr>
          <p:cNvPr id="4" name="Content Placeholder 3"/>
          <p:cNvSpPr>
            <a:spLocks noGrp="1"/>
          </p:cNvSpPr>
          <p:nvPr>
            <p:ph idx="1"/>
          </p:nvPr>
        </p:nvSpPr>
        <p:spPr>
          <a:xfrm>
            <a:off x="6249987" y="2204864"/>
            <a:ext cx="5498968" cy="4248000"/>
          </a:xfrm>
        </p:spPr>
        <p:txBody>
          <a:bodyPr/>
          <a:lstStyle/>
          <a:p>
            <a:pPr marL="342900" lvl="0" indent="-342900" defTabSz="914400">
              <a:buClr>
                <a:srgbClr val="333333"/>
              </a:buClr>
              <a:buFont typeface="WingDings"/>
              <a:buChar char=""/>
              <a:tabLst>
                <a:tab pos="277495" algn="l"/>
              </a:tabLst>
            </a:pPr>
            <a:r>
              <a:rPr lang="x-none" sz="2400">
                <a:solidFill>
                  <a:srgbClr val="333333"/>
                </a:solidFill>
              </a:rPr>
              <a:t>V</a:t>
            </a:r>
            <a:r>
              <a:rPr lang="x-none" sz="2400" spc="-5">
                <a:solidFill>
                  <a:srgbClr val="333333"/>
                </a:solidFill>
              </a:rPr>
              <a:t>r</a:t>
            </a:r>
            <a:r>
              <a:rPr lang="x-none" sz="2400" spc="-10">
                <a:solidFill>
                  <a:srgbClr val="333333"/>
                </a:solidFill>
              </a:rPr>
              <a:t>e</a:t>
            </a:r>
            <a:r>
              <a:rPr lang="x-none" sz="2400">
                <a:solidFill>
                  <a:srgbClr val="333333"/>
                </a:solidFill>
              </a:rPr>
              <a:t>dnost</a:t>
            </a:r>
            <a:r>
              <a:rPr lang="x-none" sz="2400" spc="-20">
                <a:solidFill>
                  <a:srgbClr val="333333"/>
                </a:solidFill>
              </a:rPr>
              <a:t> </a:t>
            </a:r>
            <a:r>
              <a:rPr lang="x-none" sz="2400">
                <a:solidFill>
                  <a:srgbClr val="333333"/>
                </a:solidFill>
              </a:rPr>
              <a:t>ko</a:t>
            </a:r>
            <a:r>
              <a:rPr lang="x-none" sz="2400" spc="-10">
                <a:solidFill>
                  <a:srgbClr val="333333"/>
                </a:solidFill>
              </a:rPr>
              <a:t>j</a:t>
            </a:r>
            <a:r>
              <a:rPr lang="x-none" sz="2400">
                <a:solidFill>
                  <a:srgbClr val="333333"/>
                </a:solidFill>
              </a:rPr>
              <a:t>u </a:t>
            </a:r>
            <a:r>
              <a:rPr lang="x-none" sz="2400" spc="-10">
                <a:solidFill>
                  <a:srgbClr val="333333"/>
                </a:solidFill>
              </a:rPr>
              <a:t>p</a:t>
            </a:r>
            <a:r>
              <a:rPr lang="x-none" sz="2400">
                <a:solidFill>
                  <a:srgbClr val="333333"/>
                </a:solidFill>
              </a:rPr>
              <a:t>r</a:t>
            </a:r>
            <a:r>
              <a:rPr lang="x-none" sz="2400" spc="-15">
                <a:solidFill>
                  <a:srgbClr val="333333"/>
                </a:solidFill>
              </a:rPr>
              <a:t>i</a:t>
            </a:r>
            <a:r>
              <a:rPr lang="x-none" sz="2400">
                <a:solidFill>
                  <a:srgbClr val="333333"/>
                </a:solidFill>
              </a:rPr>
              <a:t>da</a:t>
            </a:r>
            <a:r>
              <a:rPr lang="x-none" sz="2400" spc="-10">
                <a:solidFill>
                  <a:srgbClr val="333333"/>
                </a:solidFill>
              </a:rPr>
              <a:t>je</a:t>
            </a:r>
            <a:r>
              <a:rPr lang="x-none" sz="2400">
                <a:solidFill>
                  <a:srgbClr val="333333"/>
                </a:solidFill>
              </a:rPr>
              <a:t>mo s</a:t>
            </a:r>
            <a:r>
              <a:rPr lang="x-none" sz="2400" spc="-10">
                <a:solidFill>
                  <a:srgbClr val="333333"/>
                </a:solidFill>
              </a:rPr>
              <a:t>e</a:t>
            </a:r>
            <a:r>
              <a:rPr lang="x-none" sz="2400">
                <a:solidFill>
                  <a:srgbClr val="333333"/>
                </a:solidFill>
              </a:rPr>
              <a:t>b</a:t>
            </a:r>
            <a:r>
              <a:rPr lang="x-none" sz="2400" spc="-10">
                <a:solidFill>
                  <a:srgbClr val="333333"/>
                </a:solidFill>
              </a:rPr>
              <a:t>i</a:t>
            </a:r>
            <a:r>
              <a:rPr lang="x-none" sz="2400">
                <a:solidFill>
                  <a:srgbClr val="333333"/>
                </a:solidFill>
              </a:rPr>
              <a:t>.</a:t>
            </a:r>
          </a:p>
          <a:p>
            <a:pPr marL="342900" lvl="0" indent="-342900" defTabSz="914400">
              <a:buClr>
                <a:srgbClr val="333333"/>
              </a:buClr>
              <a:buFont typeface="WingDings"/>
              <a:buChar char=""/>
              <a:tabLst>
                <a:tab pos="277495" algn="l"/>
              </a:tabLst>
            </a:pPr>
            <a:r>
              <a:rPr lang="x-none" sz="2400">
                <a:solidFill>
                  <a:srgbClr val="333333"/>
                </a:solidFill>
              </a:rPr>
              <a:t>Subj</a:t>
            </a:r>
            <a:r>
              <a:rPr lang="x-none" sz="2400" spc="-15">
                <a:solidFill>
                  <a:srgbClr val="333333"/>
                </a:solidFill>
              </a:rPr>
              <a:t>e</a:t>
            </a:r>
            <a:r>
              <a:rPr lang="x-none" sz="2400">
                <a:solidFill>
                  <a:srgbClr val="333333"/>
                </a:solidFill>
              </a:rPr>
              <a:t>ktivna procena sa</a:t>
            </a:r>
            <a:r>
              <a:rPr lang="x-none" sz="2400" spc="-10">
                <a:solidFill>
                  <a:srgbClr val="333333"/>
                </a:solidFill>
              </a:rPr>
              <a:t>m</a:t>
            </a:r>
            <a:r>
              <a:rPr lang="x-none" sz="2400">
                <a:solidFill>
                  <a:srgbClr val="333333"/>
                </a:solidFill>
              </a:rPr>
              <a:t>og</a:t>
            </a:r>
            <a:r>
              <a:rPr lang="x-none" sz="2400" spc="-15">
                <a:solidFill>
                  <a:srgbClr val="333333"/>
                </a:solidFill>
              </a:rPr>
              <a:t> </a:t>
            </a:r>
            <a:r>
              <a:rPr lang="x-none" sz="2400">
                <a:solidFill>
                  <a:srgbClr val="333333"/>
                </a:solidFill>
              </a:rPr>
              <a:t>s</a:t>
            </a:r>
            <a:r>
              <a:rPr lang="x-none" sz="2400" spc="-10">
                <a:solidFill>
                  <a:srgbClr val="333333"/>
                </a:solidFill>
              </a:rPr>
              <a:t>e</a:t>
            </a:r>
            <a:r>
              <a:rPr lang="x-none" sz="2400">
                <a:solidFill>
                  <a:srgbClr val="333333"/>
                </a:solidFill>
              </a:rPr>
              <a:t>b</a:t>
            </a:r>
            <a:r>
              <a:rPr lang="x-none" sz="2400" spc="-10">
                <a:solidFill>
                  <a:srgbClr val="333333"/>
                </a:solidFill>
              </a:rPr>
              <a:t>e</a:t>
            </a:r>
            <a:r>
              <a:rPr lang="x-none" sz="2400">
                <a:solidFill>
                  <a:srgbClr val="333333"/>
                </a:solidFill>
              </a:rPr>
              <a:t>.</a:t>
            </a:r>
          </a:p>
          <a:p>
            <a:pPr marL="342900" lvl="0" indent="-342900" defTabSz="914400">
              <a:buClr>
                <a:srgbClr val="333333"/>
              </a:buClr>
              <a:buFont typeface="WingDings"/>
              <a:buChar char=""/>
              <a:tabLst>
                <a:tab pos="277495" algn="l"/>
              </a:tabLst>
            </a:pPr>
            <a:r>
              <a:rPr lang="x-none" sz="2400" spc="-10">
                <a:solidFill>
                  <a:srgbClr val="333333"/>
                </a:solidFill>
              </a:rPr>
              <a:t>O</a:t>
            </a:r>
            <a:r>
              <a:rPr lang="x-none" sz="2400">
                <a:solidFill>
                  <a:srgbClr val="333333"/>
                </a:solidFill>
              </a:rPr>
              <a:t>vo nije nužno p</a:t>
            </a:r>
            <a:r>
              <a:rPr lang="x-none" sz="2400" spc="-10">
                <a:solidFill>
                  <a:srgbClr val="333333"/>
                </a:solidFill>
              </a:rPr>
              <a:t>o</a:t>
            </a:r>
            <a:r>
              <a:rPr lang="x-none" sz="2400">
                <a:solidFill>
                  <a:srgbClr val="333333"/>
                </a:solidFill>
              </a:rPr>
              <a:t>v</a:t>
            </a:r>
            <a:r>
              <a:rPr lang="x-none" sz="2400" spc="-10">
                <a:solidFill>
                  <a:srgbClr val="333333"/>
                </a:solidFill>
              </a:rPr>
              <a:t>e</a:t>
            </a:r>
            <a:r>
              <a:rPr lang="x-none" sz="2400">
                <a:solidFill>
                  <a:srgbClr val="333333"/>
                </a:solidFill>
              </a:rPr>
              <a:t>zano</a:t>
            </a:r>
            <a:r>
              <a:rPr lang="x-none" sz="2400" spc="-30">
                <a:solidFill>
                  <a:srgbClr val="333333"/>
                </a:solidFill>
              </a:rPr>
              <a:t> </a:t>
            </a:r>
            <a:r>
              <a:rPr lang="x-none" sz="2400">
                <a:solidFill>
                  <a:srgbClr val="333333"/>
                </a:solidFill>
              </a:rPr>
              <a:t>sa tim kako</a:t>
            </a:r>
            <a:r>
              <a:rPr lang="x-none" sz="2400" spc="-15">
                <a:solidFill>
                  <a:srgbClr val="333333"/>
                </a:solidFill>
              </a:rPr>
              <a:t> </a:t>
            </a:r>
            <a:r>
              <a:rPr lang="en-US" sz="2400" dirty="0">
                <a:solidFill>
                  <a:srgbClr val="333333"/>
                </a:solidFill>
              </a:rPr>
              <a:t>vas</a:t>
            </a:r>
            <a:r>
              <a:rPr lang="x-none" sz="2400" spc="-15">
                <a:solidFill>
                  <a:srgbClr val="333333"/>
                </a:solidFill>
              </a:rPr>
              <a:t> </a:t>
            </a:r>
            <a:r>
              <a:rPr lang="x-none" sz="2400">
                <a:solidFill>
                  <a:srgbClr val="333333"/>
                </a:solidFill>
              </a:rPr>
              <a:t>druge</a:t>
            </a:r>
            <a:r>
              <a:rPr lang="x-none" sz="2400" spc="-30">
                <a:solidFill>
                  <a:srgbClr val="333333"/>
                </a:solidFill>
              </a:rPr>
              <a:t> </a:t>
            </a:r>
            <a:r>
              <a:rPr lang="x-none" sz="2400">
                <a:solidFill>
                  <a:srgbClr val="333333"/>
                </a:solidFill>
              </a:rPr>
              <a:t>os</a:t>
            </a:r>
            <a:r>
              <a:rPr lang="x-none" sz="2400" spc="-10">
                <a:solidFill>
                  <a:srgbClr val="333333"/>
                </a:solidFill>
              </a:rPr>
              <a:t>o</a:t>
            </a:r>
            <a:r>
              <a:rPr lang="x-none" sz="2400">
                <a:solidFill>
                  <a:srgbClr val="333333"/>
                </a:solidFill>
              </a:rPr>
              <a:t>be dož</a:t>
            </a:r>
            <a:r>
              <a:rPr lang="x-none" sz="2400" spc="-10">
                <a:solidFill>
                  <a:srgbClr val="333333"/>
                </a:solidFill>
              </a:rPr>
              <a:t>i</a:t>
            </a:r>
            <a:r>
              <a:rPr lang="x-none" sz="2400">
                <a:solidFill>
                  <a:srgbClr val="333333"/>
                </a:solidFill>
              </a:rPr>
              <a:t>vl</a:t>
            </a:r>
            <a:r>
              <a:rPr lang="x-none" sz="2400" spc="-10">
                <a:solidFill>
                  <a:srgbClr val="333333"/>
                </a:solidFill>
              </a:rPr>
              <a:t>j</a:t>
            </a:r>
            <a:r>
              <a:rPr lang="x-none" sz="2400">
                <a:solidFill>
                  <a:srgbClr val="333333"/>
                </a:solidFill>
              </a:rPr>
              <a:t>av</a:t>
            </a:r>
            <a:r>
              <a:rPr lang="x-none" sz="2400" spc="-10">
                <a:solidFill>
                  <a:srgbClr val="333333"/>
                </a:solidFill>
              </a:rPr>
              <a:t>a</a:t>
            </a:r>
            <a:r>
              <a:rPr lang="x-none" sz="2400">
                <a:solidFill>
                  <a:srgbClr val="333333"/>
                </a:solidFill>
              </a:rPr>
              <a:t>ju.</a:t>
            </a:r>
            <a:endParaRPr lang="en-US" sz="2400" dirty="0"/>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1099084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Nisko</a:t>
            </a:r>
            <a:r>
              <a:rPr lang="en-US" sz="3600" dirty="0">
                <a:latin typeface="+mn-lt"/>
                <a:ea typeface="+mn-ea"/>
                <a:cs typeface="+mn-cs"/>
              </a:rPr>
              <a:t> </a:t>
            </a:r>
            <a:r>
              <a:rPr lang="en-US" sz="3600" dirty="0" err="1">
                <a:latin typeface="+mn-lt"/>
                <a:ea typeface="+mn-ea"/>
                <a:cs typeface="+mn-cs"/>
              </a:rPr>
              <a:t>samopouzdanje</a:t>
            </a:r>
            <a:r>
              <a:rPr lang="en-US" sz="3600" dirty="0">
                <a:latin typeface="+mn-lt"/>
                <a:ea typeface="+mn-ea"/>
                <a:cs typeface="+mn-cs"/>
              </a:rPr>
              <a:t> </a:t>
            </a:r>
            <a:r>
              <a:rPr lang="en-US" sz="3600" dirty="0" err="1">
                <a:latin typeface="+mn-lt"/>
                <a:ea typeface="+mn-ea"/>
                <a:cs typeface="+mn-cs"/>
              </a:rPr>
              <a:t>može</a:t>
            </a:r>
            <a:r>
              <a:rPr lang="en-US" sz="3600" dirty="0">
                <a:latin typeface="+mn-lt"/>
                <a:ea typeface="+mn-ea"/>
                <a:cs typeface="+mn-cs"/>
              </a:rPr>
              <a:t> </a:t>
            </a:r>
            <a:r>
              <a:rPr lang="en-US" sz="3600" dirty="0" err="1">
                <a:latin typeface="+mn-lt"/>
                <a:ea typeface="+mn-ea"/>
                <a:cs typeface="+mn-cs"/>
              </a:rPr>
              <a:t>uticati</a:t>
            </a:r>
            <a:r>
              <a:rPr lang="en-US" sz="3600" dirty="0">
                <a:latin typeface="+mn-lt"/>
                <a:ea typeface="+mn-ea"/>
                <a:cs typeface="+mn-cs"/>
              </a:rPr>
              <a:t> </a:t>
            </a:r>
            <a:r>
              <a:rPr lang="en-US" sz="3600" dirty="0" err="1">
                <a:latin typeface="+mn-lt"/>
                <a:ea typeface="+mn-ea"/>
                <a:cs typeface="+mn-cs"/>
              </a:rPr>
              <a:t>na</a:t>
            </a:r>
            <a:r>
              <a:rPr lang="en-US" sz="3600" dirty="0">
                <a:latin typeface="+mn-lt"/>
                <a:ea typeface="+mn-ea"/>
                <a:cs typeface="+mn-cs"/>
              </a:rPr>
              <a:t> </a:t>
            </a:r>
            <a:r>
              <a:rPr lang="en-US" sz="3600" dirty="0" err="1">
                <a:latin typeface="+mn-lt"/>
                <a:ea typeface="+mn-ea"/>
                <a:cs typeface="+mn-cs"/>
              </a:rPr>
              <a:t>mentalno</a:t>
            </a:r>
            <a:r>
              <a:rPr lang="en-US" sz="3600" dirty="0">
                <a:latin typeface="+mn-lt"/>
                <a:ea typeface="+mn-ea"/>
                <a:cs typeface="+mn-cs"/>
              </a:rPr>
              <a:t> </a:t>
            </a:r>
            <a:r>
              <a:rPr lang="en-US" sz="3600" dirty="0" err="1">
                <a:latin typeface="+mn-lt"/>
                <a:ea typeface="+mn-ea"/>
                <a:cs typeface="+mn-cs"/>
              </a:rPr>
              <a:t>zdravlje</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6350" lvl="0" indent="-342900" defTabSz="914400">
              <a:buClr>
                <a:srgbClr val="333333"/>
              </a:buClr>
              <a:buFont typeface="WingDings"/>
              <a:buChar char=""/>
              <a:tabLst>
                <a:tab pos="375285" algn="l"/>
              </a:tabLst>
            </a:pPr>
            <a:r>
              <a:rPr lang="en-US" sz="2400" dirty="0" err="1">
                <a:solidFill>
                  <a:srgbClr val="333333"/>
                </a:solidFill>
              </a:rPr>
              <a:t>Ljud</a:t>
            </a:r>
            <a:r>
              <a:rPr lang="en-US" sz="2400" spc="-10" dirty="0" err="1">
                <a:solidFill>
                  <a:srgbClr val="333333"/>
                </a:solidFill>
              </a:rPr>
              <a:t>i</a:t>
            </a:r>
            <a:r>
              <a:rPr lang="en-US" sz="2400" spc="1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m</a:t>
            </a:r>
            <a:r>
              <a:rPr lang="en-US" sz="2400" spc="-15" dirty="0" err="1">
                <a:solidFill>
                  <a:srgbClr val="333333"/>
                </a:solidFill>
              </a:rPr>
              <a:t>entalnim</a:t>
            </a:r>
            <a:r>
              <a:rPr lang="en-US" sz="2400" spc="30" dirty="0">
                <a:solidFill>
                  <a:srgbClr val="333333"/>
                </a:solidFill>
              </a:rPr>
              <a:t> </a:t>
            </a:r>
            <a:r>
              <a:rPr lang="en-US" sz="2400" dirty="0" err="1">
                <a:solidFill>
                  <a:srgbClr val="333333"/>
                </a:solidFill>
              </a:rPr>
              <a:t>por</a:t>
            </a:r>
            <a:r>
              <a:rPr lang="en-US" sz="2400" spc="-10" dirty="0" err="1">
                <a:solidFill>
                  <a:srgbClr val="333333"/>
                </a:solidFill>
              </a:rPr>
              <a:t>e</a:t>
            </a:r>
            <a:r>
              <a:rPr lang="en-US" sz="2400" spc="-15" dirty="0" err="1">
                <a:solidFill>
                  <a:srgbClr val="333333"/>
                </a:solidFill>
              </a:rPr>
              <a:t>mećajima</a:t>
            </a:r>
            <a:r>
              <a:rPr lang="en-US" sz="2400" spc="10" dirty="0">
                <a:solidFill>
                  <a:srgbClr val="333333"/>
                </a:solidFill>
              </a:rPr>
              <a:t> </a:t>
            </a:r>
            <a:r>
              <a:rPr lang="en-US" sz="2400" dirty="0" err="1">
                <a:solidFill>
                  <a:srgbClr val="333333"/>
                </a:solidFill>
              </a:rPr>
              <a:t>če</a:t>
            </a:r>
            <a:r>
              <a:rPr lang="en-US" sz="2400" spc="-10" dirty="0" err="1">
                <a:solidFill>
                  <a:srgbClr val="333333"/>
                </a:solidFill>
              </a:rPr>
              <a:t>s</a:t>
            </a:r>
            <a:r>
              <a:rPr lang="en-US" sz="2400" dirty="0" err="1">
                <a:solidFill>
                  <a:srgbClr val="333333"/>
                </a:solidFill>
              </a:rPr>
              <a:t>to</a:t>
            </a:r>
            <a:r>
              <a:rPr lang="en-US" sz="2400" spc="10" dirty="0">
                <a:solidFill>
                  <a:srgbClr val="333333"/>
                </a:solidFill>
              </a:rPr>
              <a:t> </a:t>
            </a:r>
            <a:r>
              <a:rPr lang="en-US" sz="2400" spc="-15" dirty="0" err="1">
                <a:solidFill>
                  <a:srgbClr val="333333"/>
                </a:solidFill>
              </a:rPr>
              <a:t>imaju</a:t>
            </a:r>
            <a:r>
              <a:rPr lang="en-US" sz="2400" spc="-10" dirty="0">
                <a:solidFill>
                  <a:srgbClr val="333333"/>
                </a:solidFill>
              </a:rPr>
              <a:t> </a:t>
            </a:r>
            <a:r>
              <a:rPr lang="en-US" sz="2400" dirty="0" err="1">
                <a:solidFill>
                  <a:srgbClr val="333333"/>
                </a:solidFill>
              </a:rPr>
              <a:t>nis</a:t>
            </a:r>
            <a:r>
              <a:rPr lang="en-US" sz="2400" spc="-15" dirty="0" err="1">
                <a:solidFill>
                  <a:srgbClr val="333333"/>
                </a:solidFill>
              </a:rPr>
              <a:t>ko</a:t>
            </a:r>
            <a:r>
              <a:rPr lang="en-US" sz="2400" spc="35" dirty="0">
                <a:solidFill>
                  <a:srgbClr val="333333"/>
                </a:solidFill>
              </a:rPr>
              <a:t> </a:t>
            </a:r>
            <a:r>
              <a:rPr lang="en-US" sz="2400" spc="-20" dirty="0" err="1">
                <a:solidFill>
                  <a:srgbClr val="333333"/>
                </a:solidFill>
              </a:rPr>
              <a:t>samopouzda</a:t>
            </a:r>
            <a:r>
              <a:rPr lang="en-US" sz="2400" spc="-15" dirty="0" err="1">
                <a:solidFill>
                  <a:srgbClr val="333333"/>
                </a:solidFill>
              </a:rPr>
              <a:t>nje</a:t>
            </a:r>
            <a:r>
              <a:rPr lang="en-US" sz="2400" spc="-15" dirty="0">
                <a:solidFill>
                  <a:srgbClr val="333333"/>
                </a:solidFill>
              </a:rPr>
              <a:t>.</a:t>
            </a:r>
            <a:endParaRPr lang="en-US" sz="2400" dirty="0">
              <a:solidFill>
                <a:srgbClr val="333333"/>
              </a:solidFill>
            </a:endParaRPr>
          </a:p>
          <a:p>
            <a:pPr marL="342900" lvl="0" indent="-342900" defTabSz="914400">
              <a:buClr>
                <a:srgbClr val="333333"/>
              </a:buClr>
              <a:buFont typeface="WingDings"/>
              <a:buChar char=""/>
              <a:tabLst>
                <a:tab pos="375285" algn="l"/>
              </a:tabLst>
            </a:pPr>
            <a:r>
              <a:rPr lang="en-US" sz="2400" dirty="0" err="1">
                <a:solidFill>
                  <a:srgbClr val="333333"/>
                </a:solidFill>
              </a:rPr>
              <a:t>Nis</a:t>
            </a:r>
            <a:r>
              <a:rPr lang="en-US" sz="2400" spc="-15" dirty="0" err="1">
                <a:solidFill>
                  <a:srgbClr val="333333"/>
                </a:solidFill>
              </a:rPr>
              <a:t>k</a:t>
            </a:r>
            <a:r>
              <a:rPr lang="en-US" sz="2400" dirty="0" err="1">
                <a:solidFill>
                  <a:srgbClr val="333333"/>
                </a:solidFill>
              </a:rPr>
              <a:t>o</a:t>
            </a:r>
            <a:r>
              <a:rPr lang="en-US" sz="2400" spc="30" dirty="0">
                <a:solidFill>
                  <a:srgbClr val="333333"/>
                </a:solidFill>
              </a:rPr>
              <a:t> </a:t>
            </a:r>
            <a:r>
              <a:rPr lang="en-US" sz="2400" dirty="0" err="1">
                <a:solidFill>
                  <a:srgbClr val="333333"/>
                </a:solidFill>
              </a:rPr>
              <a:t>s</a:t>
            </a:r>
            <a:r>
              <a:rPr lang="en-US" sz="2400" spc="-10" dirty="0" err="1">
                <a:solidFill>
                  <a:srgbClr val="333333"/>
                </a:solidFill>
              </a:rPr>
              <a:t>a</a:t>
            </a:r>
            <a:r>
              <a:rPr lang="en-US" sz="2400" dirty="0" err="1">
                <a:solidFill>
                  <a:srgbClr val="333333"/>
                </a:solidFill>
              </a:rPr>
              <a:t>mopouzdanje</a:t>
            </a:r>
            <a:r>
              <a:rPr lang="en-US" sz="2400" spc="10" dirty="0">
                <a:solidFill>
                  <a:srgbClr val="333333"/>
                </a:solidFill>
              </a:rPr>
              <a:t> </a:t>
            </a:r>
            <a:r>
              <a:rPr lang="en-US" sz="2400" dirty="0" err="1">
                <a:solidFill>
                  <a:srgbClr val="333333"/>
                </a:solidFill>
              </a:rPr>
              <a:t>može</a:t>
            </a:r>
            <a:r>
              <a:rPr lang="en-US" sz="2400" spc="-10" dirty="0">
                <a:solidFill>
                  <a:srgbClr val="333333"/>
                </a:solidFill>
              </a:rPr>
              <a:t> </a:t>
            </a:r>
            <a:r>
              <a:rPr lang="en-US" sz="2400" spc="5" dirty="0" err="1">
                <a:solidFill>
                  <a:srgbClr val="333333"/>
                </a:solidFill>
              </a:rPr>
              <a:t>d</a:t>
            </a:r>
            <a:r>
              <a:rPr lang="en-US" sz="2400" dirty="0" err="1">
                <a:solidFill>
                  <a:srgbClr val="333333"/>
                </a:solidFill>
              </a:rPr>
              <a:t>op</a:t>
            </a:r>
            <a:r>
              <a:rPr lang="en-US" sz="2400" spc="-10" dirty="0" err="1">
                <a:solidFill>
                  <a:srgbClr val="333333"/>
                </a:solidFill>
              </a:rPr>
              <a:t>r</a:t>
            </a:r>
            <a:r>
              <a:rPr lang="en-US" sz="2400" spc="-15" dirty="0" err="1">
                <a:solidFill>
                  <a:srgbClr val="333333"/>
                </a:solidFill>
              </a:rPr>
              <a:t>ine</a:t>
            </a:r>
            <a:r>
              <a:rPr lang="en-US" sz="2400" spc="10" dirty="0" err="1">
                <a:solidFill>
                  <a:srgbClr val="333333"/>
                </a:solidFill>
              </a:rPr>
              <a:t>t</a:t>
            </a:r>
            <a:r>
              <a:rPr lang="en-US" sz="2400" spc="-10" dirty="0" err="1">
                <a:solidFill>
                  <a:srgbClr val="333333"/>
                </a:solidFill>
              </a:rPr>
              <a:t>i</a:t>
            </a:r>
            <a:r>
              <a:rPr lang="en-US" sz="2400" spc="-10" dirty="0">
                <a:solidFill>
                  <a:srgbClr val="333333"/>
                </a:solidFill>
              </a:rPr>
              <a:t> </a:t>
            </a:r>
            <a:r>
              <a:rPr lang="en-US" sz="2400" spc="-15" dirty="0" err="1">
                <a:solidFill>
                  <a:srgbClr val="333333"/>
                </a:solidFill>
              </a:rPr>
              <a:t>psiho</a:t>
            </a:r>
            <a:r>
              <a:rPr lang="en-US" sz="2400" spc="-20" dirty="0" err="1">
                <a:solidFill>
                  <a:srgbClr val="333333"/>
                </a:solidFill>
              </a:rPr>
              <a:t>l</a:t>
            </a:r>
            <a:r>
              <a:rPr lang="en-US" sz="2400" dirty="0" err="1">
                <a:solidFill>
                  <a:srgbClr val="333333"/>
                </a:solidFill>
              </a:rPr>
              <a:t>o</a:t>
            </a:r>
            <a:r>
              <a:rPr lang="en-US" sz="2400" spc="-10" dirty="0" err="1">
                <a:solidFill>
                  <a:srgbClr val="333333"/>
                </a:solidFill>
              </a:rPr>
              <a:t>š</a:t>
            </a:r>
            <a:r>
              <a:rPr lang="en-US" sz="2400" dirty="0" err="1">
                <a:solidFill>
                  <a:srgbClr val="333333"/>
                </a:solidFill>
              </a:rPr>
              <a:t>k</a:t>
            </a:r>
            <a:r>
              <a:rPr lang="en-US" sz="2400" spc="-15" dirty="0" err="1">
                <a:solidFill>
                  <a:srgbClr val="333333"/>
                </a:solidFill>
              </a:rPr>
              <a:t>im</a:t>
            </a:r>
            <a:r>
              <a:rPr lang="en-US" sz="2400" spc="60" dirty="0">
                <a:solidFill>
                  <a:srgbClr val="333333"/>
                </a:solidFill>
              </a:rPr>
              <a:t> </a:t>
            </a:r>
            <a:r>
              <a:rPr lang="en-US" sz="2400" spc="-15" dirty="0" err="1">
                <a:solidFill>
                  <a:srgbClr val="333333"/>
                </a:solidFill>
              </a:rPr>
              <a:t>probl</a:t>
            </a:r>
            <a:r>
              <a:rPr lang="en-US" sz="2400" spc="-25" dirty="0" err="1">
                <a:solidFill>
                  <a:srgbClr val="333333"/>
                </a:solidFill>
              </a:rPr>
              <a:t>e</a:t>
            </a:r>
            <a:r>
              <a:rPr lang="en-US" sz="2400" spc="-20" dirty="0" err="1">
                <a:solidFill>
                  <a:srgbClr val="333333"/>
                </a:solidFill>
              </a:rPr>
              <a:t>mima</a:t>
            </a:r>
            <a:r>
              <a:rPr lang="en-US" sz="2400" spc="55" dirty="0">
                <a:solidFill>
                  <a:srgbClr val="333333"/>
                </a:solidFill>
              </a:rPr>
              <a:t> </a:t>
            </a:r>
            <a:r>
              <a:rPr lang="en-US" sz="2400" dirty="0" err="1">
                <a:solidFill>
                  <a:srgbClr val="333333"/>
                </a:solidFill>
              </a:rPr>
              <a:t>k</a:t>
            </a:r>
            <a:r>
              <a:rPr lang="en-US" sz="2400" spc="-10" dirty="0" err="1">
                <a:solidFill>
                  <a:srgbClr val="333333"/>
                </a:solidFill>
              </a:rPr>
              <a:t>a</a:t>
            </a:r>
            <a:r>
              <a:rPr lang="en-US" sz="2400" dirty="0" err="1">
                <a:solidFill>
                  <a:srgbClr val="333333"/>
                </a:solidFill>
              </a:rPr>
              <a:t>o</a:t>
            </a:r>
            <a:r>
              <a:rPr lang="en-US" sz="2400" spc="10" dirty="0">
                <a:solidFill>
                  <a:srgbClr val="333333"/>
                </a:solidFill>
              </a:rPr>
              <a:t> </a:t>
            </a:r>
            <a:r>
              <a:rPr lang="en-US" sz="2400" dirty="0" err="1">
                <a:solidFill>
                  <a:srgbClr val="333333"/>
                </a:solidFill>
              </a:rPr>
              <a:t>što</a:t>
            </a:r>
            <a:r>
              <a:rPr lang="en-US" sz="2400" spc="10" dirty="0">
                <a:solidFill>
                  <a:srgbClr val="333333"/>
                </a:solidFill>
              </a:rPr>
              <a:t> </a:t>
            </a:r>
            <a:r>
              <a:rPr lang="en-US" sz="2400" dirty="0" err="1">
                <a:solidFill>
                  <a:srgbClr val="333333"/>
                </a:solidFill>
              </a:rPr>
              <a:t>s</a:t>
            </a:r>
            <a:r>
              <a:rPr lang="en-US" sz="2400" spc="10" dirty="0" err="1">
                <a:solidFill>
                  <a:srgbClr val="333333"/>
                </a:solidFill>
              </a:rPr>
              <a:t>u</a:t>
            </a:r>
            <a:r>
              <a:rPr lang="en-US" sz="2400" dirty="0">
                <a:solidFill>
                  <a:srgbClr val="333333"/>
                </a:solidFill>
              </a:rPr>
              <a:t>:</a:t>
            </a:r>
          </a:p>
          <a:p>
            <a:pPr marL="774827" lvl="3" indent="-342900" defTabSz="914400">
              <a:spcBef>
                <a:spcPts val="1999"/>
              </a:spcBef>
              <a:buClr>
                <a:srgbClr val="333333"/>
              </a:buClr>
              <a:buFont typeface="WingDings"/>
              <a:buChar char=""/>
              <a:tabLst>
                <a:tab pos="756285" algn="l"/>
              </a:tabLst>
            </a:pPr>
            <a:r>
              <a:rPr lang="en-US" sz="2400" spc="-20" dirty="0" err="1">
                <a:solidFill>
                  <a:srgbClr val="333333"/>
                </a:solidFill>
              </a:rPr>
              <a:t>Sum</a:t>
            </a:r>
            <a:r>
              <a:rPr lang="en-US" sz="2400" dirty="0" err="1">
                <a:solidFill>
                  <a:srgbClr val="333333"/>
                </a:solidFill>
              </a:rPr>
              <a:t>nj</a:t>
            </a:r>
            <a:r>
              <a:rPr lang="en-US" sz="2400" spc="-15" dirty="0" err="1">
                <a:solidFill>
                  <a:srgbClr val="333333"/>
                </a:solidFill>
              </a:rPr>
              <a:t>a</a:t>
            </a:r>
            <a:r>
              <a:rPr lang="en-US" sz="2400" dirty="0">
                <a:solidFill>
                  <a:srgbClr val="333333"/>
                </a:solidFill>
              </a:rPr>
              <a:t> </a:t>
            </a:r>
            <a:r>
              <a:rPr lang="en-US" sz="2400" spc="-20" dirty="0">
                <a:solidFill>
                  <a:srgbClr val="333333"/>
                </a:solidFill>
              </a:rPr>
              <a:t>u</a:t>
            </a:r>
            <a:r>
              <a:rPr lang="en-US" sz="2400" dirty="0">
                <a:solidFill>
                  <a:srgbClr val="333333"/>
                </a:solidFill>
              </a:rPr>
              <a:t> </a:t>
            </a:r>
            <a:r>
              <a:rPr lang="en-US" sz="2400" spc="-15" dirty="0" err="1">
                <a:solidFill>
                  <a:srgbClr val="333333"/>
                </a:solidFill>
              </a:rPr>
              <a:t>sebe</a:t>
            </a:r>
            <a:endParaRPr lang="en-US" sz="2400" dirty="0">
              <a:solidFill>
                <a:srgbClr val="333333"/>
              </a:solidFill>
            </a:endParaRPr>
          </a:p>
          <a:p>
            <a:pPr marL="774827" lvl="3" indent="-342900" defTabSz="914400">
              <a:spcBef>
                <a:spcPts val="1999"/>
              </a:spcBef>
              <a:buClr>
                <a:srgbClr val="333333"/>
              </a:buClr>
              <a:buFont typeface="WingDings"/>
              <a:buChar char=""/>
              <a:tabLst>
                <a:tab pos="756285" algn="l"/>
              </a:tabLst>
            </a:pPr>
            <a:r>
              <a:rPr lang="en-US" sz="2400" dirty="0" err="1">
                <a:solidFill>
                  <a:srgbClr val="333333"/>
                </a:solidFill>
              </a:rPr>
              <a:t>Str</a:t>
            </a:r>
            <a:r>
              <a:rPr lang="en-US" sz="2400" spc="-5" dirty="0" err="1">
                <a:solidFill>
                  <a:srgbClr val="333333"/>
                </a:solidFill>
              </a:rPr>
              <a:t>epnja</a:t>
            </a:r>
            <a:endParaRPr lang="en-US" sz="2400" dirty="0">
              <a:solidFill>
                <a:srgbClr val="333333"/>
              </a:solidFill>
            </a:endParaRPr>
          </a:p>
          <a:p>
            <a:pPr marL="774827" lvl="3" indent="-342900" defTabSz="914400">
              <a:spcBef>
                <a:spcPts val="1999"/>
              </a:spcBef>
              <a:buClr>
                <a:srgbClr val="333333"/>
              </a:buClr>
              <a:buFont typeface="WingDings"/>
              <a:buChar char=""/>
              <a:tabLst>
                <a:tab pos="756285" algn="l"/>
              </a:tabLst>
            </a:pPr>
            <a:r>
              <a:rPr lang="en-US" sz="2400" spc="-15" dirty="0" err="1">
                <a:solidFill>
                  <a:srgbClr val="333333"/>
                </a:solidFill>
              </a:rPr>
              <a:t>Si</a:t>
            </a:r>
            <a:r>
              <a:rPr lang="en-US" sz="2400" spc="-25" dirty="0" err="1">
                <a:solidFill>
                  <a:srgbClr val="333333"/>
                </a:solidFill>
              </a:rPr>
              <a:t>m</a:t>
            </a:r>
            <a:r>
              <a:rPr lang="en-US" sz="2400" spc="-10" dirty="0" err="1">
                <a:solidFill>
                  <a:srgbClr val="333333"/>
                </a:solidFill>
              </a:rPr>
              <a:t>p</a:t>
            </a:r>
            <a:r>
              <a:rPr lang="en-US" sz="2400" dirty="0" err="1">
                <a:solidFill>
                  <a:srgbClr val="333333"/>
                </a:solidFill>
              </a:rPr>
              <a:t>tomi</a:t>
            </a:r>
            <a:r>
              <a:rPr lang="en-US" sz="2400" dirty="0">
                <a:solidFill>
                  <a:srgbClr val="333333"/>
                </a:solidFill>
              </a:rPr>
              <a:t> </a:t>
            </a:r>
            <a:r>
              <a:rPr lang="en-US" sz="2400" dirty="0" err="1">
                <a:solidFill>
                  <a:srgbClr val="333333"/>
                </a:solidFill>
              </a:rPr>
              <a:t>depresije</a:t>
            </a:r>
            <a:endParaRPr lang="en-US" sz="2400" dirty="0">
              <a:solidFill>
                <a:srgbClr val="333333"/>
              </a:solidFill>
            </a:endParaRPr>
          </a:p>
          <a:p>
            <a:pPr marL="774827" lvl="3" indent="-342900" defTabSz="914400">
              <a:spcBef>
                <a:spcPts val="1999"/>
              </a:spcBef>
              <a:buClr>
                <a:srgbClr val="333333"/>
              </a:buClr>
              <a:buFont typeface="WingDings"/>
              <a:buChar char=""/>
              <a:tabLst>
                <a:tab pos="756285" algn="l"/>
              </a:tabLst>
            </a:pPr>
            <a:r>
              <a:rPr lang="en-US" sz="2400" spc="-20" dirty="0" err="1">
                <a:solidFill>
                  <a:srgbClr val="333333"/>
                </a:solidFill>
              </a:rPr>
              <a:t>U</a:t>
            </a:r>
            <a:r>
              <a:rPr lang="en-US" sz="2400" spc="-25" dirty="0" err="1">
                <a:solidFill>
                  <a:srgbClr val="333333"/>
                </a:solidFill>
              </a:rPr>
              <a:t>s</a:t>
            </a:r>
            <a:r>
              <a:rPr lang="en-US" sz="2400" spc="-15" dirty="0" err="1">
                <a:solidFill>
                  <a:srgbClr val="333333"/>
                </a:solidFill>
              </a:rPr>
              <a:t>amljenost</a:t>
            </a:r>
            <a:endParaRPr lang="en-US" sz="2400" dirty="0"/>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Razlika između naglašenog samopouzdanja i zdravog samopouzdanja</a:t>
            </a:r>
            <a:endParaRPr lang="x-non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R="6350" lvl="0" defTabSz="914400">
              <a:lnSpc>
                <a:spcPct val="100000"/>
              </a:lnSpc>
              <a:spcBef>
                <a:spcPts val="1200"/>
              </a:spcBef>
            </a:pPr>
            <a:r>
              <a:rPr lang="x-none" sz="2000" noProof="1">
                <a:solidFill>
                  <a:srgbClr val="333333"/>
                </a:solidFill>
              </a:rPr>
              <a:t>Kada su u psihozi, mnoge oso</a:t>
            </a:r>
            <a:r>
              <a:rPr lang="x-none" sz="2000" spc="-10" noProof="1">
                <a:solidFill>
                  <a:srgbClr val="333333"/>
                </a:solidFill>
              </a:rPr>
              <a:t>b</a:t>
            </a:r>
            <a:r>
              <a:rPr lang="x-none" sz="2000" noProof="1">
                <a:solidFill>
                  <a:srgbClr val="333333"/>
                </a:solidFill>
              </a:rPr>
              <a:t>e </a:t>
            </a:r>
            <a:r>
              <a:rPr lang="x-none" sz="2000" spc="-10" noProof="1">
                <a:solidFill>
                  <a:srgbClr val="333333"/>
                </a:solidFill>
              </a:rPr>
              <a:t>(a</a:t>
            </a:r>
            <a:r>
              <a:rPr lang="x-none" sz="2000" noProof="1">
                <a:solidFill>
                  <a:srgbClr val="333333"/>
                </a:solidFill>
              </a:rPr>
              <a:t>l</a:t>
            </a:r>
            <a:r>
              <a:rPr lang="x-none" sz="2000" spc="-5" noProof="1">
                <a:solidFill>
                  <a:srgbClr val="333333"/>
                </a:solidFill>
              </a:rPr>
              <a:t>i</a:t>
            </a:r>
            <a:r>
              <a:rPr lang="x-none" sz="2000" spc="-10" noProof="1">
                <a:solidFill>
                  <a:srgbClr val="333333"/>
                </a:solidFill>
              </a:rPr>
              <a:t> </a:t>
            </a:r>
            <a:r>
              <a:rPr lang="x-none" sz="2000" noProof="1">
                <a:solidFill>
                  <a:srgbClr val="333333"/>
                </a:solidFill>
              </a:rPr>
              <a:t>ne</a:t>
            </a:r>
            <a:r>
              <a:rPr lang="x-none" sz="2000" spc="5" noProof="1">
                <a:solidFill>
                  <a:srgbClr val="333333"/>
                </a:solidFill>
              </a:rPr>
              <a:t> </a:t>
            </a:r>
            <a:r>
              <a:rPr lang="x-none" sz="2000" noProof="1">
                <a:solidFill>
                  <a:srgbClr val="333333"/>
                </a:solidFill>
              </a:rPr>
              <a:t>sve)</a:t>
            </a:r>
            <a:r>
              <a:rPr lang="x-none" sz="2000" spc="-10" noProof="1">
                <a:solidFill>
                  <a:srgbClr val="333333"/>
                </a:solidFill>
              </a:rPr>
              <a:t> </a:t>
            </a:r>
            <a:r>
              <a:rPr lang="x-none" sz="2000" noProof="1">
                <a:solidFill>
                  <a:srgbClr val="333333"/>
                </a:solidFill>
              </a:rPr>
              <a:t>osećaju</a:t>
            </a:r>
            <a:r>
              <a:rPr lang="en-US" sz="2000" noProof="1">
                <a:solidFill>
                  <a:srgbClr val="333333"/>
                </a:solidFill>
              </a:rPr>
              <a:t> se</a:t>
            </a:r>
            <a:r>
              <a:rPr lang="x-none" sz="2000" noProof="1">
                <a:solidFill>
                  <a:srgbClr val="333333"/>
                </a:solidFill>
              </a:rPr>
              <a:t> pro</a:t>
            </a:r>
            <a:r>
              <a:rPr lang="x-none" sz="2000" spc="-10" noProof="1">
                <a:solidFill>
                  <a:srgbClr val="333333"/>
                </a:solidFill>
              </a:rPr>
              <a:t>g</a:t>
            </a:r>
            <a:r>
              <a:rPr lang="x-none" sz="2000" noProof="1">
                <a:solidFill>
                  <a:srgbClr val="333333"/>
                </a:solidFill>
              </a:rPr>
              <a:t>onjeno</a:t>
            </a:r>
            <a:r>
              <a:rPr lang="x-none" sz="2000" spc="-10" noProof="1">
                <a:solidFill>
                  <a:srgbClr val="333333"/>
                </a:solidFill>
              </a:rPr>
              <a:t> </a:t>
            </a:r>
            <a:r>
              <a:rPr lang="x-none" sz="2000" noProof="1">
                <a:solidFill>
                  <a:srgbClr val="333333"/>
                </a:solidFill>
              </a:rPr>
              <a:t>il</a:t>
            </a:r>
            <a:r>
              <a:rPr lang="x-none" sz="2000" spc="-5" noProof="1">
                <a:solidFill>
                  <a:srgbClr val="333333"/>
                </a:solidFill>
              </a:rPr>
              <a:t>i</a:t>
            </a:r>
            <a:r>
              <a:rPr lang="x-none" sz="2000" spc="10" noProof="1">
                <a:solidFill>
                  <a:srgbClr val="333333"/>
                </a:solidFill>
              </a:rPr>
              <a:t> </a:t>
            </a:r>
            <a:r>
              <a:rPr lang="x-none" sz="2000" noProof="1">
                <a:solidFill>
                  <a:srgbClr val="333333"/>
                </a:solidFill>
              </a:rPr>
              <a:t>pod </a:t>
            </a:r>
            <a:r>
              <a:rPr lang="x-none" sz="2000" spc="-10" noProof="1">
                <a:solidFill>
                  <a:srgbClr val="333333"/>
                </a:solidFill>
              </a:rPr>
              <a:t>p</a:t>
            </a:r>
            <a:r>
              <a:rPr lang="x-none" sz="2000" noProof="1">
                <a:solidFill>
                  <a:srgbClr val="333333"/>
                </a:solidFill>
              </a:rPr>
              <a:t>r</a:t>
            </a:r>
            <a:r>
              <a:rPr lang="x-none" sz="2000" spc="5" noProof="1">
                <a:solidFill>
                  <a:srgbClr val="333333"/>
                </a:solidFill>
              </a:rPr>
              <a:t>i</a:t>
            </a:r>
            <a:r>
              <a:rPr lang="x-none" sz="2000" noProof="1">
                <a:solidFill>
                  <a:srgbClr val="333333"/>
                </a:solidFill>
              </a:rPr>
              <a:t>t</a:t>
            </a:r>
            <a:r>
              <a:rPr lang="x-none" sz="2000" spc="5" noProof="1">
                <a:solidFill>
                  <a:srgbClr val="333333"/>
                </a:solidFill>
              </a:rPr>
              <a:t>i</a:t>
            </a:r>
            <a:r>
              <a:rPr lang="x-none" sz="2000" spc="-15" noProof="1">
                <a:solidFill>
                  <a:srgbClr val="333333"/>
                </a:solidFill>
              </a:rPr>
              <a:t>skom</a:t>
            </a:r>
            <a:r>
              <a:rPr lang="x-none" sz="2000" spc="-10" noProof="1">
                <a:solidFill>
                  <a:srgbClr val="333333"/>
                </a:solidFill>
              </a:rPr>
              <a:t> </a:t>
            </a:r>
            <a:r>
              <a:rPr lang="x-none" sz="2000" noProof="1">
                <a:solidFill>
                  <a:srgbClr val="333333"/>
                </a:solidFill>
              </a:rPr>
              <a:t>oko</a:t>
            </a:r>
            <a:r>
              <a:rPr lang="x-none" sz="2000" spc="10" noProof="1">
                <a:solidFill>
                  <a:srgbClr val="333333"/>
                </a:solidFill>
              </a:rPr>
              <a:t>l</a:t>
            </a:r>
            <a:r>
              <a:rPr lang="x-none" sz="2000" spc="5" noProof="1">
                <a:solidFill>
                  <a:srgbClr val="333333"/>
                </a:solidFill>
              </a:rPr>
              <a:t>i</a:t>
            </a:r>
            <a:r>
              <a:rPr lang="x-none" sz="2000" spc="-15" noProof="1">
                <a:solidFill>
                  <a:srgbClr val="333333"/>
                </a:solidFill>
              </a:rPr>
              <a:t>n</a:t>
            </a:r>
            <a:r>
              <a:rPr lang="x-none" sz="2000" spc="-10" noProof="1">
                <a:solidFill>
                  <a:srgbClr val="333333"/>
                </a:solidFill>
              </a:rPr>
              <a:t>e.</a:t>
            </a:r>
            <a:r>
              <a:rPr lang="x-none" sz="2000" spc="-20" noProof="1">
                <a:solidFill>
                  <a:srgbClr val="333333"/>
                </a:solidFill>
              </a:rPr>
              <a:t> </a:t>
            </a:r>
            <a:r>
              <a:rPr lang="x-none" sz="2000" noProof="1">
                <a:solidFill>
                  <a:srgbClr val="333333"/>
                </a:solidFill>
              </a:rPr>
              <a:t>Ovaj </a:t>
            </a:r>
            <a:r>
              <a:rPr lang="x-none" sz="2000" spc="-10" noProof="1">
                <a:solidFill>
                  <a:srgbClr val="333333"/>
                </a:solidFill>
              </a:rPr>
              <a:t>o</a:t>
            </a:r>
            <a:r>
              <a:rPr lang="x-none" sz="2000" noProof="1">
                <a:solidFill>
                  <a:srgbClr val="333333"/>
                </a:solidFill>
              </a:rPr>
              <a:t>seć</a:t>
            </a:r>
            <a:r>
              <a:rPr lang="x-none" sz="2000" spc="-10" noProof="1">
                <a:solidFill>
                  <a:srgbClr val="333333"/>
                </a:solidFill>
              </a:rPr>
              <a:t>a</a:t>
            </a:r>
            <a:r>
              <a:rPr lang="x-none" sz="2000" noProof="1">
                <a:solidFill>
                  <a:srgbClr val="333333"/>
                </a:solidFill>
              </a:rPr>
              <a:t>j</a:t>
            </a:r>
            <a:r>
              <a:rPr lang="x-none" sz="2000" spc="5" noProof="1">
                <a:solidFill>
                  <a:srgbClr val="333333"/>
                </a:solidFill>
              </a:rPr>
              <a:t> </a:t>
            </a:r>
            <a:r>
              <a:rPr lang="x-none" sz="2000" noProof="1">
                <a:solidFill>
                  <a:srgbClr val="333333"/>
                </a:solidFill>
              </a:rPr>
              <a:t>može</a:t>
            </a:r>
            <a:r>
              <a:rPr lang="x-none" sz="2000" spc="10" noProof="1">
                <a:solidFill>
                  <a:srgbClr val="333333"/>
                </a:solidFill>
              </a:rPr>
              <a:t> da </a:t>
            </a:r>
            <a:r>
              <a:rPr lang="x-none" sz="2000" spc="-15" noProof="1">
                <a:solidFill>
                  <a:srgbClr val="333333"/>
                </a:solidFill>
              </a:rPr>
              <a:t>vod</a:t>
            </a:r>
            <a:r>
              <a:rPr lang="x-none" sz="2000" noProof="1">
                <a:solidFill>
                  <a:srgbClr val="333333"/>
                </a:solidFill>
              </a:rPr>
              <a:t>i</a:t>
            </a:r>
            <a:r>
              <a:rPr lang="x-none" sz="2000" spc="-10" noProof="1">
                <a:solidFill>
                  <a:srgbClr val="333333"/>
                </a:solidFill>
              </a:rPr>
              <a:t> sniženom </a:t>
            </a:r>
            <a:r>
              <a:rPr lang="x-none" sz="2000" noProof="1">
                <a:solidFill>
                  <a:srgbClr val="333333"/>
                </a:solidFill>
              </a:rPr>
              <a:t>samo</a:t>
            </a:r>
            <a:r>
              <a:rPr lang="x-none" sz="2000" spc="-10" noProof="1">
                <a:solidFill>
                  <a:srgbClr val="333333"/>
                </a:solidFill>
              </a:rPr>
              <a:t>p</a:t>
            </a:r>
            <a:r>
              <a:rPr lang="x-none" sz="2000" noProof="1">
                <a:solidFill>
                  <a:srgbClr val="333333"/>
                </a:solidFill>
              </a:rPr>
              <a:t>ouzdanj</a:t>
            </a:r>
            <a:r>
              <a:rPr lang="x-none" sz="2000" spc="15" noProof="1">
                <a:solidFill>
                  <a:srgbClr val="333333"/>
                </a:solidFill>
              </a:rPr>
              <a:t>u</a:t>
            </a:r>
            <a:r>
              <a:rPr lang="x-none" sz="2000" spc="-10" noProof="1">
                <a:solidFill>
                  <a:srgbClr val="333333"/>
                </a:solidFill>
              </a:rPr>
              <a:t>. </a:t>
            </a:r>
            <a:r>
              <a:rPr lang="x-none" sz="2000" noProof="1">
                <a:solidFill>
                  <a:srgbClr val="333333"/>
                </a:solidFill>
              </a:rPr>
              <a:t>Sa</a:t>
            </a:r>
            <a:r>
              <a:rPr lang="x-none" sz="2000" spc="-10" noProof="1">
                <a:solidFill>
                  <a:srgbClr val="333333"/>
                </a:solidFill>
              </a:rPr>
              <a:t> d</a:t>
            </a:r>
            <a:r>
              <a:rPr lang="x-none" sz="2000" noProof="1">
                <a:solidFill>
                  <a:srgbClr val="333333"/>
                </a:solidFill>
              </a:rPr>
              <a:t>ru</a:t>
            </a:r>
            <a:r>
              <a:rPr lang="x-none" sz="2000" spc="-10" noProof="1">
                <a:solidFill>
                  <a:srgbClr val="333333"/>
                </a:solidFill>
              </a:rPr>
              <a:t>g</a:t>
            </a:r>
            <a:r>
              <a:rPr lang="x-none" sz="2000" noProof="1">
                <a:solidFill>
                  <a:srgbClr val="333333"/>
                </a:solidFill>
              </a:rPr>
              <a:t>e</a:t>
            </a:r>
            <a:r>
              <a:rPr lang="x-none" sz="2000" spc="5" noProof="1">
                <a:solidFill>
                  <a:srgbClr val="333333"/>
                </a:solidFill>
              </a:rPr>
              <a:t> </a:t>
            </a:r>
            <a:r>
              <a:rPr lang="x-none" sz="2000" noProof="1">
                <a:solidFill>
                  <a:srgbClr val="333333"/>
                </a:solidFill>
              </a:rPr>
              <a:t>str</a:t>
            </a:r>
            <a:r>
              <a:rPr lang="x-none" sz="2000" spc="-10" noProof="1">
                <a:solidFill>
                  <a:srgbClr val="333333"/>
                </a:solidFill>
              </a:rPr>
              <a:t>a</a:t>
            </a:r>
            <a:r>
              <a:rPr lang="x-none" sz="2000" noProof="1">
                <a:solidFill>
                  <a:srgbClr val="333333"/>
                </a:solidFill>
              </a:rPr>
              <a:t>ne, oso</a:t>
            </a:r>
            <a:r>
              <a:rPr lang="x-none" sz="2000" spc="-10" noProof="1">
                <a:solidFill>
                  <a:srgbClr val="333333"/>
                </a:solidFill>
              </a:rPr>
              <a:t>b</a:t>
            </a:r>
            <a:r>
              <a:rPr lang="x-none" sz="2000" noProof="1">
                <a:solidFill>
                  <a:srgbClr val="333333"/>
                </a:solidFill>
              </a:rPr>
              <a:t>e mo</a:t>
            </a:r>
            <a:r>
              <a:rPr lang="x-none" sz="2000" spc="-10" noProof="1">
                <a:solidFill>
                  <a:srgbClr val="333333"/>
                </a:solidFill>
              </a:rPr>
              <a:t>g</a:t>
            </a:r>
            <a:r>
              <a:rPr lang="x-none" sz="2000" noProof="1">
                <a:solidFill>
                  <a:srgbClr val="333333"/>
                </a:solidFill>
              </a:rPr>
              <a:t>u</a:t>
            </a:r>
            <a:r>
              <a:rPr lang="x-none" sz="2000" spc="10" noProof="1">
                <a:solidFill>
                  <a:srgbClr val="333333"/>
                </a:solidFill>
              </a:rPr>
              <a:t> </a:t>
            </a:r>
            <a:r>
              <a:rPr lang="x-none" sz="2000" noProof="1">
                <a:solidFill>
                  <a:srgbClr val="333333"/>
                </a:solidFill>
              </a:rPr>
              <a:t>oseć</a:t>
            </a:r>
            <a:r>
              <a:rPr lang="x-none" sz="2000" spc="-10" noProof="1">
                <a:solidFill>
                  <a:srgbClr val="333333"/>
                </a:solidFill>
              </a:rPr>
              <a:t>ati</a:t>
            </a:r>
            <a:r>
              <a:rPr lang="x-none" sz="2000" spc="10" noProof="1">
                <a:solidFill>
                  <a:srgbClr val="333333"/>
                </a:solidFill>
              </a:rPr>
              <a:t> </a:t>
            </a:r>
            <a:r>
              <a:rPr lang="x-none" sz="2000" spc="-15" noProof="1">
                <a:solidFill>
                  <a:srgbClr val="333333"/>
                </a:solidFill>
              </a:rPr>
              <a:t>pov</a:t>
            </a:r>
            <a:r>
              <a:rPr lang="x-none" sz="2000" noProof="1">
                <a:solidFill>
                  <a:srgbClr val="333333"/>
                </a:solidFill>
              </a:rPr>
              <a:t>iš</a:t>
            </a:r>
            <a:r>
              <a:rPr lang="x-none" sz="2000" spc="-10" noProof="1">
                <a:solidFill>
                  <a:srgbClr val="333333"/>
                </a:solidFill>
              </a:rPr>
              <a:t>e</a:t>
            </a:r>
            <a:r>
              <a:rPr lang="x-none" sz="2000" noProof="1">
                <a:solidFill>
                  <a:srgbClr val="333333"/>
                </a:solidFill>
              </a:rPr>
              <a:t>no samo</a:t>
            </a:r>
            <a:r>
              <a:rPr lang="x-none" sz="2000" spc="-10" noProof="1">
                <a:solidFill>
                  <a:srgbClr val="333333"/>
                </a:solidFill>
              </a:rPr>
              <a:t>p</a:t>
            </a:r>
            <a:r>
              <a:rPr lang="x-none" sz="2000" noProof="1">
                <a:solidFill>
                  <a:srgbClr val="333333"/>
                </a:solidFill>
              </a:rPr>
              <a:t>ouzdanje ako oseć</a:t>
            </a:r>
            <a:r>
              <a:rPr lang="x-none" sz="2000" spc="-10" noProof="1">
                <a:solidFill>
                  <a:srgbClr val="333333"/>
                </a:solidFill>
              </a:rPr>
              <a:t>a</a:t>
            </a:r>
            <a:r>
              <a:rPr lang="x-none" sz="2000" noProof="1">
                <a:solidFill>
                  <a:srgbClr val="333333"/>
                </a:solidFill>
              </a:rPr>
              <a:t>ju da</a:t>
            </a:r>
            <a:r>
              <a:rPr lang="x-none" sz="2000" spc="5" noProof="1">
                <a:solidFill>
                  <a:srgbClr val="333333"/>
                </a:solidFill>
              </a:rPr>
              <a:t> </a:t>
            </a:r>
            <a:r>
              <a:rPr lang="x-none" sz="2000" noProof="1">
                <a:solidFill>
                  <a:srgbClr val="333333"/>
                </a:solidFill>
              </a:rPr>
              <a:t>su pr</a:t>
            </a:r>
            <a:r>
              <a:rPr lang="x-none" sz="2000" spc="-10" noProof="1">
                <a:solidFill>
                  <a:srgbClr val="333333"/>
                </a:solidFill>
              </a:rPr>
              <a:t>ed</a:t>
            </a:r>
            <a:r>
              <a:rPr lang="x-none" sz="2000" noProof="1">
                <a:solidFill>
                  <a:srgbClr val="333333"/>
                </a:solidFill>
              </a:rPr>
              <a:t>o</a:t>
            </a:r>
            <a:r>
              <a:rPr lang="x-none" sz="2000" spc="-10" noProof="1">
                <a:solidFill>
                  <a:srgbClr val="333333"/>
                </a:solidFill>
              </a:rPr>
              <a:t>d</a:t>
            </a:r>
            <a:r>
              <a:rPr lang="x-none" sz="2000" noProof="1">
                <a:solidFill>
                  <a:srgbClr val="333333"/>
                </a:solidFill>
              </a:rPr>
              <a:t>r</a:t>
            </a:r>
            <a:r>
              <a:rPr lang="x-none" sz="2000" spc="-10" noProof="1">
                <a:solidFill>
                  <a:srgbClr val="333333"/>
                </a:solidFill>
              </a:rPr>
              <a:t>eđ</a:t>
            </a:r>
            <a:r>
              <a:rPr lang="x-none" sz="2000" noProof="1">
                <a:solidFill>
                  <a:srgbClr val="333333"/>
                </a:solidFill>
              </a:rPr>
              <a:t>ene</a:t>
            </a:r>
            <a:r>
              <a:rPr lang="x-none" sz="2000" spc="35" noProof="1">
                <a:solidFill>
                  <a:srgbClr val="333333"/>
                </a:solidFill>
              </a:rPr>
              <a:t> </a:t>
            </a:r>
            <a:r>
              <a:rPr lang="x-none" sz="2000" noProof="1">
                <a:solidFill>
                  <a:srgbClr val="333333"/>
                </a:solidFill>
              </a:rPr>
              <a:t>za</a:t>
            </a:r>
            <a:r>
              <a:rPr lang="x-none" sz="2000" spc="-10" noProof="1">
                <a:solidFill>
                  <a:srgbClr val="333333"/>
                </a:solidFill>
              </a:rPr>
              <a:t> </a:t>
            </a:r>
            <a:r>
              <a:rPr lang="x-none" sz="2000" noProof="1">
                <a:solidFill>
                  <a:srgbClr val="333333"/>
                </a:solidFill>
              </a:rPr>
              <a:t>posebne zad</a:t>
            </a:r>
            <a:r>
              <a:rPr lang="x-none" sz="2000" spc="-10" noProof="1">
                <a:solidFill>
                  <a:srgbClr val="333333"/>
                </a:solidFill>
              </a:rPr>
              <a:t>a</a:t>
            </a:r>
            <a:r>
              <a:rPr lang="x-none" sz="2000" noProof="1">
                <a:solidFill>
                  <a:srgbClr val="333333"/>
                </a:solidFill>
              </a:rPr>
              <a:t>tke</a:t>
            </a:r>
            <a:r>
              <a:rPr lang="x-none" sz="2000" spc="15" noProof="1">
                <a:solidFill>
                  <a:srgbClr val="333333"/>
                </a:solidFill>
              </a:rPr>
              <a:t> </a:t>
            </a:r>
            <a:r>
              <a:rPr lang="x-none" sz="2000" spc="5" noProof="1">
                <a:solidFill>
                  <a:srgbClr val="333333"/>
                </a:solidFill>
              </a:rPr>
              <a:t>il</a:t>
            </a:r>
            <a:r>
              <a:rPr lang="x-none" sz="2000" noProof="1">
                <a:solidFill>
                  <a:srgbClr val="333333"/>
                </a:solidFill>
              </a:rPr>
              <a:t>i</a:t>
            </a:r>
            <a:r>
              <a:rPr lang="x-none" sz="2000" spc="-5" noProof="1">
                <a:solidFill>
                  <a:srgbClr val="333333"/>
                </a:solidFill>
              </a:rPr>
              <a:t> </a:t>
            </a:r>
            <a:r>
              <a:rPr lang="x-none" sz="2000" noProof="1">
                <a:solidFill>
                  <a:srgbClr val="333333"/>
                </a:solidFill>
              </a:rPr>
              <a:t>v</a:t>
            </a:r>
            <a:r>
              <a:rPr lang="x-none" sz="2000" spc="-15" noProof="1">
                <a:solidFill>
                  <a:srgbClr val="333333"/>
                </a:solidFill>
              </a:rPr>
              <a:t>er</a:t>
            </a:r>
            <a:r>
              <a:rPr lang="x-none" sz="2000" noProof="1">
                <a:solidFill>
                  <a:srgbClr val="333333"/>
                </a:solidFill>
              </a:rPr>
              <a:t>uj</a:t>
            </a:r>
            <a:r>
              <a:rPr lang="x-none" sz="2000" spc="-15" noProof="1">
                <a:solidFill>
                  <a:srgbClr val="333333"/>
                </a:solidFill>
              </a:rPr>
              <a:t>u</a:t>
            </a:r>
            <a:r>
              <a:rPr lang="x-none" sz="2000" noProof="1">
                <a:solidFill>
                  <a:srgbClr val="333333"/>
                </a:solidFill>
              </a:rPr>
              <a:t> </a:t>
            </a:r>
            <a:r>
              <a:rPr lang="x-none" sz="2000" spc="-15" noProof="1">
                <a:solidFill>
                  <a:srgbClr val="333333"/>
                </a:solidFill>
              </a:rPr>
              <a:t>da</a:t>
            </a:r>
            <a:r>
              <a:rPr lang="x-none" sz="2000" noProof="1">
                <a:solidFill>
                  <a:srgbClr val="333333"/>
                </a:solidFill>
              </a:rPr>
              <a:t> </a:t>
            </a:r>
            <a:r>
              <a:rPr lang="x-none" sz="2000" spc="-15" noProof="1">
                <a:solidFill>
                  <a:srgbClr val="333333"/>
                </a:solidFill>
              </a:rPr>
              <a:t>su</a:t>
            </a:r>
            <a:r>
              <a:rPr lang="x-none" sz="2000" spc="-10" noProof="1">
                <a:solidFill>
                  <a:srgbClr val="333333"/>
                </a:solidFill>
              </a:rPr>
              <a:t> o</a:t>
            </a:r>
            <a:r>
              <a:rPr lang="x-none" sz="2000" spc="-25" noProof="1">
                <a:solidFill>
                  <a:srgbClr val="333333"/>
                </a:solidFill>
              </a:rPr>
              <a:t>d</a:t>
            </a:r>
            <a:r>
              <a:rPr lang="x-none" sz="2000" spc="-15" noProof="1">
                <a:solidFill>
                  <a:srgbClr val="333333"/>
                </a:solidFill>
              </a:rPr>
              <a:t>a</a:t>
            </a:r>
            <a:r>
              <a:rPr lang="x-none" sz="2000" spc="-25" noProof="1">
                <a:solidFill>
                  <a:srgbClr val="333333"/>
                </a:solidFill>
              </a:rPr>
              <a:t>b</a:t>
            </a:r>
            <a:r>
              <a:rPr lang="x-none" sz="2000" spc="-15" noProof="1">
                <a:solidFill>
                  <a:srgbClr val="333333"/>
                </a:solidFill>
              </a:rPr>
              <a:t>rane</a:t>
            </a:r>
            <a:r>
              <a:rPr lang="x-none" sz="2000" spc="-10" noProof="1">
                <a:solidFill>
                  <a:srgbClr val="333333"/>
                </a:solidFill>
              </a:rPr>
              <a:t> </a:t>
            </a:r>
            <a:r>
              <a:rPr lang="x-none" sz="2000" noProof="1">
                <a:solidFill>
                  <a:srgbClr val="333333"/>
                </a:solidFill>
              </a:rPr>
              <a:t>z</a:t>
            </a:r>
            <a:r>
              <a:rPr lang="x-none" sz="2000" spc="-15" noProof="1">
                <a:solidFill>
                  <a:srgbClr val="333333"/>
                </a:solidFill>
              </a:rPr>
              <a:t>a</a:t>
            </a:r>
            <a:r>
              <a:rPr lang="x-none" sz="2000" noProof="1">
                <a:solidFill>
                  <a:srgbClr val="333333"/>
                </a:solidFill>
              </a:rPr>
              <a:t> </a:t>
            </a:r>
            <a:r>
              <a:rPr lang="x-none" sz="2000" spc="-15" noProof="1">
                <a:solidFill>
                  <a:srgbClr val="333333"/>
                </a:solidFill>
              </a:rPr>
              <a:t>ve</a:t>
            </a:r>
            <a:r>
              <a:rPr lang="x-none" sz="2000" noProof="1">
                <a:solidFill>
                  <a:srgbClr val="333333"/>
                </a:solidFill>
              </a:rPr>
              <a:t>l</a:t>
            </a:r>
            <a:r>
              <a:rPr lang="x-none" sz="2000" spc="5" noProof="1">
                <a:solidFill>
                  <a:srgbClr val="333333"/>
                </a:solidFill>
              </a:rPr>
              <a:t>i</a:t>
            </a:r>
            <a:r>
              <a:rPr lang="x-none" sz="2000" spc="-15" noProof="1">
                <a:solidFill>
                  <a:srgbClr val="333333"/>
                </a:solidFill>
              </a:rPr>
              <a:t>ke</a:t>
            </a:r>
            <a:r>
              <a:rPr lang="x-none" sz="2000" noProof="1">
                <a:solidFill>
                  <a:srgbClr val="333333"/>
                </a:solidFill>
              </a:rPr>
              <a:t> m</a:t>
            </a:r>
            <a:r>
              <a:rPr lang="x-none" sz="2000" spc="5" noProof="1">
                <a:solidFill>
                  <a:srgbClr val="333333"/>
                </a:solidFill>
              </a:rPr>
              <a:t>i</a:t>
            </a:r>
            <a:r>
              <a:rPr lang="x-none" sz="2000" noProof="1">
                <a:solidFill>
                  <a:srgbClr val="333333"/>
                </a:solidFill>
              </a:rPr>
              <a:t>s</a:t>
            </a:r>
            <a:r>
              <a:rPr lang="x-none" sz="2000" spc="5" noProof="1">
                <a:solidFill>
                  <a:srgbClr val="333333"/>
                </a:solidFill>
              </a:rPr>
              <a:t>i</a:t>
            </a:r>
            <a:r>
              <a:rPr lang="x-none" sz="2000" spc="-10" noProof="1">
                <a:solidFill>
                  <a:srgbClr val="333333"/>
                </a:solidFill>
              </a:rPr>
              <a:t>je.</a:t>
            </a:r>
            <a:endParaRPr lang="en-US" sz="2000" spc="-10" noProof="1">
              <a:solidFill>
                <a:srgbClr val="333333"/>
              </a:solidFill>
            </a:endParaRPr>
          </a:p>
          <a:p>
            <a:pPr marR="6350" lvl="0" defTabSz="914400"/>
            <a:endParaRPr lang="en-US" sz="2000" spc="-10" noProof="1">
              <a:solidFill>
                <a:srgbClr val="333333"/>
              </a:solidFill>
            </a:endParaRPr>
          </a:p>
          <a:p>
            <a:pPr marR="6350" lvl="0" defTabSz="914400"/>
            <a:endParaRPr lang="en-US" sz="2000" spc="-10" noProof="1">
              <a:solidFill>
                <a:srgbClr val="333333"/>
              </a:solidFill>
            </a:endParaRPr>
          </a:p>
          <a:p>
            <a:pPr marR="6350" lvl="0" defTabSz="914400">
              <a:lnSpc>
                <a:spcPct val="100000"/>
              </a:lnSpc>
              <a:spcBef>
                <a:spcPts val="1200"/>
              </a:spcBef>
            </a:pPr>
            <a:endParaRPr lang="x-none" sz="2000" spc="-10" noProof="1">
              <a:solidFill>
                <a:srgbClr val="333333"/>
              </a:solidFill>
            </a:endParaRPr>
          </a:p>
          <a:p>
            <a:pPr marR="6350" lvl="0" defTabSz="914400">
              <a:lnSpc>
                <a:spcPct val="100000"/>
              </a:lnSpc>
              <a:spcBef>
                <a:spcPts val="1200"/>
              </a:spcBef>
            </a:pPr>
            <a:r>
              <a:rPr lang="x-none" sz="2000" b="1">
                <a:solidFill>
                  <a:srgbClr val="004992"/>
                </a:solidFill>
              </a:rPr>
              <a:t>PAŽN</a:t>
            </a:r>
            <a:r>
              <a:rPr lang="x-none" sz="2000" b="1" spc="-10">
                <a:solidFill>
                  <a:srgbClr val="004992"/>
                </a:solidFill>
              </a:rPr>
              <a:t>J</a:t>
            </a:r>
            <a:r>
              <a:rPr lang="x-none" sz="2000" b="1" spc="-5">
                <a:solidFill>
                  <a:srgbClr val="004992"/>
                </a:solidFill>
              </a:rPr>
              <a:t>A</a:t>
            </a:r>
            <a:r>
              <a:rPr lang="x-none" sz="2000" b="1">
                <a:solidFill>
                  <a:srgbClr val="004992"/>
                </a:solidFill>
              </a:rPr>
              <a:t>:</a:t>
            </a:r>
            <a:r>
              <a:rPr lang="x-none" sz="2000" b="1" spc="25">
                <a:solidFill>
                  <a:srgbClr val="004992"/>
                </a:solidFill>
              </a:rPr>
              <a:t> </a:t>
            </a:r>
            <a:r>
              <a:rPr lang="x-none" sz="2000" spc="-25">
                <a:solidFill>
                  <a:srgbClr val="333333"/>
                </a:solidFill>
              </a:rPr>
              <a:t>M</a:t>
            </a:r>
            <a:r>
              <a:rPr lang="x-none" sz="2000" spc="-15">
                <a:solidFill>
                  <a:srgbClr val="333333"/>
                </a:solidFill>
              </a:rPr>
              <a:t>e</a:t>
            </a:r>
            <a:r>
              <a:rPr lang="x-none" sz="2000" spc="-30">
                <a:solidFill>
                  <a:srgbClr val="333333"/>
                </a:solidFill>
              </a:rPr>
              <a:t>g</a:t>
            </a:r>
            <a:r>
              <a:rPr lang="x-none" sz="2000">
                <a:solidFill>
                  <a:srgbClr val="333333"/>
                </a:solidFill>
              </a:rPr>
              <a:t>a</a:t>
            </a:r>
            <a:r>
              <a:rPr lang="x-none" sz="2000" spc="5">
                <a:solidFill>
                  <a:srgbClr val="333333"/>
                </a:solidFill>
              </a:rPr>
              <a:t>l</a:t>
            </a:r>
            <a:r>
              <a:rPr lang="x-none" sz="2000" spc="-15">
                <a:solidFill>
                  <a:srgbClr val="333333"/>
                </a:solidFill>
              </a:rPr>
              <a:t>omanske</a:t>
            </a:r>
            <a:r>
              <a:rPr lang="x-none" sz="2000" spc="-5">
                <a:solidFill>
                  <a:srgbClr val="333333"/>
                </a:solidFill>
              </a:rPr>
              <a:t> </a:t>
            </a:r>
            <a:r>
              <a:rPr lang="x-none" sz="2000" spc="10">
                <a:solidFill>
                  <a:srgbClr val="333333"/>
                </a:solidFill>
              </a:rPr>
              <a:t>i</a:t>
            </a:r>
            <a:r>
              <a:rPr lang="x-none" sz="2000" spc="-10">
                <a:solidFill>
                  <a:srgbClr val="333333"/>
                </a:solidFill>
              </a:rPr>
              <a:t>deje</a:t>
            </a:r>
            <a:r>
              <a:rPr lang="x-none" sz="2000" spc="15">
                <a:solidFill>
                  <a:srgbClr val="333333"/>
                </a:solidFill>
              </a:rPr>
              <a:t> </a:t>
            </a:r>
            <a:r>
              <a:rPr lang="x-none" sz="2000" spc="-5">
                <a:solidFill>
                  <a:srgbClr val="333333"/>
                </a:solidFill>
              </a:rPr>
              <a:t>(</a:t>
            </a:r>
            <a:r>
              <a:rPr lang="x-none" sz="2000">
                <a:solidFill>
                  <a:srgbClr val="333333"/>
                </a:solidFill>
              </a:rPr>
              <a:t>kao</a:t>
            </a:r>
            <a:r>
              <a:rPr lang="x-none" sz="2000" spc="-10">
                <a:solidFill>
                  <a:srgbClr val="333333"/>
                </a:solidFill>
              </a:rPr>
              <a:t> </a:t>
            </a:r>
            <a:r>
              <a:rPr lang="x-none" sz="2000">
                <a:solidFill>
                  <a:srgbClr val="333333"/>
                </a:solidFill>
              </a:rPr>
              <a:t>što su uve</a:t>
            </a:r>
            <a:r>
              <a:rPr lang="x-none" sz="2000" spc="-10">
                <a:solidFill>
                  <a:srgbClr val="333333"/>
                </a:solidFill>
              </a:rPr>
              <a:t>r</a:t>
            </a:r>
            <a:r>
              <a:rPr lang="x-none" sz="2000">
                <a:solidFill>
                  <a:srgbClr val="333333"/>
                </a:solidFill>
              </a:rPr>
              <a:t>enja</a:t>
            </a:r>
            <a:r>
              <a:rPr lang="x-none" sz="2000" spc="-20">
                <a:solidFill>
                  <a:srgbClr val="333333"/>
                </a:solidFill>
              </a:rPr>
              <a:t> </a:t>
            </a:r>
            <a:r>
              <a:rPr lang="x-none" sz="2000" spc="-10">
                <a:solidFill>
                  <a:srgbClr val="333333"/>
                </a:solidFill>
              </a:rPr>
              <a:t>d</a:t>
            </a:r>
            <a:r>
              <a:rPr lang="x-none" sz="2000">
                <a:solidFill>
                  <a:srgbClr val="333333"/>
                </a:solidFill>
              </a:rPr>
              <a:t>a</a:t>
            </a:r>
            <a:r>
              <a:rPr lang="x-none" sz="2000" spc="10">
                <a:solidFill>
                  <a:srgbClr val="333333"/>
                </a:solidFill>
              </a:rPr>
              <a:t> </a:t>
            </a:r>
            <a:r>
              <a:rPr lang="x-none" sz="2000">
                <a:solidFill>
                  <a:srgbClr val="333333"/>
                </a:solidFill>
              </a:rPr>
              <a:t>smo </a:t>
            </a:r>
            <a:r>
              <a:rPr lang="x-none" sz="2000" spc="-15">
                <a:solidFill>
                  <a:srgbClr val="333333"/>
                </a:solidFill>
              </a:rPr>
              <a:t>snažn</a:t>
            </a:r>
            <a:r>
              <a:rPr lang="x-none" sz="2000">
                <a:solidFill>
                  <a:srgbClr val="333333"/>
                </a:solidFill>
              </a:rPr>
              <a:t>i</a:t>
            </a:r>
            <a:r>
              <a:rPr lang="x-none" sz="2000" spc="-10">
                <a:solidFill>
                  <a:srgbClr val="333333"/>
                </a:solidFill>
              </a:rPr>
              <a:t>ji</a:t>
            </a:r>
            <a:r>
              <a:rPr lang="x-none" sz="2000" spc="5">
                <a:solidFill>
                  <a:srgbClr val="333333"/>
                </a:solidFill>
              </a:rPr>
              <a:t> </a:t>
            </a:r>
            <a:r>
              <a:rPr lang="x-none" sz="2000">
                <a:solidFill>
                  <a:srgbClr val="333333"/>
                </a:solidFill>
              </a:rPr>
              <a:t>il</a:t>
            </a:r>
            <a:r>
              <a:rPr lang="x-none" sz="2000" spc="-5">
                <a:solidFill>
                  <a:srgbClr val="333333"/>
                </a:solidFill>
              </a:rPr>
              <a:t>i</a:t>
            </a:r>
            <a:r>
              <a:rPr lang="x-none" sz="2000" spc="-10">
                <a:solidFill>
                  <a:srgbClr val="333333"/>
                </a:solidFill>
              </a:rPr>
              <a:t> važn</a:t>
            </a:r>
            <a:r>
              <a:rPr lang="x-none" sz="2000" spc="5">
                <a:solidFill>
                  <a:srgbClr val="333333"/>
                </a:solidFill>
              </a:rPr>
              <a:t>i</a:t>
            </a:r>
            <a:r>
              <a:rPr lang="x-none" sz="2000" spc="-10">
                <a:solidFill>
                  <a:srgbClr val="333333"/>
                </a:solidFill>
              </a:rPr>
              <a:t>ji</a:t>
            </a:r>
            <a:r>
              <a:rPr lang="x-none" sz="2000" spc="5">
                <a:solidFill>
                  <a:srgbClr val="333333"/>
                </a:solidFill>
              </a:rPr>
              <a:t> </a:t>
            </a:r>
            <a:r>
              <a:rPr lang="x-none" sz="2000">
                <a:solidFill>
                  <a:srgbClr val="333333"/>
                </a:solidFill>
              </a:rPr>
              <a:t>od</a:t>
            </a:r>
            <a:r>
              <a:rPr lang="x-none" sz="2000" spc="-10">
                <a:solidFill>
                  <a:srgbClr val="333333"/>
                </a:solidFill>
              </a:rPr>
              <a:t> </a:t>
            </a:r>
            <a:r>
              <a:rPr lang="x-none" sz="2000">
                <a:solidFill>
                  <a:srgbClr val="333333"/>
                </a:solidFill>
              </a:rPr>
              <a:t>dru</a:t>
            </a:r>
            <a:r>
              <a:rPr lang="x-none" sz="2000" spc="-10">
                <a:solidFill>
                  <a:srgbClr val="333333"/>
                </a:solidFill>
              </a:rPr>
              <a:t>g</a:t>
            </a:r>
            <a:r>
              <a:rPr lang="x-none" sz="2000">
                <a:solidFill>
                  <a:srgbClr val="333333"/>
                </a:solidFill>
              </a:rPr>
              <a:t>i</a:t>
            </a:r>
            <a:r>
              <a:rPr lang="x-none" sz="2000" spc="5">
                <a:solidFill>
                  <a:srgbClr val="333333"/>
                </a:solidFill>
              </a:rPr>
              <a:t>h</a:t>
            </a:r>
            <a:r>
              <a:rPr lang="x-none" sz="2000">
                <a:solidFill>
                  <a:srgbClr val="333333"/>
                </a:solidFill>
              </a:rPr>
              <a:t>)</a:t>
            </a:r>
            <a:r>
              <a:rPr lang="x-none" sz="2000" spc="-5">
                <a:solidFill>
                  <a:srgbClr val="333333"/>
                </a:solidFill>
              </a:rPr>
              <a:t> </a:t>
            </a:r>
            <a:r>
              <a:rPr lang="x-none" sz="2000" spc="-20">
                <a:solidFill>
                  <a:srgbClr val="333333"/>
                </a:solidFill>
              </a:rPr>
              <a:t>m</a:t>
            </a:r>
            <a:r>
              <a:rPr lang="x-none" sz="2000">
                <a:solidFill>
                  <a:srgbClr val="333333"/>
                </a:solidFill>
              </a:rPr>
              <a:t>o</a:t>
            </a:r>
            <a:r>
              <a:rPr lang="x-none" sz="2000" spc="5">
                <a:solidFill>
                  <a:srgbClr val="333333"/>
                </a:solidFill>
              </a:rPr>
              <a:t>gu</a:t>
            </a:r>
            <a:r>
              <a:rPr lang="x-none" sz="2000" spc="10">
                <a:solidFill>
                  <a:srgbClr val="333333"/>
                </a:solidFill>
              </a:rPr>
              <a:t> </a:t>
            </a:r>
            <a:r>
              <a:rPr lang="x-none" sz="2000">
                <a:solidFill>
                  <a:srgbClr val="333333"/>
                </a:solidFill>
              </a:rPr>
              <a:t>na</a:t>
            </a:r>
            <a:r>
              <a:rPr lang="x-none" sz="2000" spc="-10">
                <a:solidFill>
                  <a:srgbClr val="333333"/>
                </a:solidFill>
              </a:rPr>
              <a:t> </a:t>
            </a:r>
            <a:r>
              <a:rPr lang="x-none" sz="2000">
                <a:solidFill>
                  <a:srgbClr val="333333"/>
                </a:solidFill>
              </a:rPr>
              <a:t>krat</a:t>
            </a:r>
            <a:r>
              <a:rPr lang="x-none" sz="2000" spc="5">
                <a:solidFill>
                  <a:srgbClr val="333333"/>
                </a:solidFill>
              </a:rPr>
              <a:t>k</a:t>
            </a:r>
            <a:r>
              <a:rPr lang="x-none" sz="2000">
                <a:solidFill>
                  <a:srgbClr val="333333"/>
                </a:solidFill>
              </a:rPr>
              <a:t>o</a:t>
            </a:r>
            <a:r>
              <a:rPr lang="x-none" sz="2000" spc="-20">
                <a:solidFill>
                  <a:srgbClr val="333333"/>
                </a:solidFill>
              </a:rPr>
              <a:t> </a:t>
            </a:r>
            <a:r>
              <a:rPr lang="x-none" sz="2000" spc="-10">
                <a:solidFill>
                  <a:srgbClr val="333333"/>
                </a:solidFill>
              </a:rPr>
              <a:t>povećati</a:t>
            </a:r>
            <a:r>
              <a:rPr lang="x-none" sz="2000">
                <a:solidFill>
                  <a:srgbClr val="333333"/>
                </a:solidFill>
              </a:rPr>
              <a:t> oseć</a:t>
            </a:r>
            <a:r>
              <a:rPr lang="x-none" sz="2000" spc="-10">
                <a:solidFill>
                  <a:srgbClr val="333333"/>
                </a:solidFill>
              </a:rPr>
              <a:t>a</a:t>
            </a:r>
            <a:r>
              <a:rPr lang="x-none" sz="2000">
                <a:solidFill>
                  <a:srgbClr val="333333"/>
                </a:solidFill>
              </a:rPr>
              <a:t>j</a:t>
            </a:r>
            <a:r>
              <a:rPr lang="x-none" sz="2000" spc="5">
                <a:solidFill>
                  <a:srgbClr val="333333"/>
                </a:solidFill>
              </a:rPr>
              <a:t> </a:t>
            </a:r>
            <a:r>
              <a:rPr lang="x-none" sz="2000">
                <a:solidFill>
                  <a:srgbClr val="333333"/>
                </a:solidFill>
              </a:rPr>
              <a:t>so</a:t>
            </a:r>
            <a:r>
              <a:rPr lang="x-none" sz="2000" spc="-10">
                <a:solidFill>
                  <a:srgbClr val="333333"/>
                </a:solidFill>
              </a:rPr>
              <a:t>p</a:t>
            </a:r>
            <a:r>
              <a:rPr lang="x-none" sz="2000">
                <a:solidFill>
                  <a:srgbClr val="333333"/>
                </a:solidFill>
              </a:rPr>
              <a:t>stv</a:t>
            </a:r>
            <a:r>
              <a:rPr lang="x-none" sz="2000" spc="-10">
                <a:solidFill>
                  <a:srgbClr val="333333"/>
                </a:solidFill>
              </a:rPr>
              <a:t>e</a:t>
            </a:r>
            <a:r>
              <a:rPr lang="x-none" sz="2000">
                <a:solidFill>
                  <a:srgbClr val="333333"/>
                </a:solidFill>
              </a:rPr>
              <a:t>ne </a:t>
            </a:r>
            <a:r>
              <a:rPr lang="x-none" sz="2000" spc="-10">
                <a:solidFill>
                  <a:srgbClr val="333333"/>
                </a:solidFill>
              </a:rPr>
              <a:t>vr</a:t>
            </a:r>
            <a:r>
              <a:rPr lang="x-none" sz="2000">
                <a:solidFill>
                  <a:srgbClr val="333333"/>
                </a:solidFill>
              </a:rPr>
              <a:t>e</a:t>
            </a:r>
            <a:r>
              <a:rPr lang="x-none" sz="2000" spc="-10">
                <a:solidFill>
                  <a:srgbClr val="333333"/>
                </a:solidFill>
              </a:rPr>
              <a:t>dnost</a:t>
            </a:r>
            <a:r>
              <a:rPr lang="x-none" sz="2000">
                <a:solidFill>
                  <a:srgbClr val="333333"/>
                </a:solidFill>
              </a:rPr>
              <a:t>i, </a:t>
            </a:r>
            <a:r>
              <a:rPr lang="x-none" sz="2000" spc="-10">
                <a:solidFill>
                  <a:srgbClr val="333333"/>
                </a:solidFill>
              </a:rPr>
              <a:t>a</a:t>
            </a:r>
            <a:r>
              <a:rPr lang="x-none" sz="2000">
                <a:solidFill>
                  <a:srgbClr val="333333"/>
                </a:solidFill>
              </a:rPr>
              <a:t>l</a:t>
            </a:r>
            <a:r>
              <a:rPr lang="x-none" sz="2000" spc="-5">
                <a:solidFill>
                  <a:srgbClr val="333333"/>
                </a:solidFill>
              </a:rPr>
              <a:t>i</a:t>
            </a:r>
            <a:r>
              <a:rPr lang="x-none" sz="2000">
                <a:solidFill>
                  <a:srgbClr val="333333"/>
                </a:solidFill>
              </a:rPr>
              <a:t> ovo</a:t>
            </a:r>
            <a:r>
              <a:rPr lang="x-none" sz="2000" spc="-10">
                <a:solidFill>
                  <a:srgbClr val="333333"/>
                </a:solidFill>
              </a:rPr>
              <a:t> </a:t>
            </a:r>
            <a:r>
              <a:rPr lang="x-none" sz="2000">
                <a:solidFill>
                  <a:srgbClr val="333333"/>
                </a:solidFill>
              </a:rPr>
              <a:t>nema</a:t>
            </a:r>
            <a:r>
              <a:rPr lang="x-none" sz="2000" spc="-10">
                <a:solidFill>
                  <a:srgbClr val="333333"/>
                </a:solidFill>
              </a:rPr>
              <a:t> </a:t>
            </a:r>
            <a:r>
              <a:rPr lang="x-none" sz="2000" spc="-15">
                <a:solidFill>
                  <a:srgbClr val="333333"/>
                </a:solidFill>
              </a:rPr>
              <a:t>n</a:t>
            </a:r>
            <a:r>
              <a:rPr lang="x-none" sz="2000" spc="5">
                <a:solidFill>
                  <a:srgbClr val="333333"/>
                </a:solidFill>
              </a:rPr>
              <a:t>i</a:t>
            </a:r>
            <a:r>
              <a:rPr lang="x-none" sz="2000">
                <a:solidFill>
                  <a:srgbClr val="333333"/>
                </a:solidFill>
              </a:rPr>
              <a:t>šta zaje</a:t>
            </a:r>
            <a:r>
              <a:rPr lang="x-none" sz="2000" spc="-10">
                <a:solidFill>
                  <a:srgbClr val="333333"/>
                </a:solidFill>
              </a:rPr>
              <a:t>d</a:t>
            </a:r>
            <a:r>
              <a:rPr lang="x-none" sz="2000" spc="-15">
                <a:solidFill>
                  <a:srgbClr val="333333"/>
                </a:solidFill>
              </a:rPr>
              <a:t>n</a:t>
            </a:r>
            <a:r>
              <a:rPr lang="x-none" sz="2000">
                <a:solidFill>
                  <a:srgbClr val="333333"/>
                </a:solidFill>
              </a:rPr>
              <a:t>ičko sa</a:t>
            </a:r>
            <a:r>
              <a:rPr lang="x-none" sz="2000" spc="-15">
                <a:solidFill>
                  <a:srgbClr val="333333"/>
                </a:solidFill>
              </a:rPr>
              <a:t> </a:t>
            </a:r>
            <a:r>
              <a:rPr lang="x-none" sz="2000" spc="-10">
                <a:solidFill>
                  <a:srgbClr val="333333"/>
                </a:solidFill>
              </a:rPr>
              <a:t>zdrav</a:t>
            </a:r>
            <a:r>
              <a:rPr lang="x-none" sz="2000">
                <a:solidFill>
                  <a:srgbClr val="333333"/>
                </a:solidFill>
              </a:rPr>
              <a:t>im samo</a:t>
            </a:r>
            <a:r>
              <a:rPr lang="x-none" sz="2000" spc="-10">
                <a:solidFill>
                  <a:srgbClr val="333333"/>
                </a:solidFill>
              </a:rPr>
              <a:t>p</a:t>
            </a:r>
            <a:r>
              <a:rPr lang="x-none" sz="2000">
                <a:solidFill>
                  <a:srgbClr val="333333"/>
                </a:solidFill>
              </a:rPr>
              <a:t>ouzdanje</a:t>
            </a:r>
            <a:r>
              <a:rPr lang="x-none" sz="2000" spc="20">
                <a:solidFill>
                  <a:srgbClr val="333333"/>
                </a:solidFill>
              </a:rPr>
              <a:t>m</a:t>
            </a:r>
            <a:r>
              <a:rPr lang="x-none" sz="2000" spc="-10">
                <a:solidFill>
                  <a:srgbClr val="333333"/>
                </a:solidFill>
              </a:rPr>
              <a:t>!</a:t>
            </a:r>
            <a:endParaRPr lang="x-none" sz="2000">
              <a:solidFill>
                <a:srgbClr val="333333"/>
              </a:solidFill>
            </a:endParaRPr>
          </a:p>
          <a:p>
            <a:pPr marL="342900" lvl="0" indent="-342900" defTabSz="914400">
              <a:lnSpc>
                <a:spcPct val="100000"/>
              </a:lnSpc>
              <a:spcBef>
                <a:spcPts val="1200"/>
              </a:spcBef>
              <a:buClr>
                <a:srgbClr val="333333"/>
              </a:buClr>
              <a:buFont typeface="WingDings"/>
              <a:buChar char=""/>
              <a:tabLst>
                <a:tab pos="277495" algn="l"/>
              </a:tabLst>
            </a:pPr>
            <a:r>
              <a:rPr lang="x-none" sz="2000">
                <a:solidFill>
                  <a:srgbClr val="333333"/>
                </a:solidFill>
              </a:rPr>
              <a:t>Ovaj oseć</a:t>
            </a:r>
            <a:r>
              <a:rPr lang="x-none" sz="2000" spc="-10">
                <a:solidFill>
                  <a:srgbClr val="333333"/>
                </a:solidFill>
              </a:rPr>
              <a:t>a</a:t>
            </a:r>
            <a:r>
              <a:rPr lang="x-none" sz="2000">
                <a:solidFill>
                  <a:srgbClr val="333333"/>
                </a:solidFill>
              </a:rPr>
              <a:t>j</a:t>
            </a:r>
            <a:r>
              <a:rPr lang="x-none" sz="2000" spc="5">
                <a:solidFill>
                  <a:srgbClr val="333333"/>
                </a:solidFill>
              </a:rPr>
              <a:t> </a:t>
            </a:r>
            <a:r>
              <a:rPr lang="x-none" sz="2000">
                <a:solidFill>
                  <a:srgbClr val="333333"/>
                </a:solidFill>
              </a:rPr>
              <a:t>ne</a:t>
            </a:r>
            <a:r>
              <a:rPr lang="x-none" sz="2000" spc="-10">
                <a:solidFill>
                  <a:srgbClr val="333333"/>
                </a:solidFill>
              </a:rPr>
              <a:t>ć</a:t>
            </a:r>
            <a:r>
              <a:rPr lang="x-none" sz="2000">
                <a:solidFill>
                  <a:srgbClr val="333333"/>
                </a:solidFill>
              </a:rPr>
              <a:t>e</a:t>
            </a:r>
            <a:r>
              <a:rPr lang="x-none" sz="2000" spc="15">
                <a:solidFill>
                  <a:srgbClr val="333333"/>
                </a:solidFill>
              </a:rPr>
              <a:t> dugo </a:t>
            </a:r>
            <a:r>
              <a:rPr lang="x-none" sz="2000" spc="-10">
                <a:solidFill>
                  <a:srgbClr val="333333"/>
                </a:solidFill>
              </a:rPr>
              <a:t>trajati</a:t>
            </a:r>
            <a:endParaRPr lang="x-none" sz="2000">
              <a:solidFill>
                <a:srgbClr val="333333"/>
              </a:solidFill>
            </a:endParaRPr>
          </a:p>
          <a:p>
            <a:pPr marL="342900" lvl="0" indent="-342900" defTabSz="914400">
              <a:lnSpc>
                <a:spcPct val="100000"/>
              </a:lnSpc>
              <a:spcBef>
                <a:spcPts val="1200"/>
              </a:spcBef>
              <a:buClr>
                <a:srgbClr val="333333"/>
              </a:buClr>
              <a:buFont typeface="WingDings"/>
              <a:buChar char=""/>
              <a:tabLst>
                <a:tab pos="277495" algn="l"/>
              </a:tabLst>
            </a:pPr>
            <a:r>
              <a:rPr lang="x-none" sz="2000" spc="-10">
                <a:solidFill>
                  <a:srgbClr val="333333"/>
                </a:solidFill>
              </a:rPr>
              <a:t>...</a:t>
            </a:r>
            <a:r>
              <a:rPr lang="x-none" sz="2000" spc="-15">
                <a:solidFill>
                  <a:srgbClr val="333333"/>
                </a:solidFill>
              </a:rPr>
              <a:t> </a:t>
            </a:r>
            <a:r>
              <a:rPr lang="x-none" sz="2000" spc="-10">
                <a:solidFill>
                  <a:srgbClr val="333333"/>
                </a:solidFill>
              </a:rPr>
              <a:t>I</a:t>
            </a:r>
            <a:r>
              <a:rPr lang="x-none" sz="2000">
                <a:solidFill>
                  <a:srgbClr val="333333"/>
                </a:solidFill>
              </a:rPr>
              <a:t> n</a:t>
            </a:r>
            <a:r>
              <a:rPr lang="x-none" sz="2000" spc="10">
                <a:solidFill>
                  <a:srgbClr val="333333"/>
                </a:solidFill>
              </a:rPr>
              <a:t>i</a:t>
            </a:r>
            <a:r>
              <a:rPr lang="x-none" sz="2000" spc="-10">
                <a:solidFill>
                  <a:srgbClr val="333333"/>
                </a:solidFill>
              </a:rPr>
              <a:t>je</a:t>
            </a:r>
            <a:r>
              <a:rPr lang="x-none" sz="2000" spc="10">
                <a:solidFill>
                  <a:srgbClr val="333333"/>
                </a:solidFill>
              </a:rPr>
              <a:t> </a:t>
            </a:r>
            <a:r>
              <a:rPr lang="x-none" sz="2000" spc="-10">
                <a:solidFill>
                  <a:srgbClr val="333333"/>
                </a:solidFill>
              </a:rPr>
              <a:t>b</a:t>
            </a:r>
            <a:r>
              <a:rPr lang="x-none" sz="2000">
                <a:solidFill>
                  <a:srgbClr val="333333"/>
                </a:solidFill>
              </a:rPr>
              <a:t>az</a:t>
            </a:r>
            <a:r>
              <a:rPr lang="x-none" sz="2000" spc="10">
                <a:solidFill>
                  <a:srgbClr val="333333"/>
                </a:solidFill>
              </a:rPr>
              <a:t>i</a:t>
            </a:r>
            <a:r>
              <a:rPr lang="x-none" sz="2000" spc="-10">
                <a:solidFill>
                  <a:srgbClr val="333333"/>
                </a:solidFill>
              </a:rPr>
              <a:t>ran </a:t>
            </a:r>
            <a:r>
              <a:rPr lang="x-none" sz="2000" spc="-15">
                <a:solidFill>
                  <a:srgbClr val="333333"/>
                </a:solidFill>
              </a:rPr>
              <a:t>na</a:t>
            </a:r>
            <a:r>
              <a:rPr lang="x-none" sz="2000" spc="-10">
                <a:solidFill>
                  <a:srgbClr val="333333"/>
                </a:solidFill>
              </a:rPr>
              <a:t> r</a:t>
            </a:r>
            <a:r>
              <a:rPr lang="x-none" sz="2000" spc="-20">
                <a:solidFill>
                  <a:srgbClr val="333333"/>
                </a:solidFill>
              </a:rPr>
              <a:t>e</a:t>
            </a:r>
            <a:r>
              <a:rPr lang="x-none" sz="2000">
                <a:solidFill>
                  <a:srgbClr val="333333"/>
                </a:solidFill>
              </a:rPr>
              <a:t>a</a:t>
            </a:r>
            <a:r>
              <a:rPr lang="x-none" sz="2000" spc="5">
                <a:solidFill>
                  <a:srgbClr val="333333"/>
                </a:solidFill>
              </a:rPr>
              <a:t>l</a:t>
            </a:r>
            <a:r>
              <a:rPr lang="x-none" sz="2000">
                <a:solidFill>
                  <a:srgbClr val="333333"/>
                </a:solidFill>
              </a:rPr>
              <a:t>nosti</a:t>
            </a:r>
            <a:r>
              <a:rPr lang="x-none" sz="2000" spc="-5">
                <a:solidFill>
                  <a:srgbClr val="333333"/>
                </a:solidFill>
              </a:rPr>
              <a:t> </a:t>
            </a:r>
            <a:r>
              <a:rPr lang="x-none" sz="2000">
                <a:solidFill>
                  <a:srgbClr val="333333"/>
                </a:solidFill>
              </a:rPr>
              <a:t>i</a:t>
            </a:r>
            <a:r>
              <a:rPr lang="x-none" sz="2000" spc="5">
                <a:solidFill>
                  <a:srgbClr val="333333"/>
                </a:solidFill>
              </a:rPr>
              <a:t> </a:t>
            </a:r>
            <a:r>
              <a:rPr lang="x-none" sz="2000" spc="-15">
                <a:solidFill>
                  <a:srgbClr val="333333"/>
                </a:solidFill>
              </a:rPr>
              <a:t>so</a:t>
            </a:r>
            <a:r>
              <a:rPr lang="x-none" sz="2000" spc="-25">
                <a:solidFill>
                  <a:srgbClr val="333333"/>
                </a:solidFill>
              </a:rPr>
              <a:t>p</a:t>
            </a:r>
            <a:r>
              <a:rPr lang="x-none" sz="2000" spc="-10">
                <a:solidFill>
                  <a:srgbClr val="333333"/>
                </a:solidFill>
              </a:rPr>
              <a:t>stv</a:t>
            </a:r>
            <a:r>
              <a:rPr lang="x-none" sz="2000" spc="-20">
                <a:solidFill>
                  <a:srgbClr val="333333"/>
                </a:solidFill>
              </a:rPr>
              <a:t>e</a:t>
            </a:r>
            <a:r>
              <a:rPr lang="x-none" sz="2000">
                <a:solidFill>
                  <a:srgbClr val="333333"/>
                </a:solidFill>
              </a:rPr>
              <a:t>n</a:t>
            </a:r>
            <a:r>
              <a:rPr lang="x-none" sz="2000" spc="5">
                <a:solidFill>
                  <a:srgbClr val="333333"/>
                </a:solidFill>
              </a:rPr>
              <a:t>i</a:t>
            </a:r>
            <a:r>
              <a:rPr lang="x-none" sz="2000" spc="-20">
                <a:solidFill>
                  <a:srgbClr val="333333"/>
                </a:solidFill>
              </a:rPr>
              <a:t>m</a:t>
            </a:r>
            <a:r>
              <a:rPr lang="x-none" sz="2000" spc="10">
                <a:solidFill>
                  <a:srgbClr val="333333"/>
                </a:solidFill>
              </a:rPr>
              <a:t> </a:t>
            </a:r>
            <a:r>
              <a:rPr lang="x-none" sz="2000" spc="-15">
                <a:solidFill>
                  <a:srgbClr val="333333"/>
                </a:solidFill>
              </a:rPr>
              <a:t>sna</a:t>
            </a:r>
            <a:r>
              <a:rPr lang="x-none" sz="2000" spc="-25">
                <a:solidFill>
                  <a:srgbClr val="333333"/>
                </a:solidFill>
              </a:rPr>
              <a:t>g</a:t>
            </a:r>
            <a:r>
              <a:rPr lang="x-none" sz="2000" spc="-15">
                <a:solidFill>
                  <a:srgbClr val="333333"/>
                </a:solidFill>
              </a:rPr>
              <a:t>am</a:t>
            </a:r>
            <a:r>
              <a:rPr lang="x-none" sz="2000">
                <a:solidFill>
                  <a:srgbClr val="333333"/>
                </a:solidFill>
              </a:rPr>
              <a:t>a</a:t>
            </a:r>
            <a:r>
              <a:rPr lang="x-none" sz="2000" spc="-10">
                <a:solidFill>
                  <a:srgbClr val="333333"/>
                </a:solidFill>
              </a:rPr>
              <a:t>!</a:t>
            </a:r>
            <a:endParaRPr lang="en-US" sz="2000" dirty="0"/>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Ali…</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6350" lvl="0" indent="-342900" defTabSz="914400">
              <a:buClr>
                <a:srgbClr val="333333"/>
              </a:buClr>
              <a:buFont typeface="WingDings"/>
              <a:buChar char=""/>
              <a:tabLst>
                <a:tab pos="375285" algn="l"/>
              </a:tabLst>
            </a:pPr>
            <a:r>
              <a:rPr lang="x-none" sz="2400" spc="-15">
                <a:solidFill>
                  <a:srgbClr val="333333"/>
                </a:solidFill>
              </a:rPr>
              <a:t>Svi</a:t>
            </a:r>
            <a:r>
              <a:rPr lang="x-none" sz="2400" spc="5">
                <a:solidFill>
                  <a:srgbClr val="333333"/>
                </a:solidFill>
              </a:rPr>
              <a:t> </a:t>
            </a:r>
            <a:r>
              <a:rPr lang="x-none" sz="2400">
                <a:solidFill>
                  <a:srgbClr val="333333"/>
                </a:solidFill>
              </a:rPr>
              <a:t>ljudi</a:t>
            </a:r>
            <a:r>
              <a:rPr lang="x-none" sz="2400" spc="15">
                <a:solidFill>
                  <a:srgbClr val="333333"/>
                </a:solidFill>
              </a:rPr>
              <a:t> </a:t>
            </a:r>
            <a:r>
              <a:rPr lang="x-none" sz="2400" spc="-15">
                <a:solidFill>
                  <a:srgbClr val="333333"/>
                </a:solidFill>
              </a:rPr>
              <a:t>imaju</a:t>
            </a:r>
            <a:r>
              <a:rPr lang="x-none" sz="2400" spc="25">
                <a:solidFill>
                  <a:srgbClr val="333333"/>
                </a:solidFill>
              </a:rPr>
              <a:t> </a:t>
            </a:r>
            <a:r>
              <a:rPr lang="x-none" sz="2400" spc="-15">
                <a:solidFill>
                  <a:srgbClr val="333333"/>
                </a:solidFill>
              </a:rPr>
              <a:t>k</a:t>
            </a:r>
            <a:r>
              <a:rPr lang="x-none" sz="2400" spc="-25">
                <a:solidFill>
                  <a:srgbClr val="333333"/>
                </a:solidFill>
              </a:rPr>
              <a:t>v</a:t>
            </a:r>
            <a:r>
              <a:rPr lang="x-none" sz="2400">
                <a:solidFill>
                  <a:srgbClr val="333333"/>
                </a:solidFill>
              </a:rPr>
              <a:t>a</a:t>
            </a:r>
            <a:r>
              <a:rPr lang="x-none" sz="2400" spc="-15">
                <a:solidFill>
                  <a:srgbClr val="333333"/>
                </a:solidFill>
              </a:rPr>
              <a:t>l</a:t>
            </a:r>
            <a:r>
              <a:rPr lang="x-none" sz="2400" spc="-10">
                <a:solidFill>
                  <a:srgbClr val="333333"/>
                </a:solidFill>
              </a:rPr>
              <a:t>itet</a:t>
            </a:r>
            <a:r>
              <a:rPr lang="x-none" sz="2400" spc="-25">
                <a:solidFill>
                  <a:srgbClr val="333333"/>
                </a:solidFill>
              </a:rPr>
              <a:t>e</a:t>
            </a:r>
            <a:r>
              <a:rPr lang="x-none" sz="2400" spc="-10">
                <a:solidFill>
                  <a:srgbClr val="333333"/>
                </a:solidFill>
              </a:rPr>
              <a:t>,</a:t>
            </a:r>
            <a:r>
              <a:rPr lang="x-none" sz="2400" spc="45">
                <a:solidFill>
                  <a:srgbClr val="333333"/>
                </a:solidFill>
              </a:rPr>
              <a:t> koji </a:t>
            </a:r>
            <a:r>
              <a:rPr lang="x-none" sz="2400">
                <a:solidFill>
                  <a:srgbClr val="333333"/>
                </a:solidFill>
              </a:rPr>
              <a:t>če</a:t>
            </a:r>
            <a:r>
              <a:rPr lang="x-none" sz="2400" spc="-10">
                <a:solidFill>
                  <a:srgbClr val="333333"/>
                </a:solidFill>
              </a:rPr>
              <a:t>s</a:t>
            </a:r>
            <a:r>
              <a:rPr lang="x-none" sz="2400">
                <a:solidFill>
                  <a:srgbClr val="333333"/>
                </a:solidFill>
              </a:rPr>
              <a:t>to</a:t>
            </a:r>
            <a:r>
              <a:rPr lang="x-none" sz="2400" spc="10">
                <a:solidFill>
                  <a:srgbClr val="333333"/>
                </a:solidFill>
              </a:rPr>
              <a:t> tek </a:t>
            </a:r>
            <a:r>
              <a:rPr lang="x-none" sz="2400" spc="-15">
                <a:solidFill>
                  <a:srgbClr val="333333"/>
                </a:solidFill>
              </a:rPr>
              <a:t>treba da da budu</a:t>
            </a:r>
            <a:r>
              <a:rPr lang="x-none" sz="2400" spc="5">
                <a:solidFill>
                  <a:srgbClr val="333333"/>
                </a:solidFill>
              </a:rPr>
              <a:t> </a:t>
            </a:r>
            <a:r>
              <a:rPr lang="x-none" sz="2400" spc="-15">
                <a:solidFill>
                  <a:srgbClr val="333333"/>
                </a:solidFill>
              </a:rPr>
              <a:t>otkr</a:t>
            </a:r>
            <a:r>
              <a:rPr lang="x-none" sz="2400" spc="-25">
                <a:solidFill>
                  <a:srgbClr val="333333"/>
                </a:solidFill>
              </a:rPr>
              <a:t>i</a:t>
            </a:r>
            <a:r>
              <a:rPr lang="x-none" sz="2400" spc="-15">
                <a:solidFill>
                  <a:srgbClr val="333333"/>
                </a:solidFill>
              </a:rPr>
              <a:t>veni</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en-US" sz="2400" spc="-15" dirty="0">
                <a:solidFill>
                  <a:srgbClr val="333333"/>
                </a:solidFill>
              </a:rPr>
              <a:t>Vi m</a:t>
            </a:r>
            <a:r>
              <a:rPr lang="x-none" sz="2400">
                <a:solidFill>
                  <a:srgbClr val="333333"/>
                </a:solidFill>
              </a:rPr>
              <a:t>ož</a:t>
            </a:r>
            <a:r>
              <a:rPr lang="x-none" sz="2400" spc="-10">
                <a:solidFill>
                  <a:srgbClr val="333333"/>
                </a:solidFill>
              </a:rPr>
              <a:t>e</a:t>
            </a:r>
            <a:r>
              <a:rPr lang="en-US" sz="2400" dirty="0" err="1">
                <a:solidFill>
                  <a:srgbClr val="333333"/>
                </a:solidFill>
              </a:rPr>
              <a:t>te</a:t>
            </a:r>
            <a:r>
              <a:rPr lang="x-none" sz="2400" spc="10">
                <a:solidFill>
                  <a:srgbClr val="333333"/>
                </a:solidFill>
              </a:rPr>
              <a:t> </a:t>
            </a:r>
            <a:r>
              <a:rPr lang="x-none" sz="2400" spc="-10">
                <a:solidFill>
                  <a:srgbClr val="333333"/>
                </a:solidFill>
              </a:rPr>
              <a:t>i</a:t>
            </a:r>
            <a:r>
              <a:rPr lang="x-none" sz="2400" spc="10">
                <a:solidFill>
                  <a:srgbClr val="333333"/>
                </a:solidFill>
              </a:rPr>
              <a:t> </a:t>
            </a:r>
            <a:r>
              <a:rPr lang="x-none" sz="2400">
                <a:solidFill>
                  <a:srgbClr val="333333"/>
                </a:solidFill>
              </a:rPr>
              <a:t>tr</a:t>
            </a:r>
            <a:r>
              <a:rPr lang="x-none" sz="2400" spc="-10">
                <a:solidFill>
                  <a:srgbClr val="333333"/>
                </a:solidFill>
              </a:rPr>
              <a:t>e</a:t>
            </a:r>
            <a:r>
              <a:rPr lang="x-none" sz="2400">
                <a:solidFill>
                  <a:srgbClr val="333333"/>
                </a:solidFill>
              </a:rPr>
              <a:t>ba </a:t>
            </a:r>
            <a:r>
              <a:rPr lang="x-none" sz="2400" spc="5">
                <a:solidFill>
                  <a:srgbClr val="333333"/>
                </a:solidFill>
              </a:rPr>
              <a:t>d</a:t>
            </a:r>
            <a:r>
              <a:rPr lang="x-none" sz="2400">
                <a:solidFill>
                  <a:srgbClr val="333333"/>
                </a:solidFill>
              </a:rPr>
              <a:t>a</a:t>
            </a:r>
            <a:r>
              <a:rPr lang="x-none" sz="2400" spc="-10">
                <a:solidFill>
                  <a:srgbClr val="333333"/>
                </a:solidFill>
              </a:rPr>
              <a:t> </a:t>
            </a:r>
            <a:r>
              <a:rPr lang="x-none" sz="2400">
                <a:solidFill>
                  <a:srgbClr val="333333"/>
                </a:solidFill>
              </a:rPr>
              <a:t>bu</a:t>
            </a:r>
            <a:r>
              <a:rPr lang="x-none" sz="2400" spc="5">
                <a:solidFill>
                  <a:srgbClr val="333333"/>
                </a:solidFill>
              </a:rPr>
              <a:t>d</a:t>
            </a:r>
            <a:r>
              <a:rPr lang="x-none" sz="2400">
                <a:solidFill>
                  <a:srgbClr val="333333"/>
                </a:solidFill>
              </a:rPr>
              <a:t>e</a:t>
            </a:r>
            <a:r>
              <a:rPr lang="en-US" sz="2400" dirty="0" err="1">
                <a:solidFill>
                  <a:srgbClr val="333333"/>
                </a:solidFill>
              </a:rPr>
              <a:t>te</a:t>
            </a:r>
            <a:r>
              <a:rPr lang="x-none" sz="2400" spc="-10">
                <a:solidFill>
                  <a:srgbClr val="333333"/>
                </a:solidFill>
              </a:rPr>
              <a:t> </a:t>
            </a:r>
            <a:r>
              <a:rPr lang="x-none" sz="2400" spc="5">
                <a:solidFill>
                  <a:srgbClr val="333333"/>
                </a:solidFill>
              </a:rPr>
              <a:t>p</a:t>
            </a:r>
            <a:r>
              <a:rPr lang="x-none" sz="2400">
                <a:solidFill>
                  <a:srgbClr val="333333"/>
                </a:solidFill>
              </a:rPr>
              <a:t>on</a:t>
            </a:r>
            <a:r>
              <a:rPr lang="x-none" sz="2400" spc="-10">
                <a:solidFill>
                  <a:srgbClr val="333333"/>
                </a:solidFill>
              </a:rPr>
              <a:t>o</a:t>
            </a:r>
            <a:r>
              <a:rPr lang="x-none" sz="2400">
                <a:solidFill>
                  <a:srgbClr val="333333"/>
                </a:solidFill>
              </a:rPr>
              <a:t>s</a:t>
            </a:r>
            <a:r>
              <a:rPr lang="en-US" sz="2400" spc="-10" dirty="0" err="1">
                <a:solidFill>
                  <a:srgbClr val="333333"/>
                </a:solidFill>
              </a:rPr>
              <a:t>ni</a:t>
            </a:r>
            <a:r>
              <a:rPr lang="x-none" sz="2400" spc="30">
                <a:solidFill>
                  <a:srgbClr val="333333"/>
                </a:solidFill>
              </a:rPr>
              <a:t> </a:t>
            </a:r>
            <a:r>
              <a:rPr lang="x-none" sz="2400">
                <a:solidFill>
                  <a:srgbClr val="333333"/>
                </a:solidFill>
              </a:rPr>
              <a:t>na svoje</a:t>
            </a:r>
            <a:r>
              <a:rPr lang="en-US" sz="2400" dirty="0">
                <a:solidFill>
                  <a:srgbClr val="333333"/>
                </a:solidFill>
              </a:rPr>
              <a:t> </a:t>
            </a:r>
            <a:r>
              <a:rPr lang="x-none" sz="2400" spc="-15">
                <a:solidFill>
                  <a:srgbClr val="333333"/>
                </a:solidFill>
              </a:rPr>
              <a:t>k</a:t>
            </a:r>
            <a:r>
              <a:rPr lang="x-none" sz="2400" spc="-25">
                <a:solidFill>
                  <a:srgbClr val="333333"/>
                </a:solidFill>
              </a:rPr>
              <a:t>v</a:t>
            </a:r>
            <a:r>
              <a:rPr lang="x-none" sz="2400">
                <a:solidFill>
                  <a:srgbClr val="333333"/>
                </a:solidFill>
              </a:rPr>
              <a:t>a</a:t>
            </a:r>
            <a:r>
              <a:rPr lang="x-none" sz="2400" spc="-15">
                <a:solidFill>
                  <a:srgbClr val="333333"/>
                </a:solidFill>
              </a:rPr>
              <a:t>l</a:t>
            </a:r>
            <a:r>
              <a:rPr lang="x-none" sz="2400" spc="-10">
                <a:solidFill>
                  <a:srgbClr val="333333"/>
                </a:solidFill>
              </a:rPr>
              <a:t>itet</a:t>
            </a:r>
            <a:r>
              <a:rPr lang="x-none" sz="2400" spc="-25">
                <a:solidFill>
                  <a:srgbClr val="333333"/>
                </a:solidFill>
              </a:rPr>
              <a:t>e</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spc="-15">
                <a:solidFill>
                  <a:srgbClr val="333333"/>
                </a:solidFill>
              </a:rPr>
              <a:t>Svesnost o ovim</a:t>
            </a:r>
            <a:r>
              <a:rPr lang="x-none" sz="2400" spc="35">
                <a:solidFill>
                  <a:srgbClr val="333333"/>
                </a:solidFill>
              </a:rPr>
              <a:t> </a:t>
            </a:r>
            <a:r>
              <a:rPr lang="x-none" sz="2400" spc="-15">
                <a:solidFill>
                  <a:srgbClr val="333333"/>
                </a:solidFill>
              </a:rPr>
              <a:t>kvalitetima</a:t>
            </a:r>
            <a:r>
              <a:rPr lang="x-none" sz="2400" spc="5">
                <a:solidFill>
                  <a:srgbClr val="333333"/>
                </a:solidFill>
              </a:rPr>
              <a:t> </a:t>
            </a:r>
            <a:r>
              <a:rPr lang="x-none" sz="2400" spc="-10">
                <a:solidFill>
                  <a:srgbClr val="333333"/>
                </a:solidFill>
              </a:rPr>
              <a:t>f</a:t>
            </a:r>
            <a:r>
              <a:rPr lang="x-none" sz="2400" spc="-25">
                <a:solidFill>
                  <a:srgbClr val="333333"/>
                </a:solidFill>
              </a:rPr>
              <a:t>o</a:t>
            </a:r>
            <a:r>
              <a:rPr lang="x-none" sz="2400" spc="-15">
                <a:solidFill>
                  <a:srgbClr val="333333"/>
                </a:solidFill>
              </a:rPr>
              <a:t>rmi</a:t>
            </a:r>
            <a:r>
              <a:rPr lang="x-none" sz="2400" spc="-30">
                <a:solidFill>
                  <a:srgbClr val="333333"/>
                </a:solidFill>
              </a:rPr>
              <a:t>r</a:t>
            </a:r>
            <a:r>
              <a:rPr lang="x-none" sz="2400" spc="-15">
                <a:solidFill>
                  <a:srgbClr val="333333"/>
                </a:solidFill>
              </a:rPr>
              <a:t>a</a:t>
            </a:r>
            <a:r>
              <a:rPr lang="x-none" sz="2400" spc="50">
                <a:solidFill>
                  <a:srgbClr val="333333"/>
                </a:solidFill>
              </a:rPr>
              <a:t> </a:t>
            </a:r>
            <a:r>
              <a:rPr lang="x-none" sz="2400" spc="-15">
                <a:solidFill>
                  <a:srgbClr val="333333"/>
                </a:solidFill>
              </a:rPr>
              <a:t>osnovu </a:t>
            </a:r>
            <a:r>
              <a:rPr lang="en-US" sz="2400" spc="-15" dirty="0" err="1">
                <a:solidFill>
                  <a:srgbClr val="333333"/>
                </a:solidFill>
              </a:rPr>
              <a:t>va</a:t>
            </a:r>
            <a:r>
              <a:rPr lang="x-none" sz="2400" spc="-15">
                <a:solidFill>
                  <a:srgbClr val="333333"/>
                </a:solidFill>
              </a:rPr>
              <a:t>šeg </a:t>
            </a:r>
            <a:r>
              <a:rPr lang="x-none" sz="2400">
                <a:solidFill>
                  <a:srgbClr val="333333"/>
                </a:solidFill>
              </a:rPr>
              <a:t>s</a:t>
            </a:r>
            <a:r>
              <a:rPr lang="x-none" sz="2400" spc="-10">
                <a:solidFill>
                  <a:srgbClr val="333333"/>
                </a:solidFill>
              </a:rPr>
              <a:t>a</a:t>
            </a:r>
            <a:r>
              <a:rPr lang="x-none" sz="2400">
                <a:solidFill>
                  <a:srgbClr val="333333"/>
                </a:solidFill>
              </a:rPr>
              <a:t>mopouzdanja.</a:t>
            </a:r>
            <a:endParaRPr lang="en-US" sz="2400" dirty="0"/>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3" name="Textplatzhalter 2"/>
          <p:cNvSpPr>
            <a:spLocks noGrp="1"/>
          </p:cNvSpPr>
          <p:nvPr>
            <p:ph idx="1"/>
          </p:nvPr>
        </p:nvSpPr>
        <p:spPr/>
        <p:txBody>
          <a:bodyPr>
            <a:noAutofit/>
          </a:bodyPr>
          <a:lstStyle/>
          <a:p>
            <a:r>
              <a:rPr lang="sr-Latn-BA" sz="2400" dirty="0">
                <a:solidFill>
                  <a:srgbClr val="333333"/>
                </a:solidFill>
              </a:rPr>
              <a:t>Mnogi (ali ne svi!) ljudi sa psihozom imaju nisko samopoštovanje i negativne misaone obrasce (npr. sklonost brizi), što može dodatno da umanji njihovo </a:t>
            </a:r>
            <a:r>
              <a:rPr lang="sr-Latn-BA" sz="2400">
                <a:solidFill>
                  <a:srgbClr val="333333"/>
                </a:solidFill>
              </a:rPr>
              <a:t>samopoštovanje.</a:t>
            </a:r>
            <a:endParaRPr lang="de-DE" sz="24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2150916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08955" y="2204864"/>
            <a:ext cx="6400800" cy="4248000"/>
          </a:xfrm>
        </p:spPr>
        <p:txBody>
          <a:bodyPr/>
          <a:lstStyle/>
          <a:p>
            <a:pPr marL="342900" marR="6350" lvl="0" indent="-342900" defTabSz="914400">
              <a:buClr>
                <a:srgbClr val="333333"/>
              </a:buClr>
              <a:buFont typeface="WingDings"/>
              <a:buChar char=""/>
              <a:tabLst>
                <a:tab pos="353695" algn="l"/>
              </a:tabLst>
            </a:pPr>
            <a:r>
              <a:rPr lang="x-none" sz="2400" spc="-15">
                <a:solidFill>
                  <a:srgbClr val="333333"/>
                </a:solidFill>
              </a:rPr>
              <a:t>Sapouz</a:t>
            </a:r>
            <a:r>
              <a:rPr lang="x-none" sz="2400" spc="-10">
                <a:solidFill>
                  <a:srgbClr val="333333"/>
                </a:solidFill>
              </a:rPr>
              <a:t>d</a:t>
            </a:r>
            <a:r>
              <a:rPr lang="x-none" sz="2400" spc="-15">
                <a:solidFill>
                  <a:srgbClr val="333333"/>
                </a:solidFill>
              </a:rPr>
              <a:t>anje</a:t>
            </a:r>
            <a:r>
              <a:rPr lang="x-none" sz="2400" spc="5">
                <a:solidFill>
                  <a:srgbClr val="333333"/>
                </a:solidFill>
              </a:rPr>
              <a:t> </a:t>
            </a:r>
            <a:r>
              <a:rPr lang="x-none" sz="2400">
                <a:solidFill>
                  <a:srgbClr val="333333"/>
                </a:solidFill>
              </a:rPr>
              <a:t>nije </a:t>
            </a:r>
            <a:r>
              <a:rPr lang="x-none" sz="2400" spc="-15">
                <a:solidFill>
                  <a:srgbClr val="333333"/>
                </a:solidFill>
              </a:rPr>
              <a:t>nepromenljivo</a:t>
            </a:r>
            <a:r>
              <a:rPr lang="x-none" sz="2400" spc="-10">
                <a:solidFill>
                  <a:srgbClr val="333333"/>
                </a:solidFill>
              </a:rPr>
              <a:t>,</a:t>
            </a:r>
            <a:r>
              <a:rPr lang="x-none" sz="2400" spc="30">
                <a:solidFill>
                  <a:srgbClr val="333333"/>
                </a:solidFill>
              </a:rPr>
              <a:t> </a:t>
            </a:r>
            <a:r>
              <a:rPr lang="x-none" sz="2400" spc="-15">
                <a:solidFill>
                  <a:srgbClr val="333333"/>
                </a:solidFill>
              </a:rPr>
              <a:t>već</a:t>
            </a:r>
            <a:r>
              <a:rPr lang="x-none" sz="2400" spc="20">
                <a:solidFill>
                  <a:srgbClr val="333333"/>
                </a:solidFill>
              </a:rPr>
              <a:t> </a:t>
            </a:r>
            <a:r>
              <a:rPr lang="x-none" sz="2400">
                <a:solidFill>
                  <a:srgbClr val="333333"/>
                </a:solidFill>
              </a:rPr>
              <a:t>se</a:t>
            </a:r>
            <a:r>
              <a:rPr lang="x-none" sz="2400" spc="-10">
                <a:solidFill>
                  <a:srgbClr val="333333"/>
                </a:solidFill>
              </a:rPr>
              <a:t> </a:t>
            </a:r>
            <a:r>
              <a:rPr lang="x-none" sz="2400">
                <a:solidFill>
                  <a:srgbClr val="333333"/>
                </a:solidFill>
              </a:rPr>
              <a:t>može </a:t>
            </a:r>
            <a:r>
              <a:rPr lang="x-none" sz="2400" spc="-15">
                <a:solidFill>
                  <a:srgbClr val="333333"/>
                </a:solidFill>
              </a:rPr>
              <a:t>jav</a:t>
            </a:r>
            <a:r>
              <a:rPr lang="x-none" sz="2400" spc="-20">
                <a:solidFill>
                  <a:srgbClr val="333333"/>
                </a:solidFill>
              </a:rPr>
              <a:t>i</a:t>
            </a:r>
            <a:r>
              <a:rPr lang="x-none" sz="2400" spc="-10">
                <a:solidFill>
                  <a:srgbClr val="333333"/>
                </a:solidFill>
              </a:rPr>
              <a:t>ti</a:t>
            </a:r>
            <a:r>
              <a:rPr lang="x-none" sz="2400" spc="35">
                <a:solidFill>
                  <a:srgbClr val="333333"/>
                </a:solidFill>
              </a:rPr>
              <a:t> </a:t>
            </a:r>
            <a:r>
              <a:rPr lang="x-none" sz="2400">
                <a:solidFill>
                  <a:srgbClr val="333333"/>
                </a:solidFill>
              </a:rPr>
              <a:t>u</a:t>
            </a:r>
            <a:r>
              <a:rPr lang="x-none" sz="2400" spc="5">
                <a:solidFill>
                  <a:srgbClr val="333333"/>
                </a:solidFill>
              </a:rPr>
              <a:t> </a:t>
            </a:r>
            <a:r>
              <a:rPr lang="x-none" sz="2400">
                <a:solidFill>
                  <a:srgbClr val="333333"/>
                </a:solidFill>
              </a:rPr>
              <a:t>r</a:t>
            </a:r>
            <a:r>
              <a:rPr lang="x-none" sz="2400" spc="-10">
                <a:solidFill>
                  <a:srgbClr val="333333"/>
                </a:solidFill>
              </a:rPr>
              <a:t>aznim</a:t>
            </a:r>
            <a:r>
              <a:rPr lang="x-none" sz="2400" spc="65">
                <a:solidFill>
                  <a:srgbClr val="333333"/>
                </a:solidFill>
              </a:rPr>
              <a:t> </a:t>
            </a:r>
            <a:r>
              <a:rPr lang="x-none" sz="2400">
                <a:solidFill>
                  <a:srgbClr val="333333"/>
                </a:solidFill>
              </a:rPr>
              <a:t>oblastima </a:t>
            </a:r>
            <a:r>
              <a:rPr lang="x-none" sz="2400" spc="-10">
                <a:solidFill>
                  <a:srgbClr val="333333"/>
                </a:solidFill>
              </a:rPr>
              <a:t>ži</a:t>
            </a:r>
            <a:r>
              <a:rPr lang="x-none" sz="2400" spc="-30">
                <a:solidFill>
                  <a:srgbClr val="333333"/>
                </a:solidFill>
              </a:rPr>
              <a:t>v</a:t>
            </a:r>
            <a:r>
              <a:rPr lang="x-none" sz="2400">
                <a:solidFill>
                  <a:srgbClr val="333333"/>
                </a:solidFill>
              </a:rPr>
              <a:t>ota</a:t>
            </a:r>
            <a:r>
              <a:rPr lang="x-none" sz="2400" spc="30">
                <a:solidFill>
                  <a:srgbClr val="333333"/>
                </a:solidFill>
              </a:rPr>
              <a:t> i u</a:t>
            </a:r>
            <a:r>
              <a:rPr lang="x-none" sz="2400" spc="5">
                <a:solidFill>
                  <a:srgbClr val="333333"/>
                </a:solidFill>
              </a:rPr>
              <a:t> </a:t>
            </a:r>
            <a:r>
              <a:rPr lang="x-none" sz="2400">
                <a:solidFill>
                  <a:srgbClr val="333333"/>
                </a:solidFill>
              </a:rPr>
              <a:t>r</a:t>
            </a:r>
            <a:r>
              <a:rPr lang="x-none" sz="2400" spc="-10">
                <a:solidFill>
                  <a:srgbClr val="333333"/>
                </a:solidFill>
              </a:rPr>
              <a:t>azl</a:t>
            </a:r>
            <a:r>
              <a:rPr lang="x-none" sz="2400" spc="-25">
                <a:solidFill>
                  <a:srgbClr val="333333"/>
                </a:solidFill>
              </a:rPr>
              <a:t>i</a:t>
            </a:r>
            <a:r>
              <a:rPr lang="x-none" sz="2400" spc="-15">
                <a:solidFill>
                  <a:srgbClr val="333333"/>
                </a:solidFill>
              </a:rPr>
              <a:t>č</a:t>
            </a:r>
            <a:r>
              <a:rPr lang="x-none" sz="2400" spc="-20">
                <a:solidFill>
                  <a:srgbClr val="333333"/>
                </a:solidFill>
              </a:rPr>
              <a:t>i</a:t>
            </a:r>
            <a:r>
              <a:rPr lang="x-none" sz="2400" spc="-15">
                <a:solidFill>
                  <a:srgbClr val="333333"/>
                </a:solidFill>
              </a:rPr>
              <a:t>tim</a:t>
            </a:r>
            <a:r>
              <a:rPr lang="x-none" sz="2400" spc="60">
                <a:solidFill>
                  <a:srgbClr val="333333"/>
                </a:solidFill>
              </a:rPr>
              <a:t> </a:t>
            </a:r>
            <a:r>
              <a:rPr lang="x-none" sz="2400">
                <a:solidFill>
                  <a:srgbClr val="333333"/>
                </a:solidFill>
              </a:rPr>
              <a:t>oblicima (što je simbolizovano</a:t>
            </a:r>
            <a:r>
              <a:rPr lang="x-none" sz="2400" spc="5">
                <a:solidFill>
                  <a:srgbClr val="333333"/>
                </a:solidFill>
              </a:rPr>
              <a:t> </a:t>
            </a:r>
            <a:r>
              <a:rPr lang="x-none" sz="2400" spc="-15">
                <a:solidFill>
                  <a:srgbClr val="333333"/>
                </a:solidFill>
              </a:rPr>
              <a:t>po</a:t>
            </a:r>
            <a:r>
              <a:rPr lang="x-none" sz="2400" spc="-20">
                <a:solidFill>
                  <a:srgbClr val="333333"/>
                </a:solidFill>
              </a:rPr>
              <a:t>l</a:t>
            </a:r>
            <a:r>
              <a:rPr lang="x-none" sz="2400" spc="-10">
                <a:solidFill>
                  <a:srgbClr val="333333"/>
                </a:solidFill>
              </a:rPr>
              <a:t>i</a:t>
            </a:r>
            <a:r>
              <a:rPr lang="x-none" sz="2400" spc="-25">
                <a:solidFill>
                  <a:srgbClr val="333333"/>
                </a:solidFill>
              </a:rPr>
              <a:t>c</a:t>
            </a:r>
            <a:r>
              <a:rPr lang="x-none" sz="2400">
                <a:solidFill>
                  <a:srgbClr val="333333"/>
                </a:solidFill>
              </a:rPr>
              <a:t>ama </a:t>
            </a:r>
            <a:r>
              <a:rPr lang="x-none" sz="2400" spc="-15">
                <a:solidFill>
                  <a:srgbClr val="333333"/>
                </a:solidFill>
              </a:rPr>
              <a:t>na</a:t>
            </a:r>
            <a:r>
              <a:rPr lang="x-none" sz="2400" spc="5">
                <a:solidFill>
                  <a:srgbClr val="333333"/>
                </a:solidFill>
              </a:rPr>
              <a:t> slici </a:t>
            </a:r>
            <a:r>
              <a:rPr lang="x-none" sz="2400" spc="-15">
                <a:solidFill>
                  <a:srgbClr val="333333"/>
                </a:solidFill>
              </a:rPr>
              <a:t>desno</a:t>
            </a:r>
            <a:r>
              <a:rPr lang="x-none" sz="2400" spc="-10">
                <a:solidFill>
                  <a:srgbClr val="333333"/>
                </a:solidFill>
              </a:rPr>
              <a:t>).</a:t>
            </a:r>
            <a:endParaRPr lang="en-US" sz="2400" dirty="0"/>
          </a:p>
        </p:txBody>
      </p:sp>
      <p:pic>
        <p:nvPicPr>
          <p:cNvPr id="1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Izvori samopouzdanja</a:t>
            </a:r>
            <a:endParaRPr sz="3600" dirty="0">
              <a:solidFill>
                <a:srgbClr val="004992"/>
              </a:solidFill>
              <a:latin typeface="+mn-lt"/>
              <a:ea typeface="+mn-ea"/>
              <a:cs typeface="+mn-cs"/>
            </a:endParaRPr>
          </a:p>
        </p:txBody>
      </p:sp>
      <p:sp>
        <p:nvSpPr>
          <p:cNvPr id="12"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16"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Posao</a:t>
            </a:r>
            <a:endParaRPr lang="de-DE" dirty="0">
              <a:solidFill>
                <a:srgbClr val="333333"/>
              </a:solidFill>
              <a:latin typeface="Calibri Light"/>
              <a:cs typeface="Verdana"/>
            </a:endParaRPr>
          </a:p>
        </p:txBody>
      </p:sp>
      <p:sp>
        <p:nvSpPr>
          <p:cNvPr id="17"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cs typeface="Verdana"/>
              </a:rPr>
              <a:t>Izgled</a:t>
            </a:r>
            <a:endParaRPr lang="de-DE" dirty="0">
              <a:solidFill>
                <a:srgbClr val="333333"/>
              </a:solidFill>
              <a:latin typeface="Calibri Light"/>
              <a:cs typeface="Verdana"/>
            </a:endParaRPr>
          </a:p>
        </p:txBody>
      </p:sp>
      <p:sp>
        <p:nvSpPr>
          <p:cNvPr id="18"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19"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Hobi</a:t>
            </a:r>
            <a:endParaRPr lang="de-DE"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08955" y="2204864"/>
            <a:ext cx="6400800" cy="4248000"/>
          </a:xfrm>
        </p:spPr>
        <p:txBody>
          <a:bodyPr/>
          <a:lstStyle/>
          <a:p>
            <a:pPr marL="342900" marR="6350" lvl="0" indent="-342900" defTabSz="914400">
              <a:buClr>
                <a:srgbClr val="333333"/>
              </a:buClr>
              <a:buFont typeface="WingDings"/>
              <a:buChar char=""/>
              <a:tabLst>
                <a:tab pos="353695" algn="l"/>
              </a:tabLst>
            </a:pPr>
            <a:r>
              <a:rPr lang="x-none" sz="2400" spc="-15">
                <a:solidFill>
                  <a:srgbClr val="333333"/>
                </a:solidFill>
              </a:rPr>
              <a:t>Sapouz</a:t>
            </a:r>
            <a:r>
              <a:rPr lang="x-none" sz="2400" spc="-10">
                <a:solidFill>
                  <a:srgbClr val="333333"/>
                </a:solidFill>
              </a:rPr>
              <a:t>d</a:t>
            </a:r>
            <a:r>
              <a:rPr lang="x-none" sz="2400" spc="-15">
                <a:solidFill>
                  <a:srgbClr val="333333"/>
                </a:solidFill>
              </a:rPr>
              <a:t>anje</a:t>
            </a:r>
            <a:r>
              <a:rPr lang="x-none" sz="2400" spc="5">
                <a:solidFill>
                  <a:srgbClr val="333333"/>
                </a:solidFill>
              </a:rPr>
              <a:t> </a:t>
            </a:r>
            <a:r>
              <a:rPr lang="x-none" sz="2400">
                <a:solidFill>
                  <a:srgbClr val="333333"/>
                </a:solidFill>
              </a:rPr>
              <a:t>nije </a:t>
            </a:r>
            <a:r>
              <a:rPr lang="x-none" sz="2400" spc="-15">
                <a:solidFill>
                  <a:srgbClr val="333333"/>
                </a:solidFill>
              </a:rPr>
              <a:t>nepromenljivo</a:t>
            </a:r>
            <a:r>
              <a:rPr lang="x-none" sz="2400" spc="-10">
                <a:solidFill>
                  <a:srgbClr val="333333"/>
                </a:solidFill>
              </a:rPr>
              <a:t>,</a:t>
            </a:r>
            <a:r>
              <a:rPr lang="x-none" sz="2400" spc="30">
                <a:solidFill>
                  <a:srgbClr val="333333"/>
                </a:solidFill>
              </a:rPr>
              <a:t> </a:t>
            </a:r>
            <a:r>
              <a:rPr lang="x-none" sz="2400" spc="-15">
                <a:solidFill>
                  <a:srgbClr val="333333"/>
                </a:solidFill>
              </a:rPr>
              <a:t>već</a:t>
            </a:r>
            <a:r>
              <a:rPr lang="x-none" sz="2400" spc="20">
                <a:solidFill>
                  <a:srgbClr val="333333"/>
                </a:solidFill>
              </a:rPr>
              <a:t> </a:t>
            </a:r>
            <a:r>
              <a:rPr lang="x-none" sz="2400">
                <a:solidFill>
                  <a:srgbClr val="333333"/>
                </a:solidFill>
              </a:rPr>
              <a:t>se</a:t>
            </a:r>
            <a:r>
              <a:rPr lang="x-none" sz="2400" spc="-10">
                <a:solidFill>
                  <a:srgbClr val="333333"/>
                </a:solidFill>
              </a:rPr>
              <a:t> </a:t>
            </a:r>
            <a:r>
              <a:rPr lang="x-none" sz="2400">
                <a:solidFill>
                  <a:srgbClr val="333333"/>
                </a:solidFill>
              </a:rPr>
              <a:t>može </a:t>
            </a:r>
            <a:r>
              <a:rPr lang="x-none" sz="2400" spc="-15">
                <a:solidFill>
                  <a:srgbClr val="333333"/>
                </a:solidFill>
              </a:rPr>
              <a:t>jav</a:t>
            </a:r>
            <a:r>
              <a:rPr lang="x-none" sz="2400" spc="-20">
                <a:solidFill>
                  <a:srgbClr val="333333"/>
                </a:solidFill>
              </a:rPr>
              <a:t>i</a:t>
            </a:r>
            <a:r>
              <a:rPr lang="x-none" sz="2400" spc="-10">
                <a:solidFill>
                  <a:srgbClr val="333333"/>
                </a:solidFill>
              </a:rPr>
              <a:t>ti</a:t>
            </a:r>
            <a:r>
              <a:rPr lang="x-none" sz="2400" spc="35">
                <a:solidFill>
                  <a:srgbClr val="333333"/>
                </a:solidFill>
              </a:rPr>
              <a:t> </a:t>
            </a:r>
            <a:r>
              <a:rPr lang="x-none" sz="2400">
                <a:solidFill>
                  <a:srgbClr val="333333"/>
                </a:solidFill>
              </a:rPr>
              <a:t>u</a:t>
            </a:r>
            <a:r>
              <a:rPr lang="x-none" sz="2400" spc="5">
                <a:solidFill>
                  <a:srgbClr val="333333"/>
                </a:solidFill>
              </a:rPr>
              <a:t> </a:t>
            </a:r>
            <a:r>
              <a:rPr lang="x-none" sz="2400">
                <a:solidFill>
                  <a:srgbClr val="333333"/>
                </a:solidFill>
              </a:rPr>
              <a:t>r</a:t>
            </a:r>
            <a:r>
              <a:rPr lang="x-none" sz="2400" spc="-10">
                <a:solidFill>
                  <a:srgbClr val="333333"/>
                </a:solidFill>
              </a:rPr>
              <a:t>aznim</a:t>
            </a:r>
            <a:r>
              <a:rPr lang="x-none" sz="2400" spc="65">
                <a:solidFill>
                  <a:srgbClr val="333333"/>
                </a:solidFill>
              </a:rPr>
              <a:t> </a:t>
            </a:r>
            <a:r>
              <a:rPr lang="x-none" sz="2400">
                <a:solidFill>
                  <a:srgbClr val="333333"/>
                </a:solidFill>
              </a:rPr>
              <a:t>oblastima </a:t>
            </a:r>
            <a:r>
              <a:rPr lang="x-none" sz="2400" spc="-10">
                <a:solidFill>
                  <a:srgbClr val="333333"/>
                </a:solidFill>
              </a:rPr>
              <a:t>ži</a:t>
            </a:r>
            <a:r>
              <a:rPr lang="x-none" sz="2400" spc="-30">
                <a:solidFill>
                  <a:srgbClr val="333333"/>
                </a:solidFill>
              </a:rPr>
              <a:t>v</a:t>
            </a:r>
            <a:r>
              <a:rPr lang="x-none" sz="2400">
                <a:solidFill>
                  <a:srgbClr val="333333"/>
                </a:solidFill>
              </a:rPr>
              <a:t>ota</a:t>
            </a:r>
            <a:r>
              <a:rPr lang="x-none" sz="2400" spc="30">
                <a:solidFill>
                  <a:srgbClr val="333333"/>
                </a:solidFill>
              </a:rPr>
              <a:t> i u</a:t>
            </a:r>
            <a:r>
              <a:rPr lang="x-none" sz="2400" spc="5">
                <a:solidFill>
                  <a:srgbClr val="333333"/>
                </a:solidFill>
              </a:rPr>
              <a:t> </a:t>
            </a:r>
            <a:r>
              <a:rPr lang="x-none" sz="2400">
                <a:solidFill>
                  <a:srgbClr val="333333"/>
                </a:solidFill>
              </a:rPr>
              <a:t>r</a:t>
            </a:r>
            <a:r>
              <a:rPr lang="x-none" sz="2400" spc="-10">
                <a:solidFill>
                  <a:srgbClr val="333333"/>
                </a:solidFill>
              </a:rPr>
              <a:t>azl</a:t>
            </a:r>
            <a:r>
              <a:rPr lang="x-none" sz="2400" spc="-25">
                <a:solidFill>
                  <a:srgbClr val="333333"/>
                </a:solidFill>
              </a:rPr>
              <a:t>i</a:t>
            </a:r>
            <a:r>
              <a:rPr lang="x-none" sz="2400" spc="-15">
                <a:solidFill>
                  <a:srgbClr val="333333"/>
                </a:solidFill>
              </a:rPr>
              <a:t>č</a:t>
            </a:r>
            <a:r>
              <a:rPr lang="x-none" sz="2400" spc="-20">
                <a:solidFill>
                  <a:srgbClr val="333333"/>
                </a:solidFill>
              </a:rPr>
              <a:t>i</a:t>
            </a:r>
            <a:r>
              <a:rPr lang="x-none" sz="2400" spc="-15">
                <a:solidFill>
                  <a:srgbClr val="333333"/>
                </a:solidFill>
              </a:rPr>
              <a:t>tim</a:t>
            </a:r>
            <a:r>
              <a:rPr lang="x-none" sz="2400" spc="60">
                <a:solidFill>
                  <a:srgbClr val="333333"/>
                </a:solidFill>
              </a:rPr>
              <a:t> </a:t>
            </a:r>
            <a:r>
              <a:rPr lang="x-none" sz="2400">
                <a:solidFill>
                  <a:srgbClr val="333333"/>
                </a:solidFill>
              </a:rPr>
              <a:t>oblicima (što je simbolizovano</a:t>
            </a:r>
            <a:r>
              <a:rPr lang="x-none" sz="2400" spc="5">
                <a:solidFill>
                  <a:srgbClr val="333333"/>
                </a:solidFill>
              </a:rPr>
              <a:t> </a:t>
            </a:r>
            <a:r>
              <a:rPr lang="x-none" sz="2400" spc="-15">
                <a:solidFill>
                  <a:srgbClr val="333333"/>
                </a:solidFill>
              </a:rPr>
              <a:t>po</a:t>
            </a:r>
            <a:r>
              <a:rPr lang="x-none" sz="2400" spc="-20">
                <a:solidFill>
                  <a:srgbClr val="333333"/>
                </a:solidFill>
              </a:rPr>
              <a:t>l</a:t>
            </a:r>
            <a:r>
              <a:rPr lang="x-none" sz="2400" spc="-10">
                <a:solidFill>
                  <a:srgbClr val="333333"/>
                </a:solidFill>
              </a:rPr>
              <a:t>i</a:t>
            </a:r>
            <a:r>
              <a:rPr lang="x-none" sz="2400" spc="-25">
                <a:solidFill>
                  <a:srgbClr val="333333"/>
                </a:solidFill>
              </a:rPr>
              <a:t>c</a:t>
            </a:r>
            <a:r>
              <a:rPr lang="x-none" sz="2400">
                <a:solidFill>
                  <a:srgbClr val="333333"/>
                </a:solidFill>
              </a:rPr>
              <a:t>ama </a:t>
            </a:r>
            <a:r>
              <a:rPr lang="x-none" sz="2400" spc="-15">
                <a:solidFill>
                  <a:srgbClr val="333333"/>
                </a:solidFill>
              </a:rPr>
              <a:t>na</a:t>
            </a:r>
            <a:r>
              <a:rPr lang="x-none" sz="2400" spc="5">
                <a:solidFill>
                  <a:srgbClr val="333333"/>
                </a:solidFill>
              </a:rPr>
              <a:t> slici </a:t>
            </a:r>
            <a:r>
              <a:rPr lang="x-none" sz="2400" spc="-15">
                <a:solidFill>
                  <a:srgbClr val="333333"/>
                </a:solidFill>
              </a:rPr>
              <a:t>desno</a:t>
            </a:r>
            <a:r>
              <a:rPr lang="x-none" sz="2400" spc="-10">
                <a:solidFill>
                  <a:srgbClr val="333333"/>
                </a:solidFill>
              </a:rPr>
              <a:t>).</a:t>
            </a:r>
          </a:p>
          <a:p>
            <a:pPr marL="342900" marR="6350" lvl="0" indent="-342900" defTabSz="914400">
              <a:buClr>
                <a:srgbClr val="333333"/>
              </a:buClr>
              <a:buFont typeface="WingDings"/>
              <a:buChar char=""/>
              <a:tabLst>
                <a:tab pos="353695" algn="l"/>
              </a:tabLst>
            </a:pPr>
            <a:r>
              <a:rPr lang="x-none" sz="2400">
                <a:solidFill>
                  <a:srgbClr val="333333"/>
                </a:solidFill>
              </a:rPr>
              <a:t>Važno je da </a:t>
            </a:r>
            <a:r>
              <a:rPr lang="x-none" sz="2400" spc="-10">
                <a:solidFill>
                  <a:srgbClr val="333333"/>
                </a:solidFill>
              </a:rPr>
              <a:t>li </a:t>
            </a:r>
            <a:r>
              <a:rPr lang="x-none" sz="2400" spc="-20">
                <a:solidFill>
                  <a:srgbClr val="333333"/>
                </a:solidFill>
              </a:rPr>
              <a:t>se</a:t>
            </a:r>
            <a:r>
              <a:rPr lang="x-none" sz="2400" spc="15">
                <a:solidFill>
                  <a:srgbClr val="333333"/>
                </a:solidFill>
              </a:rPr>
              <a:t> </a:t>
            </a:r>
            <a:r>
              <a:rPr lang="x-none" sz="2400" spc="-10">
                <a:solidFill>
                  <a:srgbClr val="333333"/>
                </a:solidFill>
              </a:rPr>
              <a:t>fokusiramo</a:t>
            </a:r>
            <a:r>
              <a:rPr lang="x-none" sz="2400" spc="55">
                <a:solidFill>
                  <a:srgbClr val="333333"/>
                </a:solidFill>
              </a:rPr>
              <a:t> </a:t>
            </a:r>
            <a:r>
              <a:rPr lang="x-none" sz="2400" spc="-20">
                <a:solidFill>
                  <a:srgbClr val="333333"/>
                </a:solidFill>
              </a:rPr>
              <a:t>samo</a:t>
            </a:r>
            <a:r>
              <a:rPr lang="x-none" sz="2400">
                <a:solidFill>
                  <a:srgbClr val="333333"/>
                </a:solidFill>
              </a:rPr>
              <a:t> </a:t>
            </a:r>
            <a:r>
              <a:rPr lang="x-none" sz="2400" spc="-15">
                <a:solidFill>
                  <a:srgbClr val="333333"/>
                </a:solidFill>
              </a:rPr>
              <a:t>na s</a:t>
            </a:r>
            <a:r>
              <a:rPr lang="x-none" sz="2400" spc="-25">
                <a:solidFill>
                  <a:srgbClr val="333333"/>
                </a:solidFill>
              </a:rPr>
              <a:t>v</a:t>
            </a:r>
            <a:r>
              <a:rPr lang="x-none" sz="2400">
                <a:solidFill>
                  <a:srgbClr val="333333"/>
                </a:solidFill>
              </a:rPr>
              <a:t>oj</a:t>
            </a:r>
            <a:r>
              <a:rPr lang="x-none" sz="2400" spc="-15">
                <a:solidFill>
                  <a:srgbClr val="333333"/>
                </a:solidFill>
              </a:rPr>
              <a:t>e</a:t>
            </a:r>
            <a:r>
              <a:rPr lang="x-none" sz="2400" spc="30">
                <a:solidFill>
                  <a:srgbClr val="333333"/>
                </a:solidFill>
              </a:rPr>
              <a:t> </a:t>
            </a:r>
            <a:r>
              <a:rPr lang="x-none" sz="2400">
                <a:solidFill>
                  <a:srgbClr val="333333"/>
                </a:solidFill>
              </a:rPr>
              <a:t>s</a:t>
            </a:r>
            <a:r>
              <a:rPr lang="x-none" sz="2400" spc="-15">
                <a:solidFill>
                  <a:srgbClr val="333333"/>
                </a:solidFill>
              </a:rPr>
              <a:t>l</a:t>
            </a:r>
            <a:r>
              <a:rPr lang="x-none" sz="2400">
                <a:solidFill>
                  <a:srgbClr val="333333"/>
                </a:solidFill>
              </a:rPr>
              <a:t>abost</a:t>
            </a:r>
            <a:r>
              <a:rPr lang="x-none" sz="2400" spc="-15">
                <a:solidFill>
                  <a:srgbClr val="333333"/>
                </a:solidFill>
              </a:rPr>
              <a:t>i </a:t>
            </a:r>
            <a:r>
              <a:rPr lang="x-none" sz="2400">
                <a:solidFill>
                  <a:srgbClr val="333333"/>
                </a:solidFill>
              </a:rPr>
              <a:t>(</a:t>
            </a:r>
            <a:r>
              <a:rPr lang="x-none" sz="2400" spc="-15">
                <a:solidFill>
                  <a:srgbClr val="333333"/>
                </a:solidFill>
              </a:rPr>
              <a:t>prazne</a:t>
            </a:r>
            <a:r>
              <a:rPr lang="x-none" sz="2400" spc="10">
                <a:solidFill>
                  <a:srgbClr val="333333"/>
                </a:solidFill>
              </a:rPr>
              <a:t> </a:t>
            </a:r>
            <a:r>
              <a:rPr lang="x-none" sz="2400">
                <a:solidFill>
                  <a:srgbClr val="333333"/>
                </a:solidFill>
              </a:rPr>
              <a:t>pol</a:t>
            </a:r>
            <a:r>
              <a:rPr lang="x-none" sz="2400" spc="-25">
                <a:solidFill>
                  <a:srgbClr val="333333"/>
                </a:solidFill>
              </a:rPr>
              <a:t>i</a:t>
            </a:r>
            <a:r>
              <a:rPr lang="x-none" sz="2400" spc="-15">
                <a:solidFill>
                  <a:srgbClr val="333333"/>
                </a:solidFill>
              </a:rPr>
              <a:t>c</a:t>
            </a:r>
            <a:r>
              <a:rPr lang="x-none" sz="2400" spc="-20">
                <a:solidFill>
                  <a:srgbClr val="333333"/>
                </a:solidFill>
              </a:rPr>
              <a:t>e</a:t>
            </a:r>
            <a:r>
              <a:rPr lang="x-none" sz="2400">
                <a:solidFill>
                  <a:srgbClr val="333333"/>
                </a:solidFill>
              </a:rPr>
              <a:t>)</a:t>
            </a:r>
            <a:r>
              <a:rPr lang="x-none" sz="2400" spc="45">
                <a:solidFill>
                  <a:srgbClr val="333333"/>
                </a:solidFill>
              </a:rPr>
              <a:t> </a:t>
            </a:r>
            <a:r>
              <a:rPr lang="x-none" sz="2400">
                <a:solidFill>
                  <a:srgbClr val="333333"/>
                </a:solidFill>
              </a:rPr>
              <a:t>umesto da</a:t>
            </a:r>
            <a:r>
              <a:rPr lang="x-none" sz="2400" spc="5">
                <a:solidFill>
                  <a:srgbClr val="333333"/>
                </a:solidFill>
              </a:rPr>
              <a:t> razmotrimo </a:t>
            </a:r>
            <a:r>
              <a:rPr lang="x-none" sz="2400" spc="-10">
                <a:solidFill>
                  <a:srgbClr val="333333"/>
                </a:solidFill>
              </a:rPr>
              <a:t>i</a:t>
            </a:r>
            <a:r>
              <a:rPr lang="x-none" sz="2400" spc="10">
                <a:solidFill>
                  <a:srgbClr val="333333"/>
                </a:solidFill>
              </a:rPr>
              <a:t> </a:t>
            </a:r>
            <a:r>
              <a:rPr lang="x-none" sz="2400">
                <a:solidFill>
                  <a:srgbClr val="333333"/>
                </a:solidFill>
              </a:rPr>
              <a:t>svoje </a:t>
            </a:r>
            <a:r>
              <a:rPr lang="x-none" sz="2400" spc="-15">
                <a:solidFill>
                  <a:srgbClr val="333333"/>
                </a:solidFill>
              </a:rPr>
              <a:t>spos</a:t>
            </a:r>
            <a:r>
              <a:rPr lang="x-none" sz="2400" spc="-25">
                <a:solidFill>
                  <a:srgbClr val="333333"/>
                </a:solidFill>
              </a:rPr>
              <a:t>o</a:t>
            </a:r>
            <a:r>
              <a:rPr lang="x-none" sz="2400" spc="-15">
                <a:solidFill>
                  <a:srgbClr val="333333"/>
                </a:solidFill>
              </a:rPr>
              <a:t>bno</a:t>
            </a:r>
            <a:r>
              <a:rPr lang="x-none" sz="2400" spc="-25">
                <a:solidFill>
                  <a:srgbClr val="333333"/>
                </a:solidFill>
              </a:rPr>
              <a:t>s</a:t>
            </a:r>
            <a:r>
              <a:rPr lang="x-none" sz="2400">
                <a:solidFill>
                  <a:srgbClr val="333333"/>
                </a:solidFill>
              </a:rPr>
              <a:t>ti</a:t>
            </a:r>
            <a:r>
              <a:rPr lang="x-none" sz="2400" spc="40">
                <a:solidFill>
                  <a:srgbClr val="333333"/>
                </a:solidFill>
              </a:rPr>
              <a:t> </a:t>
            </a:r>
            <a:r>
              <a:rPr lang="x-none" sz="2400">
                <a:solidFill>
                  <a:srgbClr val="333333"/>
                </a:solidFill>
              </a:rPr>
              <a:t>i</a:t>
            </a:r>
            <a:r>
              <a:rPr lang="x-none" sz="2400" spc="5">
                <a:solidFill>
                  <a:srgbClr val="333333"/>
                </a:solidFill>
              </a:rPr>
              <a:t> kvalitete</a:t>
            </a:r>
            <a:r>
              <a:rPr lang="x-none" sz="2400">
                <a:solidFill>
                  <a:srgbClr val="333333"/>
                </a:solidFill>
              </a:rPr>
              <a:t> (</a:t>
            </a:r>
            <a:r>
              <a:rPr lang="x-none" sz="2400" spc="-15">
                <a:solidFill>
                  <a:srgbClr val="333333"/>
                </a:solidFill>
              </a:rPr>
              <a:t>pune</a:t>
            </a:r>
            <a:r>
              <a:rPr lang="x-none" sz="2400">
                <a:solidFill>
                  <a:srgbClr val="333333"/>
                </a:solidFill>
              </a:rPr>
              <a:t> po</a:t>
            </a:r>
            <a:r>
              <a:rPr lang="x-none" sz="2400" spc="-15">
                <a:solidFill>
                  <a:srgbClr val="333333"/>
                </a:solidFill>
              </a:rPr>
              <a:t>l</a:t>
            </a:r>
            <a:r>
              <a:rPr lang="x-none" sz="2400">
                <a:solidFill>
                  <a:srgbClr val="333333"/>
                </a:solidFill>
              </a:rPr>
              <a:t>i</a:t>
            </a:r>
            <a:r>
              <a:rPr lang="x-none" sz="2400" spc="-15">
                <a:solidFill>
                  <a:srgbClr val="333333"/>
                </a:solidFill>
              </a:rPr>
              <a:t>ce).</a:t>
            </a:r>
            <a:endParaRPr lang="en-US" sz="2400" dirty="0"/>
          </a:p>
        </p:txBody>
      </p:sp>
      <p:pic>
        <p:nvPicPr>
          <p:cNvPr id="1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Izvori samopouzdanja</a:t>
            </a:r>
            <a:endParaRPr sz="3600" dirty="0">
              <a:latin typeface="+mn-lt"/>
              <a:ea typeface="+mn-ea"/>
              <a:cs typeface="+mn-cs"/>
            </a:endParaRPr>
          </a:p>
        </p:txBody>
      </p:sp>
      <p:sp>
        <p:nvSpPr>
          <p:cNvPr id="12"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16"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Posao</a:t>
            </a:r>
            <a:endParaRPr lang="de-DE" dirty="0">
              <a:solidFill>
                <a:srgbClr val="333333"/>
              </a:solidFill>
              <a:latin typeface="Calibri Light"/>
              <a:cs typeface="Verdana"/>
            </a:endParaRPr>
          </a:p>
        </p:txBody>
      </p:sp>
      <p:sp>
        <p:nvSpPr>
          <p:cNvPr id="17"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cs typeface="Verdana"/>
              </a:rPr>
              <a:t>Izgled</a:t>
            </a:r>
            <a:endParaRPr lang="de-DE" dirty="0">
              <a:solidFill>
                <a:srgbClr val="333333"/>
              </a:solidFill>
              <a:latin typeface="Calibri Light"/>
              <a:cs typeface="Verdana"/>
            </a:endParaRPr>
          </a:p>
        </p:txBody>
      </p:sp>
      <p:sp>
        <p:nvSpPr>
          <p:cNvPr id="18"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19"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Hobi</a:t>
            </a:r>
            <a:endParaRPr lang="de-DE"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2319608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Osobe sa niskim samopouzdanjem</a:t>
            </a:r>
            <a:endParaRPr sz="360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marR="6350" lvl="1" indent="-342900" defTabSz="914400">
              <a:spcBef>
                <a:spcPts val="1999"/>
              </a:spcBef>
              <a:spcAft>
                <a:spcPts val="0"/>
              </a:spcAft>
              <a:buClr>
                <a:srgbClr val="333333"/>
              </a:buClr>
              <a:buFont typeface="WingDings"/>
              <a:buChar char=""/>
              <a:tabLst>
                <a:tab pos="353695" algn="l"/>
              </a:tabLst>
            </a:pPr>
            <a:r>
              <a:rPr lang="x-none" sz="2400" spc="-20">
                <a:solidFill>
                  <a:srgbClr val="333333"/>
                </a:solidFill>
              </a:rPr>
              <a:t>…</a:t>
            </a:r>
            <a:r>
              <a:rPr lang="x-none" sz="2400" spc="5">
                <a:solidFill>
                  <a:srgbClr val="333333"/>
                </a:solidFill>
              </a:rPr>
              <a:t> </a:t>
            </a:r>
            <a:r>
              <a:rPr lang="x-none" sz="2400" spc="-15">
                <a:solidFill>
                  <a:srgbClr val="333333"/>
                </a:solidFill>
              </a:rPr>
              <a:t>su</a:t>
            </a:r>
            <a:r>
              <a:rPr lang="x-none" sz="2400" spc="5">
                <a:solidFill>
                  <a:srgbClr val="333333"/>
                </a:solidFill>
              </a:rPr>
              <a:t> </a:t>
            </a:r>
            <a:r>
              <a:rPr lang="x-none" sz="2400" spc="-15">
                <a:solidFill>
                  <a:srgbClr val="333333"/>
                </a:solidFill>
              </a:rPr>
              <a:t>sklone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se</a:t>
            </a:r>
            <a:r>
              <a:rPr lang="x-none" sz="2400" spc="15">
                <a:solidFill>
                  <a:srgbClr val="333333"/>
                </a:solidFill>
              </a:rPr>
              <a:t> </a:t>
            </a:r>
            <a:r>
              <a:rPr lang="x-none" sz="2400" spc="-15">
                <a:solidFill>
                  <a:srgbClr val="333333"/>
                </a:solidFill>
              </a:rPr>
              <a:t>fokus</a:t>
            </a:r>
            <a:r>
              <a:rPr lang="x-none" sz="2400" spc="-5">
                <a:solidFill>
                  <a:srgbClr val="333333"/>
                </a:solidFill>
              </a:rPr>
              <a:t>i</a:t>
            </a:r>
            <a:r>
              <a:rPr lang="x-none" sz="2400" spc="-15">
                <a:solidFill>
                  <a:srgbClr val="333333"/>
                </a:solidFill>
              </a:rPr>
              <a:t>raju na</a:t>
            </a:r>
            <a:r>
              <a:rPr lang="x-none" sz="2400" spc="5">
                <a:solidFill>
                  <a:srgbClr val="333333"/>
                </a:solidFill>
              </a:rPr>
              <a:t> </a:t>
            </a:r>
            <a:r>
              <a:rPr lang="x-none" sz="2400" spc="-15">
                <a:solidFill>
                  <a:srgbClr val="333333"/>
                </a:solidFill>
              </a:rPr>
              <a:t>prazne</a:t>
            </a:r>
            <a:r>
              <a:rPr lang="x-none" sz="2400" spc="5">
                <a:solidFill>
                  <a:srgbClr val="333333"/>
                </a:solidFill>
              </a:rPr>
              <a:t> </a:t>
            </a:r>
            <a:r>
              <a:rPr lang="x-none" sz="2400" spc="-15">
                <a:solidFill>
                  <a:srgbClr val="333333"/>
                </a:solidFill>
              </a:rPr>
              <a:t>“po</a:t>
            </a:r>
            <a:r>
              <a:rPr lang="x-none" sz="2400" spc="-5">
                <a:solidFill>
                  <a:srgbClr val="333333"/>
                </a:solidFill>
              </a:rPr>
              <a:t>li</a:t>
            </a:r>
            <a:r>
              <a:rPr lang="x-none" sz="2400" spc="-15">
                <a:solidFill>
                  <a:srgbClr val="333333"/>
                </a:solidFill>
              </a:rPr>
              <a:t>c</a:t>
            </a:r>
            <a:r>
              <a:rPr lang="x-none" sz="2400" spc="-20">
                <a:solidFill>
                  <a:srgbClr val="333333"/>
                </a:solidFill>
              </a:rPr>
              <a:t>e</a:t>
            </a:r>
            <a:r>
              <a:rPr lang="x-none" sz="2400" spc="-10">
                <a:solidFill>
                  <a:srgbClr val="333333"/>
                </a:solidFill>
              </a:rPr>
              <a:t>” kod sebe,</a:t>
            </a:r>
            <a:r>
              <a:rPr lang="x-none" sz="2400" spc="-15">
                <a:solidFill>
                  <a:srgbClr val="333333"/>
                </a:solidFill>
              </a:rPr>
              <a:t> a na</a:t>
            </a:r>
            <a:r>
              <a:rPr lang="x-none" sz="2400">
                <a:solidFill>
                  <a:srgbClr val="333333"/>
                </a:solidFill>
              </a:rPr>
              <a:t> </a:t>
            </a:r>
            <a:r>
              <a:rPr lang="x-none" sz="2400" spc="-15">
                <a:solidFill>
                  <a:srgbClr val="333333"/>
                </a:solidFill>
              </a:rPr>
              <a:t>pu</a:t>
            </a:r>
            <a:r>
              <a:rPr lang="x-none" sz="2400" spc="-10">
                <a:solidFill>
                  <a:srgbClr val="333333"/>
                </a:solidFill>
              </a:rPr>
              <a:t>n</a:t>
            </a:r>
            <a:r>
              <a:rPr lang="x-none" sz="2400" spc="-15">
                <a:solidFill>
                  <a:srgbClr val="333333"/>
                </a:solidFill>
              </a:rPr>
              <a:t>e</a:t>
            </a:r>
            <a:r>
              <a:rPr lang="x-none" sz="2400" spc="-10">
                <a:solidFill>
                  <a:srgbClr val="333333"/>
                </a:solidFill>
              </a:rPr>
              <a:t> </a:t>
            </a:r>
            <a:r>
              <a:rPr lang="x-none" sz="2400" spc="-15">
                <a:solidFill>
                  <a:srgbClr val="333333"/>
                </a:solidFill>
              </a:rPr>
              <a:t>“pol</a:t>
            </a:r>
            <a:r>
              <a:rPr lang="x-none" sz="2400" spc="5">
                <a:solidFill>
                  <a:srgbClr val="333333"/>
                </a:solidFill>
              </a:rPr>
              <a:t>i</a:t>
            </a:r>
            <a:r>
              <a:rPr lang="x-none" sz="2400" spc="-20">
                <a:solidFill>
                  <a:srgbClr val="333333"/>
                </a:solidFill>
              </a:rPr>
              <a:t>ce</a:t>
            </a:r>
            <a:r>
              <a:rPr lang="x-none" sz="2400" spc="-10">
                <a:solidFill>
                  <a:srgbClr val="333333"/>
                </a:solidFill>
              </a:rPr>
              <a:t>”</a:t>
            </a:r>
            <a:r>
              <a:rPr lang="x-none" sz="2400" spc="-15">
                <a:solidFill>
                  <a:srgbClr val="333333"/>
                </a:solidFill>
              </a:rPr>
              <a:t> kod</a:t>
            </a:r>
            <a:r>
              <a:rPr lang="x-none" sz="2400" spc="10">
                <a:solidFill>
                  <a:srgbClr val="333333"/>
                </a:solidFill>
              </a:rPr>
              <a:t> </a:t>
            </a:r>
            <a:r>
              <a:rPr lang="x-none" sz="2400" spc="-15">
                <a:solidFill>
                  <a:srgbClr val="333333"/>
                </a:solidFill>
              </a:rPr>
              <a:t>drug</a:t>
            </a:r>
            <a:r>
              <a:rPr lang="x-none" sz="2400" spc="-5">
                <a:solidFill>
                  <a:srgbClr val="333333"/>
                </a:solidFill>
              </a:rPr>
              <a:t>i</a:t>
            </a:r>
            <a:r>
              <a:rPr lang="x-none" sz="2400" spc="-15">
                <a:solidFill>
                  <a:srgbClr val="333333"/>
                </a:solidFill>
              </a:rPr>
              <a:t>h.</a:t>
            </a:r>
            <a:endParaRPr lang="en-US" sz="2400" dirty="0"/>
          </a:p>
        </p:txBody>
      </p:sp>
      <p:pic>
        <p:nvPicPr>
          <p:cNvPr id="2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1"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Posao</a:t>
            </a:r>
            <a:endParaRPr lang="de-DE" dirty="0">
              <a:solidFill>
                <a:srgbClr val="333333"/>
              </a:solidFill>
              <a:latin typeface="Calibri Light"/>
              <a:cs typeface="Verdana"/>
            </a:endParaRPr>
          </a:p>
        </p:txBody>
      </p:sp>
      <p:sp>
        <p:nvSpPr>
          <p:cNvPr id="23"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cs typeface="Verdana"/>
              </a:rPr>
              <a:t>Izgled</a:t>
            </a:r>
            <a:endParaRPr lang="de-DE" dirty="0">
              <a:solidFill>
                <a:srgbClr val="333333"/>
              </a:solidFill>
              <a:latin typeface="Calibri Light"/>
              <a:cs typeface="Verdana"/>
            </a:endParaRPr>
          </a:p>
        </p:txBody>
      </p:sp>
      <p:sp>
        <p:nvSpPr>
          <p:cNvPr id="24"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5"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Hobi</a:t>
            </a:r>
            <a:endParaRPr lang="de-DE"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Osobe sa niskim samopouzdanjem</a:t>
            </a:r>
            <a:endParaRPr sz="360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marR="6350" lvl="1" indent="-342900" defTabSz="914400">
              <a:spcBef>
                <a:spcPts val="1999"/>
              </a:spcBef>
              <a:spcAft>
                <a:spcPts val="0"/>
              </a:spcAft>
              <a:buClr>
                <a:srgbClr val="333333"/>
              </a:buClr>
              <a:buFont typeface="WingDings"/>
              <a:buChar char=""/>
              <a:tabLst>
                <a:tab pos="353695" algn="l"/>
              </a:tabLst>
            </a:pPr>
            <a:r>
              <a:rPr lang="x-none" sz="2400" spc="-20">
                <a:solidFill>
                  <a:srgbClr val="333333"/>
                </a:solidFill>
              </a:rPr>
              <a:t>…</a:t>
            </a:r>
            <a:r>
              <a:rPr lang="x-none" sz="2400" spc="5">
                <a:solidFill>
                  <a:srgbClr val="333333"/>
                </a:solidFill>
              </a:rPr>
              <a:t> </a:t>
            </a:r>
            <a:r>
              <a:rPr lang="x-none" sz="2400" spc="-15">
                <a:solidFill>
                  <a:srgbClr val="333333"/>
                </a:solidFill>
              </a:rPr>
              <a:t>su</a:t>
            </a:r>
            <a:r>
              <a:rPr lang="x-none" sz="2400" spc="5">
                <a:solidFill>
                  <a:srgbClr val="333333"/>
                </a:solidFill>
              </a:rPr>
              <a:t> </a:t>
            </a:r>
            <a:r>
              <a:rPr lang="x-none" sz="2400" spc="-15">
                <a:solidFill>
                  <a:srgbClr val="333333"/>
                </a:solidFill>
              </a:rPr>
              <a:t>sklone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se</a:t>
            </a:r>
            <a:r>
              <a:rPr lang="x-none" sz="2400" spc="15">
                <a:solidFill>
                  <a:srgbClr val="333333"/>
                </a:solidFill>
              </a:rPr>
              <a:t> </a:t>
            </a:r>
            <a:r>
              <a:rPr lang="x-none" sz="2400" spc="-15">
                <a:solidFill>
                  <a:srgbClr val="333333"/>
                </a:solidFill>
              </a:rPr>
              <a:t>fokus</a:t>
            </a:r>
            <a:r>
              <a:rPr lang="x-none" sz="2400" spc="-5">
                <a:solidFill>
                  <a:srgbClr val="333333"/>
                </a:solidFill>
              </a:rPr>
              <a:t>i</a:t>
            </a:r>
            <a:r>
              <a:rPr lang="x-none" sz="2400" spc="-15">
                <a:solidFill>
                  <a:srgbClr val="333333"/>
                </a:solidFill>
              </a:rPr>
              <a:t>raju na</a:t>
            </a:r>
            <a:r>
              <a:rPr lang="x-none" sz="2400" spc="5">
                <a:solidFill>
                  <a:srgbClr val="333333"/>
                </a:solidFill>
              </a:rPr>
              <a:t> </a:t>
            </a:r>
            <a:r>
              <a:rPr lang="x-none" sz="2400" spc="-15">
                <a:solidFill>
                  <a:srgbClr val="333333"/>
                </a:solidFill>
              </a:rPr>
              <a:t>prazne</a:t>
            </a:r>
            <a:r>
              <a:rPr lang="x-none" sz="2400" spc="5">
                <a:solidFill>
                  <a:srgbClr val="333333"/>
                </a:solidFill>
              </a:rPr>
              <a:t> </a:t>
            </a:r>
            <a:r>
              <a:rPr lang="x-none" sz="2400" spc="-15">
                <a:solidFill>
                  <a:srgbClr val="333333"/>
                </a:solidFill>
              </a:rPr>
              <a:t>“po</a:t>
            </a:r>
            <a:r>
              <a:rPr lang="x-none" sz="2400" spc="-5">
                <a:solidFill>
                  <a:srgbClr val="333333"/>
                </a:solidFill>
              </a:rPr>
              <a:t>li</a:t>
            </a:r>
            <a:r>
              <a:rPr lang="x-none" sz="2400" spc="-15">
                <a:solidFill>
                  <a:srgbClr val="333333"/>
                </a:solidFill>
              </a:rPr>
              <a:t>c</a:t>
            </a:r>
            <a:r>
              <a:rPr lang="x-none" sz="2400" spc="-20">
                <a:solidFill>
                  <a:srgbClr val="333333"/>
                </a:solidFill>
              </a:rPr>
              <a:t>e</a:t>
            </a:r>
            <a:r>
              <a:rPr lang="x-none" sz="2400" spc="-10">
                <a:solidFill>
                  <a:srgbClr val="333333"/>
                </a:solidFill>
              </a:rPr>
              <a:t>” kod sebe,</a:t>
            </a:r>
            <a:r>
              <a:rPr lang="x-none" sz="2400" spc="-15">
                <a:solidFill>
                  <a:srgbClr val="333333"/>
                </a:solidFill>
              </a:rPr>
              <a:t> a na</a:t>
            </a:r>
            <a:r>
              <a:rPr lang="x-none" sz="2400">
                <a:solidFill>
                  <a:srgbClr val="333333"/>
                </a:solidFill>
              </a:rPr>
              <a:t> </a:t>
            </a:r>
            <a:r>
              <a:rPr lang="x-none" sz="2400" spc="-15">
                <a:solidFill>
                  <a:srgbClr val="333333"/>
                </a:solidFill>
              </a:rPr>
              <a:t>pu</a:t>
            </a:r>
            <a:r>
              <a:rPr lang="x-none" sz="2400" spc="-10">
                <a:solidFill>
                  <a:srgbClr val="333333"/>
                </a:solidFill>
              </a:rPr>
              <a:t>n</a:t>
            </a:r>
            <a:r>
              <a:rPr lang="x-none" sz="2400" spc="-15">
                <a:solidFill>
                  <a:srgbClr val="333333"/>
                </a:solidFill>
              </a:rPr>
              <a:t>e</a:t>
            </a:r>
            <a:r>
              <a:rPr lang="x-none" sz="2400" spc="-10">
                <a:solidFill>
                  <a:srgbClr val="333333"/>
                </a:solidFill>
              </a:rPr>
              <a:t> </a:t>
            </a:r>
            <a:r>
              <a:rPr lang="x-none" sz="2400" spc="-15">
                <a:solidFill>
                  <a:srgbClr val="333333"/>
                </a:solidFill>
              </a:rPr>
              <a:t>“pol</a:t>
            </a:r>
            <a:r>
              <a:rPr lang="x-none" sz="2400" spc="5">
                <a:solidFill>
                  <a:srgbClr val="333333"/>
                </a:solidFill>
              </a:rPr>
              <a:t>i</a:t>
            </a:r>
            <a:r>
              <a:rPr lang="x-none" sz="2400" spc="-20">
                <a:solidFill>
                  <a:srgbClr val="333333"/>
                </a:solidFill>
              </a:rPr>
              <a:t>ce</a:t>
            </a:r>
            <a:r>
              <a:rPr lang="x-none" sz="2400" spc="-10">
                <a:solidFill>
                  <a:srgbClr val="333333"/>
                </a:solidFill>
              </a:rPr>
              <a:t>”</a:t>
            </a:r>
            <a:r>
              <a:rPr lang="x-none" sz="2400" spc="-15">
                <a:solidFill>
                  <a:srgbClr val="333333"/>
                </a:solidFill>
              </a:rPr>
              <a:t> kod</a:t>
            </a:r>
            <a:r>
              <a:rPr lang="x-none" sz="2400" spc="10">
                <a:solidFill>
                  <a:srgbClr val="333333"/>
                </a:solidFill>
              </a:rPr>
              <a:t> </a:t>
            </a:r>
            <a:r>
              <a:rPr lang="x-none" sz="2400" spc="-15">
                <a:solidFill>
                  <a:srgbClr val="333333"/>
                </a:solidFill>
              </a:rPr>
              <a:t>drug</a:t>
            </a:r>
            <a:r>
              <a:rPr lang="x-none" sz="2400" spc="-5">
                <a:solidFill>
                  <a:srgbClr val="333333"/>
                </a:solidFill>
              </a:rPr>
              <a:t>i</a:t>
            </a:r>
            <a:r>
              <a:rPr lang="x-none" sz="2400" spc="-15">
                <a:solidFill>
                  <a:srgbClr val="333333"/>
                </a:solidFill>
              </a:rPr>
              <a:t>h.</a:t>
            </a:r>
          </a:p>
          <a:p>
            <a:pPr marL="342900" marR="6350" lvl="1" indent="-342900" defTabSz="914400">
              <a:spcBef>
                <a:spcPts val="1999"/>
              </a:spcBef>
              <a:spcAft>
                <a:spcPts val="0"/>
              </a:spcAft>
              <a:buClr>
                <a:srgbClr val="333333"/>
              </a:buClr>
              <a:buFont typeface="WingDings"/>
              <a:buChar char=""/>
              <a:tabLst>
                <a:tab pos="353695" algn="l"/>
              </a:tabLst>
            </a:pPr>
            <a:r>
              <a:rPr lang="x-none" sz="2400" spc="-20">
                <a:solidFill>
                  <a:srgbClr val="333333"/>
                </a:solidFill>
              </a:rPr>
              <a:t>…</a:t>
            </a:r>
            <a:r>
              <a:rPr lang="x-none" sz="2400" spc="5">
                <a:solidFill>
                  <a:srgbClr val="333333"/>
                </a:solidFill>
              </a:rPr>
              <a:t> </a:t>
            </a:r>
            <a:r>
              <a:rPr lang="x-none" sz="2400" spc="-15">
                <a:solidFill>
                  <a:srgbClr val="333333"/>
                </a:solidFill>
              </a:rPr>
              <a:t>su</a:t>
            </a:r>
            <a:r>
              <a:rPr lang="x-none" sz="2400" spc="5">
                <a:solidFill>
                  <a:srgbClr val="333333"/>
                </a:solidFill>
              </a:rPr>
              <a:t> </a:t>
            </a:r>
            <a:r>
              <a:rPr lang="x-none" sz="2400" spc="-15">
                <a:solidFill>
                  <a:srgbClr val="333333"/>
                </a:solidFill>
              </a:rPr>
              <a:t>sklone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do</a:t>
            </a:r>
            <a:r>
              <a:rPr lang="x-none" sz="2400" spc="-10">
                <a:solidFill>
                  <a:srgbClr val="333333"/>
                </a:solidFill>
              </a:rPr>
              <a:t>n</a:t>
            </a:r>
            <a:r>
              <a:rPr lang="x-none" sz="2400" spc="-15">
                <a:solidFill>
                  <a:srgbClr val="333333"/>
                </a:solidFill>
              </a:rPr>
              <a:t>ose uopštene</a:t>
            </a:r>
            <a:r>
              <a:rPr lang="x-none" sz="2400">
                <a:solidFill>
                  <a:srgbClr val="333333"/>
                </a:solidFill>
              </a:rPr>
              <a:t> </a:t>
            </a:r>
            <a:r>
              <a:rPr lang="x-none" sz="2400" spc="-15">
                <a:solidFill>
                  <a:srgbClr val="333333"/>
                </a:solidFill>
              </a:rPr>
              <a:t>negat</a:t>
            </a:r>
            <a:r>
              <a:rPr lang="x-none" sz="2400">
                <a:solidFill>
                  <a:srgbClr val="333333"/>
                </a:solidFill>
              </a:rPr>
              <a:t>i</a:t>
            </a:r>
            <a:r>
              <a:rPr lang="x-none" sz="2400" spc="-15">
                <a:solidFill>
                  <a:srgbClr val="333333"/>
                </a:solidFill>
              </a:rPr>
              <a:t>vne</a:t>
            </a:r>
            <a:r>
              <a:rPr lang="x-none" sz="2400" spc="-10">
                <a:solidFill>
                  <a:srgbClr val="333333"/>
                </a:solidFill>
              </a:rPr>
              <a:t> sudove o sebi</a:t>
            </a:r>
            <a:r>
              <a:rPr lang="x-none" sz="2400" spc="20">
                <a:solidFill>
                  <a:srgbClr val="333333"/>
                </a:solidFill>
              </a:rPr>
              <a:t> </a:t>
            </a:r>
            <a:r>
              <a:rPr lang="x-none" sz="2400" spc="-15">
                <a:solidFill>
                  <a:srgbClr val="333333"/>
                </a:solidFill>
              </a:rPr>
              <a:t>(npr.</a:t>
            </a:r>
            <a:r>
              <a:rPr lang="x-none" sz="2400" spc="10">
                <a:solidFill>
                  <a:srgbClr val="333333"/>
                </a:solidFill>
              </a:rPr>
              <a:t> </a:t>
            </a:r>
            <a:r>
              <a:rPr lang="x-none" sz="2400" spc="-15">
                <a:solidFill>
                  <a:srgbClr val="333333"/>
                </a:solidFill>
              </a:rPr>
              <a:t>“Ja</a:t>
            </a:r>
            <a:r>
              <a:rPr lang="x-none" sz="2400" spc="-10">
                <a:solidFill>
                  <a:srgbClr val="333333"/>
                </a:solidFill>
              </a:rPr>
              <a:t> s</a:t>
            </a:r>
            <a:r>
              <a:rPr lang="x-none" sz="2400" spc="-25">
                <a:solidFill>
                  <a:srgbClr val="333333"/>
                </a:solidFill>
              </a:rPr>
              <a:t>am</a:t>
            </a:r>
            <a:r>
              <a:rPr lang="x-none" sz="2400" spc="10">
                <a:solidFill>
                  <a:srgbClr val="333333"/>
                </a:solidFill>
              </a:rPr>
              <a:t> </a:t>
            </a:r>
            <a:r>
              <a:rPr lang="x-none" sz="2400" spc="-15">
                <a:solidFill>
                  <a:srgbClr val="333333"/>
                </a:solidFill>
              </a:rPr>
              <a:t>bez</a:t>
            </a:r>
            <a:r>
              <a:rPr lang="x-none" sz="2400" spc="-30">
                <a:solidFill>
                  <a:srgbClr val="333333"/>
                </a:solidFill>
              </a:rPr>
              <a:t>v</a:t>
            </a:r>
            <a:r>
              <a:rPr lang="x-none" sz="2400" spc="-15">
                <a:solidFill>
                  <a:srgbClr val="333333"/>
                </a:solidFill>
              </a:rPr>
              <a:t>reda</a:t>
            </a:r>
            <a:r>
              <a:rPr lang="x-none" sz="2400" spc="-10">
                <a:solidFill>
                  <a:srgbClr val="333333"/>
                </a:solidFill>
              </a:rPr>
              <a:t>n</a:t>
            </a:r>
            <a:r>
              <a:rPr lang="x-none" sz="2400" spc="-15">
                <a:solidFill>
                  <a:srgbClr val="333333"/>
                </a:solidFill>
              </a:rPr>
              <a:t>”).</a:t>
            </a:r>
            <a:endParaRPr lang="en-US" sz="2400" dirty="0"/>
          </a:p>
        </p:txBody>
      </p:sp>
      <p:pic>
        <p:nvPicPr>
          <p:cNvPr id="2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1"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Posao</a:t>
            </a:r>
            <a:endParaRPr lang="de-DE" dirty="0">
              <a:solidFill>
                <a:srgbClr val="333333"/>
              </a:solidFill>
              <a:latin typeface="Calibri Light"/>
              <a:cs typeface="Verdana"/>
            </a:endParaRPr>
          </a:p>
        </p:txBody>
      </p:sp>
      <p:sp>
        <p:nvSpPr>
          <p:cNvPr id="23"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cs typeface="Verdana"/>
              </a:rPr>
              <a:t>Izgled</a:t>
            </a:r>
            <a:endParaRPr lang="de-DE" dirty="0">
              <a:solidFill>
                <a:srgbClr val="333333"/>
              </a:solidFill>
              <a:latin typeface="Calibri Light"/>
              <a:cs typeface="Verdana"/>
            </a:endParaRPr>
          </a:p>
        </p:txBody>
      </p:sp>
      <p:sp>
        <p:nvSpPr>
          <p:cNvPr id="24"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5"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Hobi</a:t>
            </a:r>
            <a:endParaRPr lang="de-DE"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389080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Osobe sa niskim samopouzdanjem</a:t>
            </a:r>
            <a:endParaRPr sz="360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marR="6350" lvl="1" indent="-342900" defTabSz="914400">
              <a:spcBef>
                <a:spcPts val="1999"/>
              </a:spcBef>
              <a:spcAft>
                <a:spcPts val="0"/>
              </a:spcAft>
              <a:buClr>
                <a:srgbClr val="333333"/>
              </a:buClr>
              <a:buFont typeface="WingDings"/>
              <a:buChar char=""/>
              <a:tabLst>
                <a:tab pos="353695" algn="l"/>
              </a:tabLst>
            </a:pPr>
            <a:r>
              <a:rPr lang="x-none" sz="2400" spc="-20">
                <a:solidFill>
                  <a:srgbClr val="333333"/>
                </a:solidFill>
              </a:rPr>
              <a:t>…</a:t>
            </a:r>
            <a:r>
              <a:rPr lang="x-none" sz="2400" spc="5">
                <a:solidFill>
                  <a:srgbClr val="333333"/>
                </a:solidFill>
              </a:rPr>
              <a:t> </a:t>
            </a:r>
            <a:r>
              <a:rPr lang="x-none" sz="2400" spc="-15">
                <a:solidFill>
                  <a:srgbClr val="333333"/>
                </a:solidFill>
              </a:rPr>
              <a:t>su</a:t>
            </a:r>
            <a:r>
              <a:rPr lang="x-none" sz="2400" spc="5">
                <a:solidFill>
                  <a:srgbClr val="333333"/>
                </a:solidFill>
              </a:rPr>
              <a:t> </a:t>
            </a:r>
            <a:r>
              <a:rPr lang="x-none" sz="2400" spc="-15">
                <a:solidFill>
                  <a:srgbClr val="333333"/>
                </a:solidFill>
              </a:rPr>
              <a:t>sklone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se</a:t>
            </a:r>
            <a:r>
              <a:rPr lang="x-none" sz="2400" spc="15">
                <a:solidFill>
                  <a:srgbClr val="333333"/>
                </a:solidFill>
              </a:rPr>
              <a:t> </a:t>
            </a:r>
            <a:r>
              <a:rPr lang="x-none" sz="2400" spc="-15">
                <a:solidFill>
                  <a:srgbClr val="333333"/>
                </a:solidFill>
              </a:rPr>
              <a:t>fokus</a:t>
            </a:r>
            <a:r>
              <a:rPr lang="x-none" sz="2400" spc="-5">
                <a:solidFill>
                  <a:srgbClr val="333333"/>
                </a:solidFill>
              </a:rPr>
              <a:t>i</a:t>
            </a:r>
            <a:r>
              <a:rPr lang="x-none" sz="2400" spc="-15">
                <a:solidFill>
                  <a:srgbClr val="333333"/>
                </a:solidFill>
              </a:rPr>
              <a:t>raju na</a:t>
            </a:r>
            <a:r>
              <a:rPr lang="x-none" sz="2400" spc="5">
                <a:solidFill>
                  <a:srgbClr val="333333"/>
                </a:solidFill>
              </a:rPr>
              <a:t> </a:t>
            </a:r>
            <a:r>
              <a:rPr lang="x-none" sz="2400" spc="-15">
                <a:solidFill>
                  <a:srgbClr val="333333"/>
                </a:solidFill>
              </a:rPr>
              <a:t>prazne</a:t>
            </a:r>
            <a:r>
              <a:rPr lang="x-none" sz="2400" spc="5">
                <a:solidFill>
                  <a:srgbClr val="333333"/>
                </a:solidFill>
              </a:rPr>
              <a:t> </a:t>
            </a:r>
            <a:r>
              <a:rPr lang="x-none" sz="2400" spc="-15">
                <a:solidFill>
                  <a:srgbClr val="333333"/>
                </a:solidFill>
              </a:rPr>
              <a:t>“po</a:t>
            </a:r>
            <a:r>
              <a:rPr lang="x-none" sz="2400" spc="-5">
                <a:solidFill>
                  <a:srgbClr val="333333"/>
                </a:solidFill>
              </a:rPr>
              <a:t>li</a:t>
            </a:r>
            <a:r>
              <a:rPr lang="x-none" sz="2400" spc="-15">
                <a:solidFill>
                  <a:srgbClr val="333333"/>
                </a:solidFill>
              </a:rPr>
              <a:t>c</a:t>
            </a:r>
            <a:r>
              <a:rPr lang="x-none" sz="2400" spc="-20">
                <a:solidFill>
                  <a:srgbClr val="333333"/>
                </a:solidFill>
              </a:rPr>
              <a:t>e</a:t>
            </a:r>
            <a:r>
              <a:rPr lang="x-none" sz="2400" spc="-10">
                <a:solidFill>
                  <a:srgbClr val="333333"/>
                </a:solidFill>
              </a:rPr>
              <a:t>” kod sebe,</a:t>
            </a:r>
            <a:r>
              <a:rPr lang="x-none" sz="2400" spc="-15">
                <a:solidFill>
                  <a:srgbClr val="333333"/>
                </a:solidFill>
              </a:rPr>
              <a:t> a na</a:t>
            </a:r>
            <a:r>
              <a:rPr lang="x-none" sz="2400">
                <a:solidFill>
                  <a:srgbClr val="333333"/>
                </a:solidFill>
              </a:rPr>
              <a:t> </a:t>
            </a:r>
            <a:r>
              <a:rPr lang="x-none" sz="2400" spc="-15">
                <a:solidFill>
                  <a:srgbClr val="333333"/>
                </a:solidFill>
              </a:rPr>
              <a:t>pu</a:t>
            </a:r>
            <a:r>
              <a:rPr lang="x-none" sz="2400" spc="-10">
                <a:solidFill>
                  <a:srgbClr val="333333"/>
                </a:solidFill>
              </a:rPr>
              <a:t>n</a:t>
            </a:r>
            <a:r>
              <a:rPr lang="x-none" sz="2400" spc="-15">
                <a:solidFill>
                  <a:srgbClr val="333333"/>
                </a:solidFill>
              </a:rPr>
              <a:t>e</a:t>
            </a:r>
            <a:r>
              <a:rPr lang="x-none" sz="2400" spc="-10">
                <a:solidFill>
                  <a:srgbClr val="333333"/>
                </a:solidFill>
              </a:rPr>
              <a:t> </a:t>
            </a:r>
            <a:r>
              <a:rPr lang="x-none" sz="2400" spc="-15">
                <a:solidFill>
                  <a:srgbClr val="333333"/>
                </a:solidFill>
              </a:rPr>
              <a:t>“pol</a:t>
            </a:r>
            <a:r>
              <a:rPr lang="x-none" sz="2400" spc="5">
                <a:solidFill>
                  <a:srgbClr val="333333"/>
                </a:solidFill>
              </a:rPr>
              <a:t>i</a:t>
            </a:r>
            <a:r>
              <a:rPr lang="x-none" sz="2400" spc="-20">
                <a:solidFill>
                  <a:srgbClr val="333333"/>
                </a:solidFill>
              </a:rPr>
              <a:t>ce</a:t>
            </a:r>
            <a:r>
              <a:rPr lang="x-none" sz="2400" spc="-10">
                <a:solidFill>
                  <a:srgbClr val="333333"/>
                </a:solidFill>
              </a:rPr>
              <a:t>”</a:t>
            </a:r>
            <a:r>
              <a:rPr lang="x-none" sz="2400" spc="-15">
                <a:solidFill>
                  <a:srgbClr val="333333"/>
                </a:solidFill>
              </a:rPr>
              <a:t> kod</a:t>
            </a:r>
            <a:r>
              <a:rPr lang="x-none" sz="2400" spc="10">
                <a:solidFill>
                  <a:srgbClr val="333333"/>
                </a:solidFill>
              </a:rPr>
              <a:t> </a:t>
            </a:r>
            <a:r>
              <a:rPr lang="x-none" sz="2400" spc="-15">
                <a:solidFill>
                  <a:srgbClr val="333333"/>
                </a:solidFill>
              </a:rPr>
              <a:t>drug</a:t>
            </a:r>
            <a:r>
              <a:rPr lang="x-none" sz="2400" spc="-5">
                <a:solidFill>
                  <a:srgbClr val="333333"/>
                </a:solidFill>
              </a:rPr>
              <a:t>i</a:t>
            </a:r>
            <a:r>
              <a:rPr lang="x-none" sz="2400" spc="-15">
                <a:solidFill>
                  <a:srgbClr val="333333"/>
                </a:solidFill>
              </a:rPr>
              <a:t>h.</a:t>
            </a:r>
          </a:p>
          <a:p>
            <a:pPr marL="342900" marR="6350" lvl="1" indent="-342900" defTabSz="914400">
              <a:spcBef>
                <a:spcPts val="1999"/>
              </a:spcBef>
              <a:spcAft>
                <a:spcPts val="0"/>
              </a:spcAft>
              <a:buClr>
                <a:srgbClr val="333333"/>
              </a:buClr>
              <a:buFont typeface="WingDings"/>
              <a:buChar char=""/>
              <a:tabLst>
                <a:tab pos="353695" algn="l"/>
              </a:tabLst>
            </a:pPr>
            <a:r>
              <a:rPr lang="x-none" sz="2400" spc="-20">
                <a:solidFill>
                  <a:srgbClr val="333333"/>
                </a:solidFill>
              </a:rPr>
              <a:t>…</a:t>
            </a:r>
            <a:r>
              <a:rPr lang="x-none" sz="2400" spc="5">
                <a:solidFill>
                  <a:srgbClr val="333333"/>
                </a:solidFill>
              </a:rPr>
              <a:t> </a:t>
            </a:r>
            <a:r>
              <a:rPr lang="x-none" sz="2400" spc="-15">
                <a:solidFill>
                  <a:srgbClr val="333333"/>
                </a:solidFill>
              </a:rPr>
              <a:t>su</a:t>
            </a:r>
            <a:r>
              <a:rPr lang="x-none" sz="2400" spc="5">
                <a:solidFill>
                  <a:srgbClr val="333333"/>
                </a:solidFill>
              </a:rPr>
              <a:t> </a:t>
            </a:r>
            <a:r>
              <a:rPr lang="x-none" sz="2400" spc="-15">
                <a:solidFill>
                  <a:srgbClr val="333333"/>
                </a:solidFill>
              </a:rPr>
              <a:t>sklone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do</a:t>
            </a:r>
            <a:r>
              <a:rPr lang="x-none" sz="2400" spc="-10">
                <a:solidFill>
                  <a:srgbClr val="333333"/>
                </a:solidFill>
              </a:rPr>
              <a:t>n</a:t>
            </a:r>
            <a:r>
              <a:rPr lang="x-none" sz="2400" spc="-15">
                <a:solidFill>
                  <a:srgbClr val="333333"/>
                </a:solidFill>
              </a:rPr>
              <a:t>ose uopštene</a:t>
            </a:r>
            <a:r>
              <a:rPr lang="x-none" sz="2400">
                <a:solidFill>
                  <a:srgbClr val="333333"/>
                </a:solidFill>
              </a:rPr>
              <a:t> </a:t>
            </a:r>
            <a:r>
              <a:rPr lang="x-none" sz="2400" spc="-15">
                <a:solidFill>
                  <a:srgbClr val="333333"/>
                </a:solidFill>
              </a:rPr>
              <a:t>negat</a:t>
            </a:r>
            <a:r>
              <a:rPr lang="x-none" sz="2400">
                <a:solidFill>
                  <a:srgbClr val="333333"/>
                </a:solidFill>
              </a:rPr>
              <a:t>i</a:t>
            </a:r>
            <a:r>
              <a:rPr lang="x-none" sz="2400" spc="-15">
                <a:solidFill>
                  <a:srgbClr val="333333"/>
                </a:solidFill>
              </a:rPr>
              <a:t>vne</a:t>
            </a:r>
            <a:r>
              <a:rPr lang="x-none" sz="2400" spc="-10">
                <a:solidFill>
                  <a:srgbClr val="333333"/>
                </a:solidFill>
              </a:rPr>
              <a:t> sudove o sebi</a:t>
            </a:r>
            <a:r>
              <a:rPr lang="x-none" sz="2400" spc="20">
                <a:solidFill>
                  <a:srgbClr val="333333"/>
                </a:solidFill>
              </a:rPr>
              <a:t> </a:t>
            </a:r>
            <a:r>
              <a:rPr lang="x-none" sz="2400" spc="-15">
                <a:solidFill>
                  <a:srgbClr val="333333"/>
                </a:solidFill>
              </a:rPr>
              <a:t>(npr.</a:t>
            </a:r>
            <a:r>
              <a:rPr lang="x-none" sz="2400" spc="10">
                <a:solidFill>
                  <a:srgbClr val="333333"/>
                </a:solidFill>
              </a:rPr>
              <a:t> </a:t>
            </a:r>
            <a:r>
              <a:rPr lang="x-none" sz="2400" spc="-15">
                <a:solidFill>
                  <a:srgbClr val="333333"/>
                </a:solidFill>
              </a:rPr>
              <a:t>“Ja</a:t>
            </a:r>
            <a:r>
              <a:rPr lang="x-none" sz="2400" spc="-10">
                <a:solidFill>
                  <a:srgbClr val="333333"/>
                </a:solidFill>
              </a:rPr>
              <a:t> s</a:t>
            </a:r>
            <a:r>
              <a:rPr lang="x-none" sz="2400" spc="-25">
                <a:solidFill>
                  <a:srgbClr val="333333"/>
                </a:solidFill>
              </a:rPr>
              <a:t>am</a:t>
            </a:r>
            <a:r>
              <a:rPr lang="x-none" sz="2400" spc="10">
                <a:solidFill>
                  <a:srgbClr val="333333"/>
                </a:solidFill>
              </a:rPr>
              <a:t> </a:t>
            </a:r>
            <a:r>
              <a:rPr lang="x-none" sz="2400" spc="-15">
                <a:solidFill>
                  <a:srgbClr val="333333"/>
                </a:solidFill>
              </a:rPr>
              <a:t>bez</a:t>
            </a:r>
            <a:r>
              <a:rPr lang="x-none" sz="2400" spc="-30">
                <a:solidFill>
                  <a:srgbClr val="333333"/>
                </a:solidFill>
              </a:rPr>
              <a:t>v</a:t>
            </a:r>
            <a:r>
              <a:rPr lang="x-none" sz="2400" spc="-15">
                <a:solidFill>
                  <a:srgbClr val="333333"/>
                </a:solidFill>
              </a:rPr>
              <a:t>reda</a:t>
            </a:r>
            <a:r>
              <a:rPr lang="x-none" sz="2400" spc="-10">
                <a:solidFill>
                  <a:srgbClr val="333333"/>
                </a:solidFill>
              </a:rPr>
              <a:t>n</a:t>
            </a:r>
            <a:r>
              <a:rPr lang="x-none" sz="2400" spc="-15">
                <a:solidFill>
                  <a:srgbClr val="333333"/>
                </a:solidFill>
              </a:rPr>
              <a:t>”).</a:t>
            </a:r>
          </a:p>
          <a:p>
            <a:pPr marL="342900" marR="6350" lvl="1" indent="-342900" defTabSz="914400">
              <a:spcBef>
                <a:spcPts val="1999"/>
              </a:spcBef>
              <a:spcAft>
                <a:spcPts val="0"/>
              </a:spcAft>
              <a:buClr>
                <a:srgbClr val="333333"/>
              </a:buClr>
              <a:buFont typeface="WingDings"/>
              <a:buChar char=""/>
              <a:tabLst>
                <a:tab pos="353695" algn="l"/>
              </a:tabLst>
            </a:pPr>
            <a:r>
              <a:rPr lang="x-none" sz="2400" spc="-10">
                <a:solidFill>
                  <a:srgbClr val="333333"/>
                </a:solidFill>
              </a:rPr>
              <a:t>...</a:t>
            </a:r>
            <a:r>
              <a:rPr lang="x-none" sz="2400">
                <a:solidFill>
                  <a:srgbClr val="333333"/>
                </a:solidFill>
              </a:rPr>
              <a:t> </a:t>
            </a:r>
            <a:r>
              <a:rPr lang="x-none" sz="2400" spc="-15">
                <a:solidFill>
                  <a:srgbClr val="333333"/>
                </a:solidFill>
              </a:rPr>
              <a:t>ne</a:t>
            </a:r>
            <a:r>
              <a:rPr lang="x-none" sz="2400" spc="-5">
                <a:solidFill>
                  <a:srgbClr val="333333"/>
                </a:solidFill>
              </a:rPr>
              <a:t> prave </a:t>
            </a:r>
            <a:r>
              <a:rPr lang="x-none" sz="2400" spc="-10">
                <a:solidFill>
                  <a:srgbClr val="333333"/>
                </a:solidFill>
              </a:rPr>
              <a:t>razl</a:t>
            </a:r>
            <a:r>
              <a:rPr lang="x-none" sz="2400" spc="-5">
                <a:solidFill>
                  <a:srgbClr val="333333"/>
                </a:solidFill>
              </a:rPr>
              <a:t>i</a:t>
            </a:r>
            <a:r>
              <a:rPr lang="x-none" sz="2400" spc="-15">
                <a:solidFill>
                  <a:srgbClr val="333333"/>
                </a:solidFill>
              </a:rPr>
              <a:t>kuju</a:t>
            </a:r>
            <a:r>
              <a:rPr lang="x-none" sz="2400" spc="-20">
                <a:solidFill>
                  <a:srgbClr val="333333"/>
                </a:solidFill>
              </a:rPr>
              <a:t> između </a:t>
            </a:r>
            <a:r>
              <a:rPr lang="x-none" sz="2400" spc="-15">
                <a:solidFill>
                  <a:srgbClr val="333333"/>
                </a:solidFill>
              </a:rPr>
              <a:t>osobe u ce</a:t>
            </a:r>
            <a:r>
              <a:rPr lang="x-none" sz="2400" spc="-5">
                <a:solidFill>
                  <a:srgbClr val="333333"/>
                </a:solidFill>
              </a:rPr>
              <a:t>l</a:t>
            </a:r>
            <a:r>
              <a:rPr lang="x-none" sz="2400">
                <a:solidFill>
                  <a:srgbClr val="333333"/>
                </a:solidFill>
              </a:rPr>
              <a:t>i</a:t>
            </a:r>
            <a:r>
              <a:rPr lang="x-none" sz="2400" spc="-15">
                <a:solidFill>
                  <a:srgbClr val="333333"/>
                </a:solidFill>
              </a:rPr>
              <a:t>ni</a:t>
            </a:r>
            <a:r>
              <a:rPr lang="x-none" sz="2400" spc="-5">
                <a:solidFill>
                  <a:srgbClr val="333333"/>
                </a:solidFill>
              </a:rPr>
              <a:t> </a:t>
            </a:r>
            <a:r>
              <a:rPr lang="x-none" sz="2400" spc="-15">
                <a:solidFill>
                  <a:srgbClr val="333333"/>
                </a:solidFill>
              </a:rPr>
              <a:t>i</a:t>
            </a:r>
            <a:r>
              <a:rPr lang="x-none" sz="2400" spc="-5">
                <a:solidFill>
                  <a:srgbClr val="333333"/>
                </a:solidFill>
              </a:rPr>
              <a:t> </a:t>
            </a:r>
            <a:r>
              <a:rPr lang="x-none" sz="2400" spc="-15">
                <a:solidFill>
                  <a:srgbClr val="333333"/>
                </a:solidFill>
              </a:rPr>
              <a:t>ponašanja</a:t>
            </a:r>
            <a:r>
              <a:rPr lang="x-none" sz="2400" spc="50">
                <a:solidFill>
                  <a:srgbClr val="333333"/>
                </a:solidFill>
              </a:rPr>
              <a:t> </a:t>
            </a:r>
            <a:r>
              <a:rPr lang="x-none" sz="2400" spc="-15">
                <a:solidFill>
                  <a:srgbClr val="333333"/>
                </a:solidFill>
              </a:rPr>
              <a:t>(npr.</a:t>
            </a:r>
            <a:r>
              <a:rPr lang="x-none" sz="2400" spc="-10">
                <a:solidFill>
                  <a:srgbClr val="333333"/>
                </a:solidFill>
              </a:rPr>
              <a:t> </a:t>
            </a:r>
            <a:r>
              <a:rPr lang="x-none" sz="2400" spc="-15">
                <a:solidFill>
                  <a:srgbClr val="333333"/>
                </a:solidFill>
              </a:rPr>
              <a:t>“A</a:t>
            </a:r>
            <a:r>
              <a:rPr lang="x-none" sz="2400" spc="-25">
                <a:solidFill>
                  <a:srgbClr val="333333"/>
                </a:solidFill>
              </a:rPr>
              <a:t>k</a:t>
            </a:r>
            <a:r>
              <a:rPr lang="x-none" sz="2400" spc="-15">
                <a:solidFill>
                  <a:srgbClr val="333333"/>
                </a:solidFill>
              </a:rPr>
              <a:t>o</a:t>
            </a:r>
            <a:r>
              <a:rPr lang="x-none" sz="2400" spc="10">
                <a:solidFill>
                  <a:srgbClr val="333333"/>
                </a:solidFill>
              </a:rPr>
              <a:t> </a:t>
            </a:r>
            <a:r>
              <a:rPr lang="x-none" sz="2400" spc="-15">
                <a:solidFill>
                  <a:srgbClr val="333333"/>
                </a:solidFill>
              </a:rPr>
              <a:t>s</a:t>
            </a:r>
            <a:r>
              <a:rPr lang="x-none" sz="2400" spc="-25">
                <a:solidFill>
                  <a:srgbClr val="333333"/>
                </a:solidFill>
              </a:rPr>
              <a:t>am</a:t>
            </a:r>
            <a:r>
              <a:rPr lang="x-none" sz="2400" spc="10">
                <a:solidFill>
                  <a:srgbClr val="333333"/>
                </a:solidFill>
              </a:rPr>
              <a:t> </a:t>
            </a:r>
            <a:r>
              <a:rPr lang="x-none" sz="2400" spc="-15">
                <a:solidFill>
                  <a:srgbClr val="333333"/>
                </a:solidFill>
              </a:rPr>
              <a:t>neu</a:t>
            </a:r>
            <a:r>
              <a:rPr lang="x-none" sz="2400" spc="-25">
                <a:solidFill>
                  <a:srgbClr val="333333"/>
                </a:solidFill>
              </a:rPr>
              <a:t>s</a:t>
            </a:r>
            <a:r>
              <a:rPr lang="x-none" sz="2400" spc="-15">
                <a:solidFill>
                  <a:srgbClr val="333333"/>
                </a:solidFill>
              </a:rPr>
              <a:t>pe</a:t>
            </a:r>
            <a:r>
              <a:rPr lang="x-none" sz="2400" spc="-25">
                <a:solidFill>
                  <a:srgbClr val="333333"/>
                </a:solidFill>
              </a:rPr>
              <a:t>š</a:t>
            </a:r>
            <a:r>
              <a:rPr lang="x-none" sz="2400" spc="-15">
                <a:solidFill>
                  <a:srgbClr val="333333"/>
                </a:solidFill>
              </a:rPr>
              <a:t>an</a:t>
            </a:r>
            <a:r>
              <a:rPr lang="x-none" sz="2400" spc="10">
                <a:solidFill>
                  <a:srgbClr val="333333"/>
                </a:solidFill>
              </a:rPr>
              <a:t> </a:t>
            </a:r>
            <a:r>
              <a:rPr lang="x-none" sz="2400" spc="-15">
                <a:solidFill>
                  <a:srgbClr val="333333"/>
                </a:solidFill>
              </a:rPr>
              <a:t>u</a:t>
            </a:r>
            <a:r>
              <a:rPr lang="x-none" sz="2400" spc="-10">
                <a:solidFill>
                  <a:srgbClr val="333333"/>
                </a:solidFill>
              </a:rPr>
              <a:t> </a:t>
            </a:r>
            <a:r>
              <a:rPr lang="x-none" sz="2400" spc="-15">
                <a:solidFill>
                  <a:srgbClr val="333333"/>
                </a:solidFill>
              </a:rPr>
              <a:t>jednoj</a:t>
            </a:r>
            <a:r>
              <a:rPr lang="x-none" sz="2400" spc="25">
                <a:solidFill>
                  <a:srgbClr val="333333"/>
                </a:solidFill>
              </a:rPr>
              <a:t> </a:t>
            </a:r>
            <a:r>
              <a:rPr lang="x-none" sz="2400" spc="-10">
                <a:solidFill>
                  <a:srgbClr val="333333"/>
                </a:solidFill>
              </a:rPr>
              <a:t>st</a:t>
            </a:r>
            <a:r>
              <a:rPr lang="x-none" sz="2400" spc="-25">
                <a:solidFill>
                  <a:srgbClr val="333333"/>
                </a:solidFill>
              </a:rPr>
              <a:t>v</a:t>
            </a:r>
            <a:r>
              <a:rPr lang="x-none" sz="2400" spc="-15">
                <a:solidFill>
                  <a:srgbClr val="333333"/>
                </a:solidFill>
              </a:rPr>
              <a:t>ar</a:t>
            </a:r>
            <a:r>
              <a:rPr lang="x-none" sz="2400">
                <a:solidFill>
                  <a:srgbClr val="333333"/>
                </a:solidFill>
              </a:rPr>
              <a:t>i</a:t>
            </a:r>
            <a:r>
              <a:rPr lang="x-none" sz="2400" spc="-10">
                <a:solidFill>
                  <a:srgbClr val="333333"/>
                </a:solidFill>
              </a:rPr>
              <a:t>,</a:t>
            </a:r>
            <a:r>
              <a:rPr lang="x-none" sz="2400" spc="10">
                <a:solidFill>
                  <a:srgbClr val="333333"/>
                </a:solidFill>
              </a:rPr>
              <a:t> </a:t>
            </a:r>
            <a:r>
              <a:rPr lang="x-none" sz="2400" spc="-15">
                <a:solidFill>
                  <a:srgbClr val="333333"/>
                </a:solidFill>
              </a:rPr>
              <a:t>znači</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20">
                <a:solidFill>
                  <a:srgbClr val="333333"/>
                </a:solidFill>
              </a:rPr>
              <a:t>sam</a:t>
            </a:r>
            <a:r>
              <a:rPr lang="x-none" sz="2400" spc="-10">
                <a:solidFill>
                  <a:srgbClr val="333333"/>
                </a:solidFill>
              </a:rPr>
              <a:t> </a:t>
            </a:r>
            <a:r>
              <a:rPr lang="x-none" sz="2400" spc="-15">
                <a:solidFill>
                  <a:srgbClr val="333333"/>
                </a:solidFill>
              </a:rPr>
              <a:t>gub</a:t>
            </a:r>
            <a:r>
              <a:rPr lang="x-none" sz="2400" spc="-5">
                <a:solidFill>
                  <a:srgbClr val="333333"/>
                </a:solidFill>
              </a:rPr>
              <a:t>i</a:t>
            </a:r>
            <a:r>
              <a:rPr lang="x-none" sz="2400" spc="-15">
                <a:solidFill>
                  <a:srgbClr val="333333"/>
                </a:solidFill>
              </a:rPr>
              <a:t>tn</a:t>
            </a:r>
            <a:r>
              <a:rPr lang="x-none" sz="2400" spc="-5">
                <a:solidFill>
                  <a:srgbClr val="333333"/>
                </a:solidFill>
              </a:rPr>
              <a:t>i</a:t>
            </a:r>
            <a:r>
              <a:rPr lang="x-none" sz="2400" spc="-10">
                <a:solidFill>
                  <a:srgbClr val="333333"/>
                </a:solidFill>
              </a:rPr>
              <a:t>k”).</a:t>
            </a:r>
            <a:endParaRPr lang="en-US" sz="2400" dirty="0"/>
          </a:p>
        </p:txBody>
      </p:sp>
      <p:pic>
        <p:nvPicPr>
          <p:cNvPr id="2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1"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Posao</a:t>
            </a:r>
            <a:endParaRPr lang="de-DE" dirty="0">
              <a:solidFill>
                <a:srgbClr val="333333"/>
              </a:solidFill>
              <a:latin typeface="Calibri Light"/>
              <a:cs typeface="Verdana"/>
            </a:endParaRPr>
          </a:p>
        </p:txBody>
      </p:sp>
      <p:sp>
        <p:nvSpPr>
          <p:cNvPr id="23"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cs typeface="Verdana"/>
              </a:rPr>
              <a:t>Izgled</a:t>
            </a:r>
            <a:endParaRPr lang="de-DE" dirty="0">
              <a:solidFill>
                <a:srgbClr val="333333"/>
              </a:solidFill>
              <a:latin typeface="Calibri Light"/>
              <a:cs typeface="Verdana"/>
            </a:endParaRPr>
          </a:p>
        </p:txBody>
      </p:sp>
      <p:sp>
        <p:nvSpPr>
          <p:cNvPr id="24"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5"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Hobi</a:t>
            </a:r>
            <a:endParaRPr lang="de-DE"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1995522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Ne zaboravi…</a:t>
            </a:r>
            <a:endParaRPr sz="3600">
              <a:latin typeface="+mn-lt"/>
              <a:ea typeface="+mn-ea"/>
              <a:cs typeface="+mn-cs"/>
            </a:endParaRPr>
          </a:p>
        </p:txBody>
      </p:sp>
      <p:sp>
        <p:nvSpPr>
          <p:cNvPr id="32" name="Caption_24"/>
          <p:cNvSpPr>
            <a:spLocks noChangeArrowheads="1"/>
          </p:cNvSpPr>
          <p:nvPr/>
        </p:nvSpPr>
        <p:spPr bwMode="auto">
          <a:xfrm>
            <a:off x="8002587" y="1969477"/>
            <a:ext cx="3560416" cy="1368736"/>
          </a:xfrm>
          <a:prstGeom prst="wedgeRoundRectCallout">
            <a:avLst>
              <a:gd name="adj1" fmla="val -60090"/>
              <a:gd name="adj2" fmla="val 33637"/>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dirty="0">
                <a:solidFill>
                  <a:srgbClr val="333333"/>
                </a:solidFill>
                <a:latin typeface="Calibri Light"/>
                <a:ea typeface="ＭＳ Ｐゴシック" charset="0"/>
              </a:rPr>
              <a:t>U </a:t>
            </a:r>
            <a:r>
              <a:rPr lang="en-US" sz="1600" i="1" dirty="0" err="1">
                <a:solidFill>
                  <a:srgbClr val="333333"/>
                </a:solidFill>
                <a:latin typeface="Calibri Light"/>
                <a:ea typeface="ＭＳ Ｐゴシック" charset="0"/>
              </a:rPr>
              <a:t>školi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bio/</a:t>
            </a:r>
            <a:r>
              <a:rPr lang="en-US" sz="1600" i="1" dirty="0" err="1">
                <a:solidFill>
                  <a:srgbClr val="333333"/>
                </a:solidFill>
                <a:latin typeface="Calibri Light"/>
                <a:ea typeface="ＭＳ Ｐゴシック" charset="0"/>
              </a:rPr>
              <a:t>bila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poslednji</a:t>
            </a:r>
            <a:r>
              <a:rPr lang="en-US" sz="1600" i="1" dirty="0">
                <a:solidFill>
                  <a:srgbClr val="333333"/>
                </a:solidFill>
                <a:latin typeface="Calibri Light"/>
                <a:ea typeface="ＭＳ Ｐゴシック" charset="0"/>
              </a:rPr>
              <a:t>/</a:t>
            </a:r>
            <a:r>
              <a:rPr lang="en-US" sz="1600" i="1" dirty="0" err="1">
                <a:solidFill>
                  <a:srgbClr val="333333"/>
                </a:solidFill>
                <a:latin typeface="Calibri Light"/>
                <a:ea typeface="ＭＳ Ｐゴシック" charset="0"/>
              </a:rPr>
              <a:t>nja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koga</a:t>
            </a:r>
            <a:r>
              <a:rPr lang="en-US" sz="1600" i="1" dirty="0">
                <a:solidFill>
                  <a:srgbClr val="333333"/>
                </a:solidFill>
                <a:latin typeface="Calibri Light"/>
                <a:ea typeface="ＭＳ Ｐゴシック" charset="0"/>
              </a:rPr>
              <a:t> bi </a:t>
            </a:r>
            <a:r>
              <a:rPr lang="en-US" sz="1600" i="1" dirty="0" err="1">
                <a:solidFill>
                  <a:srgbClr val="333333"/>
                </a:solidFill>
                <a:latin typeface="Calibri Light"/>
                <a:ea typeface="ＭＳ Ｐゴシック" charset="0"/>
              </a:rPr>
              <a:t>izabrali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za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sportske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timove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Loš</a:t>
            </a:r>
            <a:r>
              <a:rPr lang="en-US" sz="1600" i="1" dirty="0">
                <a:solidFill>
                  <a:srgbClr val="333333"/>
                </a:solidFill>
                <a:latin typeface="Calibri Light"/>
                <a:ea typeface="ＭＳ Ｐゴシック" charset="0"/>
              </a:rPr>
              <a:t>/a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u </a:t>
            </a:r>
            <a:r>
              <a:rPr lang="en-US" sz="1600" i="1" dirty="0" err="1">
                <a:solidFill>
                  <a:srgbClr val="333333"/>
                </a:solidFill>
                <a:latin typeface="Calibri Light"/>
                <a:ea typeface="ＭＳ Ｐゴシック" charset="0"/>
              </a:rPr>
              <a:t>bacanju</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lopte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ali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dobar</a:t>
            </a:r>
            <a:r>
              <a:rPr lang="en-US" sz="1600" i="1" dirty="0">
                <a:solidFill>
                  <a:srgbClr val="333333"/>
                </a:solidFill>
                <a:latin typeface="Calibri Light"/>
                <a:ea typeface="ＭＳ Ｐゴシック" charset="0"/>
              </a:rPr>
              <a:t>/dobra u </a:t>
            </a:r>
            <a:r>
              <a:rPr lang="en-US" sz="1600" i="1" dirty="0" err="1">
                <a:solidFill>
                  <a:srgbClr val="333333"/>
                </a:solidFill>
                <a:latin typeface="Calibri Light"/>
                <a:ea typeface="ＭＳ Ｐゴシック" charset="0"/>
              </a:rPr>
              <a:t>plesu</a:t>
            </a:r>
            <a:r>
              <a:rPr lang="en-US" sz="1600" i="1" dirty="0">
                <a:solidFill>
                  <a:srgbClr val="333333"/>
                </a:solidFill>
                <a:latin typeface="Calibri Light"/>
                <a:ea typeface="ＭＳ Ｐゴシック" charset="0"/>
              </a:rPr>
              <a:t>...</a:t>
            </a:r>
            <a:endParaRPr lang="de-DE" sz="1600" i="1" dirty="0">
              <a:solidFill>
                <a:srgbClr val="333333"/>
              </a:solidFill>
              <a:latin typeface="Calibri Light"/>
              <a:ea typeface="ＭＳ Ｐゴシック" charset="0"/>
            </a:endParaRPr>
          </a:p>
        </p:txBody>
      </p:sp>
      <p:sp>
        <p:nvSpPr>
          <p:cNvPr id="33" name="Caption_27"/>
          <p:cNvSpPr>
            <a:spLocks noChangeArrowheads="1"/>
          </p:cNvSpPr>
          <p:nvPr/>
        </p:nvSpPr>
        <p:spPr bwMode="auto">
          <a:xfrm>
            <a:off x="8002587" y="3625380"/>
            <a:ext cx="3560416" cy="1288316"/>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Volim da kuvam i znam mnogo o muzici i politici. Interesuju me književnost i film...</a:t>
            </a:r>
            <a:endParaRPr lang="de-DE" sz="1600" i="1" dirty="0">
              <a:solidFill>
                <a:srgbClr val="333333"/>
              </a:solidFill>
              <a:latin typeface="Calibri Light"/>
              <a:ea typeface="ＭＳ Ｐゴシック" charset="0"/>
            </a:endParaRPr>
          </a:p>
        </p:txBody>
      </p:sp>
      <p:sp>
        <p:nvSpPr>
          <p:cNvPr id="34" name="Caption_26"/>
          <p:cNvSpPr>
            <a:spLocks noChangeArrowheads="1"/>
          </p:cNvSpPr>
          <p:nvPr/>
        </p:nvSpPr>
        <p:spPr bwMode="auto">
          <a:xfrm>
            <a:off x="534985" y="4384452"/>
            <a:ext cx="3528544" cy="1132093"/>
          </a:xfrm>
          <a:prstGeom prst="wedgeRoundRectCallout">
            <a:avLst>
              <a:gd name="adj1" fmla="val 65295"/>
              <a:gd name="adj2" fmla="val -41800"/>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dirty="0">
                <a:solidFill>
                  <a:srgbClr val="333333"/>
                </a:solidFill>
                <a:latin typeface="Calibri Light"/>
                <a:ea typeface="ＭＳ Ｐゴシック" charset="0"/>
              </a:rPr>
              <a:t>Zadovoljan/na sam svojom kosom i sviđaju mi se moje oči, ali bih voleo/volela da sam viši/ša...</a:t>
            </a:r>
            <a:endParaRPr lang="de-DE" sz="1600" i="1" dirty="0">
              <a:solidFill>
                <a:srgbClr val="333333"/>
              </a:solidFill>
              <a:latin typeface="Calibri Light"/>
              <a:ea typeface="ＭＳ Ｐゴシック" charset="0"/>
            </a:endParaRPr>
          </a:p>
        </p:txBody>
      </p:sp>
      <p:sp>
        <p:nvSpPr>
          <p:cNvPr id="35" name="Caption_25"/>
          <p:cNvSpPr>
            <a:spLocks noChangeArrowheads="1"/>
          </p:cNvSpPr>
          <p:nvPr/>
        </p:nvSpPr>
        <p:spPr bwMode="auto">
          <a:xfrm>
            <a:off x="534987" y="3297434"/>
            <a:ext cx="3528544" cy="893566"/>
          </a:xfrm>
          <a:prstGeom prst="wedgeRoundRectCallout">
            <a:avLst>
              <a:gd name="adj1" fmla="val 65135"/>
              <a:gd name="adj2" fmla="val -16818"/>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sz="1600" i="1" dirty="0">
                <a:solidFill>
                  <a:srgbClr val="333333"/>
                </a:solidFill>
                <a:latin typeface="Calibri Light"/>
                <a:ea typeface="ＭＳ Ｐゴシック" charset="0"/>
              </a:rPr>
              <a:t>Trenutno sam nezaposlen/a; pao/la sam na zadnjem testu</a:t>
            </a:r>
            <a:endParaRPr lang="de-DE" sz="1600" i="1" dirty="0">
              <a:solidFill>
                <a:srgbClr val="333333"/>
              </a:solidFill>
              <a:latin typeface="Calibri Light"/>
              <a:ea typeface="ＭＳ Ｐゴシック" charset="0"/>
            </a:endParaRPr>
          </a:p>
        </p:txBody>
      </p:sp>
      <p:sp>
        <p:nvSpPr>
          <p:cNvPr id="36" name="Caption_28"/>
          <p:cNvSpPr>
            <a:spLocks noChangeArrowheads="1"/>
          </p:cNvSpPr>
          <p:nvPr/>
        </p:nvSpPr>
        <p:spPr bwMode="auto">
          <a:xfrm>
            <a:off x="534987" y="1969477"/>
            <a:ext cx="3528544" cy="1188720"/>
          </a:xfrm>
          <a:prstGeom prst="wedgeRoundRectCallout">
            <a:avLst>
              <a:gd name="adj1" fmla="val 65758"/>
              <a:gd name="adj2" fmla="val 739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latin typeface="Calibri Light"/>
                <a:ea typeface="ＭＳ Ｐゴシック" charset="0"/>
              </a:rPr>
              <a:t>Umem</a:t>
            </a:r>
            <a:r>
              <a:rPr lang="en-US" sz="1600" i="1" dirty="0">
                <a:solidFill>
                  <a:srgbClr val="333333"/>
                </a:solidFill>
                <a:latin typeface="Calibri Light"/>
                <a:ea typeface="ＭＳ Ｐゴシック" charset="0"/>
              </a:rPr>
              <a:t> da </a:t>
            </a:r>
            <a:r>
              <a:rPr lang="en-US" sz="1600" i="1" dirty="0" err="1">
                <a:solidFill>
                  <a:srgbClr val="333333"/>
                </a:solidFill>
                <a:latin typeface="Calibri Light"/>
                <a:ea typeface="ＭＳ Ｐゴシック" charset="0"/>
              </a:rPr>
              <a:t>saslušam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veoma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pouzdan</a:t>
            </a:r>
            <a:r>
              <a:rPr lang="en-US" sz="1600" i="1" dirty="0">
                <a:solidFill>
                  <a:srgbClr val="333333"/>
                </a:solidFill>
                <a:latin typeface="Calibri Light"/>
                <a:ea typeface="ＭＳ Ｐゴシック" charset="0"/>
              </a:rPr>
              <a:t>/a, u </a:t>
            </a:r>
            <a:r>
              <a:rPr lang="en-US" sz="1600" i="1" dirty="0" err="1">
                <a:solidFill>
                  <a:srgbClr val="333333"/>
                </a:solidFill>
                <a:latin typeface="Calibri Light"/>
                <a:ea typeface="ＭＳ Ｐゴシック" charset="0"/>
              </a:rPr>
              <a:t>stanju</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da </a:t>
            </a:r>
            <a:r>
              <a:rPr lang="en-US" sz="1600" i="1" dirty="0" err="1">
                <a:solidFill>
                  <a:srgbClr val="333333"/>
                </a:solidFill>
                <a:latin typeface="Calibri Light"/>
                <a:ea typeface="ＭＳ Ｐゴシック" charset="0"/>
              </a:rPr>
              <a:t>održim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svoja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prijateljstva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i</a:t>
            </a:r>
            <a:r>
              <a:rPr lang="en-US" sz="1600" i="1" dirty="0">
                <a:solidFill>
                  <a:srgbClr val="333333"/>
                </a:solidFill>
                <a:latin typeface="Calibri Light"/>
                <a:ea typeface="ＭＳ Ｐゴシック" charset="0"/>
              </a:rPr>
              <a:t> da </a:t>
            </a:r>
            <a:r>
              <a:rPr lang="en-US" sz="1600" i="1" dirty="0" err="1">
                <a:solidFill>
                  <a:srgbClr val="333333"/>
                </a:solidFill>
                <a:latin typeface="Calibri Light"/>
                <a:ea typeface="ＭＳ Ｐゴシック" charset="0"/>
              </a:rPr>
              <a:t>nasmejem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druge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osobe</a:t>
            </a:r>
            <a:r>
              <a:rPr lang="en-US" sz="1600" i="1" dirty="0">
                <a:solidFill>
                  <a:srgbClr val="333333"/>
                </a:solidFill>
                <a:latin typeface="Calibri Light"/>
                <a:ea typeface="ＭＳ Ｐゴシック" charset="0"/>
              </a:rPr>
              <a:t> …</a:t>
            </a:r>
            <a:endParaRPr lang="de-DE" sz="1600" dirty="0">
              <a:solidFill>
                <a:srgbClr val="333333"/>
              </a:solidFill>
              <a:latin typeface="Calibri Light"/>
              <a:ea typeface="ＭＳ Ｐゴシック" charset="0"/>
            </a:endParaRPr>
          </a:p>
        </p:txBody>
      </p:sp>
      <p:sp>
        <p:nvSpPr>
          <p:cNvPr id="47"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Relationships</a:t>
            </a:r>
          </a:p>
        </p:txBody>
      </p:sp>
      <p:sp>
        <p:nvSpPr>
          <p:cNvPr id="49"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50"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Posao</a:t>
            </a:r>
            <a:endParaRPr lang="de-DE" dirty="0">
              <a:solidFill>
                <a:srgbClr val="333333"/>
              </a:solidFill>
              <a:latin typeface="Calibri Light"/>
              <a:cs typeface="Verdana"/>
            </a:endParaRPr>
          </a:p>
        </p:txBody>
      </p:sp>
      <p:sp>
        <p:nvSpPr>
          <p:cNvPr id="51"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cs typeface="Verdana"/>
              </a:rPr>
              <a:t>Izgled</a:t>
            </a:r>
            <a:endParaRPr lang="de-DE" dirty="0">
              <a:solidFill>
                <a:srgbClr val="333333"/>
              </a:solidFill>
              <a:latin typeface="Calibri Light"/>
              <a:cs typeface="Verdana"/>
            </a:endParaRPr>
          </a:p>
        </p:txBody>
      </p:sp>
      <p:sp>
        <p:nvSpPr>
          <p:cNvPr id="52"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53"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Hobi</a:t>
            </a:r>
            <a:endParaRPr lang="de-DE"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Ne zaboravi…</a:t>
            </a:r>
            <a:endParaRPr sz="3600">
              <a:latin typeface="+mn-lt"/>
              <a:ea typeface="+mn-ea"/>
              <a:cs typeface="+mn-cs"/>
            </a:endParaRPr>
          </a:p>
        </p:txBody>
      </p:sp>
      <p:sp>
        <p:nvSpPr>
          <p:cNvPr id="29"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a:solidFill>
                  <a:srgbClr val="004992"/>
                </a:solidFill>
                <a:latin typeface="Calibri Light"/>
                <a:cs typeface="Verdana"/>
              </a:rPr>
              <a:t>U </a:t>
            </a:r>
            <a:r>
              <a:rPr lang="en-US" sz="2000" dirty="0" err="1">
                <a:solidFill>
                  <a:srgbClr val="004992"/>
                </a:solidFill>
                <a:latin typeface="Calibri Light"/>
                <a:cs typeface="Verdana"/>
              </a:rPr>
              <a:t>koju</a:t>
            </a:r>
            <a:r>
              <a:rPr lang="en-US" sz="2000" dirty="0">
                <a:solidFill>
                  <a:srgbClr val="004992"/>
                </a:solidFill>
                <a:latin typeface="Calibri Light"/>
                <a:cs typeface="Verdana"/>
              </a:rPr>
              <a:t> </a:t>
            </a:r>
            <a:r>
              <a:rPr lang="en-US" sz="2000" dirty="0" err="1">
                <a:solidFill>
                  <a:srgbClr val="004992"/>
                </a:solidFill>
                <a:latin typeface="Calibri Light"/>
                <a:cs typeface="Verdana"/>
              </a:rPr>
              <a:t>policu</a:t>
            </a:r>
            <a:r>
              <a:rPr lang="en-US" sz="2000" dirty="0">
                <a:solidFill>
                  <a:srgbClr val="004992"/>
                </a:solidFill>
                <a:latin typeface="Calibri Light"/>
                <a:cs typeface="Verdana"/>
              </a:rPr>
              <a:t> </a:t>
            </a:r>
            <a:r>
              <a:rPr lang="en-US" sz="2000" dirty="0" err="1">
                <a:solidFill>
                  <a:srgbClr val="004992"/>
                </a:solidFill>
                <a:latin typeface="Calibri Light"/>
                <a:cs typeface="Verdana"/>
              </a:rPr>
              <a:t>već</a:t>
            </a:r>
            <a:r>
              <a:rPr lang="en-US" sz="2000" dirty="0">
                <a:solidFill>
                  <a:srgbClr val="004992"/>
                </a:solidFill>
                <a:latin typeface="Calibri Light"/>
                <a:cs typeface="Verdana"/>
              </a:rPr>
              <a:t> </a:t>
            </a:r>
            <a:r>
              <a:rPr lang="en-US" sz="2000" dirty="0" err="1">
                <a:solidFill>
                  <a:srgbClr val="004992"/>
                </a:solidFill>
                <a:latin typeface="Calibri Light"/>
                <a:cs typeface="Verdana"/>
              </a:rPr>
              <a:t>odavno</a:t>
            </a:r>
            <a:r>
              <a:rPr lang="en-US" sz="2000" dirty="0">
                <a:solidFill>
                  <a:srgbClr val="004992"/>
                </a:solidFill>
                <a:latin typeface="Calibri Light"/>
                <a:cs typeface="Verdana"/>
              </a:rPr>
              <a:t> </a:t>
            </a:r>
            <a:r>
              <a:rPr lang="en-US" sz="2000" dirty="0" err="1">
                <a:solidFill>
                  <a:srgbClr val="004992"/>
                </a:solidFill>
                <a:latin typeface="Calibri Light"/>
                <a:cs typeface="Verdana"/>
              </a:rPr>
              <a:t>niste</a:t>
            </a:r>
            <a:r>
              <a:rPr lang="en-US" sz="2000" dirty="0">
                <a:solidFill>
                  <a:srgbClr val="004992"/>
                </a:solidFill>
                <a:latin typeface="Calibri Light"/>
                <a:cs typeface="Verdana"/>
              </a:rPr>
              <a:t> </a:t>
            </a:r>
            <a:r>
              <a:rPr lang="en-US" sz="2000" dirty="0" err="1">
                <a:solidFill>
                  <a:srgbClr val="004992"/>
                </a:solidFill>
                <a:latin typeface="Calibri Light"/>
                <a:cs typeface="Verdana"/>
              </a:rPr>
              <a:t>zavirili</a:t>
            </a:r>
            <a:r>
              <a:rPr lang="en-US" sz="2000" dirty="0">
                <a:solidFill>
                  <a:srgbClr val="004992"/>
                </a:solidFill>
                <a:latin typeface="Calibri Light"/>
                <a:cs typeface="Verdana"/>
              </a:rPr>
              <a:t> ? </a:t>
            </a:r>
            <a:r>
              <a:rPr lang="en-US" sz="2000" dirty="0" err="1">
                <a:solidFill>
                  <a:srgbClr val="004992"/>
                </a:solidFill>
                <a:latin typeface="Calibri Light"/>
                <a:cs typeface="Verdana"/>
              </a:rPr>
              <a:t>Kakvo</a:t>
            </a:r>
            <a:r>
              <a:rPr lang="en-US" sz="2000" dirty="0">
                <a:solidFill>
                  <a:srgbClr val="004992"/>
                </a:solidFill>
                <a:latin typeface="Calibri Light"/>
                <a:cs typeface="Verdana"/>
              </a:rPr>
              <a:t> </a:t>
            </a:r>
            <a:r>
              <a:rPr lang="en-US" sz="2000" dirty="0" err="1">
                <a:solidFill>
                  <a:srgbClr val="004992"/>
                </a:solidFill>
                <a:latin typeface="Calibri Light"/>
                <a:cs typeface="Verdana"/>
              </a:rPr>
              <a:t>skriveno</a:t>
            </a:r>
            <a:r>
              <a:rPr lang="en-US" sz="2000" dirty="0">
                <a:solidFill>
                  <a:srgbClr val="004992"/>
                </a:solidFill>
                <a:latin typeface="Calibri Light"/>
                <a:cs typeface="Verdana"/>
              </a:rPr>
              <a:t> </a:t>
            </a:r>
            <a:r>
              <a:rPr lang="en-US" sz="2000" dirty="0" err="1">
                <a:solidFill>
                  <a:srgbClr val="004992"/>
                </a:solidFill>
                <a:latin typeface="Calibri Light"/>
                <a:cs typeface="Verdana"/>
              </a:rPr>
              <a:t>blago</a:t>
            </a:r>
            <a:r>
              <a:rPr lang="en-US" sz="2000" dirty="0">
                <a:solidFill>
                  <a:srgbClr val="004992"/>
                </a:solidFill>
                <a:latin typeface="Calibri Light"/>
                <a:cs typeface="Verdana"/>
              </a:rPr>
              <a:t> bi </a:t>
            </a:r>
            <a:r>
              <a:rPr lang="en-US" sz="2000" dirty="0" err="1">
                <a:solidFill>
                  <a:srgbClr val="004992"/>
                </a:solidFill>
                <a:latin typeface="Calibri Light"/>
                <a:cs typeface="Verdana"/>
              </a:rPr>
              <a:t>moglo</a:t>
            </a:r>
            <a:r>
              <a:rPr lang="en-US" sz="2000" dirty="0">
                <a:solidFill>
                  <a:srgbClr val="004992"/>
                </a:solidFill>
                <a:latin typeface="Calibri Light"/>
                <a:cs typeface="Verdana"/>
              </a:rPr>
              <a:t> da </a:t>
            </a:r>
            <a:r>
              <a:rPr lang="en-US" sz="2000" dirty="0" err="1">
                <a:solidFill>
                  <a:srgbClr val="004992"/>
                </a:solidFill>
                <a:latin typeface="Calibri Light"/>
                <a:cs typeface="Verdana"/>
              </a:rPr>
              <a:t>bude</a:t>
            </a:r>
            <a:r>
              <a:rPr lang="en-US" sz="2000" dirty="0">
                <a:solidFill>
                  <a:srgbClr val="004992"/>
                </a:solidFill>
                <a:latin typeface="Calibri Light"/>
                <a:cs typeface="Verdana"/>
              </a:rPr>
              <a:t> </a:t>
            </a:r>
            <a:r>
              <a:rPr lang="en-US" sz="2000" dirty="0" err="1">
                <a:solidFill>
                  <a:srgbClr val="004992"/>
                </a:solidFill>
                <a:latin typeface="Calibri Light"/>
                <a:cs typeface="Verdana"/>
              </a:rPr>
              <a:t>tamo</a:t>
            </a:r>
            <a:r>
              <a:rPr lang="en-US" sz="2000" dirty="0">
                <a:solidFill>
                  <a:srgbClr val="004992"/>
                </a:solidFill>
                <a:latin typeface="Calibri Light"/>
                <a:cs typeface="Verdana"/>
              </a:rPr>
              <a:t>?</a:t>
            </a:r>
            <a:endParaRPr lang="fr-FR" sz="2000" dirty="0">
              <a:solidFill>
                <a:srgbClr val="004992"/>
              </a:solidFill>
              <a:latin typeface="Calibri Light"/>
              <a:cs typeface="Verdana"/>
            </a:endParaRPr>
          </a:p>
        </p:txBody>
      </p:sp>
      <p:sp>
        <p:nvSpPr>
          <p:cNvPr id="32" name="Caption_24"/>
          <p:cNvSpPr>
            <a:spLocks noChangeArrowheads="1"/>
          </p:cNvSpPr>
          <p:nvPr/>
        </p:nvSpPr>
        <p:spPr bwMode="auto">
          <a:xfrm>
            <a:off x="8002587" y="1969477"/>
            <a:ext cx="3560416" cy="1368736"/>
          </a:xfrm>
          <a:prstGeom prst="wedgeRoundRectCallout">
            <a:avLst>
              <a:gd name="adj1" fmla="val -60090"/>
              <a:gd name="adj2" fmla="val 33637"/>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dirty="0">
                <a:solidFill>
                  <a:srgbClr val="333333"/>
                </a:solidFill>
                <a:latin typeface="Calibri Light"/>
                <a:ea typeface="ＭＳ Ｐゴシック" charset="0"/>
              </a:rPr>
              <a:t>U </a:t>
            </a:r>
            <a:r>
              <a:rPr lang="en-US" sz="1600" i="1" dirty="0" err="1">
                <a:solidFill>
                  <a:srgbClr val="333333"/>
                </a:solidFill>
                <a:latin typeface="Calibri Light"/>
                <a:ea typeface="ＭＳ Ｐゴシック" charset="0"/>
              </a:rPr>
              <a:t>školi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bio/</a:t>
            </a:r>
            <a:r>
              <a:rPr lang="en-US" sz="1600" i="1" dirty="0" err="1">
                <a:solidFill>
                  <a:srgbClr val="333333"/>
                </a:solidFill>
                <a:latin typeface="Calibri Light"/>
                <a:ea typeface="ＭＳ Ｐゴシック" charset="0"/>
              </a:rPr>
              <a:t>bila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poslednji</a:t>
            </a:r>
            <a:r>
              <a:rPr lang="en-US" sz="1600" i="1" dirty="0">
                <a:solidFill>
                  <a:srgbClr val="333333"/>
                </a:solidFill>
                <a:latin typeface="Calibri Light"/>
                <a:ea typeface="ＭＳ Ｐゴシック" charset="0"/>
              </a:rPr>
              <a:t>/</a:t>
            </a:r>
            <a:r>
              <a:rPr lang="en-US" sz="1600" i="1" dirty="0" err="1">
                <a:solidFill>
                  <a:srgbClr val="333333"/>
                </a:solidFill>
                <a:latin typeface="Calibri Light"/>
                <a:ea typeface="ＭＳ Ｐゴシック" charset="0"/>
              </a:rPr>
              <a:t>nja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koga</a:t>
            </a:r>
            <a:r>
              <a:rPr lang="en-US" sz="1600" i="1" dirty="0">
                <a:solidFill>
                  <a:srgbClr val="333333"/>
                </a:solidFill>
                <a:latin typeface="Calibri Light"/>
                <a:ea typeface="ＭＳ Ｐゴシック" charset="0"/>
              </a:rPr>
              <a:t> bi </a:t>
            </a:r>
            <a:r>
              <a:rPr lang="en-US" sz="1600" i="1" dirty="0" err="1">
                <a:solidFill>
                  <a:srgbClr val="333333"/>
                </a:solidFill>
                <a:latin typeface="Calibri Light"/>
                <a:ea typeface="ＭＳ Ｐゴシック" charset="0"/>
              </a:rPr>
              <a:t>izabrali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za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sportske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timove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Loš</a:t>
            </a:r>
            <a:r>
              <a:rPr lang="en-US" sz="1600" i="1" dirty="0">
                <a:solidFill>
                  <a:srgbClr val="333333"/>
                </a:solidFill>
                <a:latin typeface="Calibri Light"/>
                <a:ea typeface="ＭＳ Ｐゴシック" charset="0"/>
              </a:rPr>
              <a:t>/a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u </a:t>
            </a:r>
            <a:r>
              <a:rPr lang="en-US" sz="1600" i="1" dirty="0" err="1">
                <a:solidFill>
                  <a:srgbClr val="333333"/>
                </a:solidFill>
                <a:latin typeface="Calibri Light"/>
                <a:ea typeface="ＭＳ Ｐゴシック" charset="0"/>
              </a:rPr>
              <a:t>bacanju</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lopte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ali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dobar</a:t>
            </a:r>
            <a:r>
              <a:rPr lang="en-US" sz="1600" i="1" dirty="0">
                <a:solidFill>
                  <a:srgbClr val="333333"/>
                </a:solidFill>
                <a:latin typeface="Calibri Light"/>
                <a:ea typeface="ＭＳ Ｐゴシック" charset="0"/>
              </a:rPr>
              <a:t>/dobra u </a:t>
            </a:r>
            <a:r>
              <a:rPr lang="en-US" sz="1600" i="1" dirty="0" err="1">
                <a:solidFill>
                  <a:srgbClr val="333333"/>
                </a:solidFill>
                <a:latin typeface="Calibri Light"/>
                <a:ea typeface="ＭＳ Ｐゴシック" charset="0"/>
              </a:rPr>
              <a:t>plesu</a:t>
            </a:r>
            <a:r>
              <a:rPr lang="en-US" sz="1600" i="1" dirty="0">
                <a:solidFill>
                  <a:srgbClr val="333333"/>
                </a:solidFill>
                <a:latin typeface="Calibri Light"/>
                <a:ea typeface="ＭＳ Ｐゴシック" charset="0"/>
              </a:rPr>
              <a:t>...</a:t>
            </a:r>
            <a:endParaRPr lang="de-DE" sz="1600" i="1" dirty="0">
              <a:solidFill>
                <a:srgbClr val="333333"/>
              </a:solidFill>
              <a:latin typeface="Calibri Light"/>
              <a:ea typeface="ＭＳ Ｐゴシック" charset="0"/>
            </a:endParaRPr>
          </a:p>
        </p:txBody>
      </p:sp>
      <p:sp>
        <p:nvSpPr>
          <p:cNvPr id="33" name="Caption_27"/>
          <p:cNvSpPr>
            <a:spLocks noChangeArrowheads="1"/>
          </p:cNvSpPr>
          <p:nvPr/>
        </p:nvSpPr>
        <p:spPr bwMode="auto">
          <a:xfrm>
            <a:off x="8002587" y="3625380"/>
            <a:ext cx="3560416" cy="1288316"/>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Volim da kuvam i znam mnogo o muzici i politici. Interesuju me književnost i film...</a:t>
            </a:r>
            <a:endParaRPr lang="de-DE" sz="1600" i="1" dirty="0">
              <a:solidFill>
                <a:srgbClr val="333333"/>
              </a:solidFill>
              <a:latin typeface="Calibri Light"/>
              <a:ea typeface="ＭＳ Ｐゴシック" charset="0"/>
            </a:endParaRPr>
          </a:p>
        </p:txBody>
      </p:sp>
      <p:sp>
        <p:nvSpPr>
          <p:cNvPr id="34" name="Caption_26"/>
          <p:cNvSpPr>
            <a:spLocks noChangeArrowheads="1"/>
          </p:cNvSpPr>
          <p:nvPr/>
        </p:nvSpPr>
        <p:spPr bwMode="auto">
          <a:xfrm>
            <a:off x="534985" y="4384452"/>
            <a:ext cx="3528544" cy="1132093"/>
          </a:xfrm>
          <a:prstGeom prst="wedgeRoundRectCallout">
            <a:avLst>
              <a:gd name="adj1" fmla="val 65295"/>
              <a:gd name="adj2" fmla="val -41800"/>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dirty="0">
                <a:solidFill>
                  <a:srgbClr val="333333"/>
                </a:solidFill>
                <a:latin typeface="Calibri Light"/>
                <a:ea typeface="ＭＳ Ｐゴシック" charset="0"/>
              </a:rPr>
              <a:t>Zadovoljan/na sam svojom kosom i sviđaju mi se moje oči, ali bih voleo/volela da sam viši/ša...</a:t>
            </a:r>
            <a:endParaRPr lang="de-DE" sz="1600" i="1" dirty="0">
              <a:solidFill>
                <a:srgbClr val="333333"/>
              </a:solidFill>
              <a:latin typeface="Calibri Light"/>
              <a:ea typeface="ＭＳ Ｐゴシック" charset="0"/>
            </a:endParaRPr>
          </a:p>
        </p:txBody>
      </p:sp>
      <p:sp>
        <p:nvSpPr>
          <p:cNvPr id="35" name="Caption_25"/>
          <p:cNvSpPr>
            <a:spLocks noChangeArrowheads="1"/>
          </p:cNvSpPr>
          <p:nvPr/>
        </p:nvSpPr>
        <p:spPr bwMode="auto">
          <a:xfrm>
            <a:off x="534987" y="3297434"/>
            <a:ext cx="3528544" cy="893566"/>
          </a:xfrm>
          <a:prstGeom prst="wedgeRoundRectCallout">
            <a:avLst>
              <a:gd name="adj1" fmla="val 65135"/>
              <a:gd name="adj2" fmla="val -16818"/>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sz="1600" i="1" dirty="0">
                <a:solidFill>
                  <a:srgbClr val="333333"/>
                </a:solidFill>
                <a:latin typeface="Calibri Light"/>
                <a:ea typeface="ＭＳ Ｐゴシック" charset="0"/>
              </a:rPr>
              <a:t>Trenutno sam nezaposlen/a; pao/la sam na zadnjem testu</a:t>
            </a:r>
            <a:endParaRPr lang="de-DE" sz="1600" i="1" dirty="0">
              <a:solidFill>
                <a:srgbClr val="333333"/>
              </a:solidFill>
              <a:latin typeface="Calibri Light"/>
              <a:ea typeface="ＭＳ Ｐゴシック" charset="0"/>
            </a:endParaRPr>
          </a:p>
        </p:txBody>
      </p:sp>
      <p:sp>
        <p:nvSpPr>
          <p:cNvPr id="36" name="Caption_28"/>
          <p:cNvSpPr>
            <a:spLocks noChangeArrowheads="1"/>
          </p:cNvSpPr>
          <p:nvPr/>
        </p:nvSpPr>
        <p:spPr bwMode="auto">
          <a:xfrm>
            <a:off x="534987" y="1969477"/>
            <a:ext cx="3528544" cy="1188720"/>
          </a:xfrm>
          <a:prstGeom prst="wedgeRoundRectCallout">
            <a:avLst>
              <a:gd name="adj1" fmla="val 65758"/>
              <a:gd name="adj2" fmla="val 739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latin typeface="Calibri Light"/>
                <a:ea typeface="ＭＳ Ｐゴシック" charset="0"/>
              </a:rPr>
              <a:t>Umem</a:t>
            </a:r>
            <a:r>
              <a:rPr lang="en-US" sz="1600" i="1" dirty="0">
                <a:solidFill>
                  <a:srgbClr val="333333"/>
                </a:solidFill>
                <a:latin typeface="Calibri Light"/>
                <a:ea typeface="ＭＳ Ｐゴシック" charset="0"/>
              </a:rPr>
              <a:t> da </a:t>
            </a:r>
            <a:r>
              <a:rPr lang="en-US" sz="1600" i="1" dirty="0" err="1">
                <a:solidFill>
                  <a:srgbClr val="333333"/>
                </a:solidFill>
                <a:latin typeface="Calibri Light"/>
                <a:ea typeface="ＭＳ Ｐゴシック" charset="0"/>
              </a:rPr>
              <a:t>saslušam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veoma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pouzdan</a:t>
            </a:r>
            <a:r>
              <a:rPr lang="en-US" sz="1600" i="1" dirty="0">
                <a:solidFill>
                  <a:srgbClr val="333333"/>
                </a:solidFill>
                <a:latin typeface="Calibri Light"/>
                <a:ea typeface="ＭＳ Ｐゴシック" charset="0"/>
              </a:rPr>
              <a:t>/a, u </a:t>
            </a:r>
            <a:r>
              <a:rPr lang="en-US" sz="1600" i="1" dirty="0" err="1">
                <a:solidFill>
                  <a:srgbClr val="333333"/>
                </a:solidFill>
                <a:latin typeface="Calibri Light"/>
                <a:ea typeface="ＭＳ Ｐゴシック" charset="0"/>
              </a:rPr>
              <a:t>stanju</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sam</a:t>
            </a:r>
            <a:r>
              <a:rPr lang="en-US" sz="1600" i="1" dirty="0">
                <a:solidFill>
                  <a:srgbClr val="333333"/>
                </a:solidFill>
                <a:latin typeface="Calibri Light"/>
                <a:ea typeface="ＭＳ Ｐゴシック" charset="0"/>
              </a:rPr>
              <a:t> da </a:t>
            </a:r>
            <a:r>
              <a:rPr lang="en-US" sz="1600" i="1" dirty="0" err="1">
                <a:solidFill>
                  <a:srgbClr val="333333"/>
                </a:solidFill>
                <a:latin typeface="Calibri Light"/>
                <a:ea typeface="ＭＳ Ｐゴシック" charset="0"/>
              </a:rPr>
              <a:t>održim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svoja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prijateljstva</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i</a:t>
            </a:r>
            <a:r>
              <a:rPr lang="en-US" sz="1600" i="1" dirty="0">
                <a:solidFill>
                  <a:srgbClr val="333333"/>
                </a:solidFill>
                <a:latin typeface="Calibri Light"/>
                <a:ea typeface="ＭＳ Ｐゴシック" charset="0"/>
              </a:rPr>
              <a:t> da </a:t>
            </a:r>
            <a:r>
              <a:rPr lang="en-US" sz="1600" i="1" dirty="0" err="1">
                <a:solidFill>
                  <a:srgbClr val="333333"/>
                </a:solidFill>
                <a:latin typeface="Calibri Light"/>
                <a:ea typeface="ＭＳ Ｐゴシック" charset="0"/>
              </a:rPr>
              <a:t>nasmejem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druge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osobe</a:t>
            </a:r>
            <a:r>
              <a:rPr lang="en-US" sz="1600" i="1" dirty="0">
                <a:solidFill>
                  <a:srgbClr val="333333"/>
                </a:solidFill>
                <a:latin typeface="Calibri Light"/>
                <a:ea typeface="ＭＳ Ｐゴシック" charset="0"/>
              </a:rPr>
              <a:t> …</a:t>
            </a:r>
            <a:endParaRPr lang="de-DE" sz="1600" dirty="0">
              <a:solidFill>
                <a:srgbClr val="333333"/>
              </a:solidFill>
              <a:latin typeface="Calibri Light"/>
              <a:ea typeface="ＭＳ Ｐゴシック" charset="0"/>
            </a:endParaRPr>
          </a:p>
        </p:txBody>
      </p:sp>
      <p:sp>
        <p:nvSpPr>
          <p:cNvPr id="47"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Relationships</a:t>
            </a:r>
          </a:p>
        </p:txBody>
      </p:sp>
      <p:sp>
        <p:nvSpPr>
          <p:cNvPr id="49"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a:t>
            </a:r>
            <a:endParaRPr lang="de-DE" dirty="0">
              <a:solidFill>
                <a:srgbClr val="333333"/>
              </a:solidFill>
              <a:latin typeface="Calibri Light"/>
              <a:cs typeface="Verdana"/>
            </a:endParaRPr>
          </a:p>
        </p:txBody>
      </p:sp>
      <p:sp>
        <p:nvSpPr>
          <p:cNvPr id="50"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Posao</a:t>
            </a:r>
            <a:endParaRPr lang="de-DE" dirty="0">
              <a:solidFill>
                <a:srgbClr val="333333"/>
              </a:solidFill>
              <a:latin typeface="Calibri Light"/>
              <a:cs typeface="Verdana"/>
            </a:endParaRPr>
          </a:p>
        </p:txBody>
      </p:sp>
      <p:sp>
        <p:nvSpPr>
          <p:cNvPr id="51"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cs typeface="Verdana"/>
              </a:rPr>
              <a:t>Izgled</a:t>
            </a:r>
            <a:endParaRPr lang="de-DE" dirty="0">
              <a:solidFill>
                <a:srgbClr val="333333"/>
              </a:solidFill>
              <a:latin typeface="Calibri Light"/>
              <a:cs typeface="Verdana"/>
            </a:endParaRPr>
          </a:p>
        </p:txBody>
      </p:sp>
      <p:sp>
        <p:nvSpPr>
          <p:cNvPr id="52"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53"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Hobi</a:t>
            </a:r>
            <a:endParaRPr lang="de-DE"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254443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pl-PL" sz="3600" dirty="0">
                <a:latin typeface="+mn-lt"/>
                <a:ea typeface="+mn-ea"/>
                <a:cs typeface="+mn-cs"/>
              </a:rPr>
              <a:t>Šta odlikuje osobe sa visokim</a:t>
            </a:r>
            <a:r>
              <a:rPr lang="en-US" sz="3600" dirty="0">
                <a:latin typeface="+mn-lt"/>
                <a:ea typeface="+mn-ea"/>
                <a:cs typeface="+mn-cs"/>
              </a:rPr>
              <a:t> </a:t>
            </a:r>
            <a:r>
              <a:rPr lang="pl-PL" sz="3600" dirty="0">
                <a:latin typeface="+mn-lt"/>
                <a:ea typeface="+mn-ea"/>
                <a:cs typeface="+mn-cs"/>
              </a:rPr>
              <a:t>samopouzdanjem?</a:t>
            </a:r>
            <a:endParaRPr lang="x-none" sz="3600" dirty="0">
              <a:latin typeface="+mn-lt"/>
              <a:ea typeface="+mn-ea"/>
              <a:cs typeface="+mn-cs"/>
            </a:endParaRPr>
          </a:p>
        </p:txBody>
      </p:sp>
      <p:sp>
        <p:nvSpPr>
          <p:cNvPr id="3" name="Content Placeholder 2"/>
          <p:cNvSpPr>
            <a:spLocks noGrp="1"/>
          </p:cNvSpPr>
          <p:nvPr>
            <p:ph idx="1"/>
          </p:nvPr>
        </p:nvSpPr>
        <p:spPr>
          <a:xfrm>
            <a:off x="408955" y="2204864"/>
            <a:ext cx="6400800" cy="4248000"/>
          </a:xfrm>
        </p:spPr>
        <p:txBody>
          <a:bodyPr/>
          <a:lstStyle/>
          <a:p>
            <a:pPr marL="342900" marR="6350" lvl="0" indent="-342900" defTabSz="914400">
              <a:buClr>
                <a:srgbClr val="000000"/>
              </a:buClr>
              <a:buFont typeface="WingDings"/>
              <a:buChar char=""/>
              <a:tabLst>
                <a:tab pos="355600" algn="l"/>
              </a:tabLst>
            </a:pPr>
            <a:r>
              <a:rPr lang="x-none" sz="2400">
                <a:solidFill>
                  <a:srgbClr val="333333"/>
                </a:solidFill>
              </a:rPr>
              <a:t>Gl</a:t>
            </a:r>
            <a:r>
              <a:rPr lang="x-none" sz="2400" spc="-15">
                <a:solidFill>
                  <a:srgbClr val="333333"/>
                </a:solidFill>
              </a:rPr>
              <a:t>as</a:t>
            </a:r>
            <a:r>
              <a:rPr lang="x-none" sz="2400">
                <a:solidFill>
                  <a:srgbClr val="333333"/>
                </a:solidFill>
              </a:rPr>
              <a:t>: </a:t>
            </a:r>
            <a:r>
              <a:rPr lang="x-none" sz="2400">
                <a:solidFill>
                  <a:srgbClr val="004992"/>
                </a:solidFill>
              </a:rPr>
              <a:t>???</a:t>
            </a:r>
            <a:r>
              <a:rPr lang="x-none" sz="2400" spc="20">
                <a:solidFill>
                  <a:srgbClr val="004992"/>
                </a:solidFill>
              </a:rPr>
              <a:t> </a:t>
            </a:r>
            <a:r>
              <a:rPr lang="x-none" sz="2400" spc="-15">
                <a:solidFill>
                  <a:srgbClr val="FFFFFF"/>
                </a:solidFill>
              </a:rPr>
              <a:t>jasan,</a:t>
            </a:r>
            <a:r>
              <a:rPr lang="x-none" sz="2400" spc="-5">
                <a:solidFill>
                  <a:srgbClr val="FFFFFF"/>
                </a:solidFill>
              </a:rPr>
              <a:t> </a:t>
            </a:r>
            <a:r>
              <a:rPr lang="x-none" sz="2400" spc="-15">
                <a:solidFill>
                  <a:srgbClr val="FFFFFF"/>
                </a:solidFill>
              </a:rPr>
              <a:t>dobro</a:t>
            </a:r>
            <a:r>
              <a:rPr lang="x-none" sz="2400" spc="20">
                <a:solidFill>
                  <a:srgbClr val="FFFFFF"/>
                </a:solidFill>
              </a:rPr>
              <a:t> </a:t>
            </a:r>
            <a:r>
              <a:rPr lang="x-none" sz="2400" spc="-15">
                <a:solidFill>
                  <a:srgbClr val="FFFFFF"/>
                </a:solidFill>
              </a:rPr>
              <a:t>a</a:t>
            </a:r>
            <a:r>
              <a:rPr lang="x-none" sz="2400" spc="-25">
                <a:solidFill>
                  <a:srgbClr val="FFFFFF"/>
                </a:solidFill>
              </a:rPr>
              <a:t>r</a:t>
            </a:r>
            <a:r>
              <a:rPr lang="x-none" sz="2400">
                <a:solidFill>
                  <a:srgbClr val="FFFFFF"/>
                </a:solidFill>
              </a:rPr>
              <a:t>ti</a:t>
            </a:r>
            <a:r>
              <a:rPr lang="x-none" sz="2400" spc="-15">
                <a:solidFill>
                  <a:srgbClr val="FFFFFF"/>
                </a:solidFill>
              </a:rPr>
              <a:t>k</a:t>
            </a:r>
            <a:r>
              <a:rPr lang="x-none" sz="2400">
                <a:solidFill>
                  <a:srgbClr val="FFFFFF"/>
                </a:solidFill>
              </a:rPr>
              <a:t>uli</a:t>
            </a:r>
            <a:r>
              <a:rPr lang="x-none" sz="2400" spc="-20">
                <a:solidFill>
                  <a:srgbClr val="FFFFFF"/>
                </a:solidFill>
              </a:rPr>
              <a:t>s</a:t>
            </a:r>
            <a:r>
              <a:rPr lang="x-none" sz="2400" spc="-15">
                <a:solidFill>
                  <a:srgbClr val="FFFFFF"/>
                </a:solidFill>
              </a:rPr>
              <a:t>a</a:t>
            </a:r>
            <a:r>
              <a:rPr lang="x-none" sz="2400" spc="-10">
                <a:solidFill>
                  <a:srgbClr val="FFFFFF"/>
                </a:solidFill>
              </a:rPr>
              <a:t>n, </a:t>
            </a:r>
            <a:r>
              <a:rPr lang="x-none" sz="2400">
                <a:solidFill>
                  <a:srgbClr val="FFFFFF"/>
                </a:solidFill>
              </a:rPr>
              <a:t>odgov</a:t>
            </a:r>
            <a:r>
              <a:rPr lang="x-none" sz="2400" spc="-10">
                <a:solidFill>
                  <a:srgbClr val="FFFFFF"/>
                </a:solidFill>
              </a:rPr>
              <a:t>a</a:t>
            </a:r>
            <a:r>
              <a:rPr lang="x-none" sz="2400">
                <a:solidFill>
                  <a:srgbClr val="FFFFFF"/>
                </a:solidFill>
              </a:rPr>
              <a:t>r</a:t>
            </a:r>
            <a:r>
              <a:rPr lang="x-none" sz="2400" spc="-10">
                <a:solidFill>
                  <a:srgbClr val="FFFFFF"/>
                </a:solidFill>
              </a:rPr>
              <a:t>a</a:t>
            </a:r>
            <a:r>
              <a:rPr lang="x-none" sz="2400">
                <a:solidFill>
                  <a:srgbClr val="FFFFFF"/>
                </a:solidFill>
              </a:rPr>
              <a:t>juće</a:t>
            </a:r>
            <a:r>
              <a:rPr lang="x-none" sz="2400" spc="25">
                <a:solidFill>
                  <a:srgbClr val="FFFFFF"/>
                </a:solidFill>
              </a:rPr>
              <a:t> jačine</a:t>
            </a:r>
            <a:endParaRPr lang="x-none" sz="2400">
              <a:solidFill>
                <a:srgbClr val="FFFFFF"/>
              </a:solidFill>
            </a:endParaRPr>
          </a:p>
          <a:p>
            <a:pPr marL="342900" marR="375920" lvl="0" indent="-342900" defTabSz="914400">
              <a:buClr>
                <a:srgbClr val="000000"/>
              </a:buClr>
              <a:buFont typeface="WingDings"/>
              <a:buChar char=""/>
              <a:tabLst>
                <a:tab pos="355600" algn="l"/>
              </a:tabLst>
            </a:pPr>
            <a:r>
              <a:rPr lang="x-none" sz="2400" spc="-30">
                <a:solidFill>
                  <a:srgbClr val="333333"/>
                </a:solidFill>
              </a:rPr>
              <a:t>I</a:t>
            </a:r>
            <a:r>
              <a:rPr lang="x-none" sz="2400" spc="-15">
                <a:solidFill>
                  <a:srgbClr val="333333"/>
                </a:solidFill>
              </a:rPr>
              <a:t>zr</a:t>
            </a:r>
            <a:r>
              <a:rPr lang="x-none" sz="2400" spc="-25">
                <a:solidFill>
                  <a:srgbClr val="333333"/>
                </a:solidFill>
              </a:rPr>
              <a:t>a</a:t>
            </a:r>
            <a:r>
              <a:rPr lang="x-none" sz="2400">
                <a:solidFill>
                  <a:srgbClr val="333333"/>
                </a:solidFill>
              </a:rPr>
              <a:t>z</a:t>
            </a:r>
            <a:r>
              <a:rPr lang="x-none" sz="2400" spc="25">
                <a:solidFill>
                  <a:srgbClr val="333333"/>
                </a:solidFill>
              </a:rPr>
              <a:t> </a:t>
            </a:r>
            <a:r>
              <a:rPr lang="x-none" sz="2400">
                <a:solidFill>
                  <a:srgbClr val="333333"/>
                </a:solidFill>
              </a:rPr>
              <a:t>l</a:t>
            </a:r>
            <a:r>
              <a:rPr lang="x-none" sz="2400" spc="-25">
                <a:solidFill>
                  <a:srgbClr val="333333"/>
                </a:solidFill>
              </a:rPr>
              <a:t>i</a:t>
            </a:r>
            <a:r>
              <a:rPr lang="x-none" sz="2400" spc="-15">
                <a:solidFill>
                  <a:srgbClr val="333333"/>
                </a:solidFill>
              </a:rPr>
              <a:t>ca</a:t>
            </a:r>
            <a:r>
              <a:rPr lang="x-none" sz="2400">
                <a:solidFill>
                  <a:srgbClr val="333333"/>
                </a:solidFill>
              </a:rPr>
              <a:t>/Gest</a:t>
            </a:r>
            <a:r>
              <a:rPr lang="x-none" sz="2400" spc="-5">
                <a:solidFill>
                  <a:srgbClr val="333333"/>
                </a:solidFill>
              </a:rPr>
              <a:t>ov</a:t>
            </a:r>
            <a:r>
              <a:rPr lang="x-none" sz="2400" spc="-10">
                <a:solidFill>
                  <a:srgbClr val="333333"/>
                </a:solidFill>
              </a:rPr>
              <a:t>i</a:t>
            </a:r>
            <a:r>
              <a:rPr lang="x-none" sz="2400">
                <a:solidFill>
                  <a:srgbClr val="333333"/>
                </a:solidFill>
              </a:rPr>
              <a:t>: </a:t>
            </a:r>
            <a:r>
              <a:rPr lang="x-none" sz="2400">
                <a:solidFill>
                  <a:srgbClr val="004992"/>
                </a:solidFill>
              </a:rPr>
              <a:t>???</a:t>
            </a:r>
            <a:r>
              <a:rPr lang="x-none" sz="2400" spc="55">
                <a:solidFill>
                  <a:srgbClr val="004992"/>
                </a:solidFill>
              </a:rPr>
              <a:t> </a:t>
            </a:r>
            <a:r>
              <a:rPr lang="x-none" sz="2400" spc="-15">
                <a:solidFill>
                  <a:srgbClr val="FFFFFF"/>
                </a:solidFill>
              </a:rPr>
              <a:t>k</a:t>
            </a:r>
            <a:r>
              <a:rPr lang="x-none" sz="2400" spc="-25">
                <a:solidFill>
                  <a:srgbClr val="FFFFFF"/>
                </a:solidFill>
              </a:rPr>
              <a:t>o</a:t>
            </a:r>
            <a:r>
              <a:rPr lang="x-none" sz="2400" spc="-20">
                <a:solidFill>
                  <a:srgbClr val="FFFFFF"/>
                </a:solidFill>
              </a:rPr>
              <a:t>n</a:t>
            </a:r>
            <a:r>
              <a:rPr lang="x-none" sz="2400" spc="-5">
                <a:solidFill>
                  <a:srgbClr val="FFFFFF"/>
                </a:solidFill>
              </a:rPr>
              <a:t>t</a:t>
            </a:r>
            <a:r>
              <a:rPr lang="x-none" sz="2400" spc="-15">
                <a:solidFill>
                  <a:srgbClr val="FFFFFF"/>
                </a:solidFill>
              </a:rPr>
              <a:t>a</a:t>
            </a:r>
            <a:r>
              <a:rPr lang="x-none" sz="2400" spc="-25">
                <a:solidFill>
                  <a:srgbClr val="FFFFFF"/>
                </a:solidFill>
              </a:rPr>
              <a:t>k</a:t>
            </a:r>
            <a:r>
              <a:rPr lang="x-none" sz="2400">
                <a:solidFill>
                  <a:srgbClr val="FFFFFF"/>
                </a:solidFill>
              </a:rPr>
              <a:t>t o</a:t>
            </a:r>
            <a:r>
              <a:rPr lang="x-none" sz="2400" spc="-10">
                <a:solidFill>
                  <a:srgbClr val="FFFFFF"/>
                </a:solidFill>
              </a:rPr>
              <a:t>č</a:t>
            </a:r>
            <a:r>
              <a:rPr lang="x-none" sz="2400" spc="-15">
                <a:solidFill>
                  <a:srgbClr val="FFFFFF"/>
                </a:solidFill>
              </a:rPr>
              <a:t>ima</a:t>
            </a:r>
            <a:r>
              <a:rPr lang="x-none" sz="2400">
                <a:solidFill>
                  <a:srgbClr val="FFFFFF"/>
                </a:solidFill>
              </a:rPr>
              <a:t>;</a:t>
            </a:r>
            <a:r>
              <a:rPr lang="x-none" sz="2400" spc="20">
                <a:solidFill>
                  <a:srgbClr val="FFFFFF"/>
                </a:solidFill>
              </a:rPr>
              <a:t> </a:t>
            </a:r>
            <a:r>
              <a:rPr lang="x-none" sz="2400" spc="-20">
                <a:solidFill>
                  <a:srgbClr val="FFFFFF"/>
                </a:solidFill>
              </a:rPr>
              <a:t>samopouzdan</a:t>
            </a:r>
            <a:r>
              <a:rPr lang="x-none" sz="2400" spc="35">
                <a:solidFill>
                  <a:srgbClr val="FFFFFF"/>
                </a:solidFill>
              </a:rPr>
              <a:t> </a:t>
            </a:r>
            <a:r>
              <a:rPr lang="x-none" sz="2400">
                <a:solidFill>
                  <a:srgbClr val="FFFFFF"/>
                </a:solidFill>
              </a:rPr>
              <a:t>izgl</a:t>
            </a:r>
            <a:r>
              <a:rPr lang="x-none" sz="2400" spc="-20">
                <a:solidFill>
                  <a:srgbClr val="FFFFFF"/>
                </a:solidFill>
              </a:rPr>
              <a:t>e</a:t>
            </a:r>
            <a:r>
              <a:rPr lang="x-none" sz="2400">
                <a:solidFill>
                  <a:srgbClr val="FFFFFF"/>
                </a:solidFill>
              </a:rPr>
              <a:t>d</a:t>
            </a:r>
          </a:p>
          <a:p>
            <a:pPr marL="342900" lvl="0" indent="-342900" defTabSz="914400">
              <a:buClr>
                <a:srgbClr val="000000"/>
              </a:buClr>
              <a:buFont typeface="WingDings"/>
              <a:buChar char=""/>
              <a:tabLst>
                <a:tab pos="355600" algn="l"/>
              </a:tabLst>
            </a:pPr>
            <a:r>
              <a:rPr lang="x-none" sz="2400" spc="-15">
                <a:solidFill>
                  <a:srgbClr val="333333"/>
                </a:solidFill>
              </a:rPr>
              <a:t>Stav</a:t>
            </a:r>
            <a:r>
              <a:rPr lang="x-none" sz="2400">
                <a:solidFill>
                  <a:srgbClr val="333333"/>
                </a:solidFill>
              </a:rPr>
              <a:t>: </a:t>
            </a:r>
            <a:r>
              <a:rPr lang="x-none" sz="2400">
                <a:solidFill>
                  <a:srgbClr val="004992"/>
                </a:solidFill>
              </a:rPr>
              <a:t>???</a:t>
            </a:r>
            <a:r>
              <a:rPr lang="x-none" sz="2400" spc="5">
                <a:solidFill>
                  <a:srgbClr val="004992"/>
                </a:solidFill>
              </a:rPr>
              <a:t> </a:t>
            </a:r>
            <a:r>
              <a:rPr lang="x-none" sz="2400" spc="-15">
                <a:solidFill>
                  <a:srgbClr val="FFFFFF"/>
                </a:solidFill>
              </a:rPr>
              <a:t>uspra</a:t>
            </a:r>
            <a:r>
              <a:rPr lang="x-none" sz="2400" spc="-25">
                <a:solidFill>
                  <a:srgbClr val="FFFFFF"/>
                </a:solidFill>
              </a:rPr>
              <a:t>v</a:t>
            </a:r>
            <a:r>
              <a:rPr lang="x-none" sz="2400" spc="-15">
                <a:solidFill>
                  <a:srgbClr val="FFFFFF"/>
                </a:solidFill>
              </a:rPr>
              <a:t>an</a:t>
            </a:r>
          </a:p>
        </p:txBody>
      </p:sp>
      <p:pic>
        <p:nvPicPr>
          <p:cNvPr id="8"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pl-PL" sz="3600" dirty="0">
                <a:latin typeface="+mn-lt"/>
                <a:ea typeface="+mn-ea"/>
                <a:cs typeface="+mn-cs"/>
              </a:rPr>
              <a:t>Šta odlikuje osobe sa visokim</a:t>
            </a:r>
            <a:r>
              <a:rPr lang="en-US" sz="3600" dirty="0">
                <a:latin typeface="+mn-lt"/>
                <a:ea typeface="+mn-ea"/>
                <a:cs typeface="+mn-cs"/>
              </a:rPr>
              <a:t> </a:t>
            </a:r>
            <a:r>
              <a:rPr lang="pl-PL" sz="3600" dirty="0">
                <a:latin typeface="+mn-lt"/>
                <a:ea typeface="+mn-ea"/>
                <a:cs typeface="+mn-cs"/>
              </a:rPr>
              <a:t>samopouzdanjem?</a:t>
            </a:r>
            <a:endParaRPr lang="x-none" sz="3600" dirty="0">
              <a:latin typeface="+mn-lt"/>
              <a:ea typeface="+mn-ea"/>
              <a:cs typeface="+mn-cs"/>
            </a:endParaRPr>
          </a:p>
        </p:txBody>
      </p:sp>
      <p:sp>
        <p:nvSpPr>
          <p:cNvPr id="3" name="Content Placeholder 2"/>
          <p:cNvSpPr>
            <a:spLocks noGrp="1"/>
          </p:cNvSpPr>
          <p:nvPr>
            <p:ph idx="1"/>
          </p:nvPr>
        </p:nvSpPr>
        <p:spPr>
          <a:xfrm>
            <a:off x="408955" y="2204864"/>
            <a:ext cx="6400800" cy="4248000"/>
          </a:xfrm>
        </p:spPr>
        <p:txBody>
          <a:bodyPr/>
          <a:lstStyle/>
          <a:p>
            <a:pPr marL="342900" marR="6350" lvl="0" indent="-342900" defTabSz="914400">
              <a:buClr>
                <a:srgbClr val="000000"/>
              </a:buClr>
              <a:buFont typeface="WingDings"/>
              <a:buChar char=""/>
              <a:tabLst>
                <a:tab pos="355600" algn="l"/>
              </a:tabLst>
            </a:pPr>
            <a:r>
              <a:rPr lang="x-none" sz="2400">
                <a:solidFill>
                  <a:srgbClr val="333333"/>
                </a:solidFill>
              </a:rPr>
              <a:t>Gl</a:t>
            </a:r>
            <a:r>
              <a:rPr lang="x-none" sz="2400" spc="-15">
                <a:solidFill>
                  <a:srgbClr val="333333"/>
                </a:solidFill>
              </a:rPr>
              <a:t>as</a:t>
            </a:r>
            <a:r>
              <a:rPr lang="x-none" sz="2400">
                <a:solidFill>
                  <a:srgbClr val="333333"/>
                </a:solidFill>
              </a:rPr>
              <a:t>:</a:t>
            </a:r>
            <a:r>
              <a:rPr lang="x-none" sz="2400" spc="20">
                <a:solidFill>
                  <a:srgbClr val="004992"/>
                </a:solidFill>
              </a:rPr>
              <a:t> </a:t>
            </a:r>
            <a:r>
              <a:rPr lang="x-none" sz="2400" spc="-15">
                <a:solidFill>
                  <a:srgbClr val="004992"/>
                </a:solidFill>
              </a:rPr>
              <a:t>jasan,</a:t>
            </a:r>
            <a:r>
              <a:rPr lang="x-none" sz="2400" spc="-5">
                <a:solidFill>
                  <a:srgbClr val="004992"/>
                </a:solidFill>
              </a:rPr>
              <a:t> </a:t>
            </a:r>
            <a:r>
              <a:rPr lang="x-none" sz="2400" spc="-15">
                <a:solidFill>
                  <a:srgbClr val="004992"/>
                </a:solidFill>
              </a:rPr>
              <a:t>dobro</a:t>
            </a:r>
            <a:r>
              <a:rPr lang="x-none" sz="2400" spc="20">
                <a:solidFill>
                  <a:srgbClr val="004992"/>
                </a:solidFill>
              </a:rPr>
              <a:t> </a:t>
            </a:r>
            <a:r>
              <a:rPr lang="x-none" sz="2400" spc="-15">
                <a:solidFill>
                  <a:srgbClr val="004992"/>
                </a:solidFill>
              </a:rPr>
              <a:t>a</a:t>
            </a:r>
            <a:r>
              <a:rPr lang="x-none" sz="2400" spc="-25">
                <a:solidFill>
                  <a:srgbClr val="004992"/>
                </a:solidFill>
              </a:rPr>
              <a:t>r</a:t>
            </a:r>
            <a:r>
              <a:rPr lang="x-none" sz="2400">
                <a:solidFill>
                  <a:srgbClr val="004992"/>
                </a:solidFill>
              </a:rPr>
              <a:t>ti</a:t>
            </a:r>
            <a:r>
              <a:rPr lang="x-none" sz="2400" spc="-15">
                <a:solidFill>
                  <a:srgbClr val="004992"/>
                </a:solidFill>
              </a:rPr>
              <a:t>k</a:t>
            </a:r>
            <a:r>
              <a:rPr lang="x-none" sz="2400">
                <a:solidFill>
                  <a:srgbClr val="004992"/>
                </a:solidFill>
              </a:rPr>
              <a:t>uli</a:t>
            </a:r>
            <a:r>
              <a:rPr lang="x-none" sz="2400" spc="-20">
                <a:solidFill>
                  <a:srgbClr val="004992"/>
                </a:solidFill>
              </a:rPr>
              <a:t>s</a:t>
            </a:r>
            <a:r>
              <a:rPr lang="x-none" sz="2400" spc="-15">
                <a:solidFill>
                  <a:srgbClr val="004992"/>
                </a:solidFill>
              </a:rPr>
              <a:t>a</a:t>
            </a:r>
            <a:r>
              <a:rPr lang="x-none" sz="2400" spc="-10">
                <a:solidFill>
                  <a:srgbClr val="004992"/>
                </a:solidFill>
              </a:rPr>
              <a:t>n, </a:t>
            </a:r>
            <a:r>
              <a:rPr lang="x-none" sz="2400">
                <a:solidFill>
                  <a:srgbClr val="004992"/>
                </a:solidFill>
              </a:rPr>
              <a:t>odgov</a:t>
            </a:r>
            <a:r>
              <a:rPr lang="x-none" sz="2400" spc="-10">
                <a:solidFill>
                  <a:srgbClr val="004992"/>
                </a:solidFill>
              </a:rPr>
              <a:t>a</a:t>
            </a:r>
            <a:r>
              <a:rPr lang="x-none" sz="2400">
                <a:solidFill>
                  <a:srgbClr val="004992"/>
                </a:solidFill>
              </a:rPr>
              <a:t>r</a:t>
            </a:r>
            <a:r>
              <a:rPr lang="x-none" sz="2400" spc="-10">
                <a:solidFill>
                  <a:srgbClr val="004992"/>
                </a:solidFill>
              </a:rPr>
              <a:t>a</a:t>
            </a:r>
            <a:r>
              <a:rPr lang="x-none" sz="2400">
                <a:solidFill>
                  <a:srgbClr val="004992"/>
                </a:solidFill>
              </a:rPr>
              <a:t>juće</a:t>
            </a:r>
            <a:r>
              <a:rPr lang="x-none" sz="2400" spc="25">
                <a:solidFill>
                  <a:srgbClr val="004992"/>
                </a:solidFill>
              </a:rPr>
              <a:t> jačine</a:t>
            </a:r>
            <a:endParaRPr lang="x-none" sz="2400">
              <a:solidFill>
                <a:srgbClr val="004992"/>
              </a:solidFill>
            </a:endParaRPr>
          </a:p>
          <a:p>
            <a:pPr marL="342900" marR="375920" lvl="0" indent="-342900" defTabSz="914400">
              <a:buClr>
                <a:srgbClr val="000000"/>
              </a:buClr>
              <a:buFont typeface="WingDings"/>
              <a:buChar char=""/>
              <a:tabLst>
                <a:tab pos="355600" algn="l"/>
              </a:tabLst>
            </a:pPr>
            <a:r>
              <a:rPr lang="x-none" sz="2400" spc="-30">
                <a:solidFill>
                  <a:srgbClr val="333333"/>
                </a:solidFill>
              </a:rPr>
              <a:t>I</a:t>
            </a:r>
            <a:r>
              <a:rPr lang="x-none" sz="2400" spc="-15">
                <a:solidFill>
                  <a:srgbClr val="333333"/>
                </a:solidFill>
              </a:rPr>
              <a:t>zr</a:t>
            </a:r>
            <a:r>
              <a:rPr lang="x-none" sz="2400" spc="-25">
                <a:solidFill>
                  <a:srgbClr val="333333"/>
                </a:solidFill>
              </a:rPr>
              <a:t>a</a:t>
            </a:r>
            <a:r>
              <a:rPr lang="x-none" sz="2400">
                <a:solidFill>
                  <a:srgbClr val="333333"/>
                </a:solidFill>
              </a:rPr>
              <a:t>z</a:t>
            </a:r>
            <a:r>
              <a:rPr lang="x-none" sz="2400" spc="25">
                <a:solidFill>
                  <a:srgbClr val="333333"/>
                </a:solidFill>
              </a:rPr>
              <a:t> </a:t>
            </a:r>
            <a:r>
              <a:rPr lang="x-none" sz="2400">
                <a:solidFill>
                  <a:srgbClr val="333333"/>
                </a:solidFill>
              </a:rPr>
              <a:t>l</a:t>
            </a:r>
            <a:r>
              <a:rPr lang="x-none" sz="2400" spc="-25">
                <a:solidFill>
                  <a:srgbClr val="333333"/>
                </a:solidFill>
              </a:rPr>
              <a:t>i</a:t>
            </a:r>
            <a:r>
              <a:rPr lang="x-none" sz="2400" spc="-15">
                <a:solidFill>
                  <a:srgbClr val="333333"/>
                </a:solidFill>
              </a:rPr>
              <a:t>ca</a:t>
            </a:r>
            <a:r>
              <a:rPr lang="x-none" sz="2400">
                <a:solidFill>
                  <a:srgbClr val="333333"/>
                </a:solidFill>
              </a:rPr>
              <a:t>/Gest</a:t>
            </a:r>
            <a:r>
              <a:rPr lang="x-none" sz="2400" spc="-5">
                <a:solidFill>
                  <a:srgbClr val="333333"/>
                </a:solidFill>
              </a:rPr>
              <a:t>ov</a:t>
            </a:r>
            <a:r>
              <a:rPr lang="x-none" sz="2400" spc="-10">
                <a:solidFill>
                  <a:srgbClr val="333333"/>
                </a:solidFill>
              </a:rPr>
              <a:t>i</a:t>
            </a:r>
            <a:r>
              <a:rPr lang="x-none" sz="2400">
                <a:solidFill>
                  <a:srgbClr val="333333"/>
                </a:solidFill>
              </a:rPr>
              <a:t>:</a:t>
            </a:r>
            <a:r>
              <a:rPr lang="x-none" sz="2400" spc="55">
                <a:solidFill>
                  <a:srgbClr val="004992"/>
                </a:solidFill>
              </a:rPr>
              <a:t> </a:t>
            </a:r>
            <a:r>
              <a:rPr lang="x-none" sz="2400" spc="-15">
                <a:solidFill>
                  <a:srgbClr val="004992"/>
                </a:solidFill>
              </a:rPr>
              <a:t>k</a:t>
            </a:r>
            <a:r>
              <a:rPr lang="x-none" sz="2400" spc="-25">
                <a:solidFill>
                  <a:srgbClr val="004992"/>
                </a:solidFill>
              </a:rPr>
              <a:t>o</a:t>
            </a:r>
            <a:r>
              <a:rPr lang="x-none" sz="2400" spc="-20">
                <a:solidFill>
                  <a:srgbClr val="004992"/>
                </a:solidFill>
              </a:rPr>
              <a:t>n</a:t>
            </a:r>
            <a:r>
              <a:rPr lang="x-none" sz="2400" spc="-5">
                <a:solidFill>
                  <a:srgbClr val="004992"/>
                </a:solidFill>
              </a:rPr>
              <a:t>t</a:t>
            </a:r>
            <a:r>
              <a:rPr lang="x-none" sz="2400" spc="-15">
                <a:solidFill>
                  <a:srgbClr val="004992"/>
                </a:solidFill>
              </a:rPr>
              <a:t>a</a:t>
            </a:r>
            <a:r>
              <a:rPr lang="x-none" sz="2400" spc="-25">
                <a:solidFill>
                  <a:srgbClr val="004992"/>
                </a:solidFill>
              </a:rPr>
              <a:t>k</a:t>
            </a:r>
            <a:r>
              <a:rPr lang="x-none" sz="2400">
                <a:solidFill>
                  <a:srgbClr val="004992"/>
                </a:solidFill>
              </a:rPr>
              <a:t>t o</a:t>
            </a:r>
            <a:r>
              <a:rPr lang="x-none" sz="2400" spc="-10">
                <a:solidFill>
                  <a:srgbClr val="004992"/>
                </a:solidFill>
              </a:rPr>
              <a:t>č</a:t>
            </a:r>
            <a:r>
              <a:rPr lang="x-none" sz="2400" spc="-15">
                <a:solidFill>
                  <a:srgbClr val="004992"/>
                </a:solidFill>
              </a:rPr>
              <a:t>ima</a:t>
            </a:r>
            <a:r>
              <a:rPr lang="x-none" sz="2400">
                <a:solidFill>
                  <a:srgbClr val="004992"/>
                </a:solidFill>
              </a:rPr>
              <a:t>;</a:t>
            </a:r>
            <a:r>
              <a:rPr lang="x-none" sz="2400" spc="20">
                <a:solidFill>
                  <a:srgbClr val="004992"/>
                </a:solidFill>
              </a:rPr>
              <a:t> </a:t>
            </a:r>
            <a:r>
              <a:rPr lang="x-none" sz="2400" spc="-20">
                <a:solidFill>
                  <a:srgbClr val="004992"/>
                </a:solidFill>
              </a:rPr>
              <a:t>samopouzdan</a:t>
            </a:r>
            <a:r>
              <a:rPr lang="x-none" sz="2400" spc="35">
                <a:solidFill>
                  <a:srgbClr val="004992"/>
                </a:solidFill>
              </a:rPr>
              <a:t> </a:t>
            </a:r>
            <a:r>
              <a:rPr lang="x-none" sz="2400">
                <a:solidFill>
                  <a:srgbClr val="004992"/>
                </a:solidFill>
              </a:rPr>
              <a:t>izgl</a:t>
            </a:r>
            <a:r>
              <a:rPr lang="x-none" sz="2400" spc="-20">
                <a:solidFill>
                  <a:srgbClr val="004992"/>
                </a:solidFill>
              </a:rPr>
              <a:t>e</a:t>
            </a:r>
            <a:r>
              <a:rPr lang="x-none" sz="2400">
                <a:solidFill>
                  <a:srgbClr val="004992"/>
                </a:solidFill>
              </a:rPr>
              <a:t>d</a:t>
            </a:r>
          </a:p>
          <a:p>
            <a:pPr marL="342900" lvl="0" indent="-342900" defTabSz="914400">
              <a:buClr>
                <a:srgbClr val="333333"/>
              </a:buClr>
              <a:buFont typeface="WingDings"/>
              <a:buChar char=""/>
              <a:tabLst>
                <a:tab pos="355600" algn="l"/>
              </a:tabLst>
            </a:pPr>
            <a:r>
              <a:rPr lang="x-none" sz="2400" spc="-15">
                <a:solidFill>
                  <a:srgbClr val="333333"/>
                </a:solidFill>
              </a:rPr>
              <a:t>Stav</a:t>
            </a:r>
            <a:r>
              <a:rPr lang="x-none" sz="2400">
                <a:solidFill>
                  <a:srgbClr val="333333"/>
                </a:solidFill>
              </a:rPr>
              <a:t>:</a:t>
            </a:r>
            <a:r>
              <a:rPr lang="x-none" sz="2400" spc="5">
                <a:solidFill>
                  <a:srgbClr val="004992"/>
                </a:solidFill>
              </a:rPr>
              <a:t> </a:t>
            </a:r>
            <a:r>
              <a:rPr lang="x-none" sz="2400" spc="-15">
                <a:solidFill>
                  <a:srgbClr val="004992"/>
                </a:solidFill>
              </a:rPr>
              <a:t>uspra</a:t>
            </a:r>
            <a:r>
              <a:rPr lang="x-none" sz="2400" spc="-25">
                <a:solidFill>
                  <a:srgbClr val="004992"/>
                </a:solidFill>
              </a:rPr>
              <a:t>v</a:t>
            </a:r>
            <a:r>
              <a:rPr lang="x-none" sz="2400" spc="-15">
                <a:solidFill>
                  <a:srgbClr val="004992"/>
                </a:solidFill>
              </a:rPr>
              <a:t>an</a:t>
            </a:r>
          </a:p>
          <a:p>
            <a:pPr lvl="0" defTabSz="914400"/>
            <a:r>
              <a:rPr lang="en-US" sz="2400" spc="-80" dirty="0">
                <a:solidFill>
                  <a:srgbClr val="004992"/>
                </a:solidFill>
              </a:rPr>
              <a:t>K</a:t>
            </a:r>
            <a:r>
              <a:rPr lang="en-US" sz="2400" spc="-15" dirty="0">
                <a:solidFill>
                  <a:srgbClr val="004992"/>
                </a:solidFill>
              </a:rPr>
              <a:t>ao</a:t>
            </a:r>
            <a:r>
              <a:rPr lang="en-US" sz="2400" dirty="0">
                <a:solidFill>
                  <a:srgbClr val="004992"/>
                </a:solidFill>
              </a:rPr>
              <a:t> </a:t>
            </a:r>
            <a:r>
              <a:rPr lang="en-US" sz="2400" dirty="0" err="1">
                <a:solidFill>
                  <a:srgbClr val="004992"/>
                </a:solidFill>
              </a:rPr>
              <a:t>i</a:t>
            </a:r>
            <a:r>
              <a:rPr lang="en-US" sz="2400" spc="5" dirty="0">
                <a:solidFill>
                  <a:srgbClr val="004992"/>
                </a:solidFill>
              </a:rPr>
              <a:t> </a:t>
            </a:r>
            <a:r>
              <a:rPr lang="en-US" sz="2400" spc="-10" dirty="0" err="1">
                <a:solidFill>
                  <a:srgbClr val="004992"/>
                </a:solidFill>
              </a:rPr>
              <a:t>z</a:t>
            </a:r>
            <a:r>
              <a:rPr lang="en-US" sz="2400" spc="-15" dirty="0" err="1">
                <a:solidFill>
                  <a:srgbClr val="004992"/>
                </a:solidFill>
              </a:rPr>
              <a:t>a</a:t>
            </a:r>
            <a:r>
              <a:rPr lang="en-US" sz="2400" dirty="0">
                <a:solidFill>
                  <a:srgbClr val="004992"/>
                </a:solidFill>
              </a:rPr>
              <a:t> </a:t>
            </a:r>
            <a:r>
              <a:rPr lang="en-US" sz="2400" spc="-15" dirty="0" err="1">
                <a:solidFill>
                  <a:srgbClr val="004992"/>
                </a:solidFill>
              </a:rPr>
              <a:t>s</a:t>
            </a:r>
            <a:r>
              <a:rPr lang="en-US" sz="2400" spc="-50" dirty="0" err="1">
                <a:solidFill>
                  <a:srgbClr val="004992"/>
                </a:solidFill>
              </a:rPr>
              <a:t>v</a:t>
            </a:r>
            <a:r>
              <a:rPr lang="en-US" sz="2400" spc="-15" dirty="0" err="1">
                <a:solidFill>
                  <a:srgbClr val="004992"/>
                </a:solidFill>
              </a:rPr>
              <a:t>e</a:t>
            </a:r>
            <a:r>
              <a:rPr lang="en-US" sz="2400" spc="-15" dirty="0">
                <a:solidFill>
                  <a:srgbClr val="004992"/>
                </a:solidFill>
              </a:rPr>
              <a:t>:</a:t>
            </a:r>
            <a:r>
              <a:rPr lang="en-US" sz="2400" spc="15" dirty="0">
                <a:solidFill>
                  <a:srgbClr val="004992"/>
                </a:solidFill>
              </a:rPr>
              <a:t> </a:t>
            </a:r>
            <a:r>
              <a:rPr lang="en-US" sz="2400" spc="-20" dirty="0" err="1">
                <a:solidFill>
                  <a:srgbClr val="004992"/>
                </a:solidFill>
              </a:rPr>
              <a:t>nemo</a:t>
            </a:r>
            <a:r>
              <a:rPr lang="en-US" sz="2400" spc="-10" dirty="0" err="1">
                <a:solidFill>
                  <a:srgbClr val="004992"/>
                </a:solidFill>
              </a:rPr>
              <a:t>jte</a:t>
            </a:r>
            <a:r>
              <a:rPr lang="en-US" sz="2400" spc="10" dirty="0">
                <a:solidFill>
                  <a:srgbClr val="004992"/>
                </a:solidFill>
              </a:rPr>
              <a:t> </a:t>
            </a:r>
            <a:r>
              <a:rPr lang="en-US" sz="2400" spc="-15" dirty="0" err="1">
                <a:solidFill>
                  <a:srgbClr val="004992"/>
                </a:solidFill>
              </a:rPr>
              <a:t>pre</a:t>
            </a:r>
            <a:r>
              <a:rPr lang="en-US" sz="2400" spc="-20" dirty="0" err="1">
                <a:solidFill>
                  <a:srgbClr val="004992"/>
                </a:solidFill>
              </a:rPr>
              <a:t>t</a:t>
            </a:r>
            <a:r>
              <a:rPr lang="en-US" sz="2400" spc="-10" dirty="0" err="1">
                <a:solidFill>
                  <a:srgbClr val="004992"/>
                </a:solidFill>
              </a:rPr>
              <a:t>eri</a:t>
            </a:r>
            <a:r>
              <a:rPr lang="en-US" sz="2400" spc="-70" dirty="0" err="1">
                <a:solidFill>
                  <a:srgbClr val="004992"/>
                </a:solidFill>
              </a:rPr>
              <a:t>v</a:t>
            </a:r>
            <a:r>
              <a:rPr lang="en-US" sz="2400" spc="-10" dirty="0" err="1">
                <a:solidFill>
                  <a:srgbClr val="004992"/>
                </a:solidFill>
              </a:rPr>
              <a:t>ati</a:t>
            </a:r>
            <a:r>
              <a:rPr lang="en-US" sz="2400" spc="30" dirty="0">
                <a:solidFill>
                  <a:srgbClr val="004992"/>
                </a:solidFill>
              </a:rPr>
              <a:t> </a:t>
            </a:r>
            <a:r>
              <a:rPr lang="en-US" sz="2400" spc="-15" dirty="0">
                <a:solidFill>
                  <a:srgbClr val="004992"/>
                </a:solidFill>
              </a:rPr>
              <a:t>(</a:t>
            </a:r>
            <a:r>
              <a:rPr lang="en-US" sz="2400" spc="-15" dirty="0" err="1">
                <a:solidFill>
                  <a:srgbClr val="004992"/>
                </a:solidFill>
              </a:rPr>
              <a:t>np</a:t>
            </a:r>
            <a:r>
              <a:rPr lang="en-US" sz="2400" spc="-330" dirty="0" err="1">
                <a:solidFill>
                  <a:srgbClr val="004992"/>
                </a:solidFill>
              </a:rPr>
              <a:t>r</a:t>
            </a:r>
            <a:r>
              <a:rPr lang="en-US" sz="2400" spc="-10" dirty="0">
                <a:solidFill>
                  <a:srgbClr val="004992"/>
                </a:solidFill>
              </a:rPr>
              <a:t>.</a:t>
            </a:r>
            <a:r>
              <a:rPr lang="en-US" sz="2400" spc="10" dirty="0">
                <a:solidFill>
                  <a:srgbClr val="004992"/>
                </a:solidFill>
              </a:rPr>
              <a:t> </a:t>
            </a:r>
            <a:r>
              <a:rPr lang="x-none" sz="2400" spc="10">
                <a:solidFill>
                  <a:srgbClr val="004992"/>
                </a:solidFill>
              </a:rPr>
              <a:t>da zurite </a:t>
            </a:r>
            <a:r>
              <a:rPr lang="en-US" sz="2400" spc="-15" dirty="0">
                <a:solidFill>
                  <a:srgbClr val="004992"/>
                </a:solidFill>
              </a:rPr>
              <a:t>u</a:t>
            </a:r>
            <a:r>
              <a:rPr lang="en-US" sz="2400" spc="-5" dirty="0">
                <a:solidFill>
                  <a:srgbClr val="004992"/>
                </a:solidFill>
              </a:rPr>
              <a:t> </a:t>
            </a:r>
            <a:r>
              <a:rPr lang="en-US" sz="2400" spc="-25" dirty="0" err="1">
                <a:solidFill>
                  <a:srgbClr val="004992"/>
                </a:solidFill>
              </a:rPr>
              <a:t>d</a:t>
            </a:r>
            <a:r>
              <a:rPr lang="en-US" sz="2400" spc="-15" dirty="0" err="1">
                <a:solidFill>
                  <a:srgbClr val="004992"/>
                </a:solidFill>
              </a:rPr>
              <a:t>ruge</a:t>
            </a:r>
            <a:r>
              <a:rPr lang="en-US" sz="2400" spc="-15" dirty="0">
                <a:solidFill>
                  <a:srgbClr val="004992"/>
                </a:solidFill>
              </a:rPr>
              <a:t> </a:t>
            </a:r>
            <a:r>
              <a:rPr lang="en-US" sz="2400" spc="-15" dirty="0" err="1">
                <a:solidFill>
                  <a:srgbClr val="004992"/>
                </a:solidFill>
              </a:rPr>
              <a:t>osob</a:t>
            </a:r>
            <a:r>
              <a:rPr lang="en-US" sz="2400" spc="-25" dirty="0" err="1">
                <a:solidFill>
                  <a:srgbClr val="004992"/>
                </a:solidFill>
              </a:rPr>
              <a:t>e</a:t>
            </a:r>
            <a:r>
              <a:rPr lang="en-US" sz="2400" spc="-10" dirty="0">
                <a:solidFill>
                  <a:srgbClr val="004992"/>
                </a:solidFill>
              </a:rPr>
              <a:t>,</a:t>
            </a:r>
            <a:r>
              <a:rPr lang="en-US" sz="2400" spc="35" dirty="0">
                <a:solidFill>
                  <a:srgbClr val="004992"/>
                </a:solidFill>
              </a:rPr>
              <a:t> </a:t>
            </a:r>
            <a:r>
              <a:rPr lang="x-none" sz="2400" spc="35">
                <a:solidFill>
                  <a:srgbClr val="004992"/>
                </a:solidFill>
              </a:rPr>
              <a:t>da ih stalno prekidate</a:t>
            </a:r>
            <a:r>
              <a:rPr lang="en-US" sz="2400" spc="-10" dirty="0">
                <a:solidFill>
                  <a:srgbClr val="004992"/>
                </a:solidFill>
              </a:rPr>
              <a:t>,</a:t>
            </a:r>
            <a:r>
              <a:rPr lang="x-none" sz="2400" spc="-10">
                <a:solidFill>
                  <a:srgbClr val="004992"/>
                </a:solidFill>
              </a:rPr>
              <a:t> ili da im “šefujete”</a:t>
            </a:r>
            <a:r>
              <a:rPr lang="en-US" sz="2400" spc="-5">
                <a:solidFill>
                  <a:srgbClr val="004992"/>
                </a:solidFill>
              </a:rPr>
              <a:t> </a:t>
            </a:r>
            <a:r>
              <a:rPr lang="en-US" sz="2400" spc="-15" dirty="0">
                <a:solidFill>
                  <a:srgbClr val="004992"/>
                </a:solidFill>
              </a:rPr>
              <a:t>).</a:t>
            </a:r>
            <a:endParaRPr lang="en-US" sz="2400" dirty="0"/>
          </a:p>
        </p:txBody>
      </p:sp>
      <p:pic>
        <p:nvPicPr>
          <p:cNvPr id="8"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1351808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Karakteristike</a:t>
            </a:r>
            <a:r>
              <a:rPr lang="en-US" sz="3600" dirty="0">
                <a:latin typeface="+mn-lt"/>
                <a:ea typeface="+mn-ea"/>
                <a:cs typeface="+mn-cs"/>
              </a:rPr>
              <a:t> </a:t>
            </a:r>
            <a:r>
              <a:rPr lang="en-US" sz="3600" dirty="0" err="1">
                <a:latin typeface="+mn-lt"/>
                <a:ea typeface="+mn-ea"/>
                <a:cs typeface="+mn-cs"/>
              </a:rPr>
              <a:t>visokog</a:t>
            </a:r>
            <a:r>
              <a:rPr lang="en-US" sz="3600" dirty="0">
                <a:latin typeface="+mn-lt"/>
                <a:ea typeface="+mn-ea"/>
                <a:cs typeface="+mn-cs"/>
              </a:rPr>
              <a:t> </a:t>
            </a:r>
            <a:r>
              <a:rPr lang="en-US" sz="3600" dirty="0" err="1">
                <a:latin typeface="+mn-lt"/>
                <a:ea typeface="+mn-ea"/>
                <a:cs typeface="+mn-cs"/>
              </a:rPr>
              <a:t>samopouzdanja</a:t>
            </a:r>
            <a:r>
              <a:rPr lang="en-US" sz="3600" dirty="0">
                <a:latin typeface="+mn-lt"/>
                <a:ea typeface="+mn-ea"/>
                <a:cs typeface="+mn-cs"/>
              </a:rPr>
              <a:t> </a:t>
            </a:r>
            <a:r>
              <a:rPr lang="en-US" sz="3600" dirty="0" err="1">
                <a:latin typeface="+mn-lt"/>
                <a:ea typeface="+mn-ea"/>
                <a:cs typeface="+mn-cs"/>
              </a:rPr>
              <a:t>koje</a:t>
            </a:r>
            <a:r>
              <a:rPr lang="en-US" sz="3600" dirty="0">
                <a:latin typeface="+mn-lt"/>
                <a:ea typeface="+mn-ea"/>
                <a:cs typeface="+mn-cs"/>
              </a:rPr>
              <a:t> se ne </a:t>
            </a:r>
            <a:r>
              <a:rPr lang="en-US" sz="3600" dirty="0" err="1">
                <a:latin typeface="+mn-lt"/>
                <a:ea typeface="+mn-ea"/>
                <a:cs typeface="+mn-cs"/>
              </a:rPr>
              <a:t>mogu</a:t>
            </a:r>
            <a:r>
              <a:rPr lang="en-US" sz="3600" dirty="0">
                <a:latin typeface="+mn-lt"/>
                <a:ea typeface="+mn-ea"/>
                <a:cs typeface="+mn-cs"/>
              </a:rPr>
              <a:t> </a:t>
            </a:r>
            <a:r>
              <a:rPr lang="en-US" sz="3600" dirty="0" err="1">
                <a:latin typeface="+mn-lt"/>
                <a:ea typeface="+mn-ea"/>
                <a:cs typeface="+mn-cs"/>
              </a:rPr>
              <a:t>neposredno</a:t>
            </a:r>
            <a:r>
              <a:rPr lang="en-US" sz="3600" dirty="0">
                <a:latin typeface="+mn-lt"/>
                <a:ea typeface="+mn-ea"/>
                <a:cs typeface="+mn-cs"/>
              </a:rPr>
              <a:t> </a:t>
            </a:r>
            <a:r>
              <a:rPr lang="en-US" sz="3600" dirty="0" err="1">
                <a:latin typeface="+mn-lt"/>
                <a:ea typeface="+mn-ea"/>
                <a:cs typeface="+mn-cs"/>
              </a:rPr>
              <a:t>uočiti</a:t>
            </a:r>
            <a:endParaRPr lang="x-none" sz="3600" dirty="0">
              <a:latin typeface="+mn-lt"/>
              <a:ea typeface="+mn-ea"/>
              <a:cs typeface="+mn-cs"/>
            </a:endParaRPr>
          </a:p>
        </p:txBody>
      </p:sp>
      <p:sp>
        <p:nvSpPr>
          <p:cNvPr id="4" name="Content Placeholder 3"/>
          <p:cNvSpPr>
            <a:spLocks noGrp="1"/>
          </p:cNvSpPr>
          <p:nvPr>
            <p:ph idx="1"/>
          </p:nvPr>
        </p:nvSpPr>
        <p:spPr>
          <a:xfrm>
            <a:off x="408955" y="2204864"/>
            <a:ext cx="5688632" cy="4248000"/>
          </a:xfrm>
        </p:spPr>
        <p:txBody>
          <a:bodyPr/>
          <a:lstStyle/>
          <a:p>
            <a:pPr lvl="0" defTabSz="914400"/>
            <a:r>
              <a:rPr lang="en-US" sz="2400" spc="-20">
                <a:solidFill>
                  <a:srgbClr val="333333"/>
                </a:solidFill>
              </a:rPr>
              <a:t>???</a:t>
            </a:r>
            <a:endParaRPr lang="en-US" sz="2400" dirty="0">
              <a:solidFill>
                <a:srgbClr val="333333"/>
              </a:solidFill>
            </a:endParaRPr>
          </a:p>
        </p:txBody>
      </p:sp>
      <p:pic>
        <p:nvPicPr>
          <p:cNvPr id="7"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2" name="Footer Placeholder 1"/>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Karakteristike</a:t>
            </a:r>
            <a:r>
              <a:rPr lang="en-US" sz="3600" dirty="0">
                <a:latin typeface="+mn-lt"/>
                <a:ea typeface="+mn-ea"/>
                <a:cs typeface="+mn-cs"/>
              </a:rPr>
              <a:t> </a:t>
            </a:r>
            <a:r>
              <a:rPr lang="en-US" sz="3600" dirty="0" err="1">
                <a:latin typeface="+mn-lt"/>
                <a:ea typeface="+mn-ea"/>
                <a:cs typeface="+mn-cs"/>
              </a:rPr>
              <a:t>visokog</a:t>
            </a:r>
            <a:r>
              <a:rPr lang="en-US" sz="3600" dirty="0">
                <a:latin typeface="+mn-lt"/>
                <a:ea typeface="+mn-ea"/>
                <a:cs typeface="+mn-cs"/>
              </a:rPr>
              <a:t> </a:t>
            </a:r>
            <a:r>
              <a:rPr lang="en-US" sz="3600" dirty="0" err="1">
                <a:latin typeface="+mn-lt"/>
                <a:ea typeface="+mn-ea"/>
                <a:cs typeface="+mn-cs"/>
              </a:rPr>
              <a:t>samopouzdanja</a:t>
            </a:r>
            <a:r>
              <a:rPr lang="en-US" sz="3600" dirty="0">
                <a:latin typeface="+mn-lt"/>
                <a:ea typeface="+mn-ea"/>
                <a:cs typeface="+mn-cs"/>
              </a:rPr>
              <a:t> </a:t>
            </a:r>
            <a:r>
              <a:rPr lang="en-US" sz="3600" dirty="0" err="1">
                <a:latin typeface="+mn-lt"/>
                <a:ea typeface="+mn-ea"/>
                <a:cs typeface="+mn-cs"/>
              </a:rPr>
              <a:t>koje</a:t>
            </a:r>
            <a:r>
              <a:rPr lang="en-US" sz="3600" dirty="0">
                <a:latin typeface="+mn-lt"/>
                <a:ea typeface="+mn-ea"/>
                <a:cs typeface="+mn-cs"/>
              </a:rPr>
              <a:t> se ne </a:t>
            </a:r>
            <a:r>
              <a:rPr lang="en-US" sz="3600" dirty="0" err="1">
                <a:latin typeface="+mn-lt"/>
                <a:ea typeface="+mn-ea"/>
                <a:cs typeface="+mn-cs"/>
              </a:rPr>
              <a:t>mogu</a:t>
            </a:r>
            <a:r>
              <a:rPr lang="en-US" sz="3600" dirty="0">
                <a:latin typeface="+mn-lt"/>
                <a:ea typeface="+mn-ea"/>
                <a:cs typeface="+mn-cs"/>
              </a:rPr>
              <a:t> </a:t>
            </a:r>
            <a:r>
              <a:rPr lang="en-US" sz="3600" dirty="0" err="1">
                <a:latin typeface="+mn-lt"/>
                <a:ea typeface="+mn-ea"/>
                <a:cs typeface="+mn-cs"/>
              </a:rPr>
              <a:t>neposredno</a:t>
            </a:r>
            <a:r>
              <a:rPr lang="en-US" sz="3600" dirty="0">
                <a:latin typeface="+mn-lt"/>
                <a:ea typeface="+mn-ea"/>
                <a:cs typeface="+mn-cs"/>
              </a:rPr>
              <a:t> </a:t>
            </a:r>
            <a:r>
              <a:rPr lang="en-US" sz="3600" dirty="0" err="1">
                <a:latin typeface="+mn-lt"/>
                <a:ea typeface="+mn-ea"/>
                <a:cs typeface="+mn-cs"/>
              </a:rPr>
              <a:t>uočiti</a:t>
            </a:r>
            <a:endParaRPr lang="x-none" sz="3600" dirty="0">
              <a:latin typeface="+mn-lt"/>
              <a:ea typeface="+mn-ea"/>
              <a:cs typeface="+mn-cs"/>
            </a:endParaRPr>
          </a:p>
        </p:txBody>
      </p:sp>
      <p:sp>
        <p:nvSpPr>
          <p:cNvPr id="4" name="Content Placeholder 3"/>
          <p:cNvSpPr>
            <a:spLocks noGrp="1"/>
          </p:cNvSpPr>
          <p:nvPr>
            <p:ph idx="1"/>
          </p:nvPr>
        </p:nvSpPr>
        <p:spPr>
          <a:xfrm>
            <a:off x="408955" y="2204864"/>
            <a:ext cx="5303520" cy="4248000"/>
          </a:xfrm>
        </p:spPr>
        <p:txBody>
          <a:bodyPr/>
          <a:lstStyle/>
          <a:p>
            <a:pPr marL="342900" marR="106680" lvl="0" indent="-342900" defTabSz="914400">
              <a:buClr>
                <a:srgbClr val="333333"/>
              </a:buClr>
              <a:buFont typeface="WingDings"/>
              <a:buChar char=""/>
              <a:tabLst>
                <a:tab pos="375285" algn="l"/>
              </a:tabLst>
            </a:pPr>
            <a:r>
              <a:rPr lang="x-none" sz="2400" spc="-20">
                <a:solidFill>
                  <a:srgbClr val="333333"/>
                </a:solidFill>
              </a:rPr>
              <a:t>Poverenje</a:t>
            </a:r>
            <a:r>
              <a:rPr lang="x-none" sz="2400" spc="5">
                <a:solidFill>
                  <a:srgbClr val="333333"/>
                </a:solidFill>
              </a:rPr>
              <a:t> </a:t>
            </a:r>
            <a:r>
              <a:rPr lang="x-none" sz="2400" spc="-20">
                <a:solidFill>
                  <a:srgbClr val="333333"/>
                </a:solidFill>
              </a:rPr>
              <a:t>u</a:t>
            </a:r>
            <a:r>
              <a:rPr lang="x-none" sz="2400" spc="10">
                <a:solidFill>
                  <a:srgbClr val="333333"/>
                </a:solidFill>
              </a:rPr>
              <a:t> </a:t>
            </a:r>
            <a:r>
              <a:rPr lang="x-none" sz="2400" spc="-15">
                <a:solidFill>
                  <a:srgbClr val="333333"/>
                </a:solidFill>
              </a:rPr>
              <a:t>s</a:t>
            </a:r>
            <a:r>
              <a:rPr lang="x-none" sz="2400" spc="-25">
                <a:solidFill>
                  <a:srgbClr val="333333"/>
                </a:solidFill>
              </a:rPr>
              <a:t>o</a:t>
            </a:r>
            <a:r>
              <a:rPr lang="x-none" sz="2400" spc="-15">
                <a:solidFill>
                  <a:srgbClr val="333333"/>
                </a:solidFill>
              </a:rPr>
              <a:t>pstvenu spos</a:t>
            </a:r>
            <a:r>
              <a:rPr lang="x-none" sz="2400" spc="-25">
                <a:solidFill>
                  <a:srgbClr val="333333"/>
                </a:solidFill>
              </a:rPr>
              <a:t>o</a:t>
            </a:r>
            <a:r>
              <a:rPr lang="x-none" sz="2400" spc="-15">
                <a:solidFill>
                  <a:srgbClr val="333333"/>
                </a:solidFill>
              </a:rPr>
              <a:t>bno</a:t>
            </a:r>
            <a:r>
              <a:rPr lang="x-none" sz="2400" spc="-25">
                <a:solidFill>
                  <a:srgbClr val="333333"/>
                </a:solidFill>
              </a:rPr>
              <a:t>s</a:t>
            </a:r>
            <a:r>
              <a:rPr lang="x-none" sz="2400" spc="5">
                <a:solidFill>
                  <a:srgbClr val="333333"/>
                </a:solidFill>
              </a:rPr>
              <a:t>t</a:t>
            </a:r>
            <a:r>
              <a:rPr lang="x-none" sz="2400" spc="-10">
                <a:solidFill>
                  <a:srgbClr val="333333"/>
                </a:solidFill>
              </a:rPr>
              <a:t>.</a:t>
            </a:r>
            <a:endParaRPr lang="x-none" sz="2400">
              <a:solidFill>
                <a:srgbClr val="333333"/>
              </a:solidFill>
            </a:endParaRPr>
          </a:p>
          <a:p>
            <a:pPr marL="342900" marR="6350" lvl="0" indent="-342900" defTabSz="914400">
              <a:buClr>
                <a:srgbClr val="333333"/>
              </a:buClr>
              <a:buFont typeface="WingDings"/>
              <a:buChar char=""/>
              <a:tabLst>
                <a:tab pos="375285" algn="l"/>
              </a:tabLst>
            </a:pPr>
            <a:r>
              <a:rPr lang="x-none" sz="2400" spc="-15">
                <a:solidFill>
                  <a:srgbClr val="333333"/>
                </a:solidFill>
              </a:rPr>
              <a:t>Prihv</a:t>
            </a:r>
            <a:r>
              <a:rPr lang="x-none" sz="2400" spc="-25">
                <a:solidFill>
                  <a:srgbClr val="333333"/>
                </a:solidFill>
              </a:rPr>
              <a:t>a</a:t>
            </a:r>
            <a:r>
              <a:rPr lang="x-none" sz="2400">
                <a:solidFill>
                  <a:srgbClr val="333333"/>
                </a:solidFill>
              </a:rPr>
              <a:t>tanje</a:t>
            </a:r>
            <a:r>
              <a:rPr lang="x-none" sz="2400" spc="10">
                <a:solidFill>
                  <a:srgbClr val="333333"/>
                </a:solidFill>
              </a:rPr>
              <a:t> </a:t>
            </a:r>
            <a:r>
              <a:rPr lang="x-none" sz="2400">
                <a:solidFill>
                  <a:srgbClr val="333333"/>
                </a:solidFill>
              </a:rPr>
              <a:t>s</a:t>
            </a:r>
            <a:r>
              <a:rPr lang="x-none" sz="2400" spc="-10">
                <a:solidFill>
                  <a:srgbClr val="333333"/>
                </a:solidFill>
              </a:rPr>
              <a:t>o</a:t>
            </a:r>
            <a:r>
              <a:rPr lang="x-none" sz="2400" spc="-15">
                <a:solidFill>
                  <a:srgbClr val="333333"/>
                </a:solidFill>
              </a:rPr>
              <a:t>pstvenih</a:t>
            </a:r>
            <a:r>
              <a:rPr lang="x-none" sz="2400" spc="55">
                <a:solidFill>
                  <a:srgbClr val="333333"/>
                </a:solidFill>
              </a:rPr>
              <a:t> </a:t>
            </a:r>
            <a:r>
              <a:rPr lang="x-none" sz="2400">
                <a:solidFill>
                  <a:srgbClr val="333333"/>
                </a:solidFill>
              </a:rPr>
              <a:t>greša</a:t>
            </a:r>
            <a:r>
              <a:rPr lang="x-none" sz="2400" spc="-10">
                <a:solidFill>
                  <a:srgbClr val="333333"/>
                </a:solidFill>
              </a:rPr>
              <a:t>ka </a:t>
            </a:r>
            <a:r>
              <a:rPr lang="x-none" sz="2400">
                <a:solidFill>
                  <a:srgbClr val="333333"/>
                </a:solidFill>
              </a:rPr>
              <a:t>i</a:t>
            </a:r>
            <a:r>
              <a:rPr lang="x-none" sz="2400" spc="-25">
                <a:solidFill>
                  <a:srgbClr val="333333"/>
                </a:solidFill>
              </a:rPr>
              <a:t>l</a:t>
            </a:r>
            <a:r>
              <a:rPr lang="x-none" sz="2400">
                <a:solidFill>
                  <a:srgbClr val="333333"/>
                </a:solidFill>
              </a:rPr>
              <a:t>i</a:t>
            </a:r>
            <a:r>
              <a:rPr lang="x-none" sz="2400" spc="25">
                <a:solidFill>
                  <a:srgbClr val="333333"/>
                </a:solidFill>
              </a:rPr>
              <a:t> neuspeha</a:t>
            </a:r>
            <a:r>
              <a:rPr lang="x-none" sz="2400" spc="15">
                <a:solidFill>
                  <a:srgbClr val="333333"/>
                </a:solidFill>
              </a:rPr>
              <a:t> </a:t>
            </a:r>
            <a:r>
              <a:rPr lang="x-none" sz="2400">
                <a:solidFill>
                  <a:srgbClr val="333333"/>
                </a:solidFill>
              </a:rPr>
              <a:t>(bez</a:t>
            </a:r>
            <a:r>
              <a:rPr lang="x-none" sz="2400" spc="-10">
                <a:solidFill>
                  <a:srgbClr val="333333"/>
                </a:solidFill>
              </a:rPr>
              <a:t> </a:t>
            </a:r>
            <a:r>
              <a:rPr lang="x-none" sz="2400">
                <a:solidFill>
                  <a:srgbClr val="333333"/>
                </a:solidFill>
              </a:rPr>
              <a:t>nipoda</a:t>
            </a:r>
            <a:r>
              <a:rPr lang="x-none" sz="2400" spc="-10">
                <a:solidFill>
                  <a:srgbClr val="333333"/>
                </a:solidFill>
              </a:rPr>
              <a:t>š</a:t>
            </a:r>
            <a:r>
              <a:rPr lang="x-none" sz="2400">
                <a:solidFill>
                  <a:srgbClr val="333333"/>
                </a:solidFill>
              </a:rPr>
              <a:t>ta</a:t>
            </a:r>
            <a:r>
              <a:rPr lang="x-none" sz="2400" spc="-10">
                <a:solidFill>
                  <a:srgbClr val="333333"/>
                </a:solidFill>
              </a:rPr>
              <a:t>v</a:t>
            </a:r>
            <a:r>
              <a:rPr lang="x-none" sz="2400">
                <a:solidFill>
                  <a:srgbClr val="333333"/>
                </a:solidFill>
              </a:rPr>
              <a:t>anja </a:t>
            </a:r>
            <a:r>
              <a:rPr lang="x-none" sz="2400" spc="-15">
                <a:solidFill>
                  <a:srgbClr val="333333"/>
                </a:solidFill>
              </a:rPr>
              <a:t>sebe).</a:t>
            </a:r>
            <a:endParaRPr lang="x-none" sz="2400">
              <a:solidFill>
                <a:srgbClr val="333333"/>
              </a:solidFill>
            </a:endParaRPr>
          </a:p>
          <a:p>
            <a:pPr marL="342900" marR="264795" lvl="0" indent="-342900" defTabSz="914400">
              <a:buClr>
                <a:srgbClr val="333333"/>
              </a:buClr>
              <a:buFont typeface="WingDings"/>
              <a:buChar char=""/>
              <a:tabLst>
                <a:tab pos="375285" algn="l"/>
              </a:tabLst>
            </a:pPr>
            <a:r>
              <a:rPr lang="x-none" sz="2400" spc="-30">
                <a:solidFill>
                  <a:srgbClr val="333333"/>
                </a:solidFill>
              </a:rPr>
              <a:t>I</a:t>
            </a:r>
            <a:r>
              <a:rPr lang="x-none" sz="2400" spc="-20">
                <a:solidFill>
                  <a:srgbClr val="333333"/>
                </a:solidFill>
              </a:rPr>
              <a:t>n</a:t>
            </a:r>
            <a:r>
              <a:rPr lang="x-none" sz="2400" spc="-5">
                <a:solidFill>
                  <a:srgbClr val="333333"/>
                </a:solidFill>
              </a:rPr>
              <a:t>t</a:t>
            </a:r>
            <a:r>
              <a:rPr lang="x-none" sz="2400" spc="-15">
                <a:solidFill>
                  <a:srgbClr val="333333"/>
                </a:solidFill>
              </a:rPr>
              <a:t>r</a:t>
            </a:r>
            <a:r>
              <a:rPr lang="x-none" sz="2400" spc="-25">
                <a:solidFill>
                  <a:srgbClr val="333333"/>
                </a:solidFill>
              </a:rPr>
              <a:t>o</a:t>
            </a:r>
            <a:r>
              <a:rPr lang="x-none" sz="2400" spc="-15">
                <a:solidFill>
                  <a:srgbClr val="333333"/>
                </a:solidFill>
              </a:rPr>
              <a:t>sp</a:t>
            </a:r>
            <a:r>
              <a:rPr lang="x-none" sz="2400" spc="-10">
                <a:solidFill>
                  <a:srgbClr val="333333"/>
                </a:solidFill>
              </a:rPr>
              <a:t>e</a:t>
            </a:r>
            <a:r>
              <a:rPr lang="x-none" sz="2400" spc="-15">
                <a:solidFill>
                  <a:srgbClr val="333333"/>
                </a:solidFill>
              </a:rPr>
              <a:t>ktivan,</a:t>
            </a:r>
            <a:r>
              <a:rPr lang="x-none" sz="2400" spc="55">
                <a:solidFill>
                  <a:srgbClr val="333333"/>
                </a:solidFill>
              </a:rPr>
              <a:t> </a:t>
            </a:r>
            <a:r>
              <a:rPr lang="x-none" sz="2400" spc="-15">
                <a:solidFill>
                  <a:srgbClr val="333333"/>
                </a:solidFill>
              </a:rPr>
              <a:t>spreman</a:t>
            </a:r>
            <a:r>
              <a:rPr lang="x-none" sz="2400" spc="10">
                <a:solidFill>
                  <a:srgbClr val="333333"/>
                </a:solidFill>
              </a:rPr>
              <a:t> </a:t>
            </a:r>
            <a:r>
              <a:rPr lang="x-none" sz="2400" spc="-15">
                <a:solidFill>
                  <a:srgbClr val="333333"/>
                </a:solidFill>
              </a:rPr>
              <a:t>da</a:t>
            </a:r>
            <a:r>
              <a:rPr lang="x-none" sz="2400" spc="-10">
                <a:solidFill>
                  <a:srgbClr val="333333"/>
                </a:solidFill>
              </a:rPr>
              <a:t> </a:t>
            </a:r>
            <a:r>
              <a:rPr lang="x-none" sz="2400" spc="-15">
                <a:solidFill>
                  <a:srgbClr val="333333"/>
                </a:solidFill>
              </a:rPr>
              <a:t>uči</a:t>
            </a:r>
            <a:r>
              <a:rPr lang="x-none" sz="2400" spc="15">
                <a:solidFill>
                  <a:srgbClr val="333333"/>
                </a:solidFill>
              </a:rPr>
              <a:t> </a:t>
            </a:r>
            <a:r>
              <a:rPr lang="x-none" sz="2400">
                <a:solidFill>
                  <a:srgbClr val="333333"/>
                </a:solidFill>
              </a:rPr>
              <a:t>(iz s</a:t>
            </a:r>
            <a:r>
              <a:rPr lang="x-none" sz="2400" spc="-10">
                <a:solidFill>
                  <a:srgbClr val="333333"/>
                </a:solidFill>
              </a:rPr>
              <a:t>o</a:t>
            </a:r>
            <a:r>
              <a:rPr lang="x-none" sz="2400">
                <a:solidFill>
                  <a:srgbClr val="333333"/>
                </a:solidFill>
              </a:rPr>
              <a:t>pstv</a:t>
            </a:r>
            <a:r>
              <a:rPr lang="x-none" sz="2400" spc="-10">
                <a:solidFill>
                  <a:srgbClr val="333333"/>
                </a:solidFill>
              </a:rPr>
              <a:t>e</a:t>
            </a:r>
            <a:r>
              <a:rPr lang="x-none" sz="2400">
                <a:solidFill>
                  <a:srgbClr val="333333"/>
                </a:solidFill>
              </a:rPr>
              <a:t>nih greš</a:t>
            </a:r>
            <a:r>
              <a:rPr lang="x-none" sz="2400" spc="-10">
                <a:solidFill>
                  <a:srgbClr val="333333"/>
                </a:solidFill>
              </a:rPr>
              <a:t>a</a:t>
            </a:r>
            <a:r>
              <a:rPr lang="x-none" sz="2400">
                <a:solidFill>
                  <a:srgbClr val="333333"/>
                </a:solidFill>
              </a:rPr>
              <a:t>k</a:t>
            </a:r>
            <a:r>
              <a:rPr lang="x-none" sz="2400" spc="-10">
                <a:solidFill>
                  <a:srgbClr val="333333"/>
                </a:solidFill>
              </a:rPr>
              <a:t>a</a:t>
            </a:r>
            <a:r>
              <a:rPr lang="x-none" sz="2400">
                <a:solidFill>
                  <a:srgbClr val="333333"/>
                </a:solidFill>
              </a:rPr>
              <a:t>/neuspeha</a:t>
            </a:r>
            <a:r>
              <a:rPr lang="x-none" sz="2400" spc="-10">
                <a:solidFill>
                  <a:srgbClr val="333333"/>
                </a:solidFill>
              </a:rPr>
              <a:t>).</a:t>
            </a:r>
            <a:endParaRPr lang="x-none" sz="2400">
              <a:solidFill>
                <a:srgbClr val="333333"/>
              </a:solidFill>
            </a:endParaRPr>
          </a:p>
          <a:p>
            <a:pPr marL="342900" marR="482600" lvl="0" indent="-342900" defTabSz="914400">
              <a:buClr>
                <a:srgbClr val="333333"/>
              </a:buClr>
              <a:buFont typeface="WingDings"/>
              <a:buChar char=""/>
              <a:tabLst>
                <a:tab pos="375285" algn="l"/>
              </a:tabLst>
            </a:pPr>
            <a:r>
              <a:rPr lang="x-none" sz="2400" spc="-15">
                <a:solidFill>
                  <a:srgbClr val="333333"/>
                </a:solidFill>
              </a:rPr>
              <a:t>P</a:t>
            </a:r>
            <a:r>
              <a:rPr lang="x-none" sz="2400" spc="-20">
                <a:solidFill>
                  <a:srgbClr val="333333"/>
                </a:solidFill>
              </a:rPr>
              <a:t>o</a:t>
            </a:r>
            <a:r>
              <a:rPr lang="x-none" sz="2400">
                <a:solidFill>
                  <a:srgbClr val="333333"/>
                </a:solidFill>
              </a:rPr>
              <a:t>zit</a:t>
            </a:r>
            <a:r>
              <a:rPr lang="x-none" sz="2400" spc="-20">
                <a:solidFill>
                  <a:srgbClr val="333333"/>
                </a:solidFill>
              </a:rPr>
              <a:t>i</a:t>
            </a:r>
            <a:r>
              <a:rPr lang="x-none" sz="2400" spc="-15">
                <a:solidFill>
                  <a:srgbClr val="333333"/>
                </a:solidFill>
              </a:rPr>
              <a:t>v</a:t>
            </a:r>
            <a:r>
              <a:rPr lang="x-none" sz="2400" spc="-25">
                <a:solidFill>
                  <a:srgbClr val="333333"/>
                </a:solidFill>
              </a:rPr>
              <a:t>a</a:t>
            </a:r>
            <a:r>
              <a:rPr lang="x-none" sz="2400" spc="-20">
                <a:solidFill>
                  <a:srgbClr val="333333"/>
                </a:solidFill>
              </a:rPr>
              <a:t>n</a:t>
            </a:r>
            <a:r>
              <a:rPr lang="x-none" sz="2400" spc="55">
                <a:solidFill>
                  <a:srgbClr val="333333"/>
                </a:solidFill>
              </a:rPr>
              <a:t> </a:t>
            </a:r>
            <a:r>
              <a:rPr lang="x-none" sz="2400" spc="-15">
                <a:solidFill>
                  <a:srgbClr val="333333"/>
                </a:solidFill>
              </a:rPr>
              <a:t>stav</a:t>
            </a:r>
            <a:r>
              <a:rPr lang="x-none" sz="2400" spc="15">
                <a:solidFill>
                  <a:srgbClr val="333333"/>
                </a:solidFill>
              </a:rPr>
              <a:t> </a:t>
            </a:r>
            <a:r>
              <a:rPr lang="x-none" sz="2400" spc="-20">
                <a:solidFill>
                  <a:srgbClr val="333333"/>
                </a:solidFill>
              </a:rPr>
              <a:t>prema</a:t>
            </a:r>
            <a:r>
              <a:rPr lang="x-none" sz="2400">
                <a:solidFill>
                  <a:srgbClr val="333333"/>
                </a:solidFill>
              </a:rPr>
              <a:t> </a:t>
            </a:r>
            <a:r>
              <a:rPr lang="x-none" sz="2400" spc="-25">
                <a:solidFill>
                  <a:srgbClr val="333333"/>
                </a:solidFill>
              </a:rPr>
              <a:t>s</a:t>
            </a:r>
            <a:r>
              <a:rPr lang="x-none" sz="2400">
                <a:solidFill>
                  <a:srgbClr val="333333"/>
                </a:solidFill>
              </a:rPr>
              <a:t>eb</a:t>
            </a:r>
            <a:r>
              <a:rPr lang="x-none" sz="2400" spc="-10">
                <a:solidFill>
                  <a:srgbClr val="333333"/>
                </a:solidFill>
              </a:rPr>
              <a:t>i, </a:t>
            </a:r>
            <a:r>
              <a:rPr lang="x-none" sz="2400">
                <a:solidFill>
                  <a:srgbClr val="333333"/>
                </a:solidFill>
              </a:rPr>
              <a:t>npr. odaje s</a:t>
            </a:r>
            <a:r>
              <a:rPr lang="x-none" sz="2400" spc="-10">
                <a:solidFill>
                  <a:srgbClr val="333333"/>
                </a:solidFill>
              </a:rPr>
              <a:t>e</a:t>
            </a:r>
            <a:r>
              <a:rPr lang="x-none" sz="2400">
                <a:solidFill>
                  <a:srgbClr val="333333"/>
                </a:solidFill>
              </a:rPr>
              <a:t>bi priznanje zbog u</a:t>
            </a:r>
            <a:r>
              <a:rPr lang="x-none" sz="2400" spc="-15">
                <a:solidFill>
                  <a:srgbClr val="333333"/>
                </a:solidFill>
              </a:rPr>
              <a:t>speha.</a:t>
            </a:r>
            <a:endParaRPr lang="en-US" sz="2400" dirty="0"/>
          </a:p>
        </p:txBody>
      </p:sp>
      <p:pic>
        <p:nvPicPr>
          <p:cNvPr id="7"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Spoznati vrednosti</a:t>
            </a:r>
            <a:endParaRPr lang="x-none" sz="3600" dirty="0">
              <a:latin typeface="+mn-lt"/>
              <a:ea typeface="+mn-ea"/>
              <a:cs typeface="+mn-cs"/>
            </a:endParaRPr>
          </a:p>
        </p:txBody>
      </p:sp>
      <p:sp>
        <p:nvSpPr>
          <p:cNvPr id="6" name="Content Placeholder 5"/>
          <p:cNvSpPr>
            <a:spLocks noGrp="1"/>
          </p:cNvSpPr>
          <p:nvPr>
            <p:ph idx="1"/>
          </p:nvPr>
        </p:nvSpPr>
        <p:spPr/>
        <p:txBody>
          <a:bodyPr/>
          <a:lstStyle/>
          <a:p>
            <a:pPr marR="261620" lvl="0" defTabSz="914400"/>
            <a:r>
              <a:rPr lang="x-none" sz="2400">
                <a:solidFill>
                  <a:srgbClr val="004992"/>
                </a:solidFill>
              </a:rPr>
              <a:t>Zašto</a:t>
            </a:r>
            <a:r>
              <a:rPr lang="x-none" sz="2400" spc="5">
                <a:solidFill>
                  <a:srgbClr val="004992"/>
                </a:solidFill>
              </a:rPr>
              <a:t> </a:t>
            </a:r>
            <a:r>
              <a:rPr lang="x-none" sz="2400">
                <a:solidFill>
                  <a:srgbClr val="004992"/>
                </a:solidFill>
              </a:rPr>
              <a:t>je ponekad</a:t>
            </a:r>
            <a:r>
              <a:rPr lang="x-none" sz="2400" spc="15">
                <a:solidFill>
                  <a:srgbClr val="004992"/>
                </a:solidFill>
              </a:rPr>
              <a:t> </a:t>
            </a:r>
            <a:r>
              <a:rPr lang="x-none" sz="2400">
                <a:solidFill>
                  <a:srgbClr val="004992"/>
                </a:solidFill>
              </a:rPr>
              <a:t>teš</a:t>
            </a:r>
            <a:r>
              <a:rPr lang="x-none" sz="2400" spc="-10">
                <a:solidFill>
                  <a:srgbClr val="004992"/>
                </a:solidFill>
              </a:rPr>
              <a:t>k</a:t>
            </a:r>
            <a:r>
              <a:rPr lang="x-none" sz="2400">
                <a:solidFill>
                  <a:srgbClr val="004992"/>
                </a:solidFill>
              </a:rPr>
              <a:t>o</a:t>
            </a:r>
            <a:r>
              <a:rPr lang="x-none" sz="2400" spc="10">
                <a:solidFill>
                  <a:srgbClr val="004992"/>
                </a:solidFill>
              </a:rPr>
              <a:t> prepoznati </a:t>
            </a:r>
            <a:r>
              <a:rPr lang="x-none" sz="2400">
                <a:solidFill>
                  <a:srgbClr val="004992"/>
                </a:solidFill>
              </a:rPr>
              <a:t>s</a:t>
            </a:r>
            <a:r>
              <a:rPr lang="x-none" sz="2400" spc="-10">
                <a:solidFill>
                  <a:srgbClr val="004992"/>
                </a:solidFill>
              </a:rPr>
              <a:t>o</a:t>
            </a:r>
            <a:r>
              <a:rPr lang="x-none" sz="2400">
                <a:solidFill>
                  <a:srgbClr val="004992"/>
                </a:solidFill>
              </a:rPr>
              <a:t>pstvene </a:t>
            </a:r>
            <a:r>
              <a:rPr lang="sr-Latn-CS" sz="2400" spc="-15" dirty="0">
                <a:solidFill>
                  <a:srgbClr val="004992"/>
                </a:solidFill>
              </a:rPr>
              <a:t>vrednosti</a:t>
            </a:r>
            <a:r>
              <a:rPr lang="x-none" sz="2400">
                <a:solidFill>
                  <a:srgbClr val="004992"/>
                </a:solidFill>
              </a:rPr>
              <a:t>?</a:t>
            </a:r>
          </a:p>
          <a:p>
            <a:pPr marL="342900" marR="832485" lvl="0" indent="-342900" defTabSz="914400">
              <a:buClr>
                <a:srgbClr val="333333"/>
              </a:buClr>
              <a:buFont typeface="WingDings"/>
              <a:buChar char=""/>
              <a:tabLst>
                <a:tab pos="415925" algn="l"/>
              </a:tabLst>
            </a:pPr>
            <a:r>
              <a:rPr lang="x-none" sz="2400">
                <a:solidFill>
                  <a:srgbClr val="333333"/>
                </a:solidFill>
              </a:rPr>
              <a:t>Česta pr</a:t>
            </a:r>
            <a:r>
              <a:rPr lang="x-none" sz="2400" spc="-10">
                <a:solidFill>
                  <a:srgbClr val="333333"/>
                </a:solidFill>
              </a:rPr>
              <a:t>e</a:t>
            </a:r>
            <a:r>
              <a:rPr lang="x-none" sz="2400">
                <a:solidFill>
                  <a:srgbClr val="333333"/>
                </a:solidFill>
              </a:rPr>
              <a:t>tpo</a:t>
            </a:r>
            <a:r>
              <a:rPr lang="x-none" sz="2400" spc="-10">
                <a:solidFill>
                  <a:srgbClr val="333333"/>
                </a:solidFill>
              </a:rPr>
              <a:t>s</a:t>
            </a:r>
            <a:r>
              <a:rPr lang="x-none" sz="2400">
                <a:solidFill>
                  <a:srgbClr val="333333"/>
                </a:solidFill>
              </a:rPr>
              <a:t>tav</a:t>
            </a:r>
            <a:r>
              <a:rPr lang="x-none" sz="2400" spc="-10">
                <a:solidFill>
                  <a:srgbClr val="333333"/>
                </a:solidFill>
              </a:rPr>
              <a:t>k</a:t>
            </a:r>
            <a:r>
              <a:rPr lang="x-none" sz="2400" spc="5">
                <a:solidFill>
                  <a:srgbClr val="333333"/>
                </a:solidFill>
              </a:rPr>
              <a:t>a</a:t>
            </a:r>
            <a:r>
              <a:rPr lang="x-none" sz="2400">
                <a:solidFill>
                  <a:srgbClr val="333333"/>
                </a:solidFill>
              </a:rPr>
              <a:t>:</a:t>
            </a:r>
            <a:r>
              <a:rPr lang="x-none" sz="2400" spc="30">
                <a:solidFill>
                  <a:srgbClr val="333333"/>
                </a:solidFill>
              </a:rPr>
              <a:t> </a:t>
            </a:r>
            <a:r>
              <a:rPr lang="x-none" sz="2400" spc="-15">
                <a:solidFill>
                  <a:srgbClr val="333333"/>
                </a:solidFill>
              </a:rPr>
              <a:t>“Ako</a:t>
            </a:r>
            <a:r>
              <a:rPr lang="x-none" sz="2400" spc="15">
                <a:solidFill>
                  <a:srgbClr val="333333"/>
                </a:solidFill>
              </a:rPr>
              <a:t> sebi odam priznanje</a:t>
            </a:r>
            <a:r>
              <a:rPr lang="x-none" sz="2400" spc="-15">
                <a:solidFill>
                  <a:srgbClr val="333333"/>
                </a:solidFill>
              </a:rPr>
              <a:t>,</a:t>
            </a:r>
            <a:r>
              <a:rPr lang="x-none" sz="2400" spc="-10">
                <a:solidFill>
                  <a:srgbClr val="333333"/>
                </a:solidFill>
              </a:rPr>
              <a:t> </a:t>
            </a:r>
            <a:r>
              <a:rPr lang="x-none" sz="2400">
                <a:solidFill>
                  <a:srgbClr val="333333"/>
                </a:solidFill>
              </a:rPr>
              <a:t>postaću</a:t>
            </a:r>
            <a:r>
              <a:rPr lang="x-none" sz="2400" spc="15">
                <a:solidFill>
                  <a:srgbClr val="333333"/>
                </a:solidFill>
              </a:rPr>
              <a:t> uobražen/a</a:t>
            </a:r>
            <a:r>
              <a:rPr lang="x-none" sz="2400" spc="-10">
                <a:solidFill>
                  <a:srgbClr val="333333"/>
                </a:solidFill>
              </a:rPr>
              <a:t>.”</a:t>
            </a:r>
            <a:endParaRPr lang="x-none" sz="2400">
              <a:solidFill>
                <a:srgbClr val="333333"/>
              </a:solidFill>
            </a:endParaRPr>
          </a:p>
          <a:p>
            <a:pPr marL="342900" marR="6350" lvl="0" indent="-342900" defTabSz="914400">
              <a:buClr>
                <a:srgbClr val="333333"/>
              </a:buClr>
              <a:buFont typeface="WingDings"/>
              <a:buChar char=""/>
              <a:tabLst>
                <a:tab pos="415925" algn="l"/>
              </a:tabLst>
            </a:pPr>
            <a:r>
              <a:rPr lang="en-US" sz="2400" dirty="0">
                <a:solidFill>
                  <a:srgbClr val="333333"/>
                </a:solidFill>
              </a:rPr>
              <a:t>U</a:t>
            </a:r>
            <a:r>
              <a:rPr lang="x-none" sz="2400">
                <a:solidFill>
                  <a:srgbClr val="333333"/>
                </a:solidFill>
              </a:rPr>
              <a:t> </a:t>
            </a:r>
            <a:r>
              <a:rPr lang="x-none" sz="2400" spc="-15">
                <a:solidFill>
                  <a:srgbClr val="333333"/>
                </a:solidFill>
              </a:rPr>
              <a:t>per</a:t>
            </a:r>
            <a:r>
              <a:rPr lang="x-none" sz="2400" spc="-20">
                <a:solidFill>
                  <a:srgbClr val="333333"/>
                </a:solidFill>
              </a:rPr>
              <a:t>i</a:t>
            </a:r>
            <a:r>
              <a:rPr lang="x-none" sz="2400">
                <a:solidFill>
                  <a:srgbClr val="333333"/>
                </a:solidFill>
              </a:rPr>
              <a:t>odu pogoršanja bolesti</a:t>
            </a:r>
            <a:r>
              <a:rPr lang="en-US" sz="2400" dirty="0">
                <a:solidFill>
                  <a:srgbClr val="333333"/>
                </a:solidFill>
              </a:rPr>
              <a:t> </a:t>
            </a:r>
            <a:r>
              <a:rPr lang="en-US" sz="2400" dirty="0" err="1">
                <a:solidFill>
                  <a:srgbClr val="333333"/>
                </a:solidFill>
              </a:rPr>
              <a:t>mo</a:t>
            </a:r>
            <a:r>
              <a:rPr lang="sr-Latn-CS" sz="2400" dirty="0">
                <a:solidFill>
                  <a:srgbClr val="333333"/>
                </a:solidFill>
              </a:rPr>
              <a:t>že biti</a:t>
            </a:r>
            <a:r>
              <a:rPr lang="x-none" sz="2400">
                <a:solidFill>
                  <a:srgbClr val="333333"/>
                </a:solidFill>
              </a:rPr>
              <a:t> </a:t>
            </a:r>
            <a:r>
              <a:rPr lang="sr-Latn-CS" sz="2400" dirty="0">
                <a:solidFill>
                  <a:srgbClr val="333333"/>
                </a:solidFill>
              </a:rPr>
              <a:t>o</a:t>
            </a:r>
            <a:r>
              <a:rPr lang="x-none" sz="2400">
                <a:solidFill>
                  <a:srgbClr val="333333"/>
                </a:solidFill>
              </a:rPr>
              <a:t>tež</a:t>
            </a:r>
            <a:r>
              <a:rPr lang="sr-Latn-CS" sz="2400" dirty="0">
                <a:solidFill>
                  <a:srgbClr val="333333"/>
                </a:solidFill>
              </a:rPr>
              <a:t>ano da se</a:t>
            </a:r>
            <a:r>
              <a:rPr lang="x-none" sz="2400">
                <a:solidFill>
                  <a:srgbClr val="333333"/>
                </a:solidFill>
              </a:rPr>
              <a:t> uoč</a:t>
            </a:r>
            <a:r>
              <a:rPr lang="sr-Latn-CS" sz="2400" dirty="0">
                <a:solidFill>
                  <a:srgbClr val="333333"/>
                </a:solidFill>
              </a:rPr>
              <a:t>i</a:t>
            </a:r>
            <a:r>
              <a:rPr lang="x-none" sz="2400" spc="25">
                <a:solidFill>
                  <a:srgbClr val="333333"/>
                </a:solidFill>
              </a:rPr>
              <a:t> i</a:t>
            </a:r>
            <a:r>
              <a:rPr lang="x-none" sz="2400" spc="-20">
                <a:solidFill>
                  <a:srgbClr val="333333"/>
                </a:solidFill>
              </a:rPr>
              <a:t>l</a:t>
            </a:r>
            <a:r>
              <a:rPr lang="x-none" sz="2400" spc="-10">
                <a:solidFill>
                  <a:srgbClr val="333333"/>
                </a:solidFill>
              </a:rPr>
              <a:t>i</a:t>
            </a:r>
            <a:r>
              <a:rPr lang="x-none" sz="2400" spc="45">
                <a:solidFill>
                  <a:srgbClr val="333333"/>
                </a:solidFill>
              </a:rPr>
              <a:t> </a:t>
            </a:r>
            <a:r>
              <a:rPr lang="x-none" sz="2400">
                <a:solidFill>
                  <a:srgbClr val="333333"/>
                </a:solidFill>
              </a:rPr>
              <a:t>pok</a:t>
            </a:r>
            <a:r>
              <a:rPr lang="x-none" sz="2400" spc="-10">
                <a:solidFill>
                  <a:srgbClr val="333333"/>
                </a:solidFill>
              </a:rPr>
              <a:t>a</a:t>
            </a:r>
            <a:r>
              <a:rPr lang="sr-Latn-CS" sz="2400" spc="-10" dirty="0">
                <a:solidFill>
                  <a:srgbClr val="333333"/>
                </a:solidFill>
              </a:rPr>
              <a:t>že</a:t>
            </a:r>
            <a:r>
              <a:rPr lang="x-none" sz="2400" spc="20">
                <a:solidFill>
                  <a:srgbClr val="333333"/>
                </a:solidFill>
              </a:rPr>
              <a:t> </a:t>
            </a:r>
            <a:r>
              <a:rPr lang="x-none" sz="2400">
                <a:solidFill>
                  <a:srgbClr val="333333"/>
                </a:solidFill>
              </a:rPr>
              <a:t>s</a:t>
            </a:r>
            <a:r>
              <a:rPr lang="x-none" sz="2400" spc="-10">
                <a:solidFill>
                  <a:srgbClr val="333333"/>
                </a:solidFill>
              </a:rPr>
              <a:t>o</a:t>
            </a:r>
            <a:r>
              <a:rPr lang="x-none" sz="2400">
                <a:solidFill>
                  <a:srgbClr val="333333"/>
                </a:solidFill>
              </a:rPr>
              <a:t>pstv</a:t>
            </a:r>
            <a:r>
              <a:rPr lang="x-none" sz="2400" spc="-10">
                <a:solidFill>
                  <a:srgbClr val="333333"/>
                </a:solidFill>
              </a:rPr>
              <a:t>e</a:t>
            </a:r>
            <a:r>
              <a:rPr lang="x-none" sz="2400">
                <a:solidFill>
                  <a:srgbClr val="333333"/>
                </a:solidFill>
              </a:rPr>
              <a:t>n</a:t>
            </a:r>
            <a:r>
              <a:rPr lang="sr-Latn-CS" sz="2400" dirty="0">
                <a:solidFill>
                  <a:srgbClr val="333333"/>
                </a:solidFill>
              </a:rPr>
              <a:t>a</a:t>
            </a:r>
            <a:r>
              <a:rPr lang="x-none" sz="2400" spc="25">
                <a:solidFill>
                  <a:srgbClr val="333333"/>
                </a:solidFill>
              </a:rPr>
              <a:t> </a:t>
            </a:r>
            <a:r>
              <a:rPr lang="sr-Latn-CS" sz="2400" dirty="0">
                <a:solidFill>
                  <a:srgbClr val="333333"/>
                </a:solidFill>
              </a:rPr>
              <a:t>vrednost</a:t>
            </a:r>
            <a:r>
              <a:rPr lang="x-none" sz="240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Spoznati vrednosti</a:t>
            </a:r>
            <a:endParaRPr lang="x-none" sz="3600" dirty="0">
              <a:latin typeface="+mn-lt"/>
              <a:ea typeface="+mn-ea"/>
              <a:cs typeface="+mn-cs"/>
            </a:endParaRPr>
          </a:p>
        </p:txBody>
      </p:sp>
      <p:sp>
        <p:nvSpPr>
          <p:cNvPr id="4" name="Content Placeholder 3"/>
          <p:cNvSpPr>
            <a:spLocks noGrp="1"/>
          </p:cNvSpPr>
          <p:nvPr>
            <p:ph idx="1"/>
          </p:nvPr>
        </p:nvSpPr>
        <p:spPr>
          <a:xfrm>
            <a:off x="408955" y="2204864"/>
            <a:ext cx="11340000" cy="4248000"/>
          </a:xfrm>
        </p:spPr>
        <p:txBody>
          <a:bodyPr/>
          <a:lstStyle/>
          <a:p>
            <a:pPr lvl="0" defTabSz="914400"/>
            <a:r>
              <a:rPr lang="x-none" sz="2400" spc="-15">
                <a:solidFill>
                  <a:srgbClr val="004992"/>
                </a:solidFill>
              </a:rPr>
              <a:t>Povratiti “</a:t>
            </a:r>
            <a:r>
              <a:rPr lang="x-none" sz="2400">
                <a:solidFill>
                  <a:srgbClr val="004992"/>
                </a:solidFill>
              </a:rPr>
              <a:t>izgubljeno</a:t>
            </a:r>
            <a:r>
              <a:rPr lang="x-none" sz="2400" spc="30">
                <a:solidFill>
                  <a:srgbClr val="004992"/>
                </a:solidFill>
              </a:rPr>
              <a:t> </a:t>
            </a:r>
            <a:r>
              <a:rPr lang="x-none" sz="2400" spc="-15">
                <a:solidFill>
                  <a:srgbClr val="004992"/>
                </a:solidFill>
              </a:rPr>
              <a:t>blago”</a:t>
            </a:r>
            <a:r>
              <a:rPr lang="x-none" sz="2400">
                <a:solidFill>
                  <a:srgbClr val="004992"/>
                </a:solidFill>
              </a:rPr>
              <a:t>:</a:t>
            </a:r>
          </a:p>
          <a:p>
            <a:pPr marL="342900" lvl="0" indent="-342900" defTabSz="914400">
              <a:buClr>
                <a:srgbClr val="333333"/>
              </a:buClr>
              <a:buFont typeface="WingDings"/>
              <a:buChar char=""/>
              <a:tabLst>
                <a:tab pos="373380" algn="l"/>
              </a:tabLst>
            </a:pPr>
            <a:r>
              <a:rPr lang="x-none" sz="2400">
                <a:solidFill>
                  <a:srgbClr val="333333"/>
                </a:solidFill>
              </a:rPr>
              <a:t>Pitaj</a:t>
            </a:r>
            <a:r>
              <a:rPr lang="x-none" sz="2400" spc="5">
                <a:solidFill>
                  <a:srgbClr val="333333"/>
                </a:solidFill>
              </a:rPr>
              <a:t> </a:t>
            </a:r>
            <a:r>
              <a:rPr lang="x-none" sz="2400">
                <a:solidFill>
                  <a:srgbClr val="333333"/>
                </a:solidFill>
              </a:rPr>
              <a:t>prijate</a:t>
            </a:r>
            <a:r>
              <a:rPr lang="x-none" sz="2400" spc="-20">
                <a:solidFill>
                  <a:srgbClr val="333333"/>
                </a:solidFill>
              </a:rPr>
              <a:t>l</a:t>
            </a:r>
            <a:r>
              <a:rPr lang="x-none" sz="2400" spc="-15">
                <a:solidFill>
                  <a:srgbClr val="333333"/>
                </a:solidFill>
              </a:rPr>
              <a:t>je</a:t>
            </a:r>
            <a:r>
              <a:rPr lang="x-none" sz="2400" spc="15">
                <a:solidFill>
                  <a:srgbClr val="333333"/>
                </a:solidFill>
              </a:rPr>
              <a:t> </a:t>
            </a:r>
            <a:r>
              <a:rPr lang="x-none" sz="2400">
                <a:solidFill>
                  <a:srgbClr val="333333"/>
                </a:solidFill>
              </a:rPr>
              <a:t>i</a:t>
            </a:r>
            <a:r>
              <a:rPr lang="x-none" sz="2400" spc="-25">
                <a:solidFill>
                  <a:srgbClr val="333333"/>
                </a:solidFill>
              </a:rPr>
              <a:t>l</a:t>
            </a:r>
            <a:r>
              <a:rPr lang="x-none" sz="2400">
                <a:solidFill>
                  <a:srgbClr val="333333"/>
                </a:solidFill>
              </a:rPr>
              <a:t>i</a:t>
            </a:r>
            <a:r>
              <a:rPr lang="x-none" sz="2400" spc="40">
                <a:solidFill>
                  <a:srgbClr val="333333"/>
                </a:solidFill>
              </a:rPr>
              <a:t> </a:t>
            </a:r>
            <a:r>
              <a:rPr lang="x-none" sz="2400" spc="-15">
                <a:solidFill>
                  <a:srgbClr val="333333"/>
                </a:solidFill>
              </a:rPr>
              <a:t>por</a:t>
            </a:r>
            <a:r>
              <a:rPr lang="x-none" sz="2400" spc="-25">
                <a:solidFill>
                  <a:srgbClr val="333333"/>
                </a:solidFill>
              </a:rPr>
              <a:t>o</a:t>
            </a:r>
            <a:r>
              <a:rPr lang="x-none" sz="2400">
                <a:solidFill>
                  <a:srgbClr val="333333"/>
                </a:solidFill>
              </a:rPr>
              <a:t>dicu</a:t>
            </a:r>
            <a:r>
              <a:rPr lang="x-none" sz="2400" spc="35">
                <a:solidFill>
                  <a:srgbClr val="333333"/>
                </a:solidFill>
              </a:rPr>
              <a:t> </a:t>
            </a:r>
            <a:r>
              <a:rPr lang="x-none" sz="2400" spc="-15">
                <a:solidFill>
                  <a:srgbClr val="333333"/>
                </a:solidFill>
              </a:rPr>
              <a:t>zbog kojih</a:t>
            </a:r>
            <a:r>
              <a:rPr lang="x-none" sz="2400" spc="15">
                <a:solidFill>
                  <a:srgbClr val="333333"/>
                </a:solidFill>
              </a:rPr>
              <a:t> </a:t>
            </a:r>
            <a:r>
              <a:rPr lang="x-none" sz="2400" spc="-15">
                <a:solidFill>
                  <a:srgbClr val="333333"/>
                </a:solidFill>
              </a:rPr>
              <a:t>k</a:t>
            </a:r>
            <a:r>
              <a:rPr lang="x-none" sz="2400" spc="-25">
                <a:solidFill>
                  <a:srgbClr val="333333"/>
                </a:solidFill>
              </a:rPr>
              <a:t>v</a:t>
            </a:r>
            <a:r>
              <a:rPr lang="x-none" sz="2400">
                <a:solidFill>
                  <a:srgbClr val="333333"/>
                </a:solidFill>
              </a:rPr>
              <a:t>a</a:t>
            </a:r>
            <a:r>
              <a:rPr lang="x-none" sz="2400" spc="-15">
                <a:solidFill>
                  <a:srgbClr val="333333"/>
                </a:solidFill>
              </a:rPr>
              <a:t>liteta</a:t>
            </a:r>
            <a:r>
              <a:rPr lang="x-none" sz="2400" spc="30">
                <a:solidFill>
                  <a:srgbClr val="333333"/>
                </a:solidFill>
              </a:rPr>
              <a:t> te </a:t>
            </a:r>
            <a:r>
              <a:rPr lang="x-none" sz="2400">
                <a:solidFill>
                  <a:srgbClr val="333333"/>
                </a:solidFill>
              </a:rPr>
              <a:t>c</a:t>
            </a:r>
            <a:r>
              <a:rPr lang="x-none" sz="2400" spc="-15">
                <a:solidFill>
                  <a:srgbClr val="333333"/>
                </a:solidFill>
              </a:rPr>
              <a:t>ene</a:t>
            </a:r>
            <a:r>
              <a:rPr lang="x-none" sz="2400">
                <a:solidFill>
                  <a:srgbClr val="333333"/>
                </a:solidFill>
              </a:rPr>
              <a:t>.</a:t>
            </a:r>
          </a:p>
          <a:p>
            <a:pPr marL="342900" marR="230504" lvl="0" indent="-342900" defTabSz="914400">
              <a:buClr>
                <a:srgbClr val="333333"/>
              </a:buClr>
              <a:buFont typeface="WingDings"/>
              <a:buChar char=""/>
              <a:tabLst>
                <a:tab pos="373380" algn="l"/>
              </a:tabLst>
            </a:pPr>
            <a:r>
              <a:rPr lang="x-none" sz="2400">
                <a:solidFill>
                  <a:srgbClr val="333333"/>
                </a:solidFill>
              </a:rPr>
              <a:t>Mis</a:t>
            </a:r>
            <a:r>
              <a:rPr lang="x-none" sz="2400" spc="-20">
                <a:solidFill>
                  <a:srgbClr val="333333"/>
                </a:solidFill>
              </a:rPr>
              <a:t>l</a:t>
            </a:r>
            <a:r>
              <a:rPr lang="x-none" sz="2400">
                <a:solidFill>
                  <a:srgbClr val="333333"/>
                </a:solidFill>
              </a:rPr>
              <a:t>i</a:t>
            </a:r>
            <a:r>
              <a:rPr lang="x-none" sz="2400" spc="30">
                <a:solidFill>
                  <a:srgbClr val="333333"/>
                </a:solidFill>
              </a:rPr>
              <a:t> </a:t>
            </a:r>
            <a:r>
              <a:rPr lang="x-none" sz="2400" spc="-15">
                <a:solidFill>
                  <a:srgbClr val="333333"/>
                </a:solidFill>
              </a:rPr>
              <a:t>na</a:t>
            </a:r>
            <a:r>
              <a:rPr lang="x-none" sz="2400" spc="10">
                <a:solidFill>
                  <a:srgbClr val="333333"/>
                </a:solidFill>
              </a:rPr>
              <a:t> </a:t>
            </a:r>
            <a:r>
              <a:rPr lang="x-none" sz="2400" u="sng" spc="-15">
                <a:solidFill>
                  <a:srgbClr val="333333"/>
                </a:solidFill>
              </a:rPr>
              <a:t>k</a:t>
            </a:r>
            <a:r>
              <a:rPr lang="x-none" sz="2400" u="sng" spc="-25">
                <a:solidFill>
                  <a:srgbClr val="333333"/>
                </a:solidFill>
              </a:rPr>
              <a:t>o</a:t>
            </a:r>
            <a:r>
              <a:rPr lang="x-none" sz="2400" u="sng" spc="-15">
                <a:solidFill>
                  <a:srgbClr val="333333"/>
                </a:solidFill>
              </a:rPr>
              <a:t>nkretne</a:t>
            </a:r>
            <a:r>
              <a:rPr lang="x-none" sz="2400" spc="45">
                <a:solidFill>
                  <a:srgbClr val="333333"/>
                </a:solidFill>
              </a:rPr>
              <a:t> </a:t>
            </a:r>
            <a:r>
              <a:rPr lang="x-none" sz="2400">
                <a:solidFill>
                  <a:srgbClr val="333333"/>
                </a:solidFill>
              </a:rPr>
              <a:t>s</a:t>
            </a:r>
            <a:r>
              <a:rPr lang="x-none" sz="2400" spc="-15">
                <a:solidFill>
                  <a:srgbClr val="333333"/>
                </a:solidFill>
              </a:rPr>
              <a:t>i</a:t>
            </a:r>
            <a:r>
              <a:rPr lang="x-none" sz="2400" spc="-10">
                <a:solidFill>
                  <a:srgbClr val="333333"/>
                </a:solidFill>
              </a:rPr>
              <a:t>t</a:t>
            </a:r>
            <a:r>
              <a:rPr lang="x-none" sz="2400" spc="-15">
                <a:solidFill>
                  <a:srgbClr val="333333"/>
                </a:solidFill>
              </a:rPr>
              <a:t>ua</a:t>
            </a:r>
            <a:r>
              <a:rPr lang="x-none" sz="2400">
                <a:solidFill>
                  <a:srgbClr val="333333"/>
                </a:solidFill>
              </a:rPr>
              <a:t>c</a:t>
            </a:r>
            <a:r>
              <a:rPr lang="x-none" sz="2400" spc="-15">
                <a:solidFill>
                  <a:srgbClr val="333333"/>
                </a:solidFill>
              </a:rPr>
              <a:t>ije</a:t>
            </a:r>
            <a:r>
              <a:rPr lang="x-none" sz="2400" spc="25">
                <a:solidFill>
                  <a:srgbClr val="333333"/>
                </a:solidFill>
              </a:rPr>
              <a:t> </a:t>
            </a:r>
            <a:r>
              <a:rPr lang="x-none" sz="2400" spc="-20">
                <a:solidFill>
                  <a:srgbClr val="333333"/>
                </a:solidFill>
              </a:rPr>
              <a:t>u</a:t>
            </a:r>
            <a:r>
              <a:rPr lang="x-none" sz="2400" spc="10">
                <a:solidFill>
                  <a:srgbClr val="333333"/>
                </a:solidFill>
              </a:rPr>
              <a:t> </a:t>
            </a:r>
            <a:r>
              <a:rPr lang="x-none" sz="2400" spc="-15">
                <a:solidFill>
                  <a:srgbClr val="333333"/>
                </a:solidFill>
              </a:rPr>
              <a:t>k</a:t>
            </a:r>
            <a:r>
              <a:rPr lang="x-none" sz="2400" spc="-25">
                <a:solidFill>
                  <a:srgbClr val="333333"/>
                </a:solidFill>
              </a:rPr>
              <a:t>o</a:t>
            </a:r>
            <a:r>
              <a:rPr lang="x-none" sz="2400" spc="-15">
                <a:solidFill>
                  <a:srgbClr val="333333"/>
                </a:solidFill>
              </a:rPr>
              <a:t>jima</a:t>
            </a:r>
            <a:r>
              <a:rPr lang="x-none" sz="2400" spc="20">
                <a:solidFill>
                  <a:srgbClr val="333333"/>
                </a:solidFill>
              </a:rPr>
              <a:t> </a:t>
            </a:r>
            <a:r>
              <a:rPr lang="x-none" sz="2400">
                <a:solidFill>
                  <a:srgbClr val="333333"/>
                </a:solidFill>
              </a:rPr>
              <a:t>si </a:t>
            </a:r>
            <a:r>
              <a:rPr lang="x-none" sz="2400" spc="-15">
                <a:solidFill>
                  <a:srgbClr val="333333"/>
                </a:solidFill>
              </a:rPr>
              <a:t>se</a:t>
            </a:r>
            <a:r>
              <a:rPr lang="x-none" sz="2400">
                <a:solidFill>
                  <a:srgbClr val="333333"/>
                </a:solidFill>
              </a:rPr>
              <a:t> d</a:t>
            </a:r>
            <a:r>
              <a:rPr lang="x-none" sz="2400" spc="-15">
                <a:solidFill>
                  <a:srgbClr val="333333"/>
                </a:solidFill>
              </a:rPr>
              <a:t>obro snašao</a:t>
            </a:r>
            <a:r>
              <a:rPr lang="x-none" sz="2400" spc="45">
                <a:solidFill>
                  <a:srgbClr val="333333"/>
                </a:solidFill>
              </a:rPr>
              <a:t> i možda </a:t>
            </a:r>
            <a:r>
              <a:rPr lang="x-none" sz="2400" spc="-15">
                <a:solidFill>
                  <a:srgbClr val="333333"/>
                </a:solidFill>
              </a:rPr>
              <a:t>bio/la </a:t>
            </a:r>
            <a:r>
              <a:rPr lang="x-none" sz="2400" spc="45">
                <a:solidFill>
                  <a:srgbClr val="333333"/>
                </a:solidFill>
              </a:rPr>
              <a:t>još</a:t>
            </a:r>
            <a:r>
              <a:rPr lang="x-none" sz="2400" spc="5">
                <a:solidFill>
                  <a:srgbClr val="333333"/>
                </a:solidFill>
              </a:rPr>
              <a:t> </a:t>
            </a:r>
            <a:r>
              <a:rPr lang="x-none" sz="2400" spc="-10">
                <a:solidFill>
                  <a:srgbClr val="333333"/>
                </a:solidFill>
              </a:rPr>
              <a:t>i</a:t>
            </a:r>
            <a:r>
              <a:rPr lang="x-none" sz="2400" spc="10">
                <a:solidFill>
                  <a:srgbClr val="333333"/>
                </a:solidFill>
              </a:rPr>
              <a:t> p</a:t>
            </a:r>
            <a:r>
              <a:rPr lang="x-none" sz="2400" spc="-20">
                <a:solidFill>
                  <a:srgbClr val="333333"/>
                </a:solidFill>
              </a:rPr>
              <a:t>o</a:t>
            </a:r>
            <a:r>
              <a:rPr lang="x-none" sz="2400" spc="-15">
                <a:solidFill>
                  <a:srgbClr val="333333"/>
                </a:solidFill>
              </a:rPr>
              <a:t>hvaljen/a</a:t>
            </a:r>
            <a:r>
              <a:rPr lang="x-none" sz="2400" spc="10">
                <a:solidFill>
                  <a:srgbClr val="333333"/>
                </a:solidFill>
              </a:rPr>
              <a:t> </a:t>
            </a:r>
            <a:r>
              <a:rPr lang="x-none" sz="2400">
                <a:solidFill>
                  <a:srgbClr val="333333"/>
                </a:solidFill>
              </a:rPr>
              <a:t>(i</a:t>
            </a:r>
            <a:r>
              <a:rPr lang="x-none" sz="2400" spc="5">
                <a:solidFill>
                  <a:srgbClr val="333333"/>
                </a:solidFill>
              </a:rPr>
              <a:t> </a:t>
            </a:r>
            <a:r>
              <a:rPr lang="x-none" sz="2400" spc="-20">
                <a:solidFill>
                  <a:srgbClr val="333333"/>
                </a:solidFill>
              </a:rPr>
              <a:t>m</a:t>
            </a:r>
            <a:r>
              <a:rPr lang="x-none" sz="2400" spc="-15">
                <a:solidFill>
                  <a:srgbClr val="333333"/>
                </a:solidFill>
              </a:rPr>
              <a:t>ale</a:t>
            </a:r>
            <a:r>
              <a:rPr lang="x-none" sz="2400" spc="-5">
                <a:solidFill>
                  <a:srgbClr val="333333"/>
                </a:solidFill>
              </a:rPr>
              <a:t> </a:t>
            </a:r>
            <a:r>
              <a:rPr lang="x-none" sz="2400" spc="-15">
                <a:solidFill>
                  <a:srgbClr val="333333"/>
                </a:solidFill>
              </a:rPr>
              <a:t>stvari</a:t>
            </a:r>
            <a:r>
              <a:rPr lang="x-none" sz="2400" spc="35">
                <a:solidFill>
                  <a:srgbClr val="333333"/>
                </a:solidFill>
              </a:rPr>
              <a:t> </a:t>
            </a:r>
            <a:r>
              <a:rPr lang="x-none" sz="2400" spc="-15">
                <a:solidFill>
                  <a:srgbClr val="333333"/>
                </a:solidFill>
              </a:rPr>
              <a:t>se</a:t>
            </a:r>
            <a:r>
              <a:rPr lang="x-none" sz="2400" spc="-10">
                <a:solidFill>
                  <a:srgbClr val="333333"/>
                </a:solidFill>
              </a:rPr>
              <a:t> </a:t>
            </a:r>
            <a:r>
              <a:rPr lang="x-none" sz="2400">
                <a:solidFill>
                  <a:srgbClr val="333333"/>
                </a:solidFill>
              </a:rPr>
              <a:t>r</a:t>
            </a:r>
            <a:r>
              <a:rPr lang="x-none" sz="2400" spc="-10">
                <a:solidFill>
                  <a:srgbClr val="333333"/>
                </a:solidFill>
              </a:rPr>
              <a:t>a</a:t>
            </a:r>
            <a:r>
              <a:rPr lang="x-none" sz="2400">
                <a:solidFill>
                  <a:srgbClr val="333333"/>
                </a:solidFill>
              </a:rPr>
              <a:t>čunaj</a:t>
            </a:r>
            <a:r>
              <a:rPr lang="x-none" sz="2400" spc="10">
                <a:solidFill>
                  <a:srgbClr val="333333"/>
                </a:solidFill>
              </a:rPr>
              <a:t>u</a:t>
            </a:r>
            <a:r>
              <a:rPr lang="x-none" sz="2400" spc="-10">
                <a:solidFill>
                  <a:srgbClr val="333333"/>
                </a:solidFill>
              </a:rPr>
              <a:t>).</a:t>
            </a:r>
            <a:endParaRPr lang="x-none" sz="2400">
              <a:solidFill>
                <a:srgbClr val="333333"/>
              </a:solidFill>
            </a:endParaRPr>
          </a:p>
          <a:p>
            <a:pPr marL="342900" marR="6350" lvl="0" indent="-342900" defTabSz="914400">
              <a:buClr>
                <a:srgbClr val="333333"/>
              </a:buClr>
              <a:buFont typeface="WingDings"/>
              <a:buChar char=""/>
              <a:tabLst>
                <a:tab pos="373380" algn="l"/>
              </a:tabLst>
            </a:pPr>
            <a:r>
              <a:rPr lang="x-none" sz="2400" spc="-10">
                <a:solidFill>
                  <a:srgbClr val="333333"/>
                </a:solidFill>
              </a:rPr>
              <a:t>...</a:t>
            </a:r>
            <a:r>
              <a:rPr lang="x-none" sz="2400" spc="10">
                <a:solidFill>
                  <a:srgbClr val="333333"/>
                </a:solidFill>
              </a:rPr>
              <a:t> </a:t>
            </a:r>
            <a:r>
              <a:rPr lang="x-none" sz="2400">
                <a:solidFill>
                  <a:srgbClr val="333333"/>
                </a:solidFill>
              </a:rPr>
              <a:t>I nap</a:t>
            </a:r>
            <a:r>
              <a:rPr lang="x-none" sz="2400" spc="-10">
                <a:solidFill>
                  <a:srgbClr val="333333"/>
                </a:solidFill>
              </a:rPr>
              <a:t>i</a:t>
            </a:r>
            <a:r>
              <a:rPr lang="x-none" sz="2400" spc="-25">
                <a:solidFill>
                  <a:srgbClr val="333333"/>
                </a:solidFill>
              </a:rPr>
              <a:t>š</a:t>
            </a:r>
            <a:r>
              <a:rPr lang="x-none" sz="2400" spc="-10">
                <a:solidFill>
                  <a:srgbClr val="333333"/>
                </a:solidFill>
              </a:rPr>
              <a:t>i</a:t>
            </a:r>
            <a:r>
              <a:rPr lang="x-none" sz="2400" spc="20">
                <a:solidFill>
                  <a:srgbClr val="333333"/>
                </a:solidFill>
              </a:rPr>
              <a:t> </a:t>
            </a:r>
            <a:r>
              <a:rPr lang="x-none" sz="2400">
                <a:solidFill>
                  <a:srgbClr val="333333"/>
                </a:solidFill>
              </a:rPr>
              <a:t>o</a:t>
            </a:r>
            <a:r>
              <a:rPr lang="x-none" sz="2400" spc="-10">
                <a:solidFill>
                  <a:srgbClr val="333333"/>
                </a:solidFill>
              </a:rPr>
              <a:t>v</a:t>
            </a:r>
            <a:r>
              <a:rPr lang="x-none" sz="2400">
                <a:solidFill>
                  <a:srgbClr val="333333"/>
                </a:solidFill>
              </a:rPr>
              <a:t>a</a:t>
            </a:r>
            <a:r>
              <a:rPr lang="x-none" sz="2400" spc="10">
                <a:solidFill>
                  <a:srgbClr val="333333"/>
                </a:solidFill>
              </a:rPr>
              <a:t> </a:t>
            </a:r>
            <a:r>
              <a:rPr lang="x-none" sz="2400" spc="-10">
                <a:solidFill>
                  <a:srgbClr val="333333"/>
                </a:solidFill>
              </a:rPr>
              <a:t>i</a:t>
            </a:r>
            <a:r>
              <a:rPr lang="x-none" sz="2400" spc="-25">
                <a:solidFill>
                  <a:srgbClr val="333333"/>
                </a:solidFill>
              </a:rPr>
              <a:t>s</a:t>
            </a:r>
            <a:r>
              <a:rPr lang="x-none" sz="2400">
                <a:solidFill>
                  <a:srgbClr val="333333"/>
                </a:solidFill>
              </a:rPr>
              <a:t>kustva</a:t>
            </a:r>
            <a:r>
              <a:rPr lang="x-none" sz="2400" spc="30">
                <a:solidFill>
                  <a:srgbClr val="333333"/>
                </a:solidFill>
              </a:rPr>
              <a:t> </a:t>
            </a:r>
            <a:r>
              <a:rPr lang="x-none" sz="2400">
                <a:solidFill>
                  <a:srgbClr val="333333"/>
                </a:solidFill>
              </a:rPr>
              <a:t>u</a:t>
            </a:r>
            <a:r>
              <a:rPr lang="x-none" sz="2400" spc="25">
                <a:solidFill>
                  <a:srgbClr val="333333"/>
                </a:solidFill>
              </a:rPr>
              <a:t> </a:t>
            </a:r>
            <a:r>
              <a:rPr lang="x-none" sz="2400">
                <a:solidFill>
                  <a:srgbClr val="333333"/>
                </a:solidFill>
              </a:rPr>
              <a:t>“D</a:t>
            </a:r>
            <a:r>
              <a:rPr lang="x-none" sz="2400" spc="-15">
                <a:solidFill>
                  <a:srgbClr val="333333"/>
                </a:solidFill>
              </a:rPr>
              <a:t>nevnik</a:t>
            </a:r>
            <a:r>
              <a:rPr lang="x-none" sz="2400" spc="25">
                <a:solidFill>
                  <a:srgbClr val="333333"/>
                </a:solidFill>
              </a:rPr>
              <a:t> </a:t>
            </a:r>
            <a:r>
              <a:rPr lang="x-none" sz="2400" spc="-15">
                <a:solidFill>
                  <a:srgbClr val="333333"/>
                </a:solidFill>
              </a:rPr>
              <a:t>r</a:t>
            </a:r>
            <a:r>
              <a:rPr lang="x-none" sz="2400" spc="-25">
                <a:solidFill>
                  <a:srgbClr val="333333"/>
                </a:solidFill>
              </a:rPr>
              <a:t>a</a:t>
            </a:r>
            <a:r>
              <a:rPr lang="x-none" sz="2400">
                <a:solidFill>
                  <a:srgbClr val="333333"/>
                </a:solidFill>
              </a:rPr>
              <a:t>dost</a:t>
            </a:r>
            <a:r>
              <a:rPr lang="x-none" sz="2400" spc="-15">
                <a:solidFill>
                  <a:srgbClr val="333333"/>
                </a:solidFill>
              </a:rPr>
              <a:t>i”*,</a:t>
            </a:r>
            <a:r>
              <a:rPr lang="x-none" sz="2400" spc="10">
                <a:solidFill>
                  <a:srgbClr val="333333"/>
                </a:solidFill>
              </a:rPr>
              <a:t> </a:t>
            </a:r>
            <a:r>
              <a:rPr lang="x-none" sz="2400" spc="-15">
                <a:solidFill>
                  <a:srgbClr val="333333"/>
                </a:solidFill>
              </a:rPr>
              <a:t>tako</a:t>
            </a:r>
            <a:r>
              <a:rPr lang="x-none" sz="2400" spc="-10">
                <a:solidFill>
                  <a:srgbClr val="333333"/>
                </a:solidFill>
              </a:rPr>
              <a:t> </a:t>
            </a:r>
            <a:r>
              <a:rPr lang="x-none" sz="2400">
                <a:solidFill>
                  <a:srgbClr val="333333"/>
                </a:solidFill>
              </a:rPr>
              <a:t>da</a:t>
            </a:r>
            <a:r>
              <a:rPr lang="x-none" sz="2400" spc="5">
                <a:solidFill>
                  <a:srgbClr val="333333"/>
                </a:solidFill>
              </a:rPr>
              <a:t> </a:t>
            </a:r>
            <a:r>
              <a:rPr lang="x-none" sz="2400">
                <a:solidFill>
                  <a:srgbClr val="333333"/>
                </a:solidFill>
              </a:rPr>
              <a:t>možeš da</a:t>
            </a:r>
            <a:r>
              <a:rPr lang="x-none" sz="2400" spc="5">
                <a:solidFill>
                  <a:srgbClr val="333333"/>
                </a:solidFill>
              </a:rPr>
              <a:t> </a:t>
            </a:r>
            <a:r>
              <a:rPr lang="x-none" sz="2400" spc="-15">
                <a:solidFill>
                  <a:srgbClr val="333333"/>
                </a:solidFill>
              </a:rPr>
              <a:t>ih</a:t>
            </a:r>
            <a:r>
              <a:rPr lang="x-none" sz="2400" spc="15">
                <a:solidFill>
                  <a:srgbClr val="333333"/>
                </a:solidFill>
              </a:rPr>
              <a:t> </a:t>
            </a:r>
            <a:r>
              <a:rPr lang="x-none" sz="2400">
                <a:solidFill>
                  <a:srgbClr val="333333"/>
                </a:solidFill>
              </a:rPr>
              <a:t>se prise</a:t>
            </a:r>
            <a:r>
              <a:rPr lang="x-none" sz="2400" spc="-15">
                <a:solidFill>
                  <a:srgbClr val="333333"/>
                </a:solidFill>
              </a:rPr>
              <a:t>tiš</a:t>
            </a:r>
            <a:r>
              <a:rPr lang="x-none" sz="2400" spc="10">
                <a:solidFill>
                  <a:srgbClr val="333333"/>
                </a:solidFill>
              </a:rPr>
              <a:t> </a:t>
            </a:r>
            <a:r>
              <a:rPr lang="x-none" sz="2400">
                <a:solidFill>
                  <a:srgbClr val="333333"/>
                </a:solidFill>
              </a:rPr>
              <a:t>u</a:t>
            </a:r>
            <a:r>
              <a:rPr lang="x-none" sz="2400" spc="5">
                <a:solidFill>
                  <a:srgbClr val="333333"/>
                </a:solidFill>
              </a:rPr>
              <a:t> </a:t>
            </a:r>
            <a:r>
              <a:rPr lang="x-none" sz="2400" spc="-10">
                <a:solidFill>
                  <a:srgbClr val="333333"/>
                </a:solidFill>
              </a:rPr>
              <a:t>teškim</a:t>
            </a:r>
            <a:r>
              <a:rPr lang="x-none" sz="2400" spc="65">
                <a:solidFill>
                  <a:srgbClr val="333333"/>
                </a:solidFill>
              </a:rPr>
              <a:t> </a:t>
            </a:r>
            <a:r>
              <a:rPr lang="x-none" sz="2400" spc="-15">
                <a:solidFill>
                  <a:srgbClr val="333333"/>
                </a:solidFill>
              </a:rPr>
              <a:t>per</a:t>
            </a:r>
            <a:r>
              <a:rPr lang="x-none" sz="2400" spc="-25">
                <a:solidFill>
                  <a:srgbClr val="333333"/>
                </a:solidFill>
              </a:rPr>
              <a:t>i</a:t>
            </a:r>
            <a:r>
              <a:rPr lang="x-none" sz="2400" spc="-15">
                <a:solidFill>
                  <a:srgbClr val="333333"/>
                </a:solidFill>
              </a:rPr>
              <a:t>odim</a:t>
            </a:r>
            <a:r>
              <a:rPr lang="x-none" sz="2400" spc="-25">
                <a:solidFill>
                  <a:srgbClr val="333333"/>
                </a:solidFill>
              </a:rPr>
              <a:t>a</a:t>
            </a:r>
            <a:r>
              <a:rPr lang="x-none" sz="2400" spc="-10">
                <a:solidFill>
                  <a:srgbClr val="333333"/>
                </a:solidFill>
              </a:rPr>
              <a:t>.</a:t>
            </a:r>
            <a:endParaRPr lang="en-US" sz="2400" dirty="0">
              <a:solidFill>
                <a:srgbClr val="333333"/>
              </a:solidFill>
            </a:endParaRPr>
          </a:p>
        </p:txBody>
      </p:sp>
      <p:sp>
        <p:nvSpPr>
          <p:cNvPr id="5" name="object 5"/>
          <p:cNvSpPr txBox="1"/>
          <p:nvPr/>
        </p:nvSpPr>
        <p:spPr>
          <a:xfrm>
            <a:off x="408955" y="6231249"/>
            <a:ext cx="11376000" cy="221615"/>
          </a:xfrm>
          <a:prstGeom prst="rect">
            <a:avLst/>
          </a:prstGeom>
        </p:spPr>
        <p:txBody>
          <a:bodyPr vert="horz" wrap="square" lIns="0" tIns="0" rIns="0" bIns="0" rtlCol="0">
            <a:noAutofit/>
          </a:bodyPr>
          <a:lstStyle/>
          <a:p>
            <a:pPr marL="12700">
              <a:lnSpc>
                <a:spcPct val="100000"/>
              </a:lnSpc>
            </a:pPr>
            <a:r>
              <a:rPr lang="x-none" sz="1400" dirty="0">
                <a:solidFill>
                  <a:srgbClr val="333333"/>
                </a:solidFill>
              </a:rPr>
              <a:t>*</a:t>
            </a:r>
            <a:r>
              <a:rPr lang="x-none" sz="1400" spc="-10" dirty="0">
                <a:solidFill>
                  <a:srgbClr val="333333"/>
                </a:solidFill>
              </a:rPr>
              <a:t> </a:t>
            </a:r>
            <a:r>
              <a:rPr lang="x-none" sz="1400" dirty="0">
                <a:solidFill>
                  <a:srgbClr val="333333"/>
                </a:solidFill>
              </a:rPr>
              <a:t>U</a:t>
            </a:r>
            <a:r>
              <a:rPr lang="x-none" sz="1400" spc="-10" dirty="0">
                <a:solidFill>
                  <a:srgbClr val="333333"/>
                </a:solidFill>
              </a:rPr>
              <a:t> </a:t>
            </a:r>
            <a:r>
              <a:rPr lang="x-none" sz="1400">
                <a:solidFill>
                  <a:srgbClr val="333333"/>
                </a:solidFill>
              </a:rPr>
              <a:t>t</a:t>
            </a:r>
            <a:r>
              <a:rPr lang="x-none" sz="1400" spc="-20">
                <a:solidFill>
                  <a:srgbClr val="333333"/>
                </a:solidFill>
              </a:rPr>
              <a:t>v</a:t>
            </a:r>
            <a:r>
              <a:rPr lang="x-none" sz="1400">
                <a:solidFill>
                  <a:srgbClr val="333333"/>
                </a:solidFill>
              </a:rPr>
              <a:t>om</a:t>
            </a:r>
            <a:r>
              <a:rPr lang="x-none" sz="1400" spc="-20">
                <a:solidFill>
                  <a:srgbClr val="333333"/>
                </a:solidFill>
              </a:rPr>
              <a:t> </a:t>
            </a:r>
            <a:r>
              <a:rPr lang="x-none" sz="1400">
                <a:solidFill>
                  <a:srgbClr val="333333"/>
                </a:solidFill>
              </a:rPr>
              <a:t>“Dnevn</a:t>
            </a:r>
            <a:r>
              <a:rPr lang="x-none" sz="1400" spc="10">
                <a:solidFill>
                  <a:srgbClr val="333333"/>
                </a:solidFill>
              </a:rPr>
              <a:t>i</a:t>
            </a:r>
            <a:r>
              <a:rPr lang="x-none" sz="1400">
                <a:solidFill>
                  <a:srgbClr val="333333"/>
                </a:solidFill>
              </a:rPr>
              <a:t>ku</a:t>
            </a:r>
            <a:r>
              <a:rPr lang="x-none" sz="1400" spc="-45">
                <a:solidFill>
                  <a:srgbClr val="333333"/>
                </a:solidFill>
              </a:rPr>
              <a:t> </a:t>
            </a:r>
            <a:r>
              <a:rPr lang="x-none" sz="1400" spc="-25">
                <a:solidFill>
                  <a:srgbClr val="333333"/>
                </a:solidFill>
              </a:rPr>
              <a:t>r</a:t>
            </a:r>
            <a:r>
              <a:rPr lang="x-none" sz="1400">
                <a:solidFill>
                  <a:srgbClr val="333333"/>
                </a:solidFill>
              </a:rPr>
              <a:t>adost</a:t>
            </a:r>
            <a:r>
              <a:rPr lang="x-none" sz="1400" spc="5">
                <a:solidFill>
                  <a:srgbClr val="333333"/>
                </a:solidFill>
              </a:rPr>
              <a:t>i</a:t>
            </a:r>
            <a:r>
              <a:rPr lang="x-none" sz="1400">
                <a:solidFill>
                  <a:srgbClr val="333333"/>
                </a:solidFill>
              </a:rPr>
              <a:t>”</a:t>
            </a:r>
            <a:r>
              <a:rPr lang="x-none" sz="1400" spc="-35">
                <a:solidFill>
                  <a:srgbClr val="333333"/>
                </a:solidFill>
              </a:rPr>
              <a:t> </a:t>
            </a:r>
            <a:r>
              <a:rPr lang="x-none" sz="1400" dirty="0">
                <a:solidFill>
                  <a:srgbClr val="333333"/>
                </a:solidFill>
              </a:rPr>
              <a:t>bi</a:t>
            </a:r>
            <a:r>
              <a:rPr lang="x-none" sz="1400" spc="-5" dirty="0">
                <a:solidFill>
                  <a:srgbClr val="333333"/>
                </a:solidFill>
              </a:rPr>
              <a:t> </a:t>
            </a:r>
            <a:r>
              <a:rPr lang="x-none" sz="1400" dirty="0">
                <a:solidFill>
                  <a:srgbClr val="333333"/>
                </a:solidFill>
              </a:rPr>
              <a:t>treba</a:t>
            </a:r>
            <a:r>
              <a:rPr lang="x-none" sz="1400" spc="10" dirty="0">
                <a:solidFill>
                  <a:srgbClr val="333333"/>
                </a:solidFill>
              </a:rPr>
              <a:t>l</a:t>
            </a:r>
            <a:r>
              <a:rPr lang="x-none" sz="1400" dirty="0">
                <a:solidFill>
                  <a:srgbClr val="333333"/>
                </a:solidFill>
              </a:rPr>
              <a:t>o</a:t>
            </a:r>
            <a:r>
              <a:rPr lang="x-none" sz="1400" spc="-30" dirty="0">
                <a:solidFill>
                  <a:srgbClr val="333333"/>
                </a:solidFill>
              </a:rPr>
              <a:t> </a:t>
            </a:r>
            <a:r>
              <a:rPr lang="x-none" sz="1400" dirty="0">
                <a:solidFill>
                  <a:srgbClr val="333333"/>
                </a:solidFill>
              </a:rPr>
              <a:t>n</a:t>
            </a:r>
            <a:r>
              <a:rPr lang="x-none" sz="1400" spc="-5" dirty="0">
                <a:solidFill>
                  <a:srgbClr val="333333"/>
                </a:solidFill>
              </a:rPr>
              <a:t>a</a:t>
            </a:r>
            <a:r>
              <a:rPr lang="x-none" sz="1400" dirty="0">
                <a:solidFill>
                  <a:srgbClr val="333333"/>
                </a:solidFill>
              </a:rPr>
              <a:t>p</a:t>
            </a:r>
            <a:r>
              <a:rPr lang="x-none" sz="1400" spc="10" dirty="0">
                <a:solidFill>
                  <a:srgbClr val="333333"/>
                </a:solidFill>
              </a:rPr>
              <a:t>i</a:t>
            </a:r>
            <a:r>
              <a:rPr lang="x-none" sz="1400" dirty="0">
                <a:solidFill>
                  <a:srgbClr val="333333"/>
                </a:solidFill>
              </a:rPr>
              <a:t>sa</a:t>
            </a:r>
            <a:r>
              <a:rPr lang="x-none" sz="1400" spc="-5" dirty="0">
                <a:solidFill>
                  <a:srgbClr val="333333"/>
                </a:solidFill>
              </a:rPr>
              <a:t>t</a:t>
            </a:r>
            <a:r>
              <a:rPr lang="x-none" sz="1400" dirty="0">
                <a:solidFill>
                  <a:srgbClr val="333333"/>
                </a:solidFill>
              </a:rPr>
              <a:t>i</a:t>
            </a:r>
            <a:r>
              <a:rPr lang="x-none" sz="1400" spc="-30" dirty="0">
                <a:solidFill>
                  <a:srgbClr val="333333"/>
                </a:solidFill>
              </a:rPr>
              <a:t> </a:t>
            </a:r>
            <a:r>
              <a:rPr lang="x-none" sz="1400" dirty="0">
                <a:solidFill>
                  <a:srgbClr val="333333"/>
                </a:solidFill>
              </a:rPr>
              <a:t>samo</a:t>
            </a:r>
            <a:r>
              <a:rPr lang="x-none" sz="1400" spc="-30" dirty="0">
                <a:solidFill>
                  <a:srgbClr val="333333"/>
                </a:solidFill>
              </a:rPr>
              <a:t> </a:t>
            </a:r>
            <a:r>
              <a:rPr lang="x-none" sz="1400" dirty="0">
                <a:solidFill>
                  <a:srgbClr val="333333"/>
                </a:solidFill>
              </a:rPr>
              <a:t>pozit</a:t>
            </a:r>
            <a:r>
              <a:rPr lang="x-none" sz="1400" spc="5" dirty="0">
                <a:solidFill>
                  <a:srgbClr val="333333"/>
                </a:solidFill>
              </a:rPr>
              <a:t>i</a:t>
            </a:r>
            <a:r>
              <a:rPr lang="x-none" sz="1400" dirty="0">
                <a:solidFill>
                  <a:srgbClr val="333333"/>
                </a:solidFill>
              </a:rPr>
              <a:t>vne</a:t>
            </a:r>
            <a:r>
              <a:rPr lang="x-none" sz="1400" spc="-25" dirty="0">
                <a:solidFill>
                  <a:srgbClr val="333333"/>
                </a:solidFill>
              </a:rPr>
              <a:t> </a:t>
            </a:r>
            <a:r>
              <a:rPr lang="x-none" sz="1400" dirty="0">
                <a:solidFill>
                  <a:srgbClr val="333333"/>
                </a:solidFill>
              </a:rPr>
              <a:t>aspekte</a:t>
            </a:r>
            <a:r>
              <a:rPr lang="x-none" sz="1400" spc="-10" dirty="0">
                <a:solidFill>
                  <a:srgbClr val="333333"/>
                </a:solidFill>
              </a:rPr>
              <a:t> </a:t>
            </a:r>
            <a:r>
              <a:rPr lang="x-none" sz="1400" dirty="0">
                <a:solidFill>
                  <a:srgbClr val="333333"/>
                </a:solidFill>
              </a:rPr>
              <a:t>dan</a:t>
            </a:r>
            <a:r>
              <a:rPr lang="x-none" sz="1400" spc="-10" dirty="0">
                <a:solidFill>
                  <a:srgbClr val="333333"/>
                </a:solidFill>
              </a:rPr>
              <a:t>a</a:t>
            </a:r>
            <a:r>
              <a:rPr lang="x-none" sz="1400" dirty="0">
                <a:solidFill>
                  <a:srgbClr val="333333"/>
                </a:solidFill>
              </a:rPr>
              <a:t>.</a:t>
            </a:r>
          </a:p>
        </p:txBody>
      </p:sp>
      <p:pic>
        <p:nvPicPr>
          <p:cNvPr id="8"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
        <p:nvSpPr>
          <p:cNvPr id="6" name="Footer Placeholder 5"/>
          <p:cNvSpPr>
            <a:spLocks noGrp="1"/>
          </p:cNvSpPr>
          <p:nvPr>
            <p:ph type="ftr" sz="quarter" idx="11"/>
          </p:nvPr>
        </p:nvSpPr>
        <p:spPr/>
        <p:txBody>
          <a:bodyPr/>
          <a:lstStyle/>
          <a:p>
            <a:r>
              <a:rPr lang="en-US"/>
              <a:t>Metakognitivni trening 9 – Samopouzdanje</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1</a:t>
            </a:r>
            <a:endParaRPr lang="x-none" sz="3600" dirty="0">
              <a:latin typeface="+mn-lt"/>
              <a:ea typeface="+mn-ea"/>
              <a:cs typeface="+mn-cs"/>
            </a:endParaRPr>
          </a:p>
        </p:txBody>
      </p:sp>
      <p:sp>
        <p:nvSpPr>
          <p:cNvPr id="6" name="Content Placeholder 5"/>
          <p:cNvSpPr>
            <a:spLocks noGrp="1"/>
          </p:cNvSpPr>
          <p:nvPr>
            <p:ph idx="1"/>
          </p:nvPr>
        </p:nvSpPr>
        <p:spPr/>
        <p:txBody>
          <a:bodyPr/>
          <a:lstStyle/>
          <a:p>
            <a:pPr lvl="0" algn="ctr" defTabSz="914400"/>
            <a:r>
              <a:rPr lang="x-none" sz="2400">
                <a:solidFill>
                  <a:srgbClr val="004992"/>
                </a:solidFill>
              </a:rPr>
              <a:t>Šta </a:t>
            </a:r>
            <a:r>
              <a:rPr lang="x-none" sz="2400" spc="-10">
                <a:solidFill>
                  <a:srgbClr val="004992"/>
                </a:solidFill>
              </a:rPr>
              <a:t>ti</a:t>
            </a:r>
            <a:r>
              <a:rPr lang="x-none" sz="2400" spc="10">
                <a:solidFill>
                  <a:srgbClr val="004992"/>
                </a:solidFill>
              </a:rPr>
              <a:t> </a:t>
            </a:r>
            <a:r>
              <a:rPr lang="x-none" sz="2400">
                <a:solidFill>
                  <a:srgbClr val="004992"/>
                </a:solidFill>
              </a:rPr>
              <a:t>se </a:t>
            </a:r>
            <a:r>
              <a:rPr lang="x-none" sz="2400" spc="-15">
                <a:solidFill>
                  <a:srgbClr val="004992"/>
                </a:solidFill>
              </a:rPr>
              <a:t>sv</a:t>
            </a:r>
            <a:r>
              <a:rPr lang="x-none" sz="2400" spc="-20">
                <a:solidFill>
                  <a:srgbClr val="004992"/>
                </a:solidFill>
              </a:rPr>
              <a:t>i</a:t>
            </a:r>
            <a:r>
              <a:rPr lang="x-none" sz="2400">
                <a:solidFill>
                  <a:srgbClr val="004992"/>
                </a:solidFill>
              </a:rPr>
              <a:t>đa</a:t>
            </a:r>
            <a:r>
              <a:rPr lang="x-none" sz="2400" spc="30">
                <a:solidFill>
                  <a:srgbClr val="004992"/>
                </a:solidFill>
              </a:rPr>
              <a:t> </a:t>
            </a:r>
            <a:r>
              <a:rPr lang="x-none" sz="2400">
                <a:solidFill>
                  <a:srgbClr val="004992"/>
                </a:solidFill>
              </a:rPr>
              <a:t>k</a:t>
            </a:r>
            <a:r>
              <a:rPr lang="x-none" sz="2400" spc="-10">
                <a:solidFill>
                  <a:srgbClr val="004992"/>
                </a:solidFill>
              </a:rPr>
              <a:t>o</a:t>
            </a:r>
            <a:r>
              <a:rPr lang="x-none" sz="2400">
                <a:solidFill>
                  <a:srgbClr val="004992"/>
                </a:solidFill>
              </a:rPr>
              <a:t>d</a:t>
            </a:r>
            <a:r>
              <a:rPr lang="x-none" sz="2400" spc="20">
                <a:solidFill>
                  <a:srgbClr val="004992"/>
                </a:solidFill>
              </a:rPr>
              <a:t> </a:t>
            </a:r>
            <a:r>
              <a:rPr lang="sr-Latn-CS" sz="2400" spc="20" dirty="0">
                <a:solidFill>
                  <a:srgbClr val="004992"/>
                </a:solidFill>
              </a:rPr>
              <a:t>t</a:t>
            </a:r>
            <a:r>
              <a:rPr lang="x-none" sz="2400">
                <a:solidFill>
                  <a:srgbClr val="004992"/>
                </a:solidFill>
              </a:rPr>
              <a:t>eb</a:t>
            </a:r>
            <a:r>
              <a:rPr lang="x-none" sz="2400" spc="5">
                <a:solidFill>
                  <a:srgbClr val="004992"/>
                </a:solidFill>
              </a:rPr>
              <a:t>e</a:t>
            </a:r>
            <a:r>
              <a:rPr lang="x-none" sz="2400">
                <a:solidFill>
                  <a:srgbClr val="004992"/>
                </a:solidFill>
              </a:rPr>
              <a:t>?</a:t>
            </a:r>
          </a:p>
          <a:p>
            <a:pPr lvl="0" algn="ctr" defTabSz="914400"/>
            <a:r>
              <a:rPr lang="x-none" sz="2400">
                <a:solidFill>
                  <a:srgbClr val="004992"/>
                </a:solidFill>
              </a:rPr>
              <a:t>U</a:t>
            </a:r>
            <a:r>
              <a:rPr lang="x-none" sz="2400" spc="10">
                <a:solidFill>
                  <a:srgbClr val="004992"/>
                </a:solidFill>
              </a:rPr>
              <a:t> </a:t>
            </a:r>
            <a:r>
              <a:rPr lang="x-none" sz="2400">
                <a:solidFill>
                  <a:srgbClr val="004992"/>
                </a:solidFill>
              </a:rPr>
              <a:t>čemu </a:t>
            </a:r>
            <a:r>
              <a:rPr lang="x-none" sz="2400" spc="-10">
                <a:solidFill>
                  <a:srgbClr val="004992"/>
                </a:solidFill>
              </a:rPr>
              <a:t>si</a:t>
            </a:r>
            <a:r>
              <a:rPr lang="x-none" sz="2400" spc="20">
                <a:solidFill>
                  <a:srgbClr val="004992"/>
                </a:solidFill>
              </a:rPr>
              <a:t> </a:t>
            </a:r>
            <a:r>
              <a:rPr lang="x-none" sz="2400">
                <a:solidFill>
                  <a:srgbClr val="004992"/>
                </a:solidFill>
              </a:rPr>
              <a:t>dobar?</a:t>
            </a:r>
          </a:p>
          <a:p>
            <a:pPr lvl="0" algn="ctr" defTabSz="914400"/>
            <a:r>
              <a:rPr lang="x-none" sz="2400" spc="-15">
                <a:solidFill>
                  <a:srgbClr val="333333"/>
                </a:solidFill>
              </a:rPr>
              <a:t>Neka</a:t>
            </a:r>
            <a:r>
              <a:rPr lang="x-none" sz="2400" spc="10">
                <a:solidFill>
                  <a:srgbClr val="333333"/>
                </a:solidFill>
              </a:rPr>
              <a:t> </a:t>
            </a:r>
            <a:r>
              <a:rPr lang="x-none" sz="2400" spc="-15">
                <a:solidFill>
                  <a:srgbClr val="333333"/>
                </a:solidFill>
              </a:rPr>
              <a:t>sva</a:t>
            </a:r>
            <a:r>
              <a:rPr lang="x-none" sz="2400" spc="-25">
                <a:solidFill>
                  <a:srgbClr val="333333"/>
                </a:solidFill>
              </a:rPr>
              <a:t>k</a:t>
            </a:r>
            <a:r>
              <a:rPr lang="x-none" sz="2400" spc="-15">
                <a:solidFill>
                  <a:srgbClr val="333333"/>
                </a:solidFill>
              </a:rPr>
              <a:t>o</a:t>
            </a:r>
            <a:r>
              <a:rPr lang="x-none" sz="2400" spc="10">
                <a:solidFill>
                  <a:srgbClr val="333333"/>
                </a:solidFill>
              </a:rPr>
              <a:t> </a:t>
            </a:r>
            <a:r>
              <a:rPr lang="x-none" sz="2400">
                <a:solidFill>
                  <a:srgbClr val="333333"/>
                </a:solidFill>
              </a:rPr>
              <a:t>mis</a:t>
            </a:r>
            <a:r>
              <a:rPr lang="x-none" sz="2400" spc="-20">
                <a:solidFill>
                  <a:srgbClr val="333333"/>
                </a:solidFill>
              </a:rPr>
              <a:t>l</a:t>
            </a:r>
            <a:r>
              <a:rPr lang="x-none" sz="2400">
                <a:solidFill>
                  <a:srgbClr val="333333"/>
                </a:solidFill>
              </a:rPr>
              <a:t>i </a:t>
            </a:r>
            <a:r>
              <a:rPr lang="x-none" sz="2400" spc="-15">
                <a:solidFill>
                  <a:srgbClr val="333333"/>
                </a:solidFill>
              </a:rPr>
              <a:t>o</a:t>
            </a:r>
            <a:r>
              <a:rPr lang="x-none" sz="2400" spc="10">
                <a:solidFill>
                  <a:srgbClr val="333333"/>
                </a:solidFill>
              </a:rPr>
              <a:t> </a:t>
            </a:r>
            <a:r>
              <a:rPr lang="x-none" sz="2400" spc="-15">
                <a:solidFill>
                  <a:srgbClr val="333333"/>
                </a:solidFill>
              </a:rPr>
              <a:t>jedn</a:t>
            </a:r>
            <a:r>
              <a:rPr lang="x-none" sz="2400" spc="-5">
                <a:solidFill>
                  <a:srgbClr val="333333"/>
                </a:solidFill>
              </a:rPr>
              <a:t>o</a:t>
            </a:r>
            <a:r>
              <a:rPr lang="x-none" sz="2400" spc="-25">
                <a:solidFill>
                  <a:srgbClr val="333333"/>
                </a:solidFill>
              </a:rPr>
              <a:t>m</a:t>
            </a:r>
            <a:r>
              <a:rPr lang="x-none" sz="2400" spc="15">
                <a:solidFill>
                  <a:srgbClr val="333333"/>
                </a:solidFill>
              </a:rPr>
              <a:t> </a:t>
            </a:r>
            <a:r>
              <a:rPr lang="x-none" sz="2400" spc="-15">
                <a:solidFill>
                  <a:srgbClr val="333333"/>
                </a:solidFill>
              </a:rPr>
              <a:t>k</a:t>
            </a:r>
            <a:r>
              <a:rPr lang="x-none" sz="2400" spc="-25">
                <a:solidFill>
                  <a:srgbClr val="333333"/>
                </a:solidFill>
              </a:rPr>
              <a:t>v</a:t>
            </a:r>
            <a:r>
              <a:rPr lang="x-none" sz="2400">
                <a:solidFill>
                  <a:srgbClr val="333333"/>
                </a:solidFill>
              </a:rPr>
              <a:t>a</a:t>
            </a:r>
            <a:r>
              <a:rPr lang="x-none" sz="2400" spc="-15">
                <a:solidFill>
                  <a:srgbClr val="333333"/>
                </a:solidFill>
              </a:rPr>
              <a:t>l</a:t>
            </a:r>
            <a:r>
              <a:rPr lang="x-none" sz="2400">
                <a:solidFill>
                  <a:srgbClr val="333333"/>
                </a:solidFill>
              </a:rPr>
              <a:t>itet</a:t>
            </a:r>
            <a:r>
              <a:rPr lang="x-none" sz="2400" spc="-5">
                <a:solidFill>
                  <a:srgbClr val="333333"/>
                </a:solidFill>
              </a:rPr>
              <a:t>u</a:t>
            </a:r>
            <a:r>
              <a:rPr lang="x-none" sz="2400" spc="-1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2</a:t>
            </a:r>
            <a:endParaRPr lang="x-none"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tabLst>
                <a:tab pos="375285" algn="l"/>
              </a:tabLst>
            </a:pPr>
            <a:r>
              <a:rPr lang="x-none" sz="2400" spc="-20">
                <a:solidFill>
                  <a:srgbClr val="333333"/>
                </a:solidFill>
              </a:rPr>
              <a:t>U</a:t>
            </a:r>
            <a:r>
              <a:rPr lang="x-none" sz="2400" spc="-25">
                <a:solidFill>
                  <a:srgbClr val="333333"/>
                </a:solidFill>
              </a:rPr>
              <a:t>s</a:t>
            </a:r>
            <a:r>
              <a:rPr lang="x-none" sz="2400" spc="-15">
                <a:solidFill>
                  <a:srgbClr val="333333"/>
                </a:solidFill>
              </a:rPr>
              <a:t>tanite </a:t>
            </a:r>
            <a:r>
              <a:rPr lang="x-none" sz="2400">
                <a:solidFill>
                  <a:srgbClr val="333333"/>
                </a:solidFill>
              </a:rPr>
              <a:t>i</a:t>
            </a:r>
            <a:r>
              <a:rPr lang="x-none" sz="2400" spc="5">
                <a:solidFill>
                  <a:srgbClr val="333333"/>
                </a:solidFill>
              </a:rPr>
              <a:t> </a:t>
            </a:r>
            <a:r>
              <a:rPr lang="x-none" sz="2400" spc="-15">
                <a:solidFill>
                  <a:srgbClr val="333333"/>
                </a:solidFill>
              </a:rPr>
              <a:t>pu</a:t>
            </a:r>
            <a:r>
              <a:rPr lang="x-none" sz="2400">
                <a:solidFill>
                  <a:srgbClr val="333333"/>
                </a:solidFill>
              </a:rPr>
              <a:t>stite </a:t>
            </a:r>
            <a:r>
              <a:rPr lang="x-none" sz="2400" spc="-15">
                <a:solidFill>
                  <a:srgbClr val="333333"/>
                </a:solidFill>
              </a:rPr>
              <a:t>da</a:t>
            </a:r>
            <a:r>
              <a:rPr lang="x-none" sz="2400">
                <a:solidFill>
                  <a:srgbClr val="333333"/>
                </a:solidFill>
              </a:rPr>
              <a:t> vam </a:t>
            </a:r>
            <a:r>
              <a:rPr lang="x-none" sz="2400" spc="-15">
                <a:solidFill>
                  <a:srgbClr val="333333"/>
                </a:solidFill>
              </a:rPr>
              <a:t>gla</a:t>
            </a:r>
            <a:r>
              <a:rPr lang="x-none" sz="2400" spc="-30">
                <a:solidFill>
                  <a:srgbClr val="333333"/>
                </a:solidFill>
              </a:rPr>
              <a:t>v</a:t>
            </a:r>
            <a:r>
              <a:rPr lang="x-none" sz="2400" spc="-15">
                <a:solidFill>
                  <a:srgbClr val="333333"/>
                </a:solidFill>
              </a:rPr>
              <a:t>a</a:t>
            </a:r>
            <a:r>
              <a:rPr lang="x-none" sz="2400" spc="25">
                <a:solidFill>
                  <a:srgbClr val="333333"/>
                </a:solidFill>
              </a:rPr>
              <a:t> </a:t>
            </a:r>
            <a:r>
              <a:rPr lang="x-none" sz="2400">
                <a:solidFill>
                  <a:srgbClr val="333333"/>
                </a:solidFill>
              </a:rPr>
              <a:t>“vi</a:t>
            </a:r>
            <a:r>
              <a:rPr lang="x-none" sz="2400" spc="-15">
                <a:solidFill>
                  <a:srgbClr val="333333"/>
                </a:solidFill>
              </a:rPr>
              <a:t>s</a:t>
            </a:r>
            <a:r>
              <a:rPr lang="x-none" sz="2400">
                <a:solidFill>
                  <a:srgbClr val="333333"/>
                </a:solidFill>
              </a:rPr>
              <a:t>i</a:t>
            </a:r>
            <a:r>
              <a:rPr lang="x-none" sz="2400" spc="10">
                <a:solidFill>
                  <a:srgbClr val="333333"/>
                </a:solidFill>
              </a:rPr>
              <a:t>”</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Gledajte</a:t>
            </a:r>
            <a:r>
              <a:rPr lang="x-none" sz="2400" spc="5">
                <a:solidFill>
                  <a:srgbClr val="333333"/>
                </a:solidFill>
              </a:rPr>
              <a:t> </a:t>
            </a:r>
            <a:r>
              <a:rPr lang="x-none" sz="2400">
                <a:solidFill>
                  <a:srgbClr val="333333"/>
                </a:solidFill>
              </a:rPr>
              <a:t>dol</a:t>
            </a:r>
            <a:r>
              <a:rPr lang="x-none" sz="2400" spc="-10">
                <a:solidFill>
                  <a:srgbClr val="333333"/>
                </a:solidFill>
              </a:rPr>
              <a:t>e,</a:t>
            </a:r>
            <a:r>
              <a:rPr lang="x-none" sz="2400" spc="20">
                <a:solidFill>
                  <a:srgbClr val="333333"/>
                </a:solidFill>
              </a:rPr>
              <a:t> </a:t>
            </a:r>
            <a:r>
              <a:rPr lang="x-none" sz="2400" spc="-15">
                <a:solidFill>
                  <a:srgbClr val="333333"/>
                </a:solidFill>
              </a:rPr>
              <a:t>pu</a:t>
            </a:r>
            <a:r>
              <a:rPr lang="x-none" sz="2400">
                <a:solidFill>
                  <a:srgbClr val="333333"/>
                </a:solidFill>
              </a:rPr>
              <a:t>stite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r</a:t>
            </a:r>
            <a:r>
              <a:rPr lang="x-none" sz="2400" spc="-25">
                <a:solidFill>
                  <a:srgbClr val="333333"/>
                </a:solidFill>
              </a:rPr>
              <a:t>a</a:t>
            </a:r>
            <a:r>
              <a:rPr lang="x-none" sz="2400" spc="-20">
                <a:solidFill>
                  <a:srgbClr val="333333"/>
                </a:solidFill>
              </a:rPr>
              <a:t>mena</a:t>
            </a:r>
            <a:r>
              <a:rPr lang="x-none" sz="2400" spc="10">
                <a:solidFill>
                  <a:srgbClr val="333333"/>
                </a:solidFill>
              </a:rPr>
              <a:t> </a:t>
            </a:r>
            <a:r>
              <a:rPr lang="x-none" sz="2400">
                <a:solidFill>
                  <a:srgbClr val="333333"/>
                </a:solidFill>
              </a:rPr>
              <a:t>i</a:t>
            </a:r>
            <a:r>
              <a:rPr lang="x-none" sz="2400" spc="5">
                <a:solidFill>
                  <a:srgbClr val="333333"/>
                </a:solidFill>
              </a:rPr>
              <a:t> </a:t>
            </a:r>
            <a:r>
              <a:rPr lang="x-none" sz="2400" spc="-15">
                <a:solidFill>
                  <a:srgbClr val="333333"/>
                </a:solidFill>
              </a:rPr>
              <a:t>ruke</a:t>
            </a:r>
            <a:r>
              <a:rPr lang="x-none" sz="2400" spc="10">
                <a:solidFill>
                  <a:srgbClr val="333333"/>
                </a:solidFill>
              </a:rPr>
              <a:t> </a:t>
            </a:r>
            <a:r>
              <a:rPr lang="x-none" sz="2400">
                <a:solidFill>
                  <a:srgbClr val="333333"/>
                </a:solidFill>
              </a:rPr>
              <a:t>“vi</a:t>
            </a:r>
            <a:r>
              <a:rPr lang="x-none" sz="2400" spc="-15">
                <a:solidFill>
                  <a:srgbClr val="333333"/>
                </a:solidFill>
              </a:rPr>
              <a:t>se”, </a:t>
            </a:r>
            <a:r>
              <a:rPr lang="x-none" sz="2400">
                <a:solidFill>
                  <a:srgbClr val="333333"/>
                </a:solidFill>
              </a:rPr>
              <a:t>savijte malo</a:t>
            </a:r>
            <a:r>
              <a:rPr lang="x-none" sz="2400" spc="15">
                <a:solidFill>
                  <a:srgbClr val="333333"/>
                </a:solidFill>
              </a:rPr>
              <a:t> </a:t>
            </a:r>
            <a:r>
              <a:rPr lang="x-none" sz="2400" spc="-10">
                <a:solidFill>
                  <a:srgbClr val="333333"/>
                </a:solidFill>
              </a:rPr>
              <a:t>l</a:t>
            </a:r>
            <a:r>
              <a:rPr lang="x-none" sz="2400" spc="-25">
                <a:solidFill>
                  <a:srgbClr val="333333"/>
                </a:solidFill>
              </a:rPr>
              <a:t>e</a:t>
            </a:r>
            <a:r>
              <a:rPr lang="x-none" sz="2400">
                <a:solidFill>
                  <a:srgbClr val="333333"/>
                </a:solidFill>
              </a:rPr>
              <a:t>đa.</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2</a:t>
            </a:r>
            <a:endParaRPr lang="x-none"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tabLst>
                <a:tab pos="375285" algn="l"/>
              </a:tabLst>
            </a:pPr>
            <a:r>
              <a:rPr lang="x-none" sz="2400" spc="-20">
                <a:solidFill>
                  <a:srgbClr val="333333"/>
                </a:solidFill>
              </a:rPr>
              <a:t>U</a:t>
            </a:r>
            <a:r>
              <a:rPr lang="x-none" sz="2400" spc="-25">
                <a:solidFill>
                  <a:srgbClr val="333333"/>
                </a:solidFill>
              </a:rPr>
              <a:t>s</a:t>
            </a:r>
            <a:r>
              <a:rPr lang="x-none" sz="2400" spc="-15">
                <a:solidFill>
                  <a:srgbClr val="333333"/>
                </a:solidFill>
              </a:rPr>
              <a:t>tanite </a:t>
            </a:r>
            <a:r>
              <a:rPr lang="x-none" sz="2400">
                <a:solidFill>
                  <a:srgbClr val="333333"/>
                </a:solidFill>
              </a:rPr>
              <a:t>i</a:t>
            </a:r>
            <a:r>
              <a:rPr lang="x-none" sz="2400" spc="5">
                <a:solidFill>
                  <a:srgbClr val="333333"/>
                </a:solidFill>
              </a:rPr>
              <a:t> </a:t>
            </a:r>
            <a:r>
              <a:rPr lang="x-none" sz="2400" spc="-15">
                <a:solidFill>
                  <a:srgbClr val="333333"/>
                </a:solidFill>
              </a:rPr>
              <a:t>pu</a:t>
            </a:r>
            <a:r>
              <a:rPr lang="x-none" sz="2400">
                <a:solidFill>
                  <a:srgbClr val="333333"/>
                </a:solidFill>
              </a:rPr>
              <a:t>stite </a:t>
            </a:r>
            <a:r>
              <a:rPr lang="x-none" sz="2400" spc="-15">
                <a:solidFill>
                  <a:srgbClr val="333333"/>
                </a:solidFill>
              </a:rPr>
              <a:t>da</a:t>
            </a:r>
            <a:r>
              <a:rPr lang="x-none" sz="2400">
                <a:solidFill>
                  <a:srgbClr val="333333"/>
                </a:solidFill>
              </a:rPr>
              <a:t> vam </a:t>
            </a:r>
            <a:r>
              <a:rPr lang="x-none" sz="2400" spc="-15">
                <a:solidFill>
                  <a:srgbClr val="333333"/>
                </a:solidFill>
              </a:rPr>
              <a:t>gla</a:t>
            </a:r>
            <a:r>
              <a:rPr lang="x-none" sz="2400" spc="-30">
                <a:solidFill>
                  <a:srgbClr val="333333"/>
                </a:solidFill>
              </a:rPr>
              <a:t>v</a:t>
            </a:r>
            <a:r>
              <a:rPr lang="x-none" sz="2400" spc="-15">
                <a:solidFill>
                  <a:srgbClr val="333333"/>
                </a:solidFill>
              </a:rPr>
              <a:t>a</a:t>
            </a:r>
            <a:r>
              <a:rPr lang="x-none" sz="2400" spc="25">
                <a:solidFill>
                  <a:srgbClr val="333333"/>
                </a:solidFill>
              </a:rPr>
              <a:t> </a:t>
            </a:r>
            <a:r>
              <a:rPr lang="x-none" sz="2400">
                <a:solidFill>
                  <a:srgbClr val="333333"/>
                </a:solidFill>
              </a:rPr>
              <a:t>“vi</a:t>
            </a:r>
            <a:r>
              <a:rPr lang="x-none" sz="2400" spc="-15">
                <a:solidFill>
                  <a:srgbClr val="333333"/>
                </a:solidFill>
              </a:rPr>
              <a:t>s</a:t>
            </a:r>
            <a:r>
              <a:rPr lang="x-none" sz="2400">
                <a:solidFill>
                  <a:srgbClr val="333333"/>
                </a:solidFill>
              </a:rPr>
              <a:t>i</a:t>
            </a:r>
            <a:r>
              <a:rPr lang="x-none" sz="2400" spc="10">
                <a:solidFill>
                  <a:srgbClr val="333333"/>
                </a:solidFill>
              </a:rPr>
              <a:t>”</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Gledajte</a:t>
            </a:r>
            <a:r>
              <a:rPr lang="x-none" sz="2400" spc="5">
                <a:solidFill>
                  <a:srgbClr val="333333"/>
                </a:solidFill>
              </a:rPr>
              <a:t> </a:t>
            </a:r>
            <a:r>
              <a:rPr lang="x-none" sz="2400">
                <a:solidFill>
                  <a:srgbClr val="333333"/>
                </a:solidFill>
              </a:rPr>
              <a:t>dol</a:t>
            </a:r>
            <a:r>
              <a:rPr lang="x-none" sz="2400" spc="-10">
                <a:solidFill>
                  <a:srgbClr val="333333"/>
                </a:solidFill>
              </a:rPr>
              <a:t>e,</a:t>
            </a:r>
            <a:r>
              <a:rPr lang="x-none" sz="2400" spc="20">
                <a:solidFill>
                  <a:srgbClr val="333333"/>
                </a:solidFill>
              </a:rPr>
              <a:t> </a:t>
            </a:r>
            <a:r>
              <a:rPr lang="x-none" sz="2400" spc="-15">
                <a:solidFill>
                  <a:srgbClr val="333333"/>
                </a:solidFill>
              </a:rPr>
              <a:t>pu</a:t>
            </a:r>
            <a:r>
              <a:rPr lang="x-none" sz="2400">
                <a:solidFill>
                  <a:srgbClr val="333333"/>
                </a:solidFill>
              </a:rPr>
              <a:t>stite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r</a:t>
            </a:r>
            <a:r>
              <a:rPr lang="x-none" sz="2400" spc="-25">
                <a:solidFill>
                  <a:srgbClr val="333333"/>
                </a:solidFill>
              </a:rPr>
              <a:t>a</a:t>
            </a:r>
            <a:r>
              <a:rPr lang="x-none" sz="2400" spc="-20">
                <a:solidFill>
                  <a:srgbClr val="333333"/>
                </a:solidFill>
              </a:rPr>
              <a:t>mena</a:t>
            </a:r>
            <a:r>
              <a:rPr lang="x-none" sz="2400" spc="10">
                <a:solidFill>
                  <a:srgbClr val="333333"/>
                </a:solidFill>
              </a:rPr>
              <a:t> </a:t>
            </a:r>
            <a:r>
              <a:rPr lang="x-none" sz="2400">
                <a:solidFill>
                  <a:srgbClr val="333333"/>
                </a:solidFill>
              </a:rPr>
              <a:t>i</a:t>
            </a:r>
            <a:r>
              <a:rPr lang="x-none" sz="2400" spc="5">
                <a:solidFill>
                  <a:srgbClr val="333333"/>
                </a:solidFill>
              </a:rPr>
              <a:t> </a:t>
            </a:r>
            <a:r>
              <a:rPr lang="x-none" sz="2400" spc="-15">
                <a:solidFill>
                  <a:srgbClr val="333333"/>
                </a:solidFill>
              </a:rPr>
              <a:t>ruke</a:t>
            </a:r>
            <a:r>
              <a:rPr lang="x-none" sz="2400" spc="10">
                <a:solidFill>
                  <a:srgbClr val="333333"/>
                </a:solidFill>
              </a:rPr>
              <a:t> </a:t>
            </a:r>
            <a:r>
              <a:rPr lang="x-none" sz="2400">
                <a:solidFill>
                  <a:srgbClr val="333333"/>
                </a:solidFill>
              </a:rPr>
              <a:t>“vi</a:t>
            </a:r>
            <a:r>
              <a:rPr lang="x-none" sz="2400" spc="-15">
                <a:solidFill>
                  <a:srgbClr val="333333"/>
                </a:solidFill>
              </a:rPr>
              <a:t>se”, </a:t>
            </a:r>
            <a:r>
              <a:rPr lang="x-none" sz="2400">
                <a:solidFill>
                  <a:srgbClr val="333333"/>
                </a:solidFill>
              </a:rPr>
              <a:t>savijte malo</a:t>
            </a:r>
            <a:r>
              <a:rPr lang="x-none" sz="2400" spc="15">
                <a:solidFill>
                  <a:srgbClr val="333333"/>
                </a:solidFill>
              </a:rPr>
              <a:t> </a:t>
            </a:r>
            <a:r>
              <a:rPr lang="x-none" sz="2400" spc="-10">
                <a:solidFill>
                  <a:srgbClr val="333333"/>
                </a:solidFill>
              </a:rPr>
              <a:t>l</a:t>
            </a:r>
            <a:r>
              <a:rPr lang="x-none" sz="2400" spc="-25">
                <a:solidFill>
                  <a:srgbClr val="333333"/>
                </a:solidFill>
              </a:rPr>
              <a:t>e</a:t>
            </a:r>
            <a:r>
              <a:rPr lang="x-none" sz="2400">
                <a:solidFill>
                  <a:srgbClr val="333333"/>
                </a:solidFill>
              </a:rPr>
              <a:t>đa.</a:t>
            </a:r>
          </a:p>
          <a:p>
            <a:pPr marL="342900" lvl="0" indent="-342900" defTabSz="914400">
              <a:buClr>
                <a:srgbClr val="333333"/>
              </a:buClr>
              <a:buFont typeface="WingDings"/>
              <a:buChar char=""/>
              <a:tabLst>
                <a:tab pos="375285" algn="l"/>
              </a:tabLst>
            </a:pPr>
            <a:r>
              <a:rPr lang="x-none" sz="2400">
                <a:solidFill>
                  <a:srgbClr val="333333"/>
                </a:solidFill>
              </a:rPr>
              <a:t>Šetajte </a:t>
            </a:r>
            <a:r>
              <a:rPr lang="x-none" sz="2400" spc="-10">
                <a:solidFill>
                  <a:srgbClr val="333333"/>
                </a:solidFill>
              </a:rPr>
              <a:t>k</a:t>
            </a:r>
            <a:r>
              <a:rPr lang="x-none" sz="2400">
                <a:solidFill>
                  <a:srgbClr val="333333"/>
                </a:solidFill>
              </a:rPr>
              <a:t>r</a:t>
            </a:r>
            <a:r>
              <a:rPr lang="x-none" sz="2400" spc="-10">
                <a:solidFill>
                  <a:srgbClr val="333333"/>
                </a:solidFill>
              </a:rPr>
              <a:t>o</a:t>
            </a:r>
            <a:r>
              <a:rPr lang="x-none" sz="2400">
                <a:solidFill>
                  <a:srgbClr val="333333"/>
                </a:solidFill>
              </a:rPr>
              <a:t>z</a:t>
            </a:r>
            <a:r>
              <a:rPr lang="x-none" sz="2400" spc="25">
                <a:solidFill>
                  <a:srgbClr val="333333"/>
                </a:solidFill>
              </a:rPr>
              <a:t> </a:t>
            </a:r>
            <a:r>
              <a:rPr lang="x-none" sz="2400">
                <a:solidFill>
                  <a:srgbClr val="333333"/>
                </a:solidFill>
              </a:rPr>
              <a:t>s</a:t>
            </a:r>
            <a:r>
              <a:rPr lang="x-none" sz="2400" spc="-10">
                <a:solidFill>
                  <a:srgbClr val="333333"/>
                </a:solidFill>
              </a:rPr>
              <a:t>o</a:t>
            </a:r>
            <a:r>
              <a:rPr lang="x-none" sz="2400">
                <a:solidFill>
                  <a:srgbClr val="333333"/>
                </a:solidFill>
              </a:rPr>
              <a:t>bu</a:t>
            </a:r>
            <a:r>
              <a:rPr lang="x-none" sz="2400" spc="20">
                <a:solidFill>
                  <a:srgbClr val="333333"/>
                </a:solidFill>
              </a:rPr>
              <a:t> </a:t>
            </a:r>
            <a:r>
              <a:rPr lang="x-none" sz="2400">
                <a:solidFill>
                  <a:srgbClr val="333333"/>
                </a:solidFill>
              </a:rPr>
              <a:t>u</a:t>
            </a:r>
            <a:r>
              <a:rPr lang="x-none" sz="2400" spc="5">
                <a:solidFill>
                  <a:srgbClr val="333333"/>
                </a:solidFill>
              </a:rPr>
              <a:t> </a:t>
            </a:r>
            <a:r>
              <a:rPr lang="x-none" sz="2400">
                <a:solidFill>
                  <a:srgbClr val="333333"/>
                </a:solidFill>
              </a:rPr>
              <a:t>o</a:t>
            </a:r>
            <a:r>
              <a:rPr lang="x-none" sz="2400" spc="-10">
                <a:solidFill>
                  <a:srgbClr val="333333"/>
                </a:solidFill>
              </a:rPr>
              <a:t>v</a:t>
            </a:r>
            <a:r>
              <a:rPr lang="x-none" sz="2400">
                <a:solidFill>
                  <a:srgbClr val="333333"/>
                </a:solidFill>
              </a:rPr>
              <a:t>oj</a:t>
            </a:r>
            <a:r>
              <a:rPr lang="x-none" sz="2400" spc="25">
                <a:solidFill>
                  <a:srgbClr val="333333"/>
                </a:solidFill>
              </a:rPr>
              <a:t> </a:t>
            </a:r>
            <a:r>
              <a:rPr lang="x-none" sz="2400" spc="-15">
                <a:solidFill>
                  <a:srgbClr val="333333"/>
                </a:solidFill>
              </a:rPr>
              <a:t>pozic</a:t>
            </a:r>
            <a:r>
              <a:rPr lang="x-none" sz="2400" spc="-25">
                <a:solidFill>
                  <a:srgbClr val="333333"/>
                </a:solidFill>
              </a:rPr>
              <a:t>i</a:t>
            </a:r>
            <a:r>
              <a:rPr lang="x-none" sz="2400" spc="-10">
                <a:solidFill>
                  <a:srgbClr val="333333"/>
                </a:solidFill>
              </a:rPr>
              <a:t>j</a:t>
            </a:r>
            <a:r>
              <a:rPr lang="x-none" sz="2400">
                <a:solidFill>
                  <a:srgbClr val="333333"/>
                </a:solidFill>
              </a:rPr>
              <a:t>i</a:t>
            </a:r>
            <a:r>
              <a:rPr lang="x-none" sz="2400" spc="-1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3551288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2</a:t>
            </a:r>
            <a:endParaRPr lang="x-none"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tabLst>
                <a:tab pos="375285" algn="l"/>
              </a:tabLst>
            </a:pPr>
            <a:r>
              <a:rPr lang="x-none" sz="2400" spc="-20">
                <a:solidFill>
                  <a:srgbClr val="333333"/>
                </a:solidFill>
              </a:rPr>
              <a:t>U</a:t>
            </a:r>
            <a:r>
              <a:rPr lang="x-none" sz="2400" spc="-25">
                <a:solidFill>
                  <a:srgbClr val="333333"/>
                </a:solidFill>
              </a:rPr>
              <a:t>s</a:t>
            </a:r>
            <a:r>
              <a:rPr lang="x-none" sz="2400" spc="-15">
                <a:solidFill>
                  <a:srgbClr val="333333"/>
                </a:solidFill>
              </a:rPr>
              <a:t>tanite </a:t>
            </a:r>
            <a:r>
              <a:rPr lang="x-none" sz="2400">
                <a:solidFill>
                  <a:srgbClr val="333333"/>
                </a:solidFill>
              </a:rPr>
              <a:t>i</a:t>
            </a:r>
            <a:r>
              <a:rPr lang="x-none" sz="2400" spc="5">
                <a:solidFill>
                  <a:srgbClr val="333333"/>
                </a:solidFill>
              </a:rPr>
              <a:t> </a:t>
            </a:r>
            <a:r>
              <a:rPr lang="x-none" sz="2400" spc="-15">
                <a:solidFill>
                  <a:srgbClr val="333333"/>
                </a:solidFill>
              </a:rPr>
              <a:t>pu</a:t>
            </a:r>
            <a:r>
              <a:rPr lang="x-none" sz="2400">
                <a:solidFill>
                  <a:srgbClr val="333333"/>
                </a:solidFill>
              </a:rPr>
              <a:t>stite </a:t>
            </a:r>
            <a:r>
              <a:rPr lang="x-none" sz="2400" spc="-15">
                <a:solidFill>
                  <a:srgbClr val="333333"/>
                </a:solidFill>
              </a:rPr>
              <a:t>da</a:t>
            </a:r>
            <a:r>
              <a:rPr lang="x-none" sz="2400">
                <a:solidFill>
                  <a:srgbClr val="333333"/>
                </a:solidFill>
              </a:rPr>
              <a:t> vam </a:t>
            </a:r>
            <a:r>
              <a:rPr lang="x-none" sz="2400" spc="-15">
                <a:solidFill>
                  <a:srgbClr val="333333"/>
                </a:solidFill>
              </a:rPr>
              <a:t>gla</a:t>
            </a:r>
            <a:r>
              <a:rPr lang="x-none" sz="2400" spc="-30">
                <a:solidFill>
                  <a:srgbClr val="333333"/>
                </a:solidFill>
              </a:rPr>
              <a:t>v</a:t>
            </a:r>
            <a:r>
              <a:rPr lang="x-none" sz="2400" spc="-15">
                <a:solidFill>
                  <a:srgbClr val="333333"/>
                </a:solidFill>
              </a:rPr>
              <a:t>a</a:t>
            </a:r>
            <a:r>
              <a:rPr lang="x-none" sz="2400" spc="25">
                <a:solidFill>
                  <a:srgbClr val="333333"/>
                </a:solidFill>
              </a:rPr>
              <a:t> </a:t>
            </a:r>
            <a:r>
              <a:rPr lang="x-none" sz="2400">
                <a:solidFill>
                  <a:srgbClr val="333333"/>
                </a:solidFill>
              </a:rPr>
              <a:t>“vi</a:t>
            </a:r>
            <a:r>
              <a:rPr lang="x-none" sz="2400" spc="-15">
                <a:solidFill>
                  <a:srgbClr val="333333"/>
                </a:solidFill>
              </a:rPr>
              <a:t>s</a:t>
            </a:r>
            <a:r>
              <a:rPr lang="x-none" sz="2400">
                <a:solidFill>
                  <a:srgbClr val="333333"/>
                </a:solidFill>
              </a:rPr>
              <a:t>i</a:t>
            </a:r>
            <a:r>
              <a:rPr lang="x-none" sz="2400" spc="10">
                <a:solidFill>
                  <a:srgbClr val="333333"/>
                </a:solidFill>
              </a:rPr>
              <a:t>”</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Gledajte</a:t>
            </a:r>
            <a:r>
              <a:rPr lang="x-none" sz="2400" spc="5">
                <a:solidFill>
                  <a:srgbClr val="333333"/>
                </a:solidFill>
              </a:rPr>
              <a:t> </a:t>
            </a:r>
            <a:r>
              <a:rPr lang="x-none" sz="2400">
                <a:solidFill>
                  <a:srgbClr val="333333"/>
                </a:solidFill>
              </a:rPr>
              <a:t>dol</a:t>
            </a:r>
            <a:r>
              <a:rPr lang="x-none" sz="2400" spc="-10">
                <a:solidFill>
                  <a:srgbClr val="333333"/>
                </a:solidFill>
              </a:rPr>
              <a:t>e,</a:t>
            </a:r>
            <a:r>
              <a:rPr lang="x-none" sz="2400" spc="20">
                <a:solidFill>
                  <a:srgbClr val="333333"/>
                </a:solidFill>
              </a:rPr>
              <a:t> </a:t>
            </a:r>
            <a:r>
              <a:rPr lang="x-none" sz="2400" spc="-15">
                <a:solidFill>
                  <a:srgbClr val="333333"/>
                </a:solidFill>
              </a:rPr>
              <a:t>pu</a:t>
            </a:r>
            <a:r>
              <a:rPr lang="x-none" sz="2400">
                <a:solidFill>
                  <a:srgbClr val="333333"/>
                </a:solidFill>
              </a:rPr>
              <a:t>stite</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r</a:t>
            </a:r>
            <a:r>
              <a:rPr lang="x-none" sz="2400" spc="-25">
                <a:solidFill>
                  <a:srgbClr val="333333"/>
                </a:solidFill>
              </a:rPr>
              <a:t>a</a:t>
            </a:r>
            <a:r>
              <a:rPr lang="x-none" sz="2400" spc="-20">
                <a:solidFill>
                  <a:srgbClr val="333333"/>
                </a:solidFill>
              </a:rPr>
              <a:t>mena</a:t>
            </a:r>
            <a:r>
              <a:rPr lang="x-none" sz="2400" spc="10">
                <a:solidFill>
                  <a:srgbClr val="333333"/>
                </a:solidFill>
              </a:rPr>
              <a:t> </a:t>
            </a:r>
            <a:r>
              <a:rPr lang="x-none" sz="2400">
                <a:solidFill>
                  <a:srgbClr val="333333"/>
                </a:solidFill>
              </a:rPr>
              <a:t>i</a:t>
            </a:r>
            <a:r>
              <a:rPr lang="x-none" sz="2400" spc="5">
                <a:solidFill>
                  <a:srgbClr val="333333"/>
                </a:solidFill>
              </a:rPr>
              <a:t> </a:t>
            </a:r>
            <a:r>
              <a:rPr lang="x-none" sz="2400" spc="-15">
                <a:solidFill>
                  <a:srgbClr val="333333"/>
                </a:solidFill>
              </a:rPr>
              <a:t>ruke</a:t>
            </a:r>
            <a:r>
              <a:rPr lang="x-none" sz="2400" spc="10">
                <a:solidFill>
                  <a:srgbClr val="333333"/>
                </a:solidFill>
              </a:rPr>
              <a:t> </a:t>
            </a:r>
            <a:r>
              <a:rPr lang="x-none" sz="2400">
                <a:solidFill>
                  <a:srgbClr val="333333"/>
                </a:solidFill>
              </a:rPr>
              <a:t>“vi</a:t>
            </a:r>
            <a:r>
              <a:rPr lang="x-none" sz="2400" spc="-15">
                <a:solidFill>
                  <a:srgbClr val="333333"/>
                </a:solidFill>
              </a:rPr>
              <a:t>se”, </a:t>
            </a:r>
            <a:r>
              <a:rPr lang="x-none" sz="2400">
                <a:solidFill>
                  <a:srgbClr val="333333"/>
                </a:solidFill>
              </a:rPr>
              <a:t>savijte malo</a:t>
            </a:r>
            <a:r>
              <a:rPr lang="x-none" sz="2400" spc="15">
                <a:solidFill>
                  <a:srgbClr val="333333"/>
                </a:solidFill>
              </a:rPr>
              <a:t> </a:t>
            </a:r>
            <a:r>
              <a:rPr lang="x-none" sz="2400" spc="-10">
                <a:solidFill>
                  <a:srgbClr val="333333"/>
                </a:solidFill>
              </a:rPr>
              <a:t>l</a:t>
            </a:r>
            <a:r>
              <a:rPr lang="x-none" sz="2400" spc="-25">
                <a:solidFill>
                  <a:srgbClr val="333333"/>
                </a:solidFill>
              </a:rPr>
              <a:t>e</a:t>
            </a:r>
            <a:r>
              <a:rPr lang="x-none" sz="2400">
                <a:solidFill>
                  <a:srgbClr val="333333"/>
                </a:solidFill>
              </a:rPr>
              <a:t>đa.</a:t>
            </a:r>
          </a:p>
          <a:p>
            <a:pPr marL="342900" lvl="0" indent="-342900" defTabSz="914400">
              <a:buClr>
                <a:srgbClr val="333333"/>
              </a:buClr>
              <a:buFont typeface="WingDings"/>
              <a:buChar char=""/>
              <a:tabLst>
                <a:tab pos="375285" algn="l"/>
              </a:tabLst>
            </a:pPr>
            <a:r>
              <a:rPr lang="x-none" sz="2400">
                <a:solidFill>
                  <a:srgbClr val="333333"/>
                </a:solidFill>
              </a:rPr>
              <a:t>Šetajte </a:t>
            </a:r>
            <a:r>
              <a:rPr lang="x-none" sz="2400" spc="-10">
                <a:solidFill>
                  <a:srgbClr val="333333"/>
                </a:solidFill>
              </a:rPr>
              <a:t>k</a:t>
            </a:r>
            <a:r>
              <a:rPr lang="x-none" sz="2400">
                <a:solidFill>
                  <a:srgbClr val="333333"/>
                </a:solidFill>
              </a:rPr>
              <a:t>r</a:t>
            </a:r>
            <a:r>
              <a:rPr lang="x-none" sz="2400" spc="-10">
                <a:solidFill>
                  <a:srgbClr val="333333"/>
                </a:solidFill>
              </a:rPr>
              <a:t>o</a:t>
            </a:r>
            <a:r>
              <a:rPr lang="x-none" sz="2400">
                <a:solidFill>
                  <a:srgbClr val="333333"/>
                </a:solidFill>
              </a:rPr>
              <a:t>z</a:t>
            </a:r>
            <a:r>
              <a:rPr lang="x-none" sz="2400" spc="25">
                <a:solidFill>
                  <a:srgbClr val="333333"/>
                </a:solidFill>
              </a:rPr>
              <a:t> </a:t>
            </a:r>
            <a:r>
              <a:rPr lang="x-none" sz="2400">
                <a:solidFill>
                  <a:srgbClr val="333333"/>
                </a:solidFill>
              </a:rPr>
              <a:t>s</a:t>
            </a:r>
            <a:r>
              <a:rPr lang="x-none" sz="2400" spc="-10">
                <a:solidFill>
                  <a:srgbClr val="333333"/>
                </a:solidFill>
              </a:rPr>
              <a:t>o</a:t>
            </a:r>
            <a:r>
              <a:rPr lang="x-none" sz="2400">
                <a:solidFill>
                  <a:srgbClr val="333333"/>
                </a:solidFill>
              </a:rPr>
              <a:t>bu</a:t>
            </a:r>
            <a:r>
              <a:rPr lang="x-none" sz="2400" spc="20">
                <a:solidFill>
                  <a:srgbClr val="333333"/>
                </a:solidFill>
              </a:rPr>
              <a:t> </a:t>
            </a:r>
            <a:r>
              <a:rPr lang="x-none" sz="2400">
                <a:solidFill>
                  <a:srgbClr val="333333"/>
                </a:solidFill>
              </a:rPr>
              <a:t>u</a:t>
            </a:r>
            <a:r>
              <a:rPr lang="x-none" sz="2400" spc="5">
                <a:solidFill>
                  <a:srgbClr val="333333"/>
                </a:solidFill>
              </a:rPr>
              <a:t> </a:t>
            </a:r>
            <a:r>
              <a:rPr lang="x-none" sz="2400">
                <a:solidFill>
                  <a:srgbClr val="333333"/>
                </a:solidFill>
              </a:rPr>
              <a:t>o</a:t>
            </a:r>
            <a:r>
              <a:rPr lang="x-none" sz="2400" spc="-10">
                <a:solidFill>
                  <a:srgbClr val="333333"/>
                </a:solidFill>
              </a:rPr>
              <a:t>v</a:t>
            </a:r>
            <a:r>
              <a:rPr lang="x-none" sz="2400">
                <a:solidFill>
                  <a:srgbClr val="333333"/>
                </a:solidFill>
              </a:rPr>
              <a:t>oj</a:t>
            </a:r>
            <a:r>
              <a:rPr lang="x-none" sz="2400" spc="25">
                <a:solidFill>
                  <a:srgbClr val="333333"/>
                </a:solidFill>
              </a:rPr>
              <a:t> </a:t>
            </a:r>
            <a:r>
              <a:rPr lang="x-none" sz="2400" spc="-15">
                <a:solidFill>
                  <a:srgbClr val="333333"/>
                </a:solidFill>
              </a:rPr>
              <a:t>pozic</a:t>
            </a:r>
            <a:r>
              <a:rPr lang="x-none" sz="2400" spc="-25">
                <a:solidFill>
                  <a:srgbClr val="333333"/>
                </a:solidFill>
              </a:rPr>
              <a:t>i</a:t>
            </a:r>
            <a:r>
              <a:rPr lang="x-none" sz="2400" spc="-10">
                <a:solidFill>
                  <a:srgbClr val="333333"/>
                </a:solidFill>
              </a:rPr>
              <a:t>j</a:t>
            </a:r>
            <a:r>
              <a:rPr lang="x-none" sz="2400">
                <a:solidFill>
                  <a:srgbClr val="333333"/>
                </a:solidFill>
              </a:rPr>
              <a:t>i</a:t>
            </a:r>
            <a:r>
              <a:rPr lang="x-none" sz="2400" spc="-10">
                <a:solidFill>
                  <a:srgbClr val="333333"/>
                </a:solidFill>
              </a:rPr>
              <a:t>!</a:t>
            </a:r>
          </a:p>
          <a:p>
            <a:pPr lvl="0" algn="ctr" defTabSz="914400"/>
            <a:r>
              <a:rPr lang="x-none" sz="2400">
                <a:solidFill>
                  <a:srgbClr val="004992"/>
                </a:solidFill>
              </a:rPr>
              <a:t>Kakav je oseć</a:t>
            </a:r>
            <a:r>
              <a:rPr lang="x-none" sz="2400" spc="-10">
                <a:solidFill>
                  <a:srgbClr val="004992"/>
                </a:solidFill>
              </a:rPr>
              <a:t>a</a:t>
            </a:r>
            <a:r>
              <a:rPr lang="x-none" sz="2400">
                <a:solidFill>
                  <a:srgbClr val="004992"/>
                </a:solidFill>
              </a:rPr>
              <a:t>j?</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1284737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2</a:t>
            </a:r>
            <a:endParaRPr lang="x-none" sz="3600" dirty="0">
              <a:latin typeface="+mn-lt"/>
              <a:ea typeface="+mn-ea"/>
              <a:cs typeface="+mn-cs"/>
            </a:endParaRPr>
          </a:p>
        </p:txBody>
      </p:sp>
      <p:sp>
        <p:nvSpPr>
          <p:cNvPr id="7" name="Content Placeholder 6"/>
          <p:cNvSpPr>
            <a:spLocks noGrp="1"/>
          </p:cNvSpPr>
          <p:nvPr>
            <p:ph idx="1"/>
          </p:nvPr>
        </p:nvSpPr>
        <p:spPr/>
        <p:txBody>
          <a:bodyPr/>
          <a:lstStyle/>
          <a:p>
            <a:pPr marL="342900" marR="6350" lvl="0" indent="-342900" defTabSz="914400">
              <a:buClr>
                <a:srgbClr val="333333"/>
              </a:buClr>
              <a:buFont typeface="WingDings"/>
              <a:buChar char=""/>
              <a:tabLst>
                <a:tab pos="375285" algn="l"/>
              </a:tabLst>
            </a:pPr>
            <a:r>
              <a:rPr lang="x-none" sz="2400" spc="-20">
                <a:solidFill>
                  <a:srgbClr val="333333"/>
                </a:solidFill>
              </a:rPr>
              <a:t>Sada</a:t>
            </a:r>
            <a:r>
              <a:rPr lang="x-none" sz="2400">
                <a:solidFill>
                  <a:srgbClr val="333333"/>
                </a:solidFill>
              </a:rPr>
              <a:t> </a:t>
            </a:r>
            <a:r>
              <a:rPr lang="x-none" sz="2400" spc="-15">
                <a:solidFill>
                  <a:srgbClr val="333333"/>
                </a:solidFill>
              </a:rPr>
              <a:t>pu</a:t>
            </a:r>
            <a:r>
              <a:rPr lang="x-none" sz="2400">
                <a:solidFill>
                  <a:srgbClr val="333333"/>
                </a:solidFill>
              </a:rPr>
              <a:t>stite</a:t>
            </a:r>
            <a:r>
              <a:rPr lang="x-none" sz="2400" spc="30">
                <a:solidFill>
                  <a:srgbClr val="333333"/>
                </a:solidFill>
              </a:rPr>
              <a:t> </a:t>
            </a:r>
            <a:r>
              <a:rPr lang="x-none" sz="2400" spc="-15">
                <a:solidFill>
                  <a:srgbClr val="333333"/>
                </a:solidFill>
              </a:rPr>
              <a:t>da</a:t>
            </a:r>
            <a:r>
              <a:rPr lang="x-none" sz="2400">
                <a:solidFill>
                  <a:srgbClr val="333333"/>
                </a:solidFill>
              </a:rPr>
              <a:t> vam</a:t>
            </a:r>
            <a:r>
              <a:rPr lang="x-none" sz="2400" spc="5">
                <a:solidFill>
                  <a:srgbClr val="333333"/>
                </a:solidFill>
              </a:rPr>
              <a:t> </a:t>
            </a:r>
            <a:r>
              <a:rPr lang="x-none" sz="2400">
                <a:solidFill>
                  <a:srgbClr val="333333"/>
                </a:solidFill>
              </a:rPr>
              <a:t>ceo</a:t>
            </a:r>
            <a:r>
              <a:rPr lang="x-none" sz="2400" spc="30">
                <a:solidFill>
                  <a:srgbClr val="333333"/>
                </a:solidFill>
              </a:rPr>
              <a:t> </a:t>
            </a:r>
            <a:r>
              <a:rPr lang="x-none" sz="2400">
                <a:solidFill>
                  <a:srgbClr val="333333"/>
                </a:solidFill>
              </a:rPr>
              <a:t>gornji</a:t>
            </a:r>
            <a:r>
              <a:rPr lang="x-none" sz="2400" spc="20">
                <a:solidFill>
                  <a:srgbClr val="333333"/>
                </a:solidFill>
              </a:rPr>
              <a:t> </a:t>
            </a:r>
            <a:r>
              <a:rPr lang="x-none" sz="2400">
                <a:solidFill>
                  <a:srgbClr val="333333"/>
                </a:solidFill>
              </a:rPr>
              <a:t>deo</a:t>
            </a:r>
            <a:r>
              <a:rPr lang="x-none" sz="2400" spc="15">
                <a:solidFill>
                  <a:srgbClr val="333333"/>
                </a:solidFill>
              </a:rPr>
              <a:t> </a:t>
            </a:r>
            <a:r>
              <a:rPr lang="x-none" sz="2400">
                <a:solidFill>
                  <a:srgbClr val="333333"/>
                </a:solidFill>
              </a:rPr>
              <a:t>te</a:t>
            </a:r>
            <a:r>
              <a:rPr lang="x-none" sz="2400" spc="-20">
                <a:solidFill>
                  <a:srgbClr val="333333"/>
                </a:solidFill>
              </a:rPr>
              <a:t>l</a:t>
            </a:r>
            <a:r>
              <a:rPr lang="x-none" sz="2400" spc="-15">
                <a:solidFill>
                  <a:srgbClr val="333333"/>
                </a:solidFill>
              </a:rPr>
              <a:t>a</a:t>
            </a:r>
            <a:r>
              <a:rPr lang="x-none" sz="2400" spc="15">
                <a:solidFill>
                  <a:srgbClr val="333333"/>
                </a:solidFill>
              </a:rPr>
              <a:t> </a:t>
            </a:r>
            <a:r>
              <a:rPr lang="x-none" sz="2400">
                <a:solidFill>
                  <a:srgbClr val="333333"/>
                </a:solidFill>
              </a:rPr>
              <a:t>“vi</a:t>
            </a:r>
            <a:r>
              <a:rPr lang="x-none" sz="2400" spc="-15">
                <a:solidFill>
                  <a:srgbClr val="333333"/>
                </a:solidFill>
              </a:rPr>
              <a:t>s</a:t>
            </a:r>
            <a:r>
              <a:rPr lang="x-none" sz="2400">
                <a:solidFill>
                  <a:srgbClr val="333333"/>
                </a:solidFill>
              </a:rPr>
              <a:t>i”</a:t>
            </a:r>
            <a:r>
              <a:rPr lang="x-none" sz="2400" spc="30">
                <a:solidFill>
                  <a:srgbClr val="333333"/>
                </a:solidFill>
              </a:rPr>
              <a:t> </a:t>
            </a:r>
            <a:r>
              <a:rPr lang="x-none" sz="2400" spc="-20">
                <a:solidFill>
                  <a:srgbClr val="333333"/>
                </a:solidFill>
              </a:rPr>
              <a:t>u</a:t>
            </a:r>
            <a:r>
              <a:rPr lang="x-none" sz="2400" spc="-10">
                <a:solidFill>
                  <a:srgbClr val="333333"/>
                </a:solidFill>
              </a:rPr>
              <a:t> r</a:t>
            </a:r>
            <a:r>
              <a:rPr lang="x-none" sz="2400" spc="-25">
                <a:solidFill>
                  <a:srgbClr val="333333"/>
                </a:solidFill>
              </a:rPr>
              <a:t>e</a:t>
            </a:r>
            <a:r>
              <a:rPr lang="x-none" sz="2400">
                <a:solidFill>
                  <a:srgbClr val="333333"/>
                </a:solidFill>
              </a:rPr>
              <a:t>l</a:t>
            </a:r>
            <a:r>
              <a:rPr lang="x-none" sz="2400" spc="-15">
                <a:solidFill>
                  <a:srgbClr val="333333"/>
                </a:solidFill>
              </a:rPr>
              <a:t>ak</a:t>
            </a:r>
            <a:r>
              <a:rPr lang="x-none" sz="2400" spc="-25">
                <a:solidFill>
                  <a:srgbClr val="333333"/>
                </a:solidFill>
              </a:rPr>
              <a:t>s</a:t>
            </a:r>
            <a:r>
              <a:rPr lang="x-none" sz="2400">
                <a:solidFill>
                  <a:srgbClr val="333333"/>
                </a:solidFill>
              </a:rPr>
              <a:t>i</a:t>
            </a:r>
            <a:r>
              <a:rPr lang="x-none" sz="2400" spc="-15">
                <a:solidFill>
                  <a:srgbClr val="333333"/>
                </a:solidFill>
              </a:rPr>
              <a:t>r</a:t>
            </a:r>
            <a:r>
              <a:rPr lang="x-none" sz="2400" spc="-20">
                <a:solidFill>
                  <a:srgbClr val="333333"/>
                </a:solidFill>
              </a:rPr>
              <a:t>anom</a:t>
            </a:r>
            <a:r>
              <a:rPr lang="x-none" sz="2400" spc="55">
                <a:solidFill>
                  <a:srgbClr val="333333"/>
                </a:solidFill>
              </a:rPr>
              <a:t> </a:t>
            </a:r>
            <a:r>
              <a:rPr lang="x-none" sz="2400" spc="-15">
                <a:solidFill>
                  <a:srgbClr val="333333"/>
                </a:solidFill>
              </a:rPr>
              <a:t>stanju</a:t>
            </a:r>
            <a:r>
              <a:rPr lang="x-none" sz="2400" spc="5">
                <a:solidFill>
                  <a:srgbClr val="333333"/>
                </a:solidFill>
              </a:rPr>
              <a:t>, a </a:t>
            </a:r>
            <a:r>
              <a:rPr lang="x-none" sz="2400" spc="-15">
                <a:solidFill>
                  <a:srgbClr val="333333"/>
                </a:solidFill>
              </a:rPr>
              <a:t>onda</a:t>
            </a:r>
            <a:r>
              <a:rPr lang="x-none" sz="2400" spc="20">
                <a:solidFill>
                  <a:srgbClr val="333333"/>
                </a:solidFill>
              </a:rPr>
              <a:t> da </a:t>
            </a:r>
            <a:r>
              <a:rPr lang="x-none" sz="2400" spc="-15">
                <a:solidFill>
                  <a:srgbClr val="333333"/>
                </a:solidFill>
              </a:rPr>
              <a:t>se</a:t>
            </a:r>
            <a:r>
              <a:rPr lang="x-none" sz="2400" spc="-10">
                <a:solidFill>
                  <a:srgbClr val="333333"/>
                </a:solidFill>
              </a:rPr>
              <a:t> </a:t>
            </a:r>
            <a:r>
              <a:rPr lang="x-none" sz="2400" spc="-15">
                <a:solidFill>
                  <a:srgbClr val="333333"/>
                </a:solidFill>
              </a:rPr>
              <a:t>ve</a:t>
            </a:r>
            <a:r>
              <a:rPr lang="x-none" sz="2400" spc="-30">
                <a:solidFill>
                  <a:srgbClr val="333333"/>
                </a:solidFill>
              </a:rPr>
              <a:t>o</a:t>
            </a:r>
            <a:r>
              <a:rPr lang="x-none" sz="2400" spc="-20">
                <a:solidFill>
                  <a:srgbClr val="333333"/>
                </a:solidFill>
              </a:rPr>
              <a:t>ma</a:t>
            </a:r>
            <a:r>
              <a:rPr lang="x-none" sz="2400" spc="20">
                <a:solidFill>
                  <a:srgbClr val="333333"/>
                </a:solidFill>
              </a:rPr>
              <a:t> </a:t>
            </a:r>
            <a:r>
              <a:rPr lang="x-none" sz="2400" spc="-15">
                <a:solidFill>
                  <a:srgbClr val="333333"/>
                </a:solidFill>
              </a:rPr>
              <a:t>spo</a:t>
            </a:r>
            <a:r>
              <a:rPr lang="x-none" sz="2400" spc="-25">
                <a:solidFill>
                  <a:srgbClr val="333333"/>
                </a:solidFill>
              </a:rPr>
              <a:t>r</a:t>
            </a:r>
            <a:r>
              <a:rPr lang="x-none" sz="2400" spc="-15">
                <a:solidFill>
                  <a:srgbClr val="333333"/>
                </a:solidFill>
              </a:rPr>
              <a:t>o, pršljen po pršljen, </a:t>
            </a:r>
            <a:r>
              <a:rPr lang="x-none" sz="2400">
                <a:solidFill>
                  <a:srgbClr val="333333"/>
                </a:solidFill>
              </a:rPr>
              <a:t>uspra</a:t>
            </a:r>
            <a:r>
              <a:rPr lang="x-none" sz="2400" spc="-10">
                <a:solidFill>
                  <a:srgbClr val="333333"/>
                </a:solidFill>
              </a:rPr>
              <a:t>v</a:t>
            </a:r>
            <a:r>
              <a:rPr lang="x-none" sz="2400" spc="-15">
                <a:solidFill>
                  <a:srgbClr val="333333"/>
                </a:solidFill>
              </a:rPr>
              <a:t>ite</a:t>
            </a:r>
            <a:r>
              <a:rPr lang="x-none" sz="2400">
                <a:solidFill>
                  <a:srgbClr val="333333"/>
                </a:solidFill>
              </a:rPr>
              <a:t>.</a:t>
            </a:r>
            <a:r>
              <a:rPr lang="x-none" sz="2400" spc="30">
                <a:solidFill>
                  <a:srgbClr val="333333"/>
                </a:solidFill>
              </a:rPr>
              <a:t> </a:t>
            </a:r>
            <a:r>
              <a:rPr lang="x-none" sz="2400" spc="-15">
                <a:solidFill>
                  <a:srgbClr val="333333"/>
                </a:solidFill>
              </a:rPr>
              <a:t>Zamis</a:t>
            </a:r>
            <a:r>
              <a:rPr lang="x-none" sz="2400" spc="-20">
                <a:solidFill>
                  <a:srgbClr val="333333"/>
                </a:solidFill>
              </a:rPr>
              <a:t>l</a:t>
            </a:r>
            <a:r>
              <a:rPr lang="x-none" sz="2400" spc="-10">
                <a:solidFill>
                  <a:srgbClr val="333333"/>
                </a:solidFill>
              </a:rPr>
              <a:t>i</a:t>
            </a:r>
            <a:r>
              <a:rPr lang="sr-Latn-CS" sz="2400" spc="-10" dirty="0">
                <a:solidFill>
                  <a:srgbClr val="333333"/>
                </a:solidFill>
              </a:rPr>
              <a:t>te</a:t>
            </a:r>
            <a:r>
              <a:rPr lang="x-none" sz="2400" spc="45">
                <a:solidFill>
                  <a:srgbClr val="333333"/>
                </a:solidFill>
              </a:rPr>
              <a:t> </a:t>
            </a:r>
            <a:r>
              <a:rPr lang="x-none" sz="2400">
                <a:solidFill>
                  <a:srgbClr val="333333"/>
                </a:solidFill>
              </a:rPr>
              <a:t>da</a:t>
            </a:r>
            <a:r>
              <a:rPr lang="x-none" sz="2400" spc="5">
                <a:solidFill>
                  <a:srgbClr val="333333"/>
                </a:solidFill>
              </a:rPr>
              <a:t> </a:t>
            </a:r>
            <a:r>
              <a:rPr lang="x-none" sz="2400">
                <a:solidFill>
                  <a:srgbClr val="333333"/>
                </a:solidFill>
              </a:rPr>
              <a:t>vas neko</a:t>
            </a:r>
            <a:r>
              <a:rPr lang="x-none" sz="2400" spc="20">
                <a:solidFill>
                  <a:srgbClr val="333333"/>
                </a:solidFill>
              </a:rPr>
              <a:t> drži za kosu i </a:t>
            </a:r>
            <a:r>
              <a:rPr lang="x-none" sz="2400">
                <a:solidFill>
                  <a:srgbClr val="333333"/>
                </a:solidFill>
              </a:rPr>
              <a:t>v</a:t>
            </a:r>
            <a:r>
              <a:rPr lang="x-none" sz="2400" spc="-10">
                <a:solidFill>
                  <a:srgbClr val="333333"/>
                </a:solidFill>
              </a:rPr>
              <a:t>uče gore</a:t>
            </a:r>
            <a:r>
              <a:rPr lang="x-none" sz="240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2</a:t>
            </a:r>
            <a:endParaRPr lang="x-none" sz="3600" dirty="0">
              <a:latin typeface="+mn-lt"/>
              <a:ea typeface="+mn-ea"/>
              <a:cs typeface="+mn-cs"/>
            </a:endParaRPr>
          </a:p>
        </p:txBody>
      </p:sp>
      <p:sp>
        <p:nvSpPr>
          <p:cNvPr id="7" name="Content Placeholder 6"/>
          <p:cNvSpPr>
            <a:spLocks noGrp="1"/>
          </p:cNvSpPr>
          <p:nvPr>
            <p:ph idx="1"/>
          </p:nvPr>
        </p:nvSpPr>
        <p:spPr/>
        <p:txBody>
          <a:bodyPr/>
          <a:lstStyle/>
          <a:p>
            <a:pPr marL="342900" marR="6350" lvl="0" indent="-342900" defTabSz="914400">
              <a:buClr>
                <a:srgbClr val="333333"/>
              </a:buClr>
              <a:buFont typeface="WingDings"/>
              <a:buChar char=""/>
              <a:tabLst>
                <a:tab pos="375285" algn="l"/>
              </a:tabLst>
            </a:pPr>
            <a:r>
              <a:rPr lang="x-none" sz="2400" spc="-20">
                <a:solidFill>
                  <a:srgbClr val="333333"/>
                </a:solidFill>
              </a:rPr>
              <a:t>Sada</a:t>
            </a:r>
            <a:r>
              <a:rPr lang="x-none" sz="2400">
                <a:solidFill>
                  <a:srgbClr val="333333"/>
                </a:solidFill>
              </a:rPr>
              <a:t> </a:t>
            </a:r>
            <a:r>
              <a:rPr lang="x-none" sz="2400" spc="-15">
                <a:solidFill>
                  <a:srgbClr val="333333"/>
                </a:solidFill>
              </a:rPr>
              <a:t>pu</a:t>
            </a:r>
            <a:r>
              <a:rPr lang="x-none" sz="2400">
                <a:solidFill>
                  <a:srgbClr val="333333"/>
                </a:solidFill>
              </a:rPr>
              <a:t>stite</a:t>
            </a:r>
            <a:r>
              <a:rPr lang="x-none" sz="2400" spc="30">
                <a:solidFill>
                  <a:srgbClr val="333333"/>
                </a:solidFill>
              </a:rPr>
              <a:t> </a:t>
            </a:r>
            <a:r>
              <a:rPr lang="x-none" sz="2400" spc="-15">
                <a:solidFill>
                  <a:srgbClr val="333333"/>
                </a:solidFill>
              </a:rPr>
              <a:t>da</a:t>
            </a:r>
            <a:r>
              <a:rPr lang="x-none" sz="2400">
                <a:solidFill>
                  <a:srgbClr val="333333"/>
                </a:solidFill>
              </a:rPr>
              <a:t> vam</a:t>
            </a:r>
            <a:r>
              <a:rPr lang="x-none" sz="2400" spc="5">
                <a:solidFill>
                  <a:srgbClr val="333333"/>
                </a:solidFill>
              </a:rPr>
              <a:t> </a:t>
            </a:r>
            <a:r>
              <a:rPr lang="x-none" sz="2400">
                <a:solidFill>
                  <a:srgbClr val="333333"/>
                </a:solidFill>
              </a:rPr>
              <a:t>ceo</a:t>
            </a:r>
            <a:r>
              <a:rPr lang="x-none" sz="2400" spc="30">
                <a:solidFill>
                  <a:srgbClr val="333333"/>
                </a:solidFill>
              </a:rPr>
              <a:t> </a:t>
            </a:r>
            <a:r>
              <a:rPr lang="x-none" sz="2400">
                <a:solidFill>
                  <a:srgbClr val="333333"/>
                </a:solidFill>
              </a:rPr>
              <a:t>gornji</a:t>
            </a:r>
            <a:r>
              <a:rPr lang="x-none" sz="2400" spc="20">
                <a:solidFill>
                  <a:srgbClr val="333333"/>
                </a:solidFill>
              </a:rPr>
              <a:t> </a:t>
            </a:r>
            <a:r>
              <a:rPr lang="x-none" sz="2400">
                <a:solidFill>
                  <a:srgbClr val="333333"/>
                </a:solidFill>
              </a:rPr>
              <a:t>deo</a:t>
            </a:r>
            <a:r>
              <a:rPr lang="x-none" sz="2400" spc="15">
                <a:solidFill>
                  <a:srgbClr val="333333"/>
                </a:solidFill>
              </a:rPr>
              <a:t> </a:t>
            </a:r>
            <a:r>
              <a:rPr lang="x-none" sz="2400">
                <a:solidFill>
                  <a:srgbClr val="333333"/>
                </a:solidFill>
              </a:rPr>
              <a:t>te</a:t>
            </a:r>
            <a:r>
              <a:rPr lang="x-none" sz="2400" spc="-20">
                <a:solidFill>
                  <a:srgbClr val="333333"/>
                </a:solidFill>
              </a:rPr>
              <a:t>l</a:t>
            </a:r>
            <a:r>
              <a:rPr lang="x-none" sz="2400" spc="-15">
                <a:solidFill>
                  <a:srgbClr val="333333"/>
                </a:solidFill>
              </a:rPr>
              <a:t>a</a:t>
            </a:r>
            <a:r>
              <a:rPr lang="x-none" sz="2400" spc="15">
                <a:solidFill>
                  <a:srgbClr val="333333"/>
                </a:solidFill>
              </a:rPr>
              <a:t> </a:t>
            </a:r>
            <a:r>
              <a:rPr lang="x-none" sz="2400">
                <a:solidFill>
                  <a:srgbClr val="333333"/>
                </a:solidFill>
              </a:rPr>
              <a:t>“vi</a:t>
            </a:r>
            <a:r>
              <a:rPr lang="x-none" sz="2400" spc="-15">
                <a:solidFill>
                  <a:srgbClr val="333333"/>
                </a:solidFill>
              </a:rPr>
              <a:t>s</a:t>
            </a:r>
            <a:r>
              <a:rPr lang="x-none" sz="2400">
                <a:solidFill>
                  <a:srgbClr val="333333"/>
                </a:solidFill>
              </a:rPr>
              <a:t>i”</a:t>
            </a:r>
            <a:r>
              <a:rPr lang="x-none" sz="2400" spc="30">
                <a:solidFill>
                  <a:srgbClr val="333333"/>
                </a:solidFill>
              </a:rPr>
              <a:t> </a:t>
            </a:r>
            <a:r>
              <a:rPr lang="x-none" sz="2400" spc="-20">
                <a:solidFill>
                  <a:srgbClr val="333333"/>
                </a:solidFill>
              </a:rPr>
              <a:t>u</a:t>
            </a:r>
            <a:r>
              <a:rPr lang="x-none" sz="2400" spc="-10">
                <a:solidFill>
                  <a:srgbClr val="333333"/>
                </a:solidFill>
              </a:rPr>
              <a:t> r</a:t>
            </a:r>
            <a:r>
              <a:rPr lang="x-none" sz="2400" spc="-25">
                <a:solidFill>
                  <a:srgbClr val="333333"/>
                </a:solidFill>
              </a:rPr>
              <a:t>e</a:t>
            </a:r>
            <a:r>
              <a:rPr lang="x-none" sz="2400">
                <a:solidFill>
                  <a:srgbClr val="333333"/>
                </a:solidFill>
              </a:rPr>
              <a:t>l</a:t>
            </a:r>
            <a:r>
              <a:rPr lang="x-none" sz="2400" spc="-15">
                <a:solidFill>
                  <a:srgbClr val="333333"/>
                </a:solidFill>
              </a:rPr>
              <a:t>ak</a:t>
            </a:r>
            <a:r>
              <a:rPr lang="x-none" sz="2400" spc="-25">
                <a:solidFill>
                  <a:srgbClr val="333333"/>
                </a:solidFill>
              </a:rPr>
              <a:t>s</a:t>
            </a:r>
            <a:r>
              <a:rPr lang="x-none" sz="2400">
                <a:solidFill>
                  <a:srgbClr val="333333"/>
                </a:solidFill>
              </a:rPr>
              <a:t>i</a:t>
            </a:r>
            <a:r>
              <a:rPr lang="x-none" sz="2400" spc="-15">
                <a:solidFill>
                  <a:srgbClr val="333333"/>
                </a:solidFill>
              </a:rPr>
              <a:t>r</a:t>
            </a:r>
            <a:r>
              <a:rPr lang="x-none" sz="2400" spc="-20">
                <a:solidFill>
                  <a:srgbClr val="333333"/>
                </a:solidFill>
              </a:rPr>
              <a:t>anom</a:t>
            </a:r>
            <a:r>
              <a:rPr lang="x-none" sz="2400" spc="55">
                <a:solidFill>
                  <a:srgbClr val="333333"/>
                </a:solidFill>
              </a:rPr>
              <a:t> </a:t>
            </a:r>
            <a:r>
              <a:rPr lang="x-none" sz="2400" spc="-15">
                <a:solidFill>
                  <a:srgbClr val="333333"/>
                </a:solidFill>
              </a:rPr>
              <a:t>stanju</a:t>
            </a:r>
            <a:r>
              <a:rPr lang="x-none" sz="2400" spc="5">
                <a:solidFill>
                  <a:srgbClr val="333333"/>
                </a:solidFill>
              </a:rPr>
              <a:t>, a </a:t>
            </a:r>
            <a:r>
              <a:rPr lang="x-none" sz="2400" spc="-15">
                <a:solidFill>
                  <a:srgbClr val="333333"/>
                </a:solidFill>
              </a:rPr>
              <a:t>onda</a:t>
            </a:r>
            <a:r>
              <a:rPr lang="x-none" sz="2400" spc="20">
                <a:solidFill>
                  <a:srgbClr val="333333"/>
                </a:solidFill>
              </a:rPr>
              <a:t> da </a:t>
            </a:r>
            <a:r>
              <a:rPr lang="x-none" sz="2400" spc="-15">
                <a:solidFill>
                  <a:srgbClr val="333333"/>
                </a:solidFill>
              </a:rPr>
              <a:t>se</a:t>
            </a:r>
            <a:r>
              <a:rPr lang="x-none" sz="2400" spc="-10">
                <a:solidFill>
                  <a:srgbClr val="333333"/>
                </a:solidFill>
              </a:rPr>
              <a:t> </a:t>
            </a:r>
            <a:r>
              <a:rPr lang="x-none" sz="2400" spc="-15">
                <a:solidFill>
                  <a:srgbClr val="333333"/>
                </a:solidFill>
              </a:rPr>
              <a:t>ve</a:t>
            </a:r>
            <a:r>
              <a:rPr lang="x-none" sz="2400" spc="-30">
                <a:solidFill>
                  <a:srgbClr val="333333"/>
                </a:solidFill>
              </a:rPr>
              <a:t>o</a:t>
            </a:r>
            <a:r>
              <a:rPr lang="x-none" sz="2400" spc="-20">
                <a:solidFill>
                  <a:srgbClr val="333333"/>
                </a:solidFill>
              </a:rPr>
              <a:t>ma</a:t>
            </a:r>
            <a:r>
              <a:rPr lang="x-none" sz="2400" spc="20">
                <a:solidFill>
                  <a:srgbClr val="333333"/>
                </a:solidFill>
              </a:rPr>
              <a:t> </a:t>
            </a:r>
            <a:r>
              <a:rPr lang="x-none" sz="2400" spc="-15">
                <a:solidFill>
                  <a:srgbClr val="333333"/>
                </a:solidFill>
              </a:rPr>
              <a:t>spo</a:t>
            </a:r>
            <a:r>
              <a:rPr lang="x-none" sz="2400" spc="-25">
                <a:solidFill>
                  <a:srgbClr val="333333"/>
                </a:solidFill>
              </a:rPr>
              <a:t>r</a:t>
            </a:r>
            <a:r>
              <a:rPr lang="x-none" sz="2400" spc="-15">
                <a:solidFill>
                  <a:srgbClr val="333333"/>
                </a:solidFill>
              </a:rPr>
              <a:t>o, pršljen po pršljen, </a:t>
            </a:r>
            <a:r>
              <a:rPr lang="x-none" sz="2400">
                <a:solidFill>
                  <a:srgbClr val="333333"/>
                </a:solidFill>
              </a:rPr>
              <a:t>uspra</a:t>
            </a:r>
            <a:r>
              <a:rPr lang="x-none" sz="2400" spc="-10">
                <a:solidFill>
                  <a:srgbClr val="333333"/>
                </a:solidFill>
              </a:rPr>
              <a:t>v</a:t>
            </a:r>
            <a:r>
              <a:rPr lang="x-none" sz="2400" spc="-15">
                <a:solidFill>
                  <a:srgbClr val="333333"/>
                </a:solidFill>
              </a:rPr>
              <a:t>ite</a:t>
            </a:r>
            <a:r>
              <a:rPr lang="x-none" sz="2400">
                <a:solidFill>
                  <a:srgbClr val="333333"/>
                </a:solidFill>
              </a:rPr>
              <a:t>.</a:t>
            </a:r>
            <a:r>
              <a:rPr lang="x-none" sz="2400" spc="30">
                <a:solidFill>
                  <a:srgbClr val="333333"/>
                </a:solidFill>
              </a:rPr>
              <a:t> </a:t>
            </a:r>
            <a:r>
              <a:rPr lang="x-none" sz="2400" spc="-15">
                <a:solidFill>
                  <a:srgbClr val="333333"/>
                </a:solidFill>
              </a:rPr>
              <a:t>Zamis</a:t>
            </a:r>
            <a:r>
              <a:rPr lang="x-none" sz="2400" spc="-20">
                <a:solidFill>
                  <a:srgbClr val="333333"/>
                </a:solidFill>
              </a:rPr>
              <a:t>l</a:t>
            </a:r>
            <a:r>
              <a:rPr lang="x-none" sz="2400" spc="-10">
                <a:solidFill>
                  <a:srgbClr val="333333"/>
                </a:solidFill>
              </a:rPr>
              <a:t>i</a:t>
            </a:r>
            <a:r>
              <a:rPr lang="sr-Latn-CS" sz="2400" spc="-10" dirty="0">
                <a:solidFill>
                  <a:srgbClr val="333333"/>
                </a:solidFill>
              </a:rPr>
              <a:t>te</a:t>
            </a:r>
            <a:r>
              <a:rPr lang="x-none" sz="2400" spc="45">
                <a:solidFill>
                  <a:srgbClr val="333333"/>
                </a:solidFill>
              </a:rPr>
              <a:t> </a:t>
            </a:r>
            <a:r>
              <a:rPr lang="x-none" sz="2400">
                <a:solidFill>
                  <a:srgbClr val="333333"/>
                </a:solidFill>
              </a:rPr>
              <a:t>da</a:t>
            </a:r>
            <a:r>
              <a:rPr lang="x-none" sz="2400" spc="5">
                <a:solidFill>
                  <a:srgbClr val="333333"/>
                </a:solidFill>
              </a:rPr>
              <a:t> </a:t>
            </a:r>
            <a:r>
              <a:rPr lang="x-none" sz="2400">
                <a:solidFill>
                  <a:srgbClr val="333333"/>
                </a:solidFill>
              </a:rPr>
              <a:t>vas neko</a:t>
            </a:r>
            <a:r>
              <a:rPr lang="x-none" sz="2400" spc="20">
                <a:solidFill>
                  <a:srgbClr val="333333"/>
                </a:solidFill>
              </a:rPr>
              <a:t> drži za kosu i </a:t>
            </a:r>
            <a:r>
              <a:rPr lang="x-none" sz="2400">
                <a:solidFill>
                  <a:srgbClr val="333333"/>
                </a:solidFill>
              </a:rPr>
              <a:t>v</a:t>
            </a:r>
            <a:r>
              <a:rPr lang="x-none" sz="2400" spc="-10">
                <a:solidFill>
                  <a:srgbClr val="333333"/>
                </a:solidFill>
              </a:rPr>
              <a:t>uče gore</a:t>
            </a:r>
            <a:r>
              <a:rPr lang="x-none" sz="2400">
                <a:solidFill>
                  <a:srgbClr val="333333"/>
                </a:solidFill>
              </a:rPr>
              <a:t>.</a:t>
            </a:r>
          </a:p>
          <a:p>
            <a:pPr marL="342900" lvl="0" indent="-342900" defTabSz="914400">
              <a:buClr>
                <a:srgbClr val="333333"/>
              </a:buClr>
              <a:buFont typeface="WingDings"/>
              <a:buChar char=""/>
              <a:tabLst>
                <a:tab pos="375285" algn="l"/>
              </a:tabLst>
            </a:pPr>
            <a:r>
              <a:rPr lang="x-none" sz="2400">
                <a:solidFill>
                  <a:srgbClr val="333333"/>
                </a:solidFill>
              </a:rPr>
              <a:t>Šetajte </a:t>
            </a:r>
            <a:r>
              <a:rPr lang="x-none" sz="2400" spc="-10">
                <a:solidFill>
                  <a:srgbClr val="333333"/>
                </a:solidFill>
              </a:rPr>
              <a:t>k</a:t>
            </a:r>
            <a:r>
              <a:rPr lang="x-none" sz="2400">
                <a:solidFill>
                  <a:srgbClr val="333333"/>
                </a:solidFill>
              </a:rPr>
              <a:t>r</a:t>
            </a:r>
            <a:r>
              <a:rPr lang="x-none" sz="2400" spc="-10">
                <a:solidFill>
                  <a:srgbClr val="333333"/>
                </a:solidFill>
              </a:rPr>
              <a:t>o</a:t>
            </a:r>
            <a:r>
              <a:rPr lang="x-none" sz="2400">
                <a:solidFill>
                  <a:srgbClr val="333333"/>
                </a:solidFill>
              </a:rPr>
              <a:t>z</a:t>
            </a:r>
            <a:r>
              <a:rPr lang="x-none" sz="2400" spc="25">
                <a:solidFill>
                  <a:srgbClr val="333333"/>
                </a:solidFill>
              </a:rPr>
              <a:t> </a:t>
            </a:r>
            <a:r>
              <a:rPr lang="x-none" sz="2400">
                <a:solidFill>
                  <a:srgbClr val="333333"/>
                </a:solidFill>
              </a:rPr>
              <a:t>s</a:t>
            </a:r>
            <a:r>
              <a:rPr lang="x-none" sz="2400" spc="-10">
                <a:solidFill>
                  <a:srgbClr val="333333"/>
                </a:solidFill>
              </a:rPr>
              <a:t>o</a:t>
            </a:r>
            <a:r>
              <a:rPr lang="x-none" sz="2400">
                <a:solidFill>
                  <a:srgbClr val="333333"/>
                </a:solidFill>
              </a:rPr>
              <a:t>bu</a:t>
            </a:r>
            <a:r>
              <a:rPr lang="x-none" sz="2400" spc="20">
                <a:solidFill>
                  <a:srgbClr val="333333"/>
                </a:solidFill>
              </a:rPr>
              <a:t> </a:t>
            </a:r>
            <a:r>
              <a:rPr lang="x-none" sz="2400">
                <a:solidFill>
                  <a:srgbClr val="333333"/>
                </a:solidFill>
              </a:rPr>
              <a:t>u</a:t>
            </a:r>
            <a:r>
              <a:rPr lang="x-none" sz="2400" spc="5">
                <a:solidFill>
                  <a:srgbClr val="333333"/>
                </a:solidFill>
              </a:rPr>
              <a:t> </a:t>
            </a:r>
            <a:r>
              <a:rPr lang="x-none" sz="2400">
                <a:solidFill>
                  <a:srgbClr val="333333"/>
                </a:solidFill>
              </a:rPr>
              <a:t>o</a:t>
            </a:r>
            <a:r>
              <a:rPr lang="x-none" sz="2400" spc="-10">
                <a:solidFill>
                  <a:srgbClr val="333333"/>
                </a:solidFill>
              </a:rPr>
              <a:t>v</a:t>
            </a:r>
            <a:r>
              <a:rPr lang="x-none" sz="2400">
                <a:solidFill>
                  <a:srgbClr val="333333"/>
                </a:solidFill>
              </a:rPr>
              <a:t>oj</a:t>
            </a:r>
            <a:r>
              <a:rPr lang="x-none" sz="2400" spc="25">
                <a:solidFill>
                  <a:srgbClr val="333333"/>
                </a:solidFill>
              </a:rPr>
              <a:t> </a:t>
            </a:r>
            <a:r>
              <a:rPr lang="x-none" sz="2400" spc="-15">
                <a:solidFill>
                  <a:srgbClr val="333333"/>
                </a:solidFill>
              </a:rPr>
              <a:t>pozic</a:t>
            </a:r>
            <a:r>
              <a:rPr lang="x-none" sz="2400" spc="-25">
                <a:solidFill>
                  <a:srgbClr val="333333"/>
                </a:solidFill>
              </a:rPr>
              <a:t>i</a:t>
            </a:r>
            <a:r>
              <a:rPr lang="x-none" sz="2400" spc="-10">
                <a:solidFill>
                  <a:srgbClr val="333333"/>
                </a:solidFill>
              </a:rPr>
              <a:t>j</a:t>
            </a:r>
            <a:r>
              <a:rPr lang="x-none" sz="2400">
                <a:solidFill>
                  <a:srgbClr val="333333"/>
                </a:solidFill>
              </a:rPr>
              <a:t>i</a:t>
            </a:r>
            <a:r>
              <a:rPr lang="x-none" sz="2400" spc="-1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780974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2</a:t>
            </a:r>
            <a:endParaRPr lang="x-none" sz="3600" dirty="0">
              <a:latin typeface="+mn-lt"/>
              <a:ea typeface="+mn-ea"/>
              <a:cs typeface="+mn-cs"/>
            </a:endParaRPr>
          </a:p>
        </p:txBody>
      </p:sp>
      <p:sp>
        <p:nvSpPr>
          <p:cNvPr id="7" name="Content Placeholder 6"/>
          <p:cNvSpPr>
            <a:spLocks noGrp="1"/>
          </p:cNvSpPr>
          <p:nvPr>
            <p:ph idx="1"/>
          </p:nvPr>
        </p:nvSpPr>
        <p:spPr/>
        <p:txBody>
          <a:bodyPr/>
          <a:lstStyle/>
          <a:p>
            <a:pPr marL="342900" marR="6350" lvl="0" indent="-342900" defTabSz="914400">
              <a:buClr>
                <a:srgbClr val="333333"/>
              </a:buClr>
              <a:buFont typeface="WingDings"/>
              <a:buChar char=""/>
              <a:tabLst>
                <a:tab pos="375285" algn="l"/>
              </a:tabLst>
            </a:pPr>
            <a:r>
              <a:rPr lang="x-none" sz="2400" spc="-20">
                <a:solidFill>
                  <a:srgbClr val="333333"/>
                </a:solidFill>
              </a:rPr>
              <a:t>Sada</a:t>
            </a:r>
            <a:r>
              <a:rPr lang="x-none" sz="2400">
                <a:solidFill>
                  <a:srgbClr val="333333"/>
                </a:solidFill>
              </a:rPr>
              <a:t> </a:t>
            </a:r>
            <a:r>
              <a:rPr lang="x-none" sz="2400" spc="-15">
                <a:solidFill>
                  <a:srgbClr val="333333"/>
                </a:solidFill>
              </a:rPr>
              <a:t>pu</a:t>
            </a:r>
            <a:r>
              <a:rPr lang="x-none" sz="2400">
                <a:solidFill>
                  <a:srgbClr val="333333"/>
                </a:solidFill>
              </a:rPr>
              <a:t>stite</a:t>
            </a:r>
            <a:r>
              <a:rPr lang="x-none" sz="2400" spc="30">
                <a:solidFill>
                  <a:srgbClr val="333333"/>
                </a:solidFill>
              </a:rPr>
              <a:t> </a:t>
            </a:r>
            <a:r>
              <a:rPr lang="x-none" sz="2400" spc="-15">
                <a:solidFill>
                  <a:srgbClr val="333333"/>
                </a:solidFill>
              </a:rPr>
              <a:t>da</a:t>
            </a:r>
            <a:r>
              <a:rPr lang="x-none" sz="2400">
                <a:solidFill>
                  <a:srgbClr val="333333"/>
                </a:solidFill>
              </a:rPr>
              <a:t> vam</a:t>
            </a:r>
            <a:r>
              <a:rPr lang="x-none" sz="2400" spc="5">
                <a:solidFill>
                  <a:srgbClr val="333333"/>
                </a:solidFill>
              </a:rPr>
              <a:t> </a:t>
            </a:r>
            <a:r>
              <a:rPr lang="x-none" sz="2400">
                <a:solidFill>
                  <a:srgbClr val="333333"/>
                </a:solidFill>
              </a:rPr>
              <a:t>ceo</a:t>
            </a:r>
            <a:r>
              <a:rPr lang="x-none" sz="2400" spc="30">
                <a:solidFill>
                  <a:srgbClr val="333333"/>
                </a:solidFill>
              </a:rPr>
              <a:t> </a:t>
            </a:r>
            <a:r>
              <a:rPr lang="x-none" sz="2400">
                <a:solidFill>
                  <a:srgbClr val="333333"/>
                </a:solidFill>
              </a:rPr>
              <a:t>gornji</a:t>
            </a:r>
            <a:r>
              <a:rPr lang="x-none" sz="2400" spc="20">
                <a:solidFill>
                  <a:srgbClr val="333333"/>
                </a:solidFill>
              </a:rPr>
              <a:t> </a:t>
            </a:r>
            <a:r>
              <a:rPr lang="x-none" sz="2400">
                <a:solidFill>
                  <a:srgbClr val="333333"/>
                </a:solidFill>
              </a:rPr>
              <a:t>deo</a:t>
            </a:r>
            <a:r>
              <a:rPr lang="x-none" sz="2400" spc="15">
                <a:solidFill>
                  <a:srgbClr val="333333"/>
                </a:solidFill>
              </a:rPr>
              <a:t> </a:t>
            </a:r>
            <a:r>
              <a:rPr lang="x-none" sz="2400">
                <a:solidFill>
                  <a:srgbClr val="333333"/>
                </a:solidFill>
              </a:rPr>
              <a:t>te</a:t>
            </a:r>
            <a:r>
              <a:rPr lang="x-none" sz="2400" spc="-20">
                <a:solidFill>
                  <a:srgbClr val="333333"/>
                </a:solidFill>
              </a:rPr>
              <a:t>l</a:t>
            </a:r>
            <a:r>
              <a:rPr lang="x-none" sz="2400" spc="-15">
                <a:solidFill>
                  <a:srgbClr val="333333"/>
                </a:solidFill>
              </a:rPr>
              <a:t>a</a:t>
            </a:r>
            <a:r>
              <a:rPr lang="x-none" sz="2400" spc="15">
                <a:solidFill>
                  <a:srgbClr val="333333"/>
                </a:solidFill>
              </a:rPr>
              <a:t> </a:t>
            </a:r>
            <a:r>
              <a:rPr lang="x-none" sz="2400">
                <a:solidFill>
                  <a:srgbClr val="333333"/>
                </a:solidFill>
              </a:rPr>
              <a:t>“vi</a:t>
            </a:r>
            <a:r>
              <a:rPr lang="x-none" sz="2400" spc="-15">
                <a:solidFill>
                  <a:srgbClr val="333333"/>
                </a:solidFill>
              </a:rPr>
              <a:t>s</a:t>
            </a:r>
            <a:r>
              <a:rPr lang="x-none" sz="2400">
                <a:solidFill>
                  <a:srgbClr val="333333"/>
                </a:solidFill>
              </a:rPr>
              <a:t>i”</a:t>
            </a:r>
            <a:r>
              <a:rPr lang="x-none" sz="2400" spc="30">
                <a:solidFill>
                  <a:srgbClr val="333333"/>
                </a:solidFill>
              </a:rPr>
              <a:t> </a:t>
            </a:r>
            <a:r>
              <a:rPr lang="x-none" sz="2400" spc="-20">
                <a:solidFill>
                  <a:srgbClr val="333333"/>
                </a:solidFill>
              </a:rPr>
              <a:t>u</a:t>
            </a:r>
            <a:r>
              <a:rPr lang="x-none" sz="2400" spc="-10">
                <a:solidFill>
                  <a:srgbClr val="333333"/>
                </a:solidFill>
              </a:rPr>
              <a:t> r</a:t>
            </a:r>
            <a:r>
              <a:rPr lang="x-none" sz="2400" spc="-25">
                <a:solidFill>
                  <a:srgbClr val="333333"/>
                </a:solidFill>
              </a:rPr>
              <a:t>e</a:t>
            </a:r>
            <a:r>
              <a:rPr lang="x-none" sz="2400">
                <a:solidFill>
                  <a:srgbClr val="333333"/>
                </a:solidFill>
              </a:rPr>
              <a:t>l</a:t>
            </a:r>
            <a:r>
              <a:rPr lang="x-none" sz="2400" spc="-15">
                <a:solidFill>
                  <a:srgbClr val="333333"/>
                </a:solidFill>
              </a:rPr>
              <a:t>ak</a:t>
            </a:r>
            <a:r>
              <a:rPr lang="x-none" sz="2400" spc="-25">
                <a:solidFill>
                  <a:srgbClr val="333333"/>
                </a:solidFill>
              </a:rPr>
              <a:t>s</a:t>
            </a:r>
            <a:r>
              <a:rPr lang="x-none" sz="2400">
                <a:solidFill>
                  <a:srgbClr val="333333"/>
                </a:solidFill>
              </a:rPr>
              <a:t>i</a:t>
            </a:r>
            <a:r>
              <a:rPr lang="x-none" sz="2400" spc="-15">
                <a:solidFill>
                  <a:srgbClr val="333333"/>
                </a:solidFill>
              </a:rPr>
              <a:t>r</a:t>
            </a:r>
            <a:r>
              <a:rPr lang="x-none" sz="2400" spc="-20">
                <a:solidFill>
                  <a:srgbClr val="333333"/>
                </a:solidFill>
              </a:rPr>
              <a:t>anom</a:t>
            </a:r>
            <a:r>
              <a:rPr lang="x-none" sz="2400" spc="55">
                <a:solidFill>
                  <a:srgbClr val="333333"/>
                </a:solidFill>
              </a:rPr>
              <a:t> </a:t>
            </a:r>
            <a:r>
              <a:rPr lang="x-none" sz="2400" spc="-15">
                <a:solidFill>
                  <a:srgbClr val="333333"/>
                </a:solidFill>
              </a:rPr>
              <a:t>stanju</a:t>
            </a:r>
            <a:r>
              <a:rPr lang="x-none" sz="2400" spc="5">
                <a:solidFill>
                  <a:srgbClr val="333333"/>
                </a:solidFill>
              </a:rPr>
              <a:t>, a </a:t>
            </a:r>
            <a:r>
              <a:rPr lang="x-none" sz="2400" spc="-15">
                <a:solidFill>
                  <a:srgbClr val="333333"/>
                </a:solidFill>
              </a:rPr>
              <a:t>onda</a:t>
            </a:r>
            <a:r>
              <a:rPr lang="x-none" sz="2400" spc="20">
                <a:solidFill>
                  <a:srgbClr val="333333"/>
                </a:solidFill>
              </a:rPr>
              <a:t> da </a:t>
            </a:r>
            <a:r>
              <a:rPr lang="x-none" sz="2400" spc="-15">
                <a:solidFill>
                  <a:srgbClr val="333333"/>
                </a:solidFill>
              </a:rPr>
              <a:t>se</a:t>
            </a:r>
            <a:r>
              <a:rPr lang="x-none" sz="2400" spc="-10">
                <a:solidFill>
                  <a:srgbClr val="333333"/>
                </a:solidFill>
              </a:rPr>
              <a:t> </a:t>
            </a:r>
            <a:r>
              <a:rPr lang="x-none" sz="2400" spc="-15">
                <a:solidFill>
                  <a:srgbClr val="333333"/>
                </a:solidFill>
              </a:rPr>
              <a:t>ve</a:t>
            </a:r>
            <a:r>
              <a:rPr lang="x-none" sz="2400" spc="-30">
                <a:solidFill>
                  <a:srgbClr val="333333"/>
                </a:solidFill>
              </a:rPr>
              <a:t>o</a:t>
            </a:r>
            <a:r>
              <a:rPr lang="x-none" sz="2400" spc="-20">
                <a:solidFill>
                  <a:srgbClr val="333333"/>
                </a:solidFill>
              </a:rPr>
              <a:t>ma</a:t>
            </a:r>
            <a:r>
              <a:rPr lang="x-none" sz="2400" spc="20">
                <a:solidFill>
                  <a:srgbClr val="333333"/>
                </a:solidFill>
              </a:rPr>
              <a:t> </a:t>
            </a:r>
            <a:r>
              <a:rPr lang="x-none" sz="2400" spc="-15">
                <a:solidFill>
                  <a:srgbClr val="333333"/>
                </a:solidFill>
              </a:rPr>
              <a:t>spo</a:t>
            </a:r>
            <a:r>
              <a:rPr lang="x-none" sz="2400" spc="-25">
                <a:solidFill>
                  <a:srgbClr val="333333"/>
                </a:solidFill>
              </a:rPr>
              <a:t>r</a:t>
            </a:r>
            <a:r>
              <a:rPr lang="x-none" sz="2400" spc="-15">
                <a:solidFill>
                  <a:srgbClr val="333333"/>
                </a:solidFill>
              </a:rPr>
              <a:t>o, pršljen po pršljen, </a:t>
            </a:r>
            <a:r>
              <a:rPr lang="x-none" sz="2400">
                <a:solidFill>
                  <a:srgbClr val="333333"/>
                </a:solidFill>
              </a:rPr>
              <a:t>uspra</a:t>
            </a:r>
            <a:r>
              <a:rPr lang="x-none" sz="2400" spc="-10">
                <a:solidFill>
                  <a:srgbClr val="333333"/>
                </a:solidFill>
              </a:rPr>
              <a:t>v</a:t>
            </a:r>
            <a:r>
              <a:rPr lang="x-none" sz="2400" spc="-15">
                <a:solidFill>
                  <a:srgbClr val="333333"/>
                </a:solidFill>
              </a:rPr>
              <a:t>ite</a:t>
            </a:r>
            <a:r>
              <a:rPr lang="x-none" sz="2400">
                <a:solidFill>
                  <a:srgbClr val="333333"/>
                </a:solidFill>
              </a:rPr>
              <a:t>.</a:t>
            </a:r>
            <a:r>
              <a:rPr lang="x-none" sz="2400" spc="30">
                <a:solidFill>
                  <a:srgbClr val="333333"/>
                </a:solidFill>
              </a:rPr>
              <a:t> </a:t>
            </a:r>
            <a:r>
              <a:rPr lang="x-none" sz="2400" spc="-15">
                <a:solidFill>
                  <a:srgbClr val="333333"/>
                </a:solidFill>
              </a:rPr>
              <a:t>Zamis</a:t>
            </a:r>
            <a:r>
              <a:rPr lang="x-none" sz="2400" spc="-20">
                <a:solidFill>
                  <a:srgbClr val="333333"/>
                </a:solidFill>
              </a:rPr>
              <a:t>l</a:t>
            </a:r>
            <a:r>
              <a:rPr lang="x-none" sz="2400" spc="-10">
                <a:solidFill>
                  <a:srgbClr val="333333"/>
                </a:solidFill>
              </a:rPr>
              <a:t>i</a:t>
            </a:r>
            <a:r>
              <a:rPr lang="sr-Latn-CS" sz="2400" spc="-10" dirty="0">
                <a:solidFill>
                  <a:srgbClr val="333333"/>
                </a:solidFill>
              </a:rPr>
              <a:t>te</a:t>
            </a:r>
            <a:r>
              <a:rPr lang="x-none" sz="2400" spc="45">
                <a:solidFill>
                  <a:srgbClr val="333333"/>
                </a:solidFill>
              </a:rPr>
              <a:t> </a:t>
            </a:r>
            <a:r>
              <a:rPr lang="x-none" sz="2400">
                <a:solidFill>
                  <a:srgbClr val="333333"/>
                </a:solidFill>
              </a:rPr>
              <a:t>da</a:t>
            </a:r>
            <a:r>
              <a:rPr lang="x-none" sz="2400" spc="5">
                <a:solidFill>
                  <a:srgbClr val="333333"/>
                </a:solidFill>
              </a:rPr>
              <a:t> </a:t>
            </a:r>
            <a:r>
              <a:rPr lang="x-none" sz="2400">
                <a:solidFill>
                  <a:srgbClr val="333333"/>
                </a:solidFill>
              </a:rPr>
              <a:t>vas neko</a:t>
            </a:r>
            <a:r>
              <a:rPr lang="x-none" sz="2400" spc="20">
                <a:solidFill>
                  <a:srgbClr val="333333"/>
                </a:solidFill>
              </a:rPr>
              <a:t> drži za kosu i </a:t>
            </a:r>
            <a:r>
              <a:rPr lang="x-none" sz="2400">
                <a:solidFill>
                  <a:srgbClr val="333333"/>
                </a:solidFill>
              </a:rPr>
              <a:t>v</a:t>
            </a:r>
            <a:r>
              <a:rPr lang="x-none" sz="2400" spc="-10">
                <a:solidFill>
                  <a:srgbClr val="333333"/>
                </a:solidFill>
              </a:rPr>
              <a:t>uče gore</a:t>
            </a:r>
            <a:r>
              <a:rPr lang="x-none" sz="2400">
                <a:solidFill>
                  <a:srgbClr val="333333"/>
                </a:solidFill>
              </a:rPr>
              <a:t>.</a:t>
            </a:r>
          </a:p>
          <a:p>
            <a:pPr marL="342900" lvl="0" indent="-342900" defTabSz="914400">
              <a:buClr>
                <a:srgbClr val="333333"/>
              </a:buClr>
              <a:buFont typeface="WingDings"/>
              <a:buChar char=""/>
              <a:tabLst>
                <a:tab pos="375285" algn="l"/>
              </a:tabLst>
            </a:pPr>
            <a:r>
              <a:rPr lang="x-none" sz="2400">
                <a:solidFill>
                  <a:srgbClr val="333333"/>
                </a:solidFill>
              </a:rPr>
              <a:t>Šetajte </a:t>
            </a:r>
            <a:r>
              <a:rPr lang="x-none" sz="2400" spc="-10">
                <a:solidFill>
                  <a:srgbClr val="333333"/>
                </a:solidFill>
              </a:rPr>
              <a:t>k</a:t>
            </a:r>
            <a:r>
              <a:rPr lang="x-none" sz="2400">
                <a:solidFill>
                  <a:srgbClr val="333333"/>
                </a:solidFill>
              </a:rPr>
              <a:t>r</a:t>
            </a:r>
            <a:r>
              <a:rPr lang="x-none" sz="2400" spc="-10">
                <a:solidFill>
                  <a:srgbClr val="333333"/>
                </a:solidFill>
              </a:rPr>
              <a:t>o</a:t>
            </a:r>
            <a:r>
              <a:rPr lang="x-none" sz="2400">
                <a:solidFill>
                  <a:srgbClr val="333333"/>
                </a:solidFill>
              </a:rPr>
              <a:t>z</a:t>
            </a:r>
            <a:r>
              <a:rPr lang="x-none" sz="2400" spc="25">
                <a:solidFill>
                  <a:srgbClr val="333333"/>
                </a:solidFill>
              </a:rPr>
              <a:t> </a:t>
            </a:r>
            <a:r>
              <a:rPr lang="x-none" sz="2400">
                <a:solidFill>
                  <a:srgbClr val="333333"/>
                </a:solidFill>
              </a:rPr>
              <a:t>s</a:t>
            </a:r>
            <a:r>
              <a:rPr lang="x-none" sz="2400" spc="-10">
                <a:solidFill>
                  <a:srgbClr val="333333"/>
                </a:solidFill>
              </a:rPr>
              <a:t>o</a:t>
            </a:r>
            <a:r>
              <a:rPr lang="x-none" sz="2400">
                <a:solidFill>
                  <a:srgbClr val="333333"/>
                </a:solidFill>
              </a:rPr>
              <a:t>bu</a:t>
            </a:r>
            <a:r>
              <a:rPr lang="x-none" sz="2400" spc="20">
                <a:solidFill>
                  <a:srgbClr val="333333"/>
                </a:solidFill>
              </a:rPr>
              <a:t> </a:t>
            </a:r>
            <a:r>
              <a:rPr lang="x-none" sz="2400">
                <a:solidFill>
                  <a:srgbClr val="333333"/>
                </a:solidFill>
              </a:rPr>
              <a:t>u</a:t>
            </a:r>
            <a:r>
              <a:rPr lang="x-none" sz="2400" spc="5">
                <a:solidFill>
                  <a:srgbClr val="333333"/>
                </a:solidFill>
              </a:rPr>
              <a:t> </a:t>
            </a:r>
            <a:r>
              <a:rPr lang="x-none" sz="2400">
                <a:solidFill>
                  <a:srgbClr val="333333"/>
                </a:solidFill>
              </a:rPr>
              <a:t>o</a:t>
            </a:r>
            <a:r>
              <a:rPr lang="x-none" sz="2400" spc="-10">
                <a:solidFill>
                  <a:srgbClr val="333333"/>
                </a:solidFill>
              </a:rPr>
              <a:t>v</a:t>
            </a:r>
            <a:r>
              <a:rPr lang="x-none" sz="2400">
                <a:solidFill>
                  <a:srgbClr val="333333"/>
                </a:solidFill>
              </a:rPr>
              <a:t>oj</a:t>
            </a:r>
            <a:r>
              <a:rPr lang="x-none" sz="2400" spc="25">
                <a:solidFill>
                  <a:srgbClr val="333333"/>
                </a:solidFill>
              </a:rPr>
              <a:t> </a:t>
            </a:r>
            <a:r>
              <a:rPr lang="x-none" sz="2400" spc="-15">
                <a:solidFill>
                  <a:srgbClr val="333333"/>
                </a:solidFill>
              </a:rPr>
              <a:t>pozic</a:t>
            </a:r>
            <a:r>
              <a:rPr lang="x-none" sz="2400" spc="-25">
                <a:solidFill>
                  <a:srgbClr val="333333"/>
                </a:solidFill>
              </a:rPr>
              <a:t>i</a:t>
            </a:r>
            <a:r>
              <a:rPr lang="x-none" sz="2400" spc="-10">
                <a:solidFill>
                  <a:srgbClr val="333333"/>
                </a:solidFill>
              </a:rPr>
              <a:t>j</a:t>
            </a:r>
            <a:r>
              <a:rPr lang="x-none" sz="2400">
                <a:solidFill>
                  <a:srgbClr val="333333"/>
                </a:solidFill>
              </a:rPr>
              <a:t>i</a:t>
            </a:r>
            <a:r>
              <a:rPr lang="x-none" sz="2400" spc="-10">
                <a:solidFill>
                  <a:srgbClr val="333333"/>
                </a:solidFill>
              </a:rPr>
              <a:t>!</a:t>
            </a:r>
          </a:p>
          <a:p>
            <a:pPr lvl="0" algn="ctr" defTabSz="914400"/>
            <a:r>
              <a:rPr lang="x-none" sz="2400">
                <a:solidFill>
                  <a:srgbClr val="004992"/>
                </a:solidFill>
              </a:rPr>
              <a:t>Kakav je osećaj?</a:t>
            </a:r>
            <a:endParaRPr lang="en-US" sz="2400" dirty="0"/>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2429288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Vežba 2</a:t>
            </a:r>
            <a:endParaRPr lang="x-none" sz="3600" dirty="0">
              <a:latin typeface="+mn-lt"/>
              <a:ea typeface="+mn-ea"/>
              <a:cs typeface="+mn-cs"/>
            </a:endParaRPr>
          </a:p>
        </p:txBody>
      </p:sp>
      <p:sp>
        <p:nvSpPr>
          <p:cNvPr id="6" name="Content Placeholder 5"/>
          <p:cNvSpPr>
            <a:spLocks noGrp="1"/>
          </p:cNvSpPr>
          <p:nvPr>
            <p:ph idx="1"/>
          </p:nvPr>
        </p:nvSpPr>
        <p:spPr/>
        <p:txBody>
          <a:bodyPr/>
          <a:lstStyle/>
          <a:p>
            <a:pPr marL="342900" marR="554990" lvl="0" indent="-342900" defTabSz="914400">
              <a:buClr>
                <a:srgbClr val="333333"/>
              </a:buClr>
              <a:buFont typeface="WingDings"/>
              <a:buChar char=""/>
              <a:tabLst>
                <a:tab pos="375285" algn="l"/>
              </a:tabLst>
            </a:pPr>
            <a:r>
              <a:rPr lang="x-none" sz="2400" spc="-15">
                <a:solidFill>
                  <a:srgbClr val="333333"/>
                </a:solidFill>
              </a:rPr>
              <a:t>Možda</a:t>
            </a:r>
            <a:r>
              <a:rPr lang="sr-Latn-CS" sz="2400" spc="-15" dirty="0">
                <a:solidFill>
                  <a:srgbClr val="333333"/>
                </a:solidFill>
              </a:rPr>
              <a:t>,</a:t>
            </a:r>
            <a:r>
              <a:rPr lang="x-none" sz="2400" spc="5">
                <a:solidFill>
                  <a:srgbClr val="333333"/>
                </a:solidFill>
              </a:rPr>
              <a:t> ste </a:t>
            </a:r>
            <a:r>
              <a:rPr lang="x-none" sz="2400" spc="-15">
                <a:solidFill>
                  <a:srgbClr val="333333"/>
                </a:solidFill>
              </a:rPr>
              <a:t>pr</a:t>
            </a:r>
            <a:r>
              <a:rPr lang="x-none" sz="2400">
                <a:solidFill>
                  <a:srgbClr val="333333"/>
                </a:solidFill>
              </a:rPr>
              <a:t>i</a:t>
            </a:r>
            <a:r>
              <a:rPr lang="x-none" sz="2400" spc="-15">
                <a:solidFill>
                  <a:srgbClr val="333333"/>
                </a:solidFill>
              </a:rPr>
              <a:t>met</a:t>
            </a:r>
            <a:r>
              <a:rPr lang="x-none" sz="2400">
                <a:solidFill>
                  <a:srgbClr val="333333"/>
                </a:solidFill>
              </a:rPr>
              <a:t>i</a:t>
            </a:r>
            <a:r>
              <a:rPr lang="x-none" sz="2400" spc="-15">
                <a:solidFill>
                  <a:srgbClr val="333333"/>
                </a:solidFill>
              </a:rPr>
              <a:t>li da</a:t>
            </a:r>
            <a:r>
              <a:rPr lang="x-none" sz="2400" spc="15">
                <a:solidFill>
                  <a:srgbClr val="333333"/>
                </a:solidFill>
              </a:rPr>
              <a:t> s</a:t>
            </a:r>
            <a:r>
              <a:rPr lang="x-none" sz="2400" spc="-10">
                <a:solidFill>
                  <a:srgbClr val="333333"/>
                </a:solidFill>
              </a:rPr>
              <a:t>te</a:t>
            </a:r>
            <a:r>
              <a:rPr lang="x-none" sz="2400" spc="5">
                <a:solidFill>
                  <a:srgbClr val="333333"/>
                </a:solidFill>
              </a:rPr>
              <a:t> </a:t>
            </a:r>
            <a:r>
              <a:rPr lang="x-none" sz="2400" spc="-20">
                <a:solidFill>
                  <a:srgbClr val="333333"/>
                </a:solidFill>
              </a:rPr>
              <a:t>mnogo</a:t>
            </a:r>
            <a:r>
              <a:rPr lang="x-none" sz="2400" spc="5">
                <a:solidFill>
                  <a:srgbClr val="333333"/>
                </a:solidFill>
              </a:rPr>
              <a:t> </a:t>
            </a:r>
            <a:r>
              <a:rPr lang="x-none" sz="2400" spc="-15">
                <a:solidFill>
                  <a:srgbClr val="333333"/>
                </a:solidFill>
              </a:rPr>
              <a:t>uspravniji</a:t>
            </a:r>
            <a:r>
              <a:rPr lang="x-none" sz="2400" spc="25">
                <a:solidFill>
                  <a:srgbClr val="333333"/>
                </a:solidFill>
              </a:rPr>
              <a:t> </a:t>
            </a:r>
            <a:r>
              <a:rPr lang="x-none" sz="2400" spc="-10">
                <a:solidFill>
                  <a:srgbClr val="333333"/>
                </a:solidFill>
              </a:rPr>
              <a:t>i </a:t>
            </a:r>
            <a:r>
              <a:rPr lang="x-none" sz="2400" spc="-15">
                <a:solidFill>
                  <a:srgbClr val="333333"/>
                </a:solidFill>
              </a:rPr>
              <a:t>sigurniji</a:t>
            </a:r>
            <a:r>
              <a:rPr lang="x-none" sz="2400" spc="-10">
                <a:solidFill>
                  <a:srgbClr val="333333"/>
                </a:solidFill>
              </a:rPr>
              <a:t>.</a:t>
            </a:r>
            <a:endParaRPr lang="x-none" sz="2400">
              <a:solidFill>
                <a:srgbClr val="333333"/>
              </a:solidFill>
            </a:endParaRPr>
          </a:p>
          <a:p>
            <a:pPr marL="342900" marR="257175" lvl="0" indent="-342900" defTabSz="914400">
              <a:buClr>
                <a:srgbClr val="333333"/>
              </a:buClr>
              <a:buFont typeface="WingDings"/>
              <a:buChar char=""/>
              <a:tabLst>
                <a:tab pos="375285" algn="l"/>
              </a:tabLst>
            </a:pPr>
            <a:r>
              <a:rPr lang="x-none" sz="2400" spc="-5">
                <a:solidFill>
                  <a:srgbClr val="333333"/>
                </a:solidFill>
              </a:rPr>
              <a:t>Pravilano držanje </a:t>
            </a:r>
            <a:r>
              <a:rPr lang="x-none" sz="2400" spc="-10">
                <a:solidFill>
                  <a:srgbClr val="333333"/>
                </a:solidFill>
              </a:rPr>
              <a:t>i</a:t>
            </a:r>
            <a:r>
              <a:rPr lang="x-none" sz="2400" spc="15">
                <a:solidFill>
                  <a:srgbClr val="333333"/>
                </a:solidFill>
              </a:rPr>
              <a:t> </a:t>
            </a:r>
            <a:r>
              <a:rPr lang="x-none" sz="2400" spc="-15">
                <a:solidFill>
                  <a:srgbClr val="333333"/>
                </a:solidFill>
              </a:rPr>
              <a:t>u</a:t>
            </a:r>
            <a:r>
              <a:rPr lang="x-none" sz="2400" spc="-30">
                <a:solidFill>
                  <a:srgbClr val="333333"/>
                </a:solidFill>
              </a:rPr>
              <a:t>s</a:t>
            </a:r>
            <a:r>
              <a:rPr lang="x-none" sz="2400" spc="-15">
                <a:solidFill>
                  <a:srgbClr val="333333"/>
                </a:solidFill>
              </a:rPr>
              <a:t>pra</a:t>
            </a:r>
            <a:r>
              <a:rPr lang="x-none" sz="2400" spc="-30">
                <a:solidFill>
                  <a:srgbClr val="333333"/>
                </a:solidFill>
              </a:rPr>
              <a:t>v</a:t>
            </a:r>
            <a:r>
              <a:rPr lang="x-none" sz="2400">
                <a:solidFill>
                  <a:srgbClr val="333333"/>
                </a:solidFill>
              </a:rPr>
              <a:t>an </a:t>
            </a:r>
            <a:r>
              <a:rPr lang="x-none" sz="2400" spc="-15">
                <a:solidFill>
                  <a:srgbClr val="333333"/>
                </a:solidFill>
              </a:rPr>
              <a:t>stav</a:t>
            </a:r>
            <a:r>
              <a:rPr lang="x-none" sz="2400" spc="10">
                <a:solidFill>
                  <a:srgbClr val="333333"/>
                </a:solidFill>
              </a:rPr>
              <a:t> </a:t>
            </a:r>
            <a:r>
              <a:rPr lang="x-none" sz="2400" spc="-15">
                <a:solidFill>
                  <a:srgbClr val="333333"/>
                </a:solidFill>
              </a:rPr>
              <a:t>ne samo da</a:t>
            </a:r>
            <a:r>
              <a:rPr lang="sr-Latn-CS" sz="2400" spc="-15" dirty="0">
                <a:solidFill>
                  <a:srgbClr val="333333"/>
                </a:solidFill>
              </a:rPr>
              <a:t> pokazuju drugima</a:t>
            </a:r>
            <a:r>
              <a:rPr lang="x-none" sz="2400" spc="-15">
                <a:solidFill>
                  <a:srgbClr val="333333"/>
                </a:solidFill>
              </a:rPr>
              <a:t> samouveren</a:t>
            </a:r>
            <a:r>
              <a:rPr lang="sr-Latn-CS" sz="2400" spc="-15" dirty="0">
                <a:solidFill>
                  <a:srgbClr val="333333"/>
                </a:solidFill>
              </a:rPr>
              <a:t>ost</a:t>
            </a:r>
            <a:r>
              <a:rPr lang="x-none" sz="2400" spc="-10">
                <a:solidFill>
                  <a:srgbClr val="333333"/>
                </a:solidFill>
              </a:rPr>
              <a:t>, </a:t>
            </a:r>
            <a:r>
              <a:rPr lang="x-none" sz="2400">
                <a:solidFill>
                  <a:srgbClr val="333333"/>
                </a:solidFill>
              </a:rPr>
              <a:t>već</a:t>
            </a:r>
            <a:r>
              <a:rPr lang="x-none" sz="2400" spc="-15">
                <a:solidFill>
                  <a:srgbClr val="333333"/>
                </a:solidFill>
              </a:rPr>
              <a:t> pozit</a:t>
            </a:r>
            <a:r>
              <a:rPr lang="x-none" sz="2400" spc="-5">
                <a:solidFill>
                  <a:srgbClr val="333333"/>
                </a:solidFill>
              </a:rPr>
              <a:t>i</a:t>
            </a:r>
            <a:r>
              <a:rPr lang="x-none" sz="2400" spc="-15">
                <a:solidFill>
                  <a:srgbClr val="333333"/>
                </a:solidFill>
              </a:rPr>
              <a:t>vno</a:t>
            </a:r>
            <a:r>
              <a:rPr lang="x-none" sz="2400" spc="-10">
                <a:solidFill>
                  <a:srgbClr val="333333"/>
                </a:solidFill>
              </a:rPr>
              <a:t> </a:t>
            </a:r>
            <a:r>
              <a:rPr lang="x-none" sz="2400" spc="-15">
                <a:solidFill>
                  <a:srgbClr val="333333"/>
                </a:solidFill>
              </a:rPr>
              <a:t>ut</a:t>
            </a:r>
            <a:r>
              <a:rPr lang="x-none" sz="2400" spc="-5">
                <a:solidFill>
                  <a:srgbClr val="333333"/>
                </a:solidFill>
              </a:rPr>
              <a:t>ič</a:t>
            </a:r>
            <a:r>
              <a:rPr lang="sr-Latn-CS" sz="2400" spc="-5" dirty="0">
                <a:solidFill>
                  <a:srgbClr val="333333"/>
                </a:solidFill>
              </a:rPr>
              <a:t>u</a:t>
            </a:r>
            <a:r>
              <a:rPr lang="x-none" sz="2400" spc="-5">
                <a:solidFill>
                  <a:srgbClr val="333333"/>
                </a:solidFill>
              </a:rPr>
              <a:t> </a:t>
            </a:r>
            <a:r>
              <a:rPr lang="x-none" sz="2400" spc="-10">
                <a:solidFill>
                  <a:srgbClr val="333333"/>
                </a:solidFill>
              </a:rPr>
              <a:t>i </a:t>
            </a:r>
            <a:r>
              <a:rPr lang="x-none" sz="2400" spc="-15">
                <a:solidFill>
                  <a:srgbClr val="333333"/>
                </a:solidFill>
              </a:rPr>
              <a:t>na</a:t>
            </a:r>
            <a:r>
              <a:rPr lang="sr-Latn-CS" sz="2400" spc="-15" dirty="0">
                <a:solidFill>
                  <a:srgbClr val="333333"/>
                </a:solidFill>
              </a:rPr>
              <a:t> doživljaj</a:t>
            </a:r>
            <a:r>
              <a:rPr lang="x-none" sz="2400" spc="5">
                <a:solidFill>
                  <a:srgbClr val="333333"/>
                </a:solidFill>
              </a:rPr>
              <a:t> </a:t>
            </a:r>
            <a:r>
              <a:rPr lang="x-none" sz="2400" spc="-15">
                <a:solidFill>
                  <a:srgbClr val="333333"/>
                </a:solidFill>
              </a:rPr>
              <a:t>samop</a:t>
            </a:r>
            <a:r>
              <a:rPr lang="x-none" sz="2400" spc="-20">
                <a:solidFill>
                  <a:srgbClr val="333333"/>
                </a:solidFill>
              </a:rPr>
              <a:t>o</a:t>
            </a:r>
            <a:r>
              <a:rPr lang="x-none" sz="2400" spc="-15">
                <a:solidFill>
                  <a:srgbClr val="333333"/>
                </a:solidFill>
              </a:rPr>
              <a:t>uzdanj</a:t>
            </a:r>
            <a:r>
              <a:rPr lang="sr-Latn-CS" sz="2400" spc="-15" dirty="0">
                <a:solidFill>
                  <a:srgbClr val="333333"/>
                </a:solidFill>
              </a:rPr>
              <a:t>a</a:t>
            </a:r>
            <a:r>
              <a:rPr lang="x-none" sz="2400" spc="-10">
                <a:solidFill>
                  <a:srgbClr val="333333"/>
                </a:solidFill>
              </a:rPr>
              <a:t>.</a:t>
            </a:r>
            <a:endParaRPr lang="x-none" sz="2400">
              <a:solidFill>
                <a:srgbClr val="333333"/>
              </a:solidFill>
            </a:endParaRPr>
          </a:p>
          <a:p>
            <a:pPr marL="342900" marR="6350" lvl="0" indent="-342900" defTabSz="914400">
              <a:buClr>
                <a:srgbClr val="333333"/>
              </a:buClr>
              <a:buFont typeface="WingDings"/>
              <a:buChar char=""/>
              <a:tabLst>
                <a:tab pos="375285" algn="l"/>
              </a:tabLst>
            </a:pPr>
            <a:r>
              <a:rPr lang="x-none" sz="2400" spc="-15">
                <a:solidFill>
                  <a:srgbClr val="333333"/>
                </a:solidFill>
              </a:rPr>
              <a:t>Raz</a:t>
            </a:r>
            <a:r>
              <a:rPr lang="x-none" sz="2400" spc="-25">
                <a:solidFill>
                  <a:srgbClr val="333333"/>
                </a:solidFill>
              </a:rPr>
              <a:t>v</a:t>
            </a:r>
            <a:r>
              <a:rPr lang="x-none" sz="2400" spc="-15">
                <a:solidFill>
                  <a:srgbClr val="333333"/>
                </a:solidFill>
              </a:rPr>
              <a:t>oj</a:t>
            </a:r>
            <a:r>
              <a:rPr lang="x-none" sz="2400" spc="10">
                <a:solidFill>
                  <a:srgbClr val="333333"/>
                </a:solidFill>
              </a:rPr>
              <a:t> </a:t>
            </a:r>
            <a:r>
              <a:rPr lang="x-none" sz="2400" spc="-15">
                <a:solidFill>
                  <a:srgbClr val="333333"/>
                </a:solidFill>
              </a:rPr>
              <a:t>novog</a:t>
            </a:r>
            <a:r>
              <a:rPr lang="x-none" sz="2400" spc="10">
                <a:solidFill>
                  <a:srgbClr val="333333"/>
                </a:solidFill>
              </a:rPr>
              <a:t> </a:t>
            </a:r>
            <a:r>
              <a:rPr lang="x-none" sz="2400" spc="-15">
                <a:solidFill>
                  <a:srgbClr val="333333"/>
                </a:solidFill>
              </a:rPr>
              <a:t>unutrašnjeg</a:t>
            </a:r>
            <a:r>
              <a:rPr lang="x-none" sz="2400" spc="15">
                <a:solidFill>
                  <a:srgbClr val="333333"/>
                </a:solidFill>
              </a:rPr>
              <a:t> </a:t>
            </a:r>
            <a:r>
              <a:rPr lang="x-none" sz="2400" spc="-15">
                <a:solidFill>
                  <a:srgbClr val="333333"/>
                </a:solidFill>
              </a:rPr>
              <a:t>ose</a:t>
            </a:r>
            <a:r>
              <a:rPr lang="x-none" sz="2400" spc="-25">
                <a:solidFill>
                  <a:srgbClr val="333333"/>
                </a:solidFill>
              </a:rPr>
              <a:t>ć</a:t>
            </a:r>
            <a:r>
              <a:rPr lang="x-none" sz="2400" spc="-15">
                <a:solidFill>
                  <a:srgbClr val="333333"/>
                </a:solidFill>
              </a:rPr>
              <a:t>aja</a:t>
            </a:r>
            <a:r>
              <a:rPr lang="x-none" sz="2400" spc="10">
                <a:solidFill>
                  <a:srgbClr val="333333"/>
                </a:solidFill>
              </a:rPr>
              <a:t> is</a:t>
            </a:r>
            <a:r>
              <a:rPr lang="x-none" sz="2400" spc="-15">
                <a:solidFill>
                  <a:srgbClr val="333333"/>
                </a:solidFill>
              </a:rPr>
              <a:t>pravn</a:t>
            </a:r>
            <a:r>
              <a:rPr lang="x-none" sz="2400" spc="-5">
                <a:solidFill>
                  <a:srgbClr val="333333"/>
                </a:solidFill>
              </a:rPr>
              <a:t>i</a:t>
            </a:r>
            <a:r>
              <a:rPr lang="x-none" sz="2400" spc="-25">
                <a:solidFill>
                  <a:srgbClr val="333333"/>
                </a:solidFill>
              </a:rPr>
              <a:t>m</a:t>
            </a:r>
            <a:r>
              <a:rPr lang="x-none" sz="2400" spc="-15">
                <a:solidFill>
                  <a:srgbClr val="333333"/>
                </a:solidFill>
              </a:rPr>
              <a:t> drž</a:t>
            </a:r>
            <a:r>
              <a:rPr lang="x-none" sz="2400" spc="-25">
                <a:solidFill>
                  <a:srgbClr val="333333"/>
                </a:solidFill>
              </a:rPr>
              <a:t>a</a:t>
            </a:r>
            <a:r>
              <a:rPr lang="x-none" sz="2400" spc="-15">
                <a:solidFill>
                  <a:srgbClr val="333333"/>
                </a:solidFill>
              </a:rPr>
              <a:t>njem</a:t>
            </a:r>
            <a:r>
              <a:rPr lang="x-none" sz="2400" spc="10">
                <a:solidFill>
                  <a:srgbClr val="333333"/>
                </a:solidFill>
              </a:rPr>
              <a:t> </a:t>
            </a:r>
            <a:r>
              <a:rPr lang="x-none" sz="2400" spc="-10">
                <a:solidFill>
                  <a:srgbClr val="333333"/>
                </a:solidFill>
              </a:rPr>
              <a:t>t</a:t>
            </a:r>
            <a:r>
              <a:rPr lang="x-none" sz="2400" spc="-15">
                <a:solidFill>
                  <a:srgbClr val="333333"/>
                </a:solidFill>
              </a:rPr>
              <a:t>e</a:t>
            </a:r>
            <a:r>
              <a:rPr lang="x-none" sz="2400" spc="-5">
                <a:solidFill>
                  <a:srgbClr val="333333"/>
                </a:solidFill>
              </a:rPr>
              <a:t>la</a:t>
            </a:r>
            <a:r>
              <a:rPr lang="x-none" sz="2400" spc="-10">
                <a:solidFill>
                  <a:srgbClr val="333333"/>
                </a:solidFill>
              </a:rPr>
              <a:t>: </a:t>
            </a:r>
            <a:r>
              <a:rPr lang="x-none" sz="2400" spc="-20">
                <a:solidFill>
                  <a:srgbClr val="333333"/>
                </a:solidFill>
              </a:rPr>
              <a:t>Go</a:t>
            </a:r>
            <a:r>
              <a:rPr lang="x-none" sz="2400" spc="-25">
                <a:solidFill>
                  <a:srgbClr val="333333"/>
                </a:solidFill>
              </a:rPr>
              <a:t>v</a:t>
            </a:r>
            <a:r>
              <a:rPr lang="x-none" sz="2400" spc="-15">
                <a:solidFill>
                  <a:srgbClr val="333333"/>
                </a:solidFill>
              </a:rPr>
              <a:t>or</a:t>
            </a:r>
            <a:r>
              <a:rPr lang="x-none" sz="2400" spc="10">
                <a:solidFill>
                  <a:srgbClr val="333333"/>
                </a:solidFill>
              </a:rPr>
              <a:t> </a:t>
            </a:r>
            <a:r>
              <a:rPr lang="x-none" sz="2400" spc="-10">
                <a:solidFill>
                  <a:srgbClr val="333333"/>
                </a:solidFill>
              </a:rPr>
              <a:t>t</a:t>
            </a:r>
            <a:r>
              <a:rPr lang="x-none" sz="2400" spc="-15">
                <a:solidFill>
                  <a:srgbClr val="333333"/>
                </a:solidFill>
              </a:rPr>
              <a:t>e</a:t>
            </a:r>
            <a:r>
              <a:rPr lang="x-none" sz="2400" spc="-5">
                <a:solidFill>
                  <a:srgbClr val="333333"/>
                </a:solidFill>
              </a:rPr>
              <a:t>l</a:t>
            </a:r>
            <a:r>
              <a:rPr lang="x-none" sz="2400" spc="-15">
                <a:solidFill>
                  <a:srgbClr val="333333"/>
                </a:solidFill>
              </a:rPr>
              <a:t>a</a:t>
            </a:r>
            <a:r>
              <a:rPr lang="x-none" sz="2400" spc="-10">
                <a:solidFill>
                  <a:srgbClr val="333333"/>
                </a:solidFill>
              </a:rPr>
              <a:t> </a:t>
            </a:r>
            <a:r>
              <a:rPr lang="x-none" sz="2400" spc="-15">
                <a:solidFill>
                  <a:srgbClr val="333333"/>
                </a:solidFill>
              </a:rPr>
              <a:t>k</a:t>
            </a:r>
            <a:r>
              <a:rPr lang="x-none" sz="2400" spc="-25">
                <a:solidFill>
                  <a:srgbClr val="333333"/>
                </a:solidFill>
              </a:rPr>
              <a:t>o</a:t>
            </a:r>
            <a:r>
              <a:rPr lang="x-none" sz="2400" spc="-10">
                <a:solidFill>
                  <a:srgbClr val="333333"/>
                </a:solidFill>
              </a:rPr>
              <a:t>ji</a:t>
            </a:r>
            <a:r>
              <a:rPr lang="x-none" sz="2400" spc="10">
                <a:solidFill>
                  <a:srgbClr val="333333"/>
                </a:solidFill>
              </a:rPr>
              <a:t> </a:t>
            </a:r>
            <a:r>
              <a:rPr lang="x-none" sz="2400" spc="-15">
                <a:solidFill>
                  <a:srgbClr val="333333"/>
                </a:solidFill>
              </a:rPr>
              <a:t>poručuje</a:t>
            </a:r>
            <a:r>
              <a:rPr lang="x-none" sz="2400" spc="25">
                <a:solidFill>
                  <a:srgbClr val="333333"/>
                </a:solidFill>
              </a:rPr>
              <a:t> </a:t>
            </a:r>
            <a:r>
              <a:rPr lang="x-none" sz="2400">
                <a:solidFill>
                  <a:srgbClr val="333333"/>
                </a:solidFill>
              </a:rPr>
              <a:t>“</a:t>
            </a:r>
            <a:r>
              <a:rPr lang="x-none" sz="2400" spc="-5">
                <a:solidFill>
                  <a:srgbClr val="333333"/>
                </a:solidFill>
              </a:rPr>
              <a:t>Ja sam </a:t>
            </a:r>
            <a:r>
              <a:rPr lang="x-none" sz="2400" spc="-15">
                <a:solidFill>
                  <a:srgbClr val="333333"/>
                </a:solidFill>
              </a:rPr>
              <a:t>samouveren</a:t>
            </a:r>
            <a:r>
              <a:rPr lang="x-none" sz="2400">
                <a:solidFill>
                  <a:srgbClr val="333333"/>
                </a:solidFill>
              </a:rPr>
              <a:t>”</a:t>
            </a:r>
            <a:r>
              <a:rPr lang="x-none" sz="2400" spc="114">
                <a:solidFill>
                  <a:srgbClr val="333333"/>
                </a:solidFill>
              </a:rPr>
              <a:t> </a:t>
            </a:r>
            <a:r>
              <a:rPr lang="x-none" sz="2400" spc="-15">
                <a:solidFill>
                  <a:srgbClr val="333333"/>
                </a:solidFill>
              </a:rPr>
              <a:t>(uspra</a:t>
            </a:r>
            <a:r>
              <a:rPr lang="x-none" sz="2400" spc="-25">
                <a:solidFill>
                  <a:srgbClr val="333333"/>
                </a:solidFill>
              </a:rPr>
              <a:t>v</a:t>
            </a:r>
            <a:r>
              <a:rPr lang="x-none" sz="2400" spc="-15">
                <a:solidFill>
                  <a:srgbClr val="333333"/>
                </a:solidFill>
              </a:rPr>
              <a:t>no</a:t>
            </a:r>
            <a:r>
              <a:rPr lang="x-none" sz="2400" spc="15">
                <a:solidFill>
                  <a:srgbClr val="333333"/>
                </a:solidFill>
              </a:rPr>
              <a:t> </a:t>
            </a:r>
            <a:r>
              <a:rPr lang="x-none" sz="2400" spc="-15">
                <a:solidFill>
                  <a:srgbClr val="333333"/>
                </a:solidFill>
              </a:rPr>
              <a:t>držanje</a:t>
            </a:r>
            <a:r>
              <a:rPr lang="x-none" sz="2400" spc="-10">
                <a:solidFill>
                  <a:srgbClr val="333333"/>
                </a:solidFill>
              </a:rPr>
              <a:t>,</a:t>
            </a:r>
            <a:r>
              <a:rPr lang="x-none" sz="2400" spc="25">
                <a:solidFill>
                  <a:srgbClr val="333333"/>
                </a:solidFill>
              </a:rPr>
              <a:t> </a:t>
            </a:r>
            <a:r>
              <a:rPr lang="x-none" sz="2400" spc="-15">
                <a:solidFill>
                  <a:srgbClr val="333333"/>
                </a:solidFill>
              </a:rPr>
              <a:t>konta</a:t>
            </a:r>
            <a:r>
              <a:rPr lang="x-none" sz="2400" spc="-25">
                <a:solidFill>
                  <a:srgbClr val="333333"/>
                </a:solidFill>
              </a:rPr>
              <a:t>k</a:t>
            </a:r>
            <a:r>
              <a:rPr lang="x-none" sz="2400" spc="-10">
                <a:solidFill>
                  <a:srgbClr val="333333"/>
                </a:solidFill>
              </a:rPr>
              <a:t>t</a:t>
            </a:r>
            <a:r>
              <a:rPr lang="x-none" sz="2400" spc="10">
                <a:solidFill>
                  <a:srgbClr val="333333"/>
                </a:solidFill>
              </a:rPr>
              <a:t> </a:t>
            </a:r>
            <a:r>
              <a:rPr lang="x-none" sz="2400" spc="-15">
                <a:solidFill>
                  <a:srgbClr val="333333"/>
                </a:solidFill>
              </a:rPr>
              <a:t>oč</a:t>
            </a:r>
            <a:r>
              <a:rPr lang="x-none" sz="2400" spc="-5">
                <a:solidFill>
                  <a:srgbClr val="333333"/>
                </a:solidFill>
              </a:rPr>
              <a:t>i</a:t>
            </a:r>
            <a:r>
              <a:rPr lang="x-none" sz="2400" spc="-25">
                <a:solidFill>
                  <a:srgbClr val="333333"/>
                </a:solidFill>
              </a:rPr>
              <a:t>m</a:t>
            </a:r>
            <a:r>
              <a:rPr lang="x-none" sz="2400" spc="-10">
                <a:solidFill>
                  <a:srgbClr val="333333"/>
                </a:solidFill>
              </a:rPr>
              <a:t>a,</a:t>
            </a:r>
            <a:r>
              <a:rPr lang="x-none" sz="2400" spc="-15">
                <a:solidFill>
                  <a:srgbClr val="333333"/>
                </a:solidFill>
              </a:rPr>
              <a:t> jasan</a:t>
            </a:r>
            <a:r>
              <a:rPr lang="x-none" sz="2400" spc="15">
                <a:solidFill>
                  <a:srgbClr val="333333"/>
                </a:solidFill>
              </a:rPr>
              <a:t> </a:t>
            </a:r>
            <a:r>
              <a:rPr lang="x-none" sz="2400" spc="-15">
                <a:solidFill>
                  <a:srgbClr val="333333"/>
                </a:solidFill>
              </a:rPr>
              <a:t>g</a:t>
            </a:r>
            <a:r>
              <a:rPr lang="x-none" sz="2400" spc="-5">
                <a:solidFill>
                  <a:srgbClr val="333333"/>
                </a:solidFill>
              </a:rPr>
              <a:t>l</a:t>
            </a:r>
            <a:r>
              <a:rPr lang="x-none" sz="2400" spc="-15">
                <a:solidFill>
                  <a:srgbClr val="333333"/>
                </a:solidFill>
              </a:rPr>
              <a:t>as)</a:t>
            </a:r>
            <a:r>
              <a:rPr lang="x-none" sz="2400" spc="15">
                <a:solidFill>
                  <a:srgbClr val="333333"/>
                </a:solidFill>
              </a:rPr>
              <a:t> razvija i jača prave </a:t>
            </a:r>
            <a:r>
              <a:rPr lang="x-none" sz="2400" spc="-15">
                <a:solidFill>
                  <a:srgbClr val="333333"/>
                </a:solidFill>
              </a:rPr>
              <a:t>unutrašnje kvalitete</a:t>
            </a:r>
            <a:r>
              <a:rPr lang="x-none" sz="2400" spc="15">
                <a:solidFill>
                  <a:srgbClr val="333333"/>
                </a:solidFill>
              </a:rPr>
              <a:t> </a:t>
            </a:r>
            <a:r>
              <a:rPr lang="x-none" sz="2400" spc="-10">
                <a:solidFill>
                  <a:srgbClr val="333333"/>
                </a:solidFill>
              </a:rPr>
              <a:t>i</a:t>
            </a:r>
            <a:r>
              <a:rPr lang="x-none" sz="2400" spc="-15">
                <a:solidFill>
                  <a:srgbClr val="333333"/>
                </a:solidFill>
              </a:rPr>
              <a:t> istinsko samop</a:t>
            </a:r>
            <a:r>
              <a:rPr lang="x-none" sz="2400" spc="-20">
                <a:solidFill>
                  <a:srgbClr val="333333"/>
                </a:solidFill>
              </a:rPr>
              <a:t>o</a:t>
            </a:r>
            <a:r>
              <a:rPr lang="x-none" sz="2400" spc="-15">
                <a:solidFill>
                  <a:srgbClr val="333333"/>
                </a:solidFill>
              </a:rPr>
              <a:t>uzdanje</a:t>
            </a:r>
            <a:r>
              <a:rPr lang="x-none" sz="2400" spc="-10">
                <a:solidFill>
                  <a:srgbClr val="333333"/>
                </a:solidFill>
              </a:rPr>
              <a:t>.</a:t>
            </a:r>
            <a:endParaRPr lang="x-none" sz="2400">
              <a:solidFill>
                <a:srgbClr val="333333"/>
              </a:solidFill>
            </a:endParaRPr>
          </a:p>
          <a:p>
            <a:pPr marR="319405" lvl="0" algn="ctr" defTabSz="914400"/>
            <a:r>
              <a:rPr lang="x-none" sz="2400">
                <a:solidFill>
                  <a:srgbClr val="004992"/>
                </a:solidFill>
              </a:rPr>
              <a:t>Ono</a:t>
            </a:r>
            <a:r>
              <a:rPr lang="x-none" sz="2400" spc="10">
                <a:solidFill>
                  <a:srgbClr val="004992"/>
                </a:solidFill>
              </a:rPr>
              <a:t> </a:t>
            </a:r>
            <a:r>
              <a:rPr lang="x-none" sz="2400">
                <a:solidFill>
                  <a:srgbClr val="004992"/>
                </a:solidFill>
              </a:rPr>
              <a:t>što</a:t>
            </a:r>
            <a:r>
              <a:rPr lang="x-none" sz="2400" spc="10">
                <a:solidFill>
                  <a:srgbClr val="004992"/>
                </a:solidFill>
              </a:rPr>
              <a:t> </a:t>
            </a:r>
            <a:r>
              <a:rPr lang="x-none" sz="2400">
                <a:solidFill>
                  <a:srgbClr val="004992"/>
                </a:solidFill>
              </a:rPr>
              <a:t>je po</a:t>
            </a:r>
            <a:r>
              <a:rPr lang="x-none" sz="2400" spc="-10">
                <a:solidFill>
                  <a:srgbClr val="004992"/>
                </a:solidFill>
              </a:rPr>
              <a:t>č</a:t>
            </a:r>
            <a:r>
              <a:rPr lang="x-none" sz="2400" spc="-15">
                <a:solidFill>
                  <a:srgbClr val="004992"/>
                </a:solidFill>
              </a:rPr>
              <a:t>e</a:t>
            </a:r>
            <a:r>
              <a:rPr lang="x-none" sz="2400" spc="-20">
                <a:solidFill>
                  <a:srgbClr val="004992"/>
                </a:solidFill>
              </a:rPr>
              <a:t>l</a:t>
            </a:r>
            <a:r>
              <a:rPr lang="x-none" sz="2400">
                <a:solidFill>
                  <a:srgbClr val="004992"/>
                </a:solidFill>
              </a:rPr>
              <a:t>o</a:t>
            </a:r>
            <a:r>
              <a:rPr lang="x-none" sz="2400" spc="35">
                <a:solidFill>
                  <a:srgbClr val="004992"/>
                </a:solidFill>
              </a:rPr>
              <a:t> </a:t>
            </a:r>
            <a:r>
              <a:rPr lang="sr-Latn-CS" sz="2400" spc="35">
                <a:solidFill>
                  <a:srgbClr val="004992"/>
                </a:solidFill>
              </a:rPr>
              <a:t>kao</a:t>
            </a:r>
            <a:r>
              <a:rPr lang="x-none" sz="2400" spc="10">
                <a:solidFill>
                  <a:srgbClr val="004992"/>
                </a:solidFill>
              </a:rPr>
              <a:t> </a:t>
            </a:r>
            <a:r>
              <a:rPr lang="x-none" sz="2400">
                <a:solidFill>
                  <a:srgbClr val="004992"/>
                </a:solidFill>
              </a:rPr>
              <a:t>“</a:t>
            </a:r>
            <a:r>
              <a:rPr lang="x-none" sz="2400" spc="5">
                <a:solidFill>
                  <a:srgbClr val="004992"/>
                </a:solidFill>
              </a:rPr>
              <a:t>d</a:t>
            </a:r>
            <a:r>
              <a:rPr lang="x-none" sz="2400">
                <a:solidFill>
                  <a:srgbClr val="004992"/>
                </a:solidFill>
              </a:rPr>
              <a:t>ržanje</a:t>
            </a:r>
            <a:r>
              <a:rPr lang="x-none" sz="2400" spc="-10">
                <a:solidFill>
                  <a:srgbClr val="004992"/>
                </a:solidFill>
              </a:rPr>
              <a:t> </a:t>
            </a:r>
            <a:r>
              <a:rPr lang="x-none" sz="2400">
                <a:solidFill>
                  <a:srgbClr val="004992"/>
                </a:solidFill>
              </a:rPr>
              <a:t>te</a:t>
            </a:r>
            <a:r>
              <a:rPr lang="x-none" sz="2400" spc="-20">
                <a:solidFill>
                  <a:srgbClr val="004992"/>
                </a:solidFill>
              </a:rPr>
              <a:t>l</a:t>
            </a:r>
            <a:r>
              <a:rPr lang="x-none" sz="2400" spc="-15">
                <a:solidFill>
                  <a:srgbClr val="004992"/>
                </a:solidFill>
              </a:rPr>
              <a:t>a”</a:t>
            </a:r>
            <a:r>
              <a:rPr lang="x-none" sz="2400" spc="30">
                <a:solidFill>
                  <a:srgbClr val="004992"/>
                </a:solidFill>
              </a:rPr>
              <a:t> </a:t>
            </a:r>
            <a:r>
              <a:rPr lang="x-none" sz="2400">
                <a:solidFill>
                  <a:srgbClr val="004992"/>
                </a:solidFill>
              </a:rPr>
              <a:t>postaje </a:t>
            </a:r>
            <a:r>
              <a:rPr lang="x-none" sz="2400" spc="-15">
                <a:solidFill>
                  <a:srgbClr val="004992"/>
                </a:solidFill>
              </a:rPr>
              <a:t>stv</a:t>
            </a:r>
            <a:r>
              <a:rPr lang="x-none" sz="2400" spc="-25">
                <a:solidFill>
                  <a:srgbClr val="004992"/>
                </a:solidFill>
              </a:rPr>
              <a:t>a</a:t>
            </a:r>
            <a:r>
              <a:rPr lang="x-none" sz="2400" spc="-15">
                <a:solidFill>
                  <a:srgbClr val="004992"/>
                </a:solidFill>
              </a:rPr>
              <a:t>rni</a:t>
            </a:r>
            <a:r>
              <a:rPr lang="x-none" sz="2400" spc="15">
                <a:solidFill>
                  <a:srgbClr val="004992"/>
                </a:solidFill>
              </a:rPr>
              <a:t> </a:t>
            </a:r>
            <a:r>
              <a:rPr lang="x-none" sz="2400" spc="-15">
                <a:solidFill>
                  <a:srgbClr val="004992"/>
                </a:solidFill>
              </a:rPr>
              <a:t>sta</a:t>
            </a:r>
            <a:r>
              <a:rPr lang="x-none" sz="2400" spc="-20">
                <a:solidFill>
                  <a:srgbClr val="004992"/>
                </a:solidFill>
              </a:rPr>
              <a:t>v</a:t>
            </a:r>
            <a:r>
              <a:rPr lang="x-none" sz="2400" spc="-1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Ruminiranje</a:t>
            </a:r>
            <a:r>
              <a:rPr lang="en-US" sz="3600" dirty="0">
                <a:latin typeface="+mn-lt"/>
                <a:ea typeface="+mn-ea"/>
                <a:cs typeface="+mn-cs"/>
              </a:rPr>
              <a:t>: </a:t>
            </a:r>
            <a:r>
              <a:rPr lang="en-US" sz="3600" dirty="0" err="1">
                <a:latin typeface="+mn-lt"/>
                <a:ea typeface="+mn-ea"/>
                <a:cs typeface="+mn-cs"/>
              </a:rPr>
              <a:t>Vrteti</a:t>
            </a:r>
            <a:r>
              <a:rPr lang="en-US" sz="3600" dirty="0">
                <a:latin typeface="+mn-lt"/>
                <a:ea typeface="+mn-ea"/>
                <a:cs typeface="+mn-cs"/>
              </a:rPr>
              <a:t> se u </a:t>
            </a:r>
            <a:r>
              <a:rPr lang="en-US" sz="3600" dirty="0" err="1">
                <a:latin typeface="+mn-lt"/>
                <a:ea typeface="+mn-ea"/>
                <a:cs typeface="+mn-cs"/>
              </a:rPr>
              <a:t>krugu</a:t>
            </a:r>
            <a:r>
              <a:rPr lang="en-US" sz="3600" dirty="0">
                <a:latin typeface="+mn-lt"/>
                <a:ea typeface="+mn-ea"/>
                <a:cs typeface="+mn-cs"/>
              </a:rPr>
              <a:t>, bez </a:t>
            </a:r>
            <a:r>
              <a:rPr lang="en-US" sz="3600" dirty="0" err="1">
                <a:latin typeface="+mn-lt"/>
                <a:ea typeface="+mn-ea"/>
                <a:cs typeface="+mn-cs"/>
              </a:rPr>
              <a:t>kretanja</a:t>
            </a:r>
            <a:r>
              <a:rPr lang="en-US" sz="3600" dirty="0">
                <a:latin typeface="+mn-lt"/>
                <a:ea typeface="+mn-ea"/>
                <a:cs typeface="+mn-cs"/>
              </a:rPr>
              <a:t> </a:t>
            </a:r>
            <a:r>
              <a:rPr lang="en-US" sz="3600" dirty="0" err="1">
                <a:latin typeface="+mn-lt"/>
                <a:ea typeface="+mn-ea"/>
                <a:cs typeface="+mn-cs"/>
              </a:rPr>
              <a:t>napred</a:t>
            </a:r>
            <a:endParaRPr lang="x-none" sz="3600" dirty="0">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marL="342900" marR="379095" lvl="0" indent="-342900" defTabSz="914400">
              <a:buClr>
                <a:srgbClr val="333333"/>
              </a:buClr>
              <a:buFont typeface="WingDings"/>
              <a:buChar char=""/>
              <a:tabLst>
                <a:tab pos="355600" algn="l"/>
              </a:tabLst>
            </a:pPr>
            <a:r>
              <a:rPr lang="x-none" sz="2400">
                <a:solidFill>
                  <a:srgbClr val="333333"/>
                </a:solidFill>
              </a:rPr>
              <a:t>M</a:t>
            </a:r>
            <a:r>
              <a:rPr lang="x-none" sz="2400" spc="5">
                <a:solidFill>
                  <a:srgbClr val="333333"/>
                </a:solidFill>
              </a:rPr>
              <a:t>n</a:t>
            </a:r>
            <a:r>
              <a:rPr lang="x-none" sz="2400" spc="-15">
                <a:solidFill>
                  <a:srgbClr val="333333"/>
                </a:solidFill>
              </a:rPr>
              <a:t>ogi</a:t>
            </a:r>
            <a:r>
              <a:rPr lang="x-none" sz="2400" spc="20">
                <a:solidFill>
                  <a:srgbClr val="333333"/>
                </a:solidFill>
              </a:rPr>
              <a:t> </a:t>
            </a:r>
            <a:r>
              <a:rPr lang="x-none" sz="2400" spc="-15">
                <a:solidFill>
                  <a:srgbClr val="333333"/>
                </a:solidFill>
              </a:rPr>
              <a:t>ljudi</a:t>
            </a:r>
            <a:r>
              <a:rPr lang="x-none" sz="2400" spc="30">
                <a:solidFill>
                  <a:srgbClr val="333333"/>
                </a:solidFill>
              </a:rPr>
              <a:t> </a:t>
            </a:r>
            <a:r>
              <a:rPr lang="x-none" sz="2400">
                <a:solidFill>
                  <a:srgbClr val="333333"/>
                </a:solidFill>
              </a:rPr>
              <a:t>sa </a:t>
            </a:r>
            <a:r>
              <a:rPr lang="x-none" sz="2400" spc="-15">
                <a:solidFill>
                  <a:srgbClr val="333333"/>
                </a:solidFill>
              </a:rPr>
              <a:t>psihol</a:t>
            </a:r>
            <a:r>
              <a:rPr lang="x-none" sz="2400" spc="-25">
                <a:solidFill>
                  <a:srgbClr val="333333"/>
                </a:solidFill>
              </a:rPr>
              <a:t>o</a:t>
            </a:r>
            <a:r>
              <a:rPr lang="x-none" sz="2400" spc="-15">
                <a:solidFill>
                  <a:srgbClr val="333333"/>
                </a:solidFill>
              </a:rPr>
              <a:t>škim</a:t>
            </a:r>
            <a:r>
              <a:rPr lang="x-none" sz="2400" spc="-10">
                <a:solidFill>
                  <a:srgbClr val="333333"/>
                </a:solidFill>
              </a:rPr>
              <a:t> </a:t>
            </a:r>
            <a:r>
              <a:rPr lang="x-none" sz="2400" spc="-15">
                <a:solidFill>
                  <a:srgbClr val="333333"/>
                </a:solidFill>
              </a:rPr>
              <a:t>probl</a:t>
            </a:r>
            <a:r>
              <a:rPr lang="x-none" sz="2400" spc="-30">
                <a:solidFill>
                  <a:srgbClr val="333333"/>
                </a:solidFill>
              </a:rPr>
              <a:t>e</a:t>
            </a:r>
            <a:r>
              <a:rPr lang="x-none" sz="2400" spc="-20">
                <a:solidFill>
                  <a:srgbClr val="333333"/>
                </a:solidFill>
              </a:rPr>
              <a:t>mima</a:t>
            </a:r>
            <a:r>
              <a:rPr lang="x-none" sz="2400" spc="40">
                <a:solidFill>
                  <a:srgbClr val="333333"/>
                </a:solidFill>
              </a:rPr>
              <a:t> </a:t>
            </a:r>
            <a:r>
              <a:rPr lang="x-none" sz="2400" spc="-15">
                <a:solidFill>
                  <a:srgbClr val="333333"/>
                </a:solidFill>
              </a:rPr>
              <a:t>pate</a:t>
            </a:r>
            <a:r>
              <a:rPr lang="x-none" sz="2400">
                <a:solidFill>
                  <a:srgbClr val="333333"/>
                </a:solidFill>
              </a:rPr>
              <a:t> </a:t>
            </a:r>
            <a:r>
              <a:rPr lang="x-none" sz="2400" spc="-15">
                <a:solidFill>
                  <a:srgbClr val="333333"/>
                </a:solidFill>
              </a:rPr>
              <a:t>od besk</a:t>
            </a:r>
            <a:r>
              <a:rPr lang="x-none" sz="2400" spc="-25">
                <a:solidFill>
                  <a:srgbClr val="333333"/>
                </a:solidFill>
              </a:rPr>
              <a:t>r</a:t>
            </a:r>
            <a:r>
              <a:rPr lang="x-none" sz="2400" spc="-15">
                <a:solidFill>
                  <a:srgbClr val="333333"/>
                </a:solidFill>
              </a:rPr>
              <a:t>ajnih</a:t>
            </a:r>
            <a:r>
              <a:rPr lang="x-none" sz="2400" spc="30">
                <a:solidFill>
                  <a:srgbClr val="333333"/>
                </a:solidFill>
              </a:rPr>
              <a:t> </a:t>
            </a:r>
            <a:r>
              <a:rPr lang="x-none" sz="2400" spc="-15">
                <a:solidFill>
                  <a:srgbClr val="333333"/>
                </a:solidFill>
              </a:rPr>
              <a:t>“ruminac</a:t>
            </a:r>
            <a:r>
              <a:rPr lang="x-none" sz="2400" spc="-25">
                <a:solidFill>
                  <a:srgbClr val="333333"/>
                </a:solidFill>
              </a:rPr>
              <a:t>i</a:t>
            </a:r>
            <a:r>
              <a:rPr lang="x-none" sz="2400" spc="-15">
                <a:solidFill>
                  <a:srgbClr val="333333"/>
                </a:solidFill>
              </a:rPr>
              <a:t>ja”</a:t>
            </a:r>
            <a:endParaRPr lang="x-none" sz="2400">
              <a:solidFill>
                <a:srgbClr val="333333"/>
              </a:solidFill>
            </a:endParaRPr>
          </a:p>
          <a:p>
            <a:pPr marL="342900" marR="6350" lvl="0" indent="-342900" defTabSz="914400">
              <a:buClr>
                <a:srgbClr val="333333"/>
              </a:buClr>
              <a:buFont typeface="WingDings"/>
              <a:buChar char=""/>
              <a:tabLst>
                <a:tab pos="355600" algn="l"/>
              </a:tabLst>
            </a:pPr>
            <a:r>
              <a:rPr lang="x-none" sz="2400" spc="-15">
                <a:solidFill>
                  <a:srgbClr val="004992"/>
                </a:solidFill>
              </a:rPr>
              <a:t>Jeste </a:t>
            </a:r>
            <a:r>
              <a:rPr lang="x-none" sz="2400">
                <a:solidFill>
                  <a:srgbClr val="004992"/>
                </a:solidFill>
              </a:rPr>
              <a:t>li</a:t>
            </a:r>
            <a:r>
              <a:rPr lang="x-none" sz="2400" spc="5">
                <a:solidFill>
                  <a:srgbClr val="004992"/>
                </a:solidFill>
              </a:rPr>
              <a:t> </a:t>
            </a:r>
            <a:r>
              <a:rPr lang="x-none" sz="2400">
                <a:solidFill>
                  <a:srgbClr val="004992"/>
                </a:solidFill>
              </a:rPr>
              <a:t>primetili </a:t>
            </a:r>
            <a:r>
              <a:rPr lang="x-none" sz="2400" spc="-15">
                <a:solidFill>
                  <a:srgbClr val="004992"/>
                </a:solidFill>
              </a:rPr>
              <a:t>da</a:t>
            </a:r>
            <a:r>
              <a:rPr lang="x-none" sz="2400" spc="-10">
                <a:solidFill>
                  <a:srgbClr val="004992"/>
                </a:solidFill>
              </a:rPr>
              <a:t> r</a:t>
            </a:r>
            <a:r>
              <a:rPr lang="x-none" sz="2400" spc="-15">
                <a:solidFill>
                  <a:srgbClr val="004992"/>
                </a:solidFill>
              </a:rPr>
              <a:t>uminir</a:t>
            </a:r>
            <a:r>
              <a:rPr lang="x-none" sz="2400" spc="-25">
                <a:solidFill>
                  <a:srgbClr val="004992"/>
                </a:solidFill>
              </a:rPr>
              <a:t>a</a:t>
            </a:r>
            <a:r>
              <a:rPr lang="x-none" sz="2400">
                <a:solidFill>
                  <a:srgbClr val="004992"/>
                </a:solidFill>
              </a:rPr>
              <a:t>te?</a:t>
            </a:r>
            <a:endParaRPr lang="en-US" sz="2400" dirty="0">
              <a:solidFill>
                <a:srgbClr val="004992"/>
              </a:solidFill>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Problemi</a:t>
            </a:r>
            <a:endParaRPr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lvl="0" defTabSz="914400"/>
            <a:r>
              <a:rPr lang="x-none" sz="2400">
                <a:solidFill>
                  <a:srgbClr val="004992"/>
                </a:solidFill>
              </a:rPr>
              <a:t>Ru</a:t>
            </a:r>
            <a:r>
              <a:rPr lang="x-none" sz="2400" spc="-10">
                <a:solidFill>
                  <a:srgbClr val="004992"/>
                </a:solidFill>
              </a:rPr>
              <a:t>m</a:t>
            </a:r>
            <a:r>
              <a:rPr lang="x-none" sz="2400">
                <a:solidFill>
                  <a:srgbClr val="004992"/>
                </a:solidFill>
              </a:rPr>
              <a:t>i</a:t>
            </a:r>
            <a:r>
              <a:rPr lang="x-none" sz="2400" spc="-10">
                <a:solidFill>
                  <a:srgbClr val="004992"/>
                </a:solidFill>
              </a:rPr>
              <a:t>n</a:t>
            </a:r>
            <a:r>
              <a:rPr lang="x-none" sz="2400">
                <a:solidFill>
                  <a:srgbClr val="004992"/>
                </a:solidFill>
              </a:rPr>
              <a:t>i</a:t>
            </a:r>
            <a:r>
              <a:rPr lang="x-none" sz="2400" spc="-10">
                <a:solidFill>
                  <a:srgbClr val="004992"/>
                </a:solidFill>
              </a:rPr>
              <a:t>r</a:t>
            </a:r>
            <a:r>
              <a:rPr lang="x-none" sz="2400">
                <a:solidFill>
                  <a:srgbClr val="004992"/>
                </a:solidFill>
              </a:rPr>
              <a:t>an</a:t>
            </a:r>
            <a:r>
              <a:rPr lang="x-none" sz="2400" spc="-10">
                <a:solidFill>
                  <a:srgbClr val="004992"/>
                </a:solidFill>
              </a:rPr>
              <a:t>j</a:t>
            </a:r>
            <a:r>
              <a:rPr lang="x-none" sz="2400">
                <a:solidFill>
                  <a:srgbClr val="004992"/>
                </a:solidFill>
              </a:rPr>
              <a:t>e</a:t>
            </a:r>
            <a:r>
              <a:rPr lang="x-none" sz="2400" spc="-20">
                <a:solidFill>
                  <a:srgbClr val="004992"/>
                </a:solidFill>
              </a:rPr>
              <a:t> </a:t>
            </a:r>
            <a:r>
              <a:rPr lang="x-none" sz="2400" spc="-10">
                <a:solidFill>
                  <a:srgbClr val="004992"/>
                </a:solidFill>
              </a:rPr>
              <a:t>j</a:t>
            </a:r>
            <a:r>
              <a:rPr lang="x-none" sz="2400">
                <a:solidFill>
                  <a:srgbClr val="004992"/>
                </a:solidFill>
              </a:rPr>
              <a:t>e</a:t>
            </a:r>
            <a:r>
              <a:rPr lang="x-none" sz="2400" spc="-20">
                <a:solidFill>
                  <a:srgbClr val="004992"/>
                </a:solidFill>
              </a:rPr>
              <a:t> </a:t>
            </a:r>
            <a:r>
              <a:rPr lang="x-none" sz="2400">
                <a:solidFill>
                  <a:srgbClr val="004992"/>
                </a:solidFill>
              </a:rPr>
              <a:t>p</a:t>
            </a:r>
            <a:r>
              <a:rPr lang="x-none" sz="2400" spc="-10">
                <a:solidFill>
                  <a:srgbClr val="004992"/>
                </a:solidFill>
              </a:rPr>
              <a:t>r</a:t>
            </a:r>
            <a:r>
              <a:rPr lang="x-none" sz="2400">
                <a:solidFill>
                  <a:srgbClr val="004992"/>
                </a:solidFill>
              </a:rPr>
              <a:t>o</a:t>
            </a:r>
            <a:r>
              <a:rPr lang="x-none" sz="2400" spc="-10">
                <a:solidFill>
                  <a:srgbClr val="004992"/>
                </a:solidFill>
              </a:rPr>
              <a:t>b</a:t>
            </a:r>
            <a:r>
              <a:rPr lang="x-none" sz="2400">
                <a:solidFill>
                  <a:srgbClr val="004992"/>
                </a:solidFill>
              </a:rPr>
              <a:t>l</a:t>
            </a:r>
            <a:r>
              <a:rPr lang="x-none" sz="2400" spc="-15">
                <a:solidFill>
                  <a:srgbClr val="004992"/>
                </a:solidFill>
              </a:rPr>
              <a:t>e</a:t>
            </a:r>
            <a:r>
              <a:rPr lang="x-none" sz="2400" spc="-10">
                <a:solidFill>
                  <a:srgbClr val="004992"/>
                </a:solidFill>
              </a:rPr>
              <a:t>m</a:t>
            </a:r>
            <a:r>
              <a:rPr lang="x-none" sz="2400">
                <a:solidFill>
                  <a:srgbClr val="004992"/>
                </a:solidFill>
              </a:rPr>
              <a:t>at</a:t>
            </a:r>
            <a:r>
              <a:rPr lang="x-none" sz="2400" spc="-10">
                <a:solidFill>
                  <a:srgbClr val="004992"/>
                </a:solidFill>
              </a:rPr>
              <a:t>i</a:t>
            </a:r>
            <a:r>
              <a:rPr lang="x-none" sz="2400">
                <a:solidFill>
                  <a:srgbClr val="004992"/>
                </a:solidFill>
              </a:rPr>
              <a:t>čno </a:t>
            </a:r>
            <a:r>
              <a:rPr lang="x-none" sz="2400" spc="-20">
                <a:solidFill>
                  <a:srgbClr val="004992"/>
                </a:solidFill>
              </a:rPr>
              <a:t>i</a:t>
            </a:r>
            <a:r>
              <a:rPr lang="x-none" sz="2400">
                <a:solidFill>
                  <a:srgbClr val="004992"/>
                </a:solidFill>
              </a:rPr>
              <a:t>z</a:t>
            </a:r>
            <a:r>
              <a:rPr lang="en-US" sz="2400" dirty="0">
                <a:solidFill>
                  <a:srgbClr val="004992"/>
                </a:solidFill>
              </a:rPr>
              <a:t> </a:t>
            </a:r>
            <a:r>
              <a:rPr lang="x-none" sz="2400">
                <a:solidFill>
                  <a:srgbClr val="004992"/>
                </a:solidFill>
              </a:rPr>
              <a:t>neko</a:t>
            </a:r>
            <a:r>
              <a:rPr lang="x-none" sz="2400" spc="-15">
                <a:solidFill>
                  <a:srgbClr val="004992"/>
                </a:solidFill>
              </a:rPr>
              <a:t>l</a:t>
            </a:r>
            <a:r>
              <a:rPr lang="x-none" sz="2400">
                <a:solidFill>
                  <a:srgbClr val="004992"/>
                </a:solidFill>
              </a:rPr>
              <a:t>iko</a:t>
            </a:r>
            <a:r>
              <a:rPr lang="x-none" sz="2400" spc="-15">
                <a:solidFill>
                  <a:srgbClr val="004992"/>
                </a:solidFill>
              </a:rPr>
              <a:t> </a:t>
            </a:r>
            <a:r>
              <a:rPr lang="x-none" sz="2400">
                <a:solidFill>
                  <a:srgbClr val="004992"/>
                </a:solidFill>
              </a:rPr>
              <a:t>raz</a:t>
            </a:r>
            <a:r>
              <a:rPr lang="x-none" sz="2400" spc="-15">
                <a:solidFill>
                  <a:srgbClr val="004992"/>
                </a:solidFill>
              </a:rPr>
              <a:t>l</a:t>
            </a:r>
            <a:r>
              <a:rPr lang="x-none" sz="2400">
                <a:solidFill>
                  <a:srgbClr val="004992"/>
                </a:solidFill>
              </a:rPr>
              <a:t>og</a:t>
            </a:r>
            <a:r>
              <a:rPr lang="x-none" sz="2400" spc="-10">
                <a:solidFill>
                  <a:srgbClr val="004992"/>
                </a:solidFill>
              </a:rPr>
              <a:t>a</a:t>
            </a:r>
            <a:r>
              <a:rPr lang="x-none" sz="2400">
                <a:solidFill>
                  <a:srgbClr val="004992"/>
                </a:solidFill>
              </a:rPr>
              <a:t>:</a:t>
            </a:r>
          </a:p>
          <a:p>
            <a:pPr marL="342900" lvl="0" indent="-342900" defTabSz="914400">
              <a:buClr>
                <a:srgbClr val="333333"/>
              </a:buClr>
              <a:buFont typeface="WingDings"/>
              <a:buChar char=""/>
              <a:tabLst>
                <a:tab pos="354965" algn="l"/>
              </a:tabLst>
            </a:pPr>
            <a:r>
              <a:rPr lang="x-none" sz="2400" spc="-15">
                <a:solidFill>
                  <a:srgbClr val="333333"/>
                </a:solidFill>
              </a:rPr>
              <a:t>Mis</a:t>
            </a:r>
            <a:r>
              <a:rPr lang="x-none" sz="2400" spc="-20">
                <a:solidFill>
                  <a:srgbClr val="333333"/>
                </a:solidFill>
              </a:rPr>
              <a:t>l</a:t>
            </a:r>
            <a:r>
              <a:rPr lang="x-none" sz="2400" spc="-10">
                <a:solidFill>
                  <a:srgbClr val="333333"/>
                </a:solidFill>
              </a:rPr>
              <a:t>i</a:t>
            </a:r>
            <a:r>
              <a:rPr lang="x-none" sz="2400" spc="5">
                <a:solidFill>
                  <a:srgbClr val="333333"/>
                </a:solidFill>
              </a:rPr>
              <a:t> </a:t>
            </a:r>
            <a:r>
              <a:rPr lang="x-none" sz="2400">
                <a:solidFill>
                  <a:srgbClr val="333333"/>
                </a:solidFill>
              </a:rPr>
              <a:t>se</a:t>
            </a:r>
            <a:r>
              <a:rPr lang="x-none" sz="2400" spc="-15">
                <a:solidFill>
                  <a:srgbClr val="333333"/>
                </a:solidFill>
              </a:rPr>
              <a:t> </a:t>
            </a:r>
            <a:r>
              <a:rPr lang="x-none" sz="2400">
                <a:solidFill>
                  <a:srgbClr val="333333"/>
                </a:solidFill>
              </a:rPr>
              <a:t>kr</a:t>
            </a:r>
            <a:r>
              <a:rPr lang="x-none" sz="2400" spc="-10">
                <a:solidFill>
                  <a:srgbClr val="333333"/>
                </a:solidFill>
              </a:rPr>
              <a:t>e</a:t>
            </a:r>
            <a:r>
              <a:rPr lang="x-none" sz="2400">
                <a:solidFill>
                  <a:srgbClr val="333333"/>
                </a:solidFill>
              </a:rPr>
              <a:t>ću</a:t>
            </a:r>
            <a:r>
              <a:rPr lang="x-none" sz="2400" spc="-30">
                <a:solidFill>
                  <a:srgbClr val="333333"/>
                </a:solidFill>
              </a:rPr>
              <a:t> </a:t>
            </a:r>
            <a:r>
              <a:rPr lang="x-none" sz="2400">
                <a:solidFill>
                  <a:srgbClr val="333333"/>
                </a:solidFill>
              </a:rPr>
              <a:t>u k</a:t>
            </a:r>
            <a:r>
              <a:rPr lang="x-none" sz="2400" spc="-10">
                <a:solidFill>
                  <a:srgbClr val="333333"/>
                </a:solidFill>
              </a:rPr>
              <a:t>r</a:t>
            </a:r>
            <a:r>
              <a:rPr lang="x-none" sz="2400">
                <a:solidFill>
                  <a:srgbClr val="333333"/>
                </a:solidFill>
              </a:rPr>
              <a:t>ugovi</a:t>
            </a:r>
            <a:r>
              <a:rPr lang="x-none" sz="2400" spc="-10">
                <a:solidFill>
                  <a:srgbClr val="333333"/>
                </a:solidFill>
              </a:rPr>
              <a:t>m</a:t>
            </a:r>
            <a:r>
              <a:rPr lang="x-none" sz="2400">
                <a:solidFill>
                  <a:srgbClr val="333333"/>
                </a:solidFill>
              </a:rPr>
              <a:t>a:</a:t>
            </a:r>
            <a:r>
              <a:rPr lang="en-US" sz="2400" dirty="0">
                <a:solidFill>
                  <a:srgbClr val="333333"/>
                </a:solidFill>
              </a:rPr>
              <a:t> </a:t>
            </a:r>
            <a:r>
              <a:rPr lang="x-none" sz="2400">
                <a:solidFill>
                  <a:srgbClr val="333333"/>
                </a:solidFill>
              </a:rPr>
              <a:t>Pr</a:t>
            </a:r>
            <a:r>
              <a:rPr lang="x-none" sz="2400" spc="-10">
                <a:solidFill>
                  <a:srgbClr val="333333"/>
                </a:solidFill>
              </a:rPr>
              <a:t>o</a:t>
            </a:r>
            <a:r>
              <a:rPr lang="x-none" sz="2400">
                <a:solidFill>
                  <a:srgbClr val="333333"/>
                </a:solidFill>
              </a:rPr>
              <a:t>b</a:t>
            </a:r>
            <a:r>
              <a:rPr lang="x-none" sz="2400" spc="-15">
                <a:solidFill>
                  <a:srgbClr val="333333"/>
                </a:solidFill>
              </a:rPr>
              <a:t>l</a:t>
            </a:r>
            <a:r>
              <a:rPr lang="x-none" sz="2400" spc="-10">
                <a:solidFill>
                  <a:srgbClr val="333333"/>
                </a:solidFill>
              </a:rPr>
              <a:t>e</a:t>
            </a:r>
            <a:r>
              <a:rPr lang="x-none" sz="2400" spc="-5">
                <a:solidFill>
                  <a:srgbClr val="333333"/>
                </a:solidFill>
              </a:rPr>
              <a:t>m</a:t>
            </a:r>
            <a:r>
              <a:rPr lang="x-none" sz="2400" spc="-10">
                <a:solidFill>
                  <a:srgbClr val="333333"/>
                </a:solidFill>
              </a:rPr>
              <a:t>i</a:t>
            </a:r>
            <a:r>
              <a:rPr lang="x-none" sz="2400">
                <a:solidFill>
                  <a:srgbClr val="333333"/>
                </a:solidFill>
              </a:rPr>
              <a:t> su</a:t>
            </a:r>
            <a:r>
              <a:rPr lang="x-none" sz="2400" spc="-15">
                <a:solidFill>
                  <a:srgbClr val="333333"/>
                </a:solidFill>
              </a:rPr>
              <a:t> </a:t>
            </a:r>
            <a:r>
              <a:rPr lang="x-none" sz="2400">
                <a:solidFill>
                  <a:srgbClr val="333333"/>
                </a:solidFill>
              </a:rPr>
              <a:t>tu, ali</a:t>
            </a:r>
            <a:r>
              <a:rPr lang="x-none" sz="2400" spc="5">
                <a:solidFill>
                  <a:srgbClr val="333333"/>
                </a:solidFill>
              </a:rPr>
              <a:t> se </a:t>
            </a:r>
            <a:r>
              <a:rPr lang="x-none" sz="2400">
                <a:solidFill>
                  <a:srgbClr val="333333"/>
                </a:solidFill>
              </a:rPr>
              <a:t>ne r</a:t>
            </a:r>
            <a:r>
              <a:rPr lang="x-none" sz="2400" spc="-10">
                <a:solidFill>
                  <a:srgbClr val="333333"/>
                </a:solidFill>
              </a:rPr>
              <a:t>e</a:t>
            </a:r>
            <a:r>
              <a:rPr lang="x-none" sz="2400">
                <a:solidFill>
                  <a:srgbClr val="333333"/>
                </a:solidFill>
              </a:rPr>
              <a:t>š</a:t>
            </a:r>
            <a:r>
              <a:rPr lang="x-none" sz="2400" spc="-10">
                <a:solidFill>
                  <a:srgbClr val="333333"/>
                </a:solidFill>
              </a:rPr>
              <a:t>avaju</a:t>
            </a:r>
            <a:r>
              <a:rPr lang="x-none" sz="2400">
                <a:solidFill>
                  <a:srgbClr val="333333"/>
                </a:solidFill>
              </a:rPr>
              <a:t>.</a:t>
            </a:r>
          </a:p>
          <a:p>
            <a:pPr marL="342900" marR="6350" lvl="0" indent="-342900" defTabSz="914400">
              <a:buClr>
                <a:srgbClr val="333333"/>
              </a:buClr>
              <a:buFont typeface="WingDings"/>
              <a:buChar char=""/>
              <a:tabLst>
                <a:tab pos="354965" algn="l"/>
              </a:tabLst>
            </a:pPr>
            <a:r>
              <a:rPr lang="x-none" sz="2400">
                <a:solidFill>
                  <a:srgbClr val="333333"/>
                </a:solidFill>
              </a:rPr>
              <a:t>S</a:t>
            </a:r>
            <a:r>
              <a:rPr lang="x-none" sz="2400" spc="-10">
                <a:solidFill>
                  <a:srgbClr val="333333"/>
                </a:solidFill>
              </a:rPr>
              <a:t>a</a:t>
            </a:r>
            <a:r>
              <a:rPr lang="x-none" sz="2400">
                <a:solidFill>
                  <a:srgbClr val="333333"/>
                </a:solidFill>
              </a:rPr>
              <a:t>m</a:t>
            </a:r>
            <a:r>
              <a:rPr lang="x-none" sz="2400" spc="-10">
                <a:solidFill>
                  <a:srgbClr val="333333"/>
                </a:solidFill>
              </a:rPr>
              <a:t>o</a:t>
            </a:r>
            <a:r>
              <a:rPr lang="x-none" sz="2400">
                <a:solidFill>
                  <a:srgbClr val="333333"/>
                </a:solidFill>
              </a:rPr>
              <a:t>pouzdanje</a:t>
            </a:r>
            <a:r>
              <a:rPr lang="x-none" sz="2400" spc="-35">
                <a:solidFill>
                  <a:srgbClr val="333333"/>
                </a:solidFill>
              </a:rPr>
              <a:t> </a:t>
            </a:r>
            <a:r>
              <a:rPr lang="x-none" sz="2400">
                <a:solidFill>
                  <a:srgbClr val="333333"/>
                </a:solidFill>
              </a:rPr>
              <a:t>se</a:t>
            </a:r>
            <a:r>
              <a:rPr lang="x-none" sz="2400" spc="-15">
                <a:solidFill>
                  <a:srgbClr val="333333"/>
                </a:solidFill>
              </a:rPr>
              <a:t> </a:t>
            </a:r>
            <a:r>
              <a:rPr lang="x-none" sz="2400">
                <a:solidFill>
                  <a:srgbClr val="333333"/>
                </a:solidFill>
              </a:rPr>
              <a:t>da</a:t>
            </a:r>
            <a:r>
              <a:rPr lang="x-none" sz="2400" spc="-10">
                <a:solidFill>
                  <a:srgbClr val="333333"/>
                </a:solidFill>
              </a:rPr>
              <a:t>l</a:t>
            </a:r>
            <a:r>
              <a:rPr lang="x-none" sz="2400">
                <a:solidFill>
                  <a:srgbClr val="333333"/>
                </a:solidFill>
              </a:rPr>
              <a:t>je</a:t>
            </a:r>
            <a:r>
              <a:rPr lang="x-none" sz="2400" spc="-15">
                <a:solidFill>
                  <a:srgbClr val="333333"/>
                </a:solidFill>
              </a:rPr>
              <a:t> </a:t>
            </a:r>
            <a:r>
              <a:rPr lang="x-none" sz="2400">
                <a:solidFill>
                  <a:srgbClr val="333333"/>
                </a:solidFill>
              </a:rPr>
              <a:t>urušava,</a:t>
            </a:r>
            <a:r>
              <a:rPr lang="x-none" sz="2400" spc="-45">
                <a:solidFill>
                  <a:srgbClr val="333333"/>
                </a:solidFill>
              </a:rPr>
              <a:t> </a:t>
            </a:r>
            <a:r>
              <a:rPr lang="x-none" sz="2400">
                <a:solidFill>
                  <a:srgbClr val="333333"/>
                </a:solidFill>
              </a:rPr>
              <a:t>j</a:t>
            </a:r>
            <a:r>
              <a:rPr lang="x-none" sz="2400" spc="-15">
                <a:solidFill>
                  <a:srgbClr val="333333"/>
                </a:solidFill>
              </a:rPr>
              <a:t>e</a:t>
            </a:r>
            <a:r>
              <a:rPr lang="x-none" sz="2400">
                <a:solidFill>
                  <a:srgbClr val="333333"/>
                </a:solidFill>
              </a:rPr>
              <a:t>r se ko</a:t>
            </a:r>
            <a:r>
              <a:rPr lang="x-none" sz="2400" spc="-5">
                <a:solidFill>
                  <a:srgbClr val="333333"/>
                </a:solidFill>
              </a:rPr>
              <a:t>r</a:t>
            </a:r>
            <a:r>
              <a:rPr lang="x-none" sz="2400">
                <a:solidFill>
                  <a:srgbClr val="333333"/>
                </a:solidFill>
              </a:rPr>
              <a:t>isne</a:t>
            </a:r>
            <a:r>
              <a:rPr lang="x-none" sz="2400" spc="-25">
                <a:solidFill>
                  <a:srgbClr val="333333"/>
                </a:solidFill>
              </a:rPr>
              <a:t> </a:t>
            </a:r>
            <a:r>
              <a:rPr lang="x-none" sz="2400">
                <a:solidFill>
                  <a:srgbClr val="333333"/>
                </a:solidFill>
              </a:rPr>
              <a:t>i</a:t>
            </a:r>
            <a:r>
              <a:rPr lang="x-none" sz="2400" spc="-5">
                <a:solidFill>
                  <a:srgbClr val="333333"/>
                </a:solidFill>
              </a:rPr>
              <a:t> </a:t>
            </a:r>
            <a:r>
              <a:rPr lang="x-none" sz="2400" spc="-15">
                <a:solidFill>
                  <a:srgbClr val="333333"/>
                </a:solidFill>
              </a:rPr>
              <a:t>l</a:t>
            </a:r>
            <a:r>
              <a:rPr lang="x-none" sz="2400" spc="-10">
                <a:solidFill>
                  <a:srgbClr val="333333"/>
                </a:solidFill>
              </a:rPr>
              <a:t>e</a:t>
            </a:r>
            <a:r>
              <a:rPr lang="x-none" sz="2400">
                <a:solidFill>
                  <a:srgbClr val="333333"/>
                </a:solidFill>
              </a:rPr>
              <a:t>pe</a:t>
            </a:r>
            <a:r>
              <a:rPr lang="x-none" sz="2400" spc="5">
                <a:solidFill>
                  <a:srgbClr val="333333"/>
                </a:solidFill>
              </a:rPr>
              <a:t> </a:t>
            </a:r>
            <a:r>
              <a:rPr lang="x-none" sz="2400">
                <a:solidFill>
                  <a:srgbClr val="333333"/>
                </a:solidFill>
              </a:rPr>
              <a:t>ideje</a:t>
            </a:r>
            <a:r>
              <a:rPr lang="x-none" sz="2400" spc="5">
                <a:solidFill>
                  <a:srgbClr val="333333"/>
                </a:solidFill>
              </a:rPr>
              <a:t> </a:t>
            </a:r>
            <a:r>
              <a:rPr lang="x-none" sz="2400">
                <a:solidFill>
                  <a:srgbClr val="333333"/>
                </a:solidFill>
              </a:rPr>
              <a:t>i</a:t>
            </a:r>
            <a:r>
              <a:rPr lang="x-none" sz="2400" spc="-20">
                <a:solidFill>
                  <a:srgbClr val="333333"/>
                </a:solidFill>
              </a:rPr>
              <a:t>l</a:t>
            </a:r>
            <a:r>
              <a:rPr lang="x-none" sz="2400">
                <a:solidFill>
                  <a:srgbClr val="333333"/>
                </a:solidFill>
              </a:rPr>
              <a:t>i</a:t>
            </a:r>
            <a:r>
              <a:rPr lang="x-none" sz="2400" spc="15">
                <a:solidFill>
                  <a:srgbClr val="333333"/>
                </a:solidFill>
              </a:rPr>
              <a:t> </a:t>
            </a:r>
            <a:r>
              <a:rPr lang="x-none" sz="2400">
                <a:solidFill>
                  <a:srgbClr val="333333"/>
                </a:solidFill>
              </a:rPr>
              <a:t>r</a:t>
            </a:r>
            <a:r>
              <a:rPr lang="x-none" sz="2400" spc="-10">
                <a:solidFill>
                  <a:srgbClr val="333333"/>
                </a:solidFill>
              </a:rPr>
              <a:t>a</a:t>
            </a:r>
            <a:r>
              <a:rPr lang="x-none" sz="2400">
                <a:solidFill>
                  <a:srgbClr val="333333"/>
                </a:solidFill>
              </a:rPr>
              <a:t>dnje</a:t>
            </a:r>
            <a:r>
              <a:rPr lang="x-none" sz="2400" spc="-20">
                <a:solidFill>
                  <a:srgbClr val="333333"/>
                </a:solidFill>
              </a:rPr>
              <a:t> ne shvataju ozbiljno</a:t>
            </a:r>
            <a:r>
              <a:rPr lang="x-none" sz="2400" spc="-30">
                <a:solidFill>
                  <a:srgbClr val="333333"/>
                </a:solidFill>
              </a:rPr>
              <a:t> ili se </a:t>
            </a:r>
            <a:r>
              <a:rPr lang="x-none" sz="2400" spc="-10">
                <a:solidFill>
                  <a:srgbClr val="333333"/>
                </a:solidFill>
              </a:rPr>
              <a:t>i</a:t>
            </a:r>
            <a:r>
              <a:rPr lang="x-none" sz="2400">
                <a:solidFill>
                  <a:srgbClr val="333333"/>
                </a:solidFill>
              </a:rPr>
              <a:t> ne</a:t>
            </a:r>
            <a:r>
              <a:rPr lang="x-none" sz="2400" spc="-15">
                <a:solidFill>
                  <a:srgbClr val="333333"/>
                </a:solidFill>
              </a:rPr>
              <a:t> </a:t>
            </a:r>
            <a:r>
              <a:rPr lang="x-none" sz="2400">
                <a:solidFill>
                  <a:srgbClr val="333333"/>
                </a:solidFill>
              </a:rPr>
              <a:t>pr</a:t>
            </a:r>
            <a:r>
              <a:rPr lang="x-none" sz="2400" spc="-10">
                <a:solidFill>
                  <a:srgbClr val="333333"/>
                </a:solidFill>
              </a:rPr>
              <a:t>i</a:t>
            </a:r>
            <a:r>
              <a:rPr lang="x-none" sz="2400">
                <a:solidFill>
                  <a:srgbClr val="333333"/>
                </a:solidFill>
              </a:rPr>
              <a:t>m</a:t>
            </a:r>
            <a:r>
              <a:rPr lang="x-none" sz="2400" spc="-10">
                <a:solidFill>
                  <a:srgbClr val="333333"/>
                </a:solidFill>
              </a:rPr>
              <a:t>e</a:t>
            </a:r>
            <a:r>
              <a:rPr lang="x-none" sz="2400">
                <a:solidFill>
                  <a:srgbClr val="333333"/>
                </a:solidFill>
              </a:rPr>
              <a:t>ćuj</a:t>
            </a:r>
            <a:r>
              <a:rPr lang="x-none" sz="2400" spc="10">
                <a:solidFill>
                  <a:srgbClr val="333333"/>
                </a:solidFill>
              </a:rPr>
              <a:t>u</a:t>
            </a:r>
            <a:r>
              <a:rPr lang="x-none" sz="2400">
                <a:solidFill>
                  <a:srgbClr val="333333"/>
                </a:solidFill>
              </a:rPr>
              <a:t>.</a:t>
            </a:r>
          </a:p>
          <a:p>
            <a:pPr marL="342900" lvl="0" indent="-342900" defTabSz="914400">
              <a:buClr>
                <a:srgbClr val="333333"/>
              </a:buClr>
              <a:buFont typeface="WingDings"/>
              <a:buChar char=""/>
              <a:tabLst>
                <a:tab pos="354965" algn="l"/>
              </a:tabLst>
            </a:pPr>
            <a:r>
              <a:rPr lang="x-none" sz="2400" spc="-10">
                <a:solidFill>
                  <a:srgbClr val="333333"/>
                </a:solidFill>
              </a:rPr>
              <a:t>Z</a:t>
            </a:r>
            <a:r>
              <a:rPr lang="x-none" sz="2400">
                <a:solidFill>
                  <a:srgbClr val="333333"/>
                </a:solidFill>
              </a:rPr>
              <a:t>a </a:t>
            </a:r>
            <a:r>
              <a:rPr lang="x-none" sz="2400" spc="-10">
                <a:solidFill>
                  <a:srgbClr val="333333"/>
                </a:solidFill>
              </a:rPr>
              <a:t>r</a:t>
            </a:r>
            <a:r>
              <a:rPr lang="x-none" sz="2400">
                <a:solidFill>
                  <a:srgbClr val="333333"/>
                </a:solidFill>
              </a:rPr>
              <a:t>az</a:t>
            </a:r>
            <a:r>
              <a:rPr lang="x-none" sz="2400" spc="-10">
                <a:solidFill>
                  <a:srgbClr val="333333"/>
                </a:solidFill>
              </a:rPr>
              <a:t>l</a:t>
            </a:r>
            <a:r>
              <a:rPr lang="x-none" sz="2400">
                <a:solidFill>
                  <a:srgbClr val="333333"/>
                </a:solidFill>
              </a:rPr>
              <a:t>iku</a:t>
            </a:r>
            <a:r>
              <a:rPr lang="x-none" sz="2400" spc="-15">
                <a:solidFill>
                  <a:srgbClr val="333333"/>
                </a:solidFill>
              </a:rPr>
              <a:t> </a:t>
            </a:r>
            <a:r>
              <a:rPr lang="x-none" sz="2400">
                <a:solidFill>
                  <a:srgbClr val="333333"/>
                </a:solidFill>
              </a:rPr>
              <a:t>od</a:t>
            </a:r>
            <a:r>
              <a:rPr lang="x-none" sz="2400" spc="-10">
                <a:solidFill>
                  <a:srgbClr val="333333"/>
                </a:solidFill>
              </a:rPr>
              <a:t> m</a:t>
            </a:r>
            <a:r>
              <a:rPr lang="x-none" sz="2400">
                <a:solidFill>
                  <a:srgbClr val="333333"/>
                </a:solidFill>
              </a:rPr>
              <a:t>i</a:t>
            </a:r>
            <a:r>
              <a:rPr lang="x-none" sz="2400" spc="-10">
                <a:solidFill>
                  <a:srgbClr val="333333"/>
                </a:solidFill>
              </a:rPr>
              <a:t>šl</a:t>
            </a:r>
            <a:r>
              <a:rPr lang="x-none" sz="2400" spc="-25">
                <a:solidFill>
                  <a:srgbClr val="333333"/>
                </a:solidFill>
              </a:rPr>
              <a:t>j</a:t>
            </a:r>
            <a:r>
              <a:rPr lang="x-none" sz="2400" spc="-10">
                <a:solidFill>
                  <a:srgbClr val="333333"/>
                </a:solidFill>
              </a:rPr>
              <a:t>e</a:t>
            </a:r>
            <a:r>
              <a:rPr lang="x-none" sz="2400">
                <a:solidFill>
                  <a:srgbClr val="333333"/>
                </a:solidFill>
              </a:rPr>
              <a:t>nja usmerenog na ciljeve, ru</a:t>
            </a:r>
            <a:r>
              <a:rPr lang="x-none" sz="2400" spc="-10">
                <a:solidFill>
                  <a:srgbClr val="333333"/>
                </a:solidFill>
              </a:rPr>
              <a:t>min</a:t>
            </a:r>
            <a:r>
              <a:rPr lang="x-none" sz="2400" spc="-20">
                <a:solidFill>
                  <a:srgbClr val="333333"/>
                </a:solidFill>
              </a:rPr>
              <a:t>i</a:t>
            </a:r>
            <a:r>
              <a:rPr lang="x-none" sz="2400">
                <a:solidFill>
                  <a:srgbClr val="333333"/>
                </a:solidFill>
              </a:rPr>
              <a:t>r</a:t>
            </a:r>
            <a:r>
              <a:rPr lang="x-none" sz="2400" spc="-10">
                <a:solidFill>
                  <a:srgbClr val="333333"/>
                </a:solidFill>
              </a:rPr>
              <a:t>a</a:t>
            </a:r>
            <a:r>
              <a:rPr lang="x-none" sz="2400">
                <a:solidFill>
                  <a:srgbClr val="333333"/>
                </a:solidFill>
              </a:rPr>
              <a:t>nje</a:t>
            </a:r>
            <a:r>
              <a:rPr lang="x-none" sz="2400" spc="-20">
                <a:solidFill>
                  <a:srgbClr val="333333"/>
                </a:solidFill>
              </a:rPr>
              <a:t> </a:t>
            </a:r>
            <a:r>
              <a:rPr lang="x-none" sz="2400">
                <a:solidFill>
                  <a:srgbClr val="333333"/>
                </a:solidFill>
              </a:rPr>
              <a:t>karakterišu </a:t>
            </a:r>
            <a:r>
              <a:rPr lang="x-none" sz="2400" spc="-10">
                <a:solidFill>
                  <a:srgbClr val="333333"/>
                </a:solidFill>
              </a:rPr>
              <a:t>ist</a:t>
            </a:r>
            <a:r>
              <a:rPr lang="x-none" sz="2400" spc="-20">
                <a:solidFill>
                  <a:srgbClr val="333333"/>
                </a:solidFill>
              </a:rPr>
              <a:t>e jalove misli </a:t>
            </a:r>
            <a:r>
              <a:rPr lang="x-none" sz="2400" spc="-10">
                <a:solidFill>
                  <a:srgbClr val="333333"/>
                </a:solidFill>
              </a:rPr>
              <a:t>i</a:t>
            </a:r>
            <a:r>
              <a:rPr lang="x-none" sz="2400">
                <a:solidFill>
                  <a:srgbClr val="333333"/>
                </a:solidFill>
              </a:rPr>
              <a:t> samo-optuživanj</a:t>
            </a:r>
            <a:r>
              <a:rPr lang="x-none" sz="2400" spc="-15">
                <a:solidFill>
                  <a:srgbClr val="333333"/>
                </a:solidFill>
              </a:rPr>
              <a:t>a</a:t>
            </a:r>
            <a:r>
              <a:rPr lang="x-none" sz="2400">
                <a:solidFill>
                  <a:srgbClr val="333333"/>
                </a:solidFill>
              </a:rPr>
              <a:t>,</a:t>
            </a:r>
            <a:r>
              <a:rPr lang="x-none" sz="2400" spc="-15">
                <a:solidFill>
                  <a:srgbClr val="333333"/>
                </a:solidFill>
              </a:rPr>
              <a:t> </a:t>
            </a:r>
            <a:r>
              <a:rPr lang="x-none" sz="2400">
                <a:solidFill>
                  <a:srgbClr val="333333"/>
                </a:solidFill>
              </a:rPr>
              <a:t>iznova</a:t>
            </a:r>
            <a:r>
              <a:rPr lang="x-none" sz="2400" spc="-15">
                <a:solidFill>
                  <a:srgbClr val="333333"/>
                </a:solidFill>
              </a:rPr>
              <a:t> </a:t>
            </a:r>
            <a:r>
              <a:rPr lang="x-none" sz="2400" spc="-10">
                <a:solidFill>
                  <a:srgbClr val="333333"/>
                </a:solidFill>
              </a:rPr>
              <a:t>i</a:t>
            </a:r>
            <a:r>
              <a:rPr lang="x-none" sz="2400">
                <a:solidFill>
                  <a:srgbClr val="333333"/>
                </a:solidFill>
              </a:rPr>
              <a:t> </a:t>
            </a:r>
            <a:r>
              <a:rPr lang="x-none" sz="2400" spc="-20">
                <a:solidFill>
                  <a:srgbClr val="333333"/>
                </a:solidFill>
              </a:rPr>
              <a:t>i</a:t>
            </a:r>
            <a:r>
              <a:rPr lang="x-none" sz="2400">
                <a:solidFill>
                  <a:srgbClr val="333333"/>
                </a:solidFill>
              </a:rPr>
              <a:t>z</a:t>
            </a:r>
            <a:r>
              <a:rPr lang="x-none" sz="2400" spc="5">
                <a:solidFill>
                  <a:srgbClr val="333333"/>
                </a:solidFill>
              </a:rPr>
              <a:t>n</a:t>
            </a:r>
            <a:r>
              <a:rPr lang="x-none" sz="2400">
                <a:solidFill>
                  <a:srgbClr val="333333"/>
                </a:solidFill>
              </a:rPr>
              <a:t>ov</a:t>
            </a:r>
            <a:r>
              <a:rPr lang="x-none" sz="2400" spc="-10">
                <a:solidFill>
                  <a:srgbClr val="333333"/>
                </a:solidFill>
              </a:rPr>
              <a:t>a</a:t>
            </a:r>
            <a:r>
              <a:rPr lang="x-none" sz="2400">
                <a:solidFill>
                  <a:srgbClr val="333333"/>
                </a:solidFill>
              </a:rPr>
              <a:t>.</a:t>
            </a:r>
            <a:endParaRPr lang="en-US" sz="2400" dirty="0">
              <a:solidFill>
                <a:srgbClr val="333333"/>
              </a:solidFill>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Šta učiniti?</a:t>
            </a:r>
            <a:endParaRPr sz="3600" dirty="0">
              <a:latin typeface="+mn-lt"/>
              <a:ea typeface="+mn-ea"/>
              <a:cs typeface="+mn-cs"/>
            </a:endParaRPr>
          </a:p>
        </p:txBody>
      </p:sp>
      <p:sp>
        <p:nvSpPr>
          <p:cNvPr id="6" name="Content Placeholder 5"/>
          <p:cNvSpPr>
            <a:spLocks noGrp="1"/>
          </p:cNvSpPr>
          <p:nvPr>
            <p:ph idx="1"/>
          </p:nvPr>
        </p:nvSpPr>
        <p:spPr/>
        <p:txBody>
          <a:bodyPr/>
          <a:lstStyle/>
          <a:p>
            <a:pPr marR="6350" lvl="0" defTabSz="914400"/>
            <a:r>
              <a:rPr lang="x-none" sz="2400" spc="-15">
                <a:solidFill>
                  <a:srgbClr val="333333"/>
                </a:solidFill>
              </a:rPr>
              <a:t>Prvi</a:t>
            </a:r>
            <a:r>
              <a:rPr lang="x-none" sz="2400" spc="15">
                <a:solidFill>
                  <a:srgbClr val="333333"/>
                </a:solidFill>
              </a:rPr>
              <a:t> </a:t>
            </a:r>
            <a:r>
              <a:rPr lang="x-none" sz="2400" spc="-10">
                <a:solidFill>
                  <a:srgbClr val="333333"/>
                </a:solidFill>
              </a:rPr>
              <a:t>i</a:t>
            </a:r>
            <a:r>
              <a:rPr lang="x-none" sz="2400" spc="10">
                <a:solidFill>
                  <a:srgbClr val="333333"/>
                </a:solidFill>
              </a:rPr>
              <a:t> </a:t>
            </a:r>
            <a:r>
              <a:rPr lang="x-none" sz="2400" spc="-15">
                <a:solidFill>
                  <a:srgbClr val="333333"/>
                </a:solidFill>
              </a:rPr>
              <a:t>najvažniji</a:t>
            </a:r>
            <a:r>
              <a:rPr lang="x-none" sz="2400" spc="35">
                <a:solidFill>
                  <a:srgbClr val="333333"/>
                </a:solidFill>
              </a:rPr>
              <a:t> </a:t>
            </a:r>
            <a:r>
              <a:rPr lang="x-none" sz="2400">
                <a:solidFill>
                  <a:srgbClr val="333333"/>
                </a:solidFill>
              </a:rPr>
              <a:t>k</a:t>
            </a:r>
            <a:r>
              <a:rPr lang="x-none" sz="2400" spc="-10">
                <a:solidFill>
                  <a:srgbClr val="333333"/>
                </a:solidFill>
              </a:rPr>
              <a:t>o</a:t>
            </a:r>
            <a:r>
              <a:rPr lang="x-none" sz="2400">
                <a:solidFill>
                  <a:srgbClr val="333333"/>
                </a:solidFill>
              </a:rPr>
              <a:t>r</a:t>
            </a:r>
            <a:r>
              <a:rPr lang="x-none" sz="2400" spc="-10">
                <a:solidFill>
                  <a:srgbClr val="333333"/>
                </a:solidFill>
              </a:rPr>
              <a:t>a</a:t>
            </a:r>
            <a:r>
              <a:rPr lang="x-none" sz="2400">
                <a:solidFill>
                  <a:srgbClr val="333333"/>
                </a:solidFill>
              </a:rPr>
              <a:t>k</a:t>
            </a:r>
            <a:r>
              <a:rPr lang="x-none" sz="2400" spc="20">
                <a:solidFill>
                  <a:srgbClr val="333333"/>
                </a:solidFill>
              </a:rPr>
              <a:t> </a:t>
            </a:r>
            <a:r>
              <a:rPr lang="x-none" sz="2400">
                <a:solidFill>
                  <a:srgbClr val="333333"/>
                </a:solidFill>
              </a:rPr>
              <a:t>jeste</a:t>
            </a:r>
            <a:r>
              <a:rPr lang="x-none" sz="2400" spc="-10">
                <a:solidFill>
                  <a:srgbClr val="333333"/>
                </a:solidFill>
              </a:rPr>
              <a:t> </a:t>
            </a:r>
            <a:r>
              <a:rPr lang="x-none" sz="2400">
                <a:solidFill>
                  <a:srgbClr val="333333"/>
                </a:solidFill>
              </a:rPr>
              <a:t>da</a:t>
            </a:r>
            <a:r>
              <a:rPr lang="x-none" sz="2400" spc="5">
                <a:solidFill>
                  <a:srgbClr val="333333"/>
                </a:solidFill>
              </a:rPr>
              <a:t> </a:t>
            </a:r>
            <a:r>
              <a:rPr lang="x-none" sz="2400">
                <a:solidFill>
                  <a:srgbClr val="333333"/>
                </a:solidFill>
              </a:rPr>
              <a:t>se </a:t>
            </a:r>
            <a:r>
              <a:rPr lang="x-none" sz="2400" spc="-15">
                <a:solidFill>
                  <a:srgbClr val="333333"/>
                </a:solidFill>
              </a:rPr>
              <a:t>ruminacije</a:t>
            </a:r>
            <a:r>
              <a:rPr lang="x-none" sz="2400" spc="25">
                <a:solidFill>
                  <a:srgbClr val="333333"/>
                </a:solidFill>
              </a:rPr>
              <a:t> </a:t>
            </a:r>
            <a:r>
              <a:rPr lang="x-none" sz="2400">
                <a:solidFill>
                  <a:srgbClr val="333333"/>
                </a:solidFill>
              </a:rPr>
              <a:t>označe </a:t>
            </a:r>
            <a:r>
              <a:rPr lang="x-none" sz="2400" spc="-15">
                <a:solidFill>
                  <a:srgbClr val="333333"/>
                </a:solidFill>
              </a:rPr>
              <a:t>k</a:t>
            </a:r>
            <a:r>
              <a:rPr lang="x-none" sz="2400" spc="-25">
                <a:solidFill>
                  <a:srgbClr val="333333"/>
                </a:solidFill>
              </a:rPr>
              <a:t>a</a:t>
            </a:r>
            <a:r>
              <a:rPr lang="x-none" sz="2400" spc="-15">
                <a:solidFill>
                  <a:srgbClr val="333333"/>
                </a:solidFill>
              </a:rPr>
              <a:t>o</a:t>
            </a:r>
            <a:r>
              <a:rPr lang="x-none" sz="2400" spc="10">
                <a:solidFill>
                  <a:srgbClr val="333333"/>
                </a:solidFill>
              </a:rPr>
              <a:t> </a:t>
            </a:r>
            <a:r>
              <a:rPr lang="x-none" sz="2400" spc="-15">
                <a:solidFill>
                  <a:srgbClr val="333333"/>
                </a:solidFill>
              </a:rPr>
              <a:t>probl</a:t>
            </a:r>
            <a:r>
              <a:rPr lang="x-none" sz="2400" spc="-30">
                <a:solidFill>
                  <a:srgbClr val="333333"/>
                </a:solidFill>
              </a:rPr>
              <a:t>e</a:t>
            </a:r>
            <a:r>
              <a:rPr lang="x-none" sz="2400" spc="-25">
                <a:solidFill>
                  <a:srgbClr val="333333"/>
                </a:solidFill>
              </a:rPr>
              <a:t>m</a:t>
            </a:r>
            <a:r>
              <a:rPr lang="x-none" sz="2400" spc="30">
                <a:solidFill>
                  <a:srgbClr val="333333"/>
                </a:solidFill>
              </a:rPr>
              <a:t> </a:t>
            </a:r>
            <a:r>
              <a:rPr lang="x-none" sz="2400" spc="-15">
                <a:solidFill>
                  <a:srgbClr val="333333"/>
                </a:solidFill>
              </a:rPr>
              <a:t>a</a:t>
            </a:r>
            <a:r>
              <a:rPr lang="x-none" sz="2400">
                <a:solidFill>
                  <a:srgbClr val="333333"/>
                </a:solidFill>
              </a:rPr>
              <a:t> </a:t>
            </a:r>
            <a:r>
              <a:rPr lang="x-none" sz="2400" spc="-15">
                <a:solidFill>
                  <a:srgbClr val="333333"/>
                </a:solidFill>
              </a:rPr>
              <a:t>ne</a:t>
            </a:r>
            <a:r>
              <a:rPr lang="x-none" sz="2400">
                <a:solidFill>
                  <a:srgbClr val="333333"/>
                </a:solidFill>
              </a:rPr>
              <a:t> </a:t>
            </a:r>
            <a:r>
              <a:rPr lang="x-none" sz="2400" spc="-30">
                <a:solidFill>
                  <a:srgbClr val="333333"/>
                </a:solidFill>
              </a:rPr>
              <a:t>k</a:t>
            </a:r>
            <a:r>
              <a:rPr lang="x-none" sz="2400" spc="-15">
                <a:solidFill>
                  <a:srgbClr val="333333"/>
                </a:solidFill>
              </a:rPr>
              <a:t>ao</a:t>
            </a:r>
            <a:r>
              <a:rPr lang="x-none" sz="2400" spc="20">
                <a:solidFill>
                  <a:srgbClr val="333333"/>
                </a:solidFill>
              </a:rPr>
              <a:t> </a:t>
            </a:r>
            <a:r>
              <a:rPr lang="x-none" sz="2400" spc="-15">
                <a:solidFill>
                  <a:srgbClr val="333333"/>
                </a:solidFill>
              </a:rPr>
              <a:t>k</a:t>
            </a:r>
            <a:r>
              <a:rPr lang="x-none" sz="2400" spc="-25">
                <a:solidFill>
                  <a:srgbClr val="333333"/>
                </a:solidFill>
              </a:rPr>
              <a:t>o</a:t>
            </a:r>
            <a:r>
              <a:rPr lang="x-none" sz="2400">
                <a:solidFill>
                  <a:srgbClr val="333333"/>
                </a:solidFill>
              </a:rPr>
              <a:t>r</a:t>
            </a:r>
            <a:r>
              <a:rPr lang="x-none" sz="2400" spc="-15">
                <a:solidFill>
                  <a:srgbClr val="333333"/>
                </a:solidFill>
              </a:rPr>
              <a:t>isna</a:t>
            </a:r>
            <a:r>
              <a:rPr lang="x-none" sz="2400" spc="40">
                <a:solidFill>
                  <a:srgbClr val="333333"/>
                </a:solidFill>
              </a:rPr>
              <a:t> </a:t>
            </a:r>
            <a:r>
              <a:rPr lang="x-none" sz="2400" spc="-15">
                <a:solidFill>
                  <a:srgbClr val="333333"/>
                </a:solidFill>
              </a:rPr>
              <a:t>str</a:t>
            </a:r>
            <a:r>
              <a:rPr lang="x-none" sz="2400" spc="-25">
                <a:solidFill>
                  <a:srgbClr val="333333"/>
                </a:solidFill>
              </a:rPr>
              <a:t>a</a:t>
            </a:r>
            <a:r>
              <a:rPr lang="x-none" sz="2400" spc="-15">
                <a:solidFill>
                  <a:srgbClr val="333333"/>
                </a:solidFill>
              </a:rPr>
              <a:t>tegija.</a:t>
            </a:r>
            <a:r>
              <a:rPr lang="x-none" sz="2400" spc="-10">
                <a:solidFill>
                  <a:srgbClr val="333333"/>
                </a:solidFill>
              </a:rPr>
              <a:t> </a:t>
            </a:r>
            <a:r>
              <a:rPr lang="x-none" sz="2400">
                <a:solidFill>
                  <a:srgbClr val="333333"/>
                </a:solidFill>
              </a:rPr>
              <a:t>Rumi</a:t>
            </a:r>
            <a:r>
              <a:rPr lang="x-none" sz="2400" spc="-5">
                <a:solidFill>
                  <a:srgbClr val="333333"/>
                </a:solidFill>
              </a:rPr>
              <a:t>n</a:t>
            </a:r>
            <a:r>
              <a:rPr lang="x-none" sz="2400">
                <a:solidFill>
                  <a:srgbClr val="333333"/>
                </a:solidFill>
              </a:rPr>
              <a:t>a</a:t>
            </a:r>
            <a:r>
              <a:rPr lang="x-none" sz="2400" spc="-10">
                <a:solidFill>
                  <a:srgbClr val="333333"/>
                </a:solidFill>
              </a:rPr>
              <a:t>cija</a:t>
            </a:r>
            <a:r>
              <a:rPr lang="x-none" sz="2400" spc="20">
                <a:solidFill>
                  <a:srgbClr val="333333"/>
                </a:solidFill>
              </a:rPr>
              <a:t> </a:t>
            </a:r>
            <a:r>
              <a:rPr lang="x-none" sz="2400">
                <a:solidFill>
                  <a:srgbClr val="333333"/>
                </a:solidFill>
              </a:rPr>
              <a:t>jasno</a:t>
            </a:r>
            <a:r>
              <a:rPr lang="x-none" sz="2400" spc="5">
                <a:solidFill>
                  <a:srgbClr val="333333"/>
                </a:solidFill>
              </a:rPr>
              <a:t> </a:t>
            </a:r>
            <a:r>
              <a:rPr lang="x-none" sz="2400">
                <a:solidFill>
                  <a:srgbClr val="333333"/>
                </a:solidFill>
              </a:rPr>
              <a:t>v</a:t>
            </a:r>
            <a:r>
              <a:rPr lang="x-none" sz="2400" spc="-15">
                <a:solidFill>
                  <a:srgbClr val="333333"/>
                </a:solidFill>
              </a:rPr>
              <a:t>odi</a:t>
            </a:r>
            <a:r>
              <a:rPr lang="x-none" sz="2400" spc="25">
                <a:solidFill>
                  <a:srgbClr val="333333"/>
                </a:solidFill>
              </a:rPr>
              <a:t> </a:t>
            </a:r>
            <a:r>
              <a:rPr lang="x-none" sz="2400">
                <a:solidFill>
                  <a:srgbClr val="333333"/>
                </a:solidFill>
              </a:rPr>
              <a:t>ka</a:t>
            </a:r>
            <a:r>
              <a:rPr lang="x-none" sz="2400" spc="5">
                <a:solidFill>
                  <a:srgbClr val="333333"/>
                </a:solidFill>
              </a:rPr>
              <a:t> </a:t>
            </a:r>
            <a:r>
              <a:rPr lang="x-none" sz="2400">
                <a:solidFill>
                  <a:srgbClr val="333333"/>
                </a:solidFill>
              </a:rPr>
              <a:t>v</a:t>
            </a:r>
            <a:r>
              <a:rPr lang="x-none" sz="2400" spc="-10">
                <a:solidFill>
                  <a:srgbClr val="333333"/>
                </a:solidFill>
              </a:rPr>
              <a:t>e</a:t>
            </a:r>
            <a:r>
              <a:rPr lang="x-none" sz="2400" spc="-15">
                <a:solidFill>
                  <a:srgbClr val="333333"/>
                </a:solidFill>
              </a:rPr>
              <a:t>ć</a:t>
            </a:r>
            <a:r>
              <a:rPr lang="x-none" sz="2400" spc="-20">
                <a:solidFill>
                  <a:srgbClr val="333333"/>
                </a:solidFill>
              </a:rPr>
              <a:t>i</a:t>
            </a:r>
            <a:r>
              <a:rPr lang="x-none" sz="2400">
                <a:solidFill>
                  <a:srgbClr val="333333"/>
                </a:solidFill>
              </a:rPr>
              <a:t>m</a:t>
            </a:r>
            <a:r>
              <a:rPr lang="x-none" sz="2400" spc="20">
                <a:solidFill>
                  <a:srgbClr val="333333"/>
                </a:solidFill>
              </a:rPr>
              <a:t> </a:t>
            </a:r>
            <a:r>
              <a:rPr lang="x-none" sz="2400">
                <a:solidFill>
                  <a:srgbClr val="333333"/>
                </a:solidFill>
              </a:rPr>
              <a:t>pr</a:t>
            </a:r>
            <a:r>
              <a:rPr lang="x-none" sz="2400" spc="-10">
                <a:solidFill>
                  <a:srgbClr val="333333"/>
                </a:solidFill>
              </a:rPr>
              <a:t>o</a:t>
            </a:r>
            <a:r>
              <a:rPr lang="x-none" sz="2400" spc="-15">
                <a:solidFill>
                  <a:srgbClr val="333333"/>
                </a:solidFill>
              </a:rPr>
              <a:t>blem</a:t>
            </a:r>
            <a:r>
              <a:rPr lang="x-none" sz="2400" spc="-20">
                <a:solidFill>
                  <a:srgbClr val="333333"/>
                </a:solidFill>
              </a:rPr>
              <a:t>i</a:t>
            </a:r>
            <a:r>
              <a:rPr lang="x-none" sz="2400">
                <a:solidFill>
                  <a:srgbClr val="333333"/>
                </a:solidFill>
              </a:rPr>
              <a:t>ma u</a:t>
            </a:r>
            <a:r>
              <a:rPr lang="x-none" sz="2400" spc="5">
                <a:solidFill>
                  <a:srgbClr val="333333"/>
                </a:solidFill>
              </a:rPr>
              <a:t>m</a:t>
            </a:r>
            <a:r>
              <a:rPr lang="x-none" sz="2400">
                <a:solidFill>
                  <a:srgbClr val="333333"/>
                </a:solidFill>
              </a:rPr>
              <a:t>esto da </a:t>
            </a:r>
            <a:r>
              <a:rPr lang="x-none" sz="2400" spc="-15">
                <a:solidFill>
                  <a:srgbClr val="333333"/>
                </a:solidFill>
              </a:rPr>
              <a:t>ih</a:t>
            </a:r>
            <a:r>
              <a:rPr lang="x-none" sz="2400" spc="20">
                <a:solidFill>
                  <a:srgbClr val="333333"/>
                </a:solidFill>
              </a:rPr>
              <a:t> </a:t>
            </a:r>
            <a:r>
              <a:rPr lang="x-none" sz="2400">
                <a:solidFill>
                  <a:srgbClr val="333333"/>
                </a:solidFill>
              </a:rPr>
              <a:t>re</a:t>
            </a:r>
            <a:r>
              <a:rPr lang="x-none" sz="2400" spc="-10">
                <a:solidFill>
                  <a:srgbClr val="333333"/>
                </a:solidFill>
              </a:rPr>
              <a:t>š</a:t>
            </a:r>
            <a:r>
              <a:rPr lang="x-none" sz="2400">
                <a:solidFill>
                  <a:srgbClr val="333333"/>
                </a:solidFill>
              </a:rPr>
              <a:t>a</a:t>
            </a:r>
            <a:r>
              <a:rPr lang="x-none" sz="2400" spc="-10">
                <a:solidFill>
                  <a:srgbClr val="333333"/>
                </a:solidFill>
              </a:rPr>
              <a:t>v</a:t>
            </a:r>
            <a:r>
              <a:rPr lang="x-none" sz="2400" spc="5">
                <a:solidFill>
                  <a:srgbClr val="333333"/>
                </a:solidFill>
              </a:rPr>
              <a:t>a</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55600" algn="l"/>
              </a:tabLst>
            </a:pPr>
            <a:r>
              <a:rPr lang="x-none" sz="2400">
                <a:solidFill>
                  <a:srgbClr val="004992"/>
                </a:solidFill>
              </a:rPr>
              <a:t>Rumin</a:t>
            </a:r>
            <a:r>
              <a:rPr lang="x-none" sz="2400" spc="-10">
                <a:solidFill>
                  <a:srgbClr val="004992"/>
                </a:solidFill>
              </a:rPr>
              <a:t>a</a:t>
            </a:r>
            <a:r>
              <a:rPr lang="x-none" sz="2400">
                <a:solidFill>
                  <a:srgbClr val="004992"/>
                </a:solidFill>
              </a:rPr>
              <a:t>c</a:t>
            </a:r>
            <a:r>
              <a:rPr lang="x-none" sz="2400" spc="-20">
                <a:solidFill>
                  <a:srgbClr val="004992"/>
                </a:solidFill>
              </a:rPr>
              <a:t>i</a:t>
            </a:r>
            <a:r>
              <a:rPr lang="x-none" sz="2400">
                <a:solidFill>
                  <a:srgbClr val="004992"/>
                </a:solidFill>
              </a:rPr>
              <a:t>je</a:t>
            </a:r>
            <a:r>
              <a:rPr lang="x-none" sz="2400" spc="25">
                <a:solidFill>
                  <a:srgbClr val="004992"/>
                </a:solidFill>
              </a:rPr>
              <a:t> </a:t>
            </a:r>
            <a:r>
              <a:rPr lang="x-none" sz="2400">
                <a:solidFill>
                  <a:srgbClr val="004992"/>
                </a:solidFill>
              </a:rPr>
              <a:t>su samo</a:t>
            </a:r>
            <a:r>
              <a:rPr lang="x-none" sz="2400" spc="10">
                <a:solidFill>
                  <a:srgbClr val="004992"/>
                </a:solidFill>
              </a:rPr>
              <a:t> </a:t>
            </a:r>
            <a:r>
              <a:rPr lang="x-none" sz="2400">
                <a:solidFill>
                  <a:srgbClr val="004992"/>
                </a:solidFill>
              </a:rPr>
              <a:t>mis</a:t>
            </a:r>
            <a:r>
              <a:rPr lang="x-none" sz="2400" spc="-25">
                <a:solidFill>
                  <a:srgbClr val="004992"/>
                </a:solidFill>
              </a:rPr>
              <a:t>l</a:t>
            </a:r>
            <a:r>
              <a:rPr lang="x-none" sz="2400" spc="-5">
                <a:solidFill>
                  <a:srgbClr val="004992"/>
                </a:solidFill>
              </a:rPr>
              <a:t>i</a:t>
            </a:r>
            <a:r>
              <a:rPr lang="x-none" sz="2400">
                <a:solidFill>
                  <a:srgbClr val="004992"/>
                </a:solidFill>
              </a:rPr>
              <a:t>...</a:t>
            </a:r>
            <a:r>
              <a:rPr lang="x-none" sz="2400" spc="45">
                <a:solidFill>
                  <a:srgbClr val="004992"/>
                </a:solidFill>
              </a:rPr>
              <a:t> </a:t>
            </a:r>
            <a:r>
              <a:rPr lang="x-none" sz="2400">
                <a:solidFill>
                  <a:srgbClr val="333333"/>
                </a:solidFill>
              </a:rPr>
              <a:t>Nisu</a:t>
            </a:r>
            <a:r>
              <a:rPr lang="x-none" sz="2400" spc="5">
                <a:solidFill>
                  <a:srgbClr val="333333"/>
                </a:solidFill>
              </a:rPr>
              <a:t> </a:t>
            </a:r>
            <a:r>
              <a:rPr lang="x-none" sz="2400">
                <a:solidFill>
                  <a:srgbClr val="333333"/>
                </a:solidFill>
              </a:rPr>
              <a:t>r</a:t>
            </a:r>
            <a:r>
              <a:rPr lang="x-none" sz="2400" spc="-10">
                <a:solidFill>
                  <a:srgbClr val="333333"/>
                </a:solidFill>
              </a:rPr>
              <a:t>e</a:t>
            </a:r>
            <a:r>
              <a:rPr lang="x-none" sz="2400">
                <a:solidFill>
                  <a:srgbClr val="333333"/>
                </a:solidFill>
              </a:rPr>
              <a:t>a</a:t>
            </a:r>
            <a:r>
              <a:rPr lang="x-none" sz="2400" spc="-15">
                <a:solidFill>
                  <a:srgbClr val="333333"/>
                </a:solidFill>
              </a:rPr>
              <a:t>l</a:t>
            </a:r>
            <a:r>
              <a:rPr lang="x-none" sz="2400">
                <a:solidFill>
                  <a:srgbClr val="333333"/>
                </a:solidFill>
              </a:rPr>
              <a:t>nost</a:t>
            </a:r>
            <a:r>
              <a:rPr lang="x-none" sz="2400" spc="-10">
                <a:solidFill>
                  <a:srgbClr val="333333"/>
                </a:solidFill>
              </a:rPr>
              <a:t>!</a:t>
            </a:r>
            <a:endParaRPr lang="x-none" sz="2400">
              <a:solidFill>
                <a:srgbClr val="333333"/>
              </a:solidFill>
            </a:endParaRPr>
          </a:p>
          <a:p>
            <a:pPr marL="342900" marR="10160" lvl="0" indent="-342900" defTabSz="914400">
              <a:buClr>
                <a:srgbClr val="333333"/>
              </a:buClr>
              <a:buFont typeface="WingDings"/>
              <a:buChar char=""/>
              <a:tabLst>
                <a:tab pos="355600" algn="l"/>
              </a:tabLst>
            </a:pPr>
            <a:r>
              <a:rPr lang="x-none" sz="2400">
                <a:solidFill>
                  <a:srgbClr val="333333"/>
                </a:solidFill>
              </a:rPr>
              <a:t>Pokušajte</a:t>
            </a:r>
            <a:r>
              <a:rPr lang="x-none" sz="2400" spc="10">
                <a:solidFill>
                  <a:srgbClr val="333333"/>
                </a:solidFill>
              </a:rPr>
              <a:t> </a:t>
            </a:r>
            <a:r>
              <a:rPr lang="x-none" sz="2400">
                <a:solidFill>
                  <a:srgbClr val="333333"/>
                </a:solidFill>
              </a:rPr>
              <a:t>da</a:t>
            </a:r>
            <a:r>
              <a:rPr lang="x-none" sz="2400" spc="5">
                <a:solidFill>
                  <a:srgbClr val="333333"/>
                </a:solidFill>
              </a:rPr>
              <a:t> </a:t>
            </a:r>
            <a:r>
              <a:rPr lang="x-none" sz="2400" spc="-15">
                <a:solidFill>
                  <a:srgbClr val="333333"/>
                </a:solidFill>
              </a:rPr>
              <a:t>ih</a:t>
            </a:r>
            <a:r>
              <a:rPr lang="x-none" sz="2400" spc="15">
                <a:solidFill>
                  <a:srgbClr val="333333"/>
                </a:solidFill>
              </a:rPr>
              <a:t> </a:t>
            </a:r>
            <a:r>
              <a:rPr lang="x-none" sz="2400" spc="-15">
                <a:solidFill>
                  <a:srgbClr val="333333"/>
                </a:solidFill>
              </a:rPr>
              <a:t>primetite</a:t>
            </a:r>
            <a:r>
              <a:rPr lang="x-none" sz="2400" spc="-10">
                <a:solidFill>
                  <a:srgbClr val="333333"/>
                </a:solidFill>
              </a:rPr>
              <a:t>,</a:t>
            </a:r>
            <a:r>
              <a:rPr lang="x-none" sz="2400" spc="30">
                <a:solidFill>
                  <a:srgbClr val="333333"/>
                </a:solidFill>
              </a:rPr>
              <a:t> </a:t>
            </a:r>
            <a:r>
              <a:rPr lang="x-none" sz="2400">
                <a:solidFill>
                  <a:srgbClr val="333333"/>
                </a:solidFill>
              </a:rPr>
              <a:t>a</a:t>
            </a:r>
            <a:r>
              <a:rPr lang="x-none" sz="2400" spc="-15">
                <a:solidFill>
                  <a:srgbClr val="333333"/>
                </a:solidFill>
              </a:rPr>
              <a:t>l</a:t>
            </a:r>
            <a:r>
              <a:rPr lang="x-none" sz="2400">
                <a:solidFill>
                  <a:srgbClr val="333333"/>
                </a:solidFill>
              </a:rPr>
              <a:t>i</a:t>
            </a:r>
            <a:r>
              <a:rPr lang="x-none" sz="2400" spc="15">
                <a:solidFill>
                  <a:srgbClr val="333333"/>
                </a:solidFill>
              </a:rPr>
              <a:t> </a:t>
            </a:r>
            <a:r>
              <a:rPr lang="x-none" sz="2400">
                <a:solidFill>
                  <a:srgbClr val="333333"/>
                </a:solidFill>
              </a:rPr>
              <a:t>im</a:t>
            </a:r>
            <a:r>
              <a:rPr lang="x-none" sz="2400" spc="10">
                <a:solidFill>
                  <a:srgbClr val="333333"/>
                </a:solidFill>
              </a:rPr>
              <a:t> </a:t>
            </a:r>
            <a:r>
              <a:rPr lang="x-none" sz="2400" spc="-15">
                <a:solidFill>
                  <a:srgbClr val="333333"/>
                </a:solidFill>
              </a:rPr>
              <a:t>ne</a:t>
            </a:r>
            <a:r>
              <a:rPr lang="x-none" sz="2400" spc="5">
                <a:solidFill>
                  <a:srgbClr val="333333"/>
                </a:solidFill>
              </a:rPr>
              <a:t> </a:t>
            </a:r>
            <a:r>
              <a:rPr lang="x-none" sz="2400">
                <a:solidFill>
                  <a:srgbClr val="333333"/>
                </a:solidFill>
              </a:rPr>
              <a:t>pridajte</a:t>
            </a:r>
            <a:r>
              <a:rPr lang="x-none" sz="2400" spc="10">
                <a:solidFill>
                  <a:srgbClr val="333333"/>
                </a:solidFill>
              </a:rPr>
              <a:t> </a:t>
            </a:r>
            <a:r>
              <a:rPr lang="x-none" sz="2400" spc="-15">
                <a:solidFill>
                  <a:srgbClr val="333333"/>
                </a:solidFill>
              </a:rPr>
              <a:t>prev</a:t>
            </a:r>
            <a:r>
              <a:rPr lang="x-none" sz="2400" spc="-25">
                <a:solidFill>
                  <a:srgbClr val="333333"/>
                </a:solidFill>
              </a:rPr>
              <a:t>e</a:t>
            </a:r>
            <a:r>
              <a:rPr lang="x-none" sz="2400">
                <a:solidFill>
                  <a:srgbClr val="333333"/>
                </a:solidFill>
              </a:rPr>
              <a:t>l</a:t>
            </a:r>
            <a:r>
              <a:rPr lang="x-none" sz="2400" spc="-25">
                <a:solidFill>
                  <a:srgbClr val="333333"/>
                </a:solidFill>
              </a:rPr>
              <a:t>i</a:t>
            </a:r>
            <a:r>
              <a:rPr lang="x-none" sz="2400" spc="-15">
                <a:solidFill>
                  <a:srgbClr val="333333"/>
                </a:solidFill>
              </a:rPr>
              <a:t>ku</a:t>
            </a:r>
            <a:r>
              <a:rPr lang="x-none" sz="2400" spc="-10">
                <a:solidFill>
                  <a:srgbClr val="333333"/>
                </a:solidFill>
              </a:rPr>
              <a:t> </a:t>
            </a:r>
            <a:r>
              <a:rPr lang="x-none" sz="2400">
                <a:solidFill>
                  <a:srgbClr val="333333"/>
                </a:solidFill>
              </a:rPr>
              <a:t>v</a:t>
            </a:r>
            <a:r>
              <a:rPr lang="x-none" sz="2400" spc="-10">
                <a:solidFill>
                  <a:srgbClr val="333333"/>
                </a:solidFill>
              </a:rPr>
              <a:t>a</a:t>
            </a:r>
            <a:r>
              <a:rPr lang="x-none" sz="2400">
                <a:solidFill>
                  <a:srgbClr val="333333"/>
                </a:solidFill>
              </a:rPr>
              <a:t>žnos</a:t>
            </a:r>
            <a:r>
              <a:rPr lang="x-none" sz="2400" spc="-5">
                <a:solidFill>
                  <a:srgbClr val="333333"/>
                </a:solidFill>
              </a:rPr>
              <a:t>t</a:t>
            </a:r>
            <a:r>
              <a:rPr lang="x-none" sz="2400" spc="-1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err="1">
                <a:latin typeface="+mn-lt"/>
                <a:ea typeface="+mn-ea"/>
                <a:cs typeface="+mn-cs"/>
              </a:rPr>
              <a:t>Vežba</a:t>
            </a:r>
            <a:r>
              <a:rPr lang="en-US" sz="3600" dirty="0">
                <a:latin typeface="+mn-lt"/>
                <a:ea typeface="+mn-ea"/>
                <a:cs typeface="+mn-cs"/>
              </a:rPr>
              <a:t> </a:t>
            </a:r>
            <a:r>
              <a:rPr lang="en-US" sz="3600" dirty="0" err="1">
                <a:latin typeface="+mn-lt"/>
                <a:ea typeface="+mn-ea"/>
                <a:cs typeface="+mn-cs"/>
              </a:rPr>
              <a:t>protiv</a:t>
            </a:r>
            <a:r>
              <a:rPr lang="en-US" sz="3600" dirty="0">
                <a:latin typeface="+mn-lt"/>
                <a:ea typeface="+mn-ea"/>
                <a:cs typeface="+mn-cs"/>
              </a:rPr>
              <a:t> </a:t>
            </a:r>
            <a:r>
              <a:rPr lang="en-US" sz="3600" dirty="0" err="1">
                <a:latin typeface="+mn-lt"/>
                <a:ea typeface="+mn-ea"/>
                <a:cs typeface="+mn-cs"/>
              </a:rPr>
              <a:t>ruminacija</a:t>
            </a:r>
            <a:r>
              <a:rPr lang="en-US" sz="3600" dirty="0">
                <a:latin typeface="+mn-lt"/>
                <a:ea typeface="+mn-ea"/>
                <a:cs typeface="+mn-cs"/>
              </a:rPr>
              <a:t> 1: </a:t>
            </a:r>
            <a:r>
              <a:rPr lang="en-US" sz="3600" dirty="0" err="1">
                <a:latin typeface="+mn-lt"/>
                <a:ea typeface="+mn-ea"/>
                <a:cs typeface="+mn-cs"/>
              </a:rPr>
              <a:t>Traženje</a:t>
            </a:r>
            <a:r>
              <a:rPr lang="en-US" sz="3600" dirty="0">
                <a:latin typeface="+mn-lt"/>
                <a:ea typeface="+mn-ea"/>
                <a:cs typeface="+mn-cs"/>
              </a:rPr>
              <a:t> </a:t>
            </a:r>
            <a:r>
              <a:rPr lang="en-US" sz="3600" dirty="0" err="1">
                <a:latin typeface="+mn-lt"/>
                <a:ea typeface="+mn-ea"/>
                <a:cs typeface="+mn-cs"/>
              </a:rPr>
              <a:t>unutrašnjeg</a:t>
            </a:r>
            <a:r>
              <a:rPr lang="en-US" sz="3600" dirty="0">
                <a:latin typeface="+mn-lt"/>
                <a:ea typeface="+mn-ea"/>
                <a:cs typeface="+mn-cs"/>
              </a:rPr>
              <a:t> </a:t>
            </a:r>
            <a:r>
              <a:rPr lang="en-US" sz="3600" dirty="0" err="1">
                <a:latin typeface="+mn-lt"/>
                <a:ea typeface="+mn-ea"/>
                <a:cs typeface="+mn-cs"/>
              </a:rPr>
              <a:t>odvajanja</a:t>
            </a:r>
            <a:r>
              <a:rPr lang="en-US" sz="3600" dirty="0">
                <a:latin typeface="+mn-lt"/>
                <a:ea typeface="+mn-ea"/>
                <a:cs typeface="+mn-cs"/>
              </a:rPr>
              <a:t>...</a:t>
            </a:r>
            <a:endParaRPr lang="x-none" sz="3600" dirty="0">
              <a:latin typeface="+mn-lt"/>
              <a:ea typeface="+mn-ea"/>
              <a:cs typeface="+mn-cs"/>
            </a:endParaRPr>
          </a:p>
        </p:txBody>
      </p:sp>
      <p:sp>
        <p:nvSpPr>
          <p:cNvPr id="8" name="Content Placeholder 7"/>
          <p:cNvSpPr>
            <a:spLocks noGrp="1"/>
          </p:cNvSpPr>
          <p:nvPr>
            <p:ph idx="1"/>
          </p:nvPr>
        </p:nvSpPr>
        <p:spPr>
          <a:xfrm>
            <a:off x="408955" y="2204864"/>
            <a:ext cx="5029200" cy="4248000"/>
          </a:xfrm>
        </p:spPr>
        <p:txBody>
          <a:bodyPr/>
          <a:lstStyle/>
          <a:p>
            <a:pPr marL="342900" indent="-342900">
              <a:buClr>
                <a:srgbClr val="333333"/>
              </a:buClr>
              <a:buFont typeface="WingDings"/>
              <a:buChar char=""/>
            </a:pPr>
            <a:r>
              <a:rPr lang="en-US" sz="2000" dirty="0" err="1">
                <a:solidFill>
                  <a:srgbClr val="333333"/>
                </a:solidFill>
              </a:rPr>
              <a:t>Posmatrajte</a:t>
            </a:r>
            <a:r>
              <a:rPr lang="en-US" sz="2000" dirty="0">
                <a:solidFill>
                  <a:srgbClr val="333333"/>
                </a:solidFill>
              </a:rPr>
              <a:t> </a:t>
            </a:r>
            <a:r>
              <a:rPr lang="en-US" sz="2000" dirty="0" err="1">
                <a:solidFill>
                  <a:srgbClr val="333333"/>
                </a:solidFill>
              </a:rPr>
              <a:t>šta</a:t>
            </a:r>
            <a:r>
              <a:rPr lang="en-US" sz="2000" dirty="0">
                <a:solidFill>
                  <a:srgbClr val="333333"/>
                </a:solidFill>
              </a:rPr>
              <a:t> se </a:t>
            </a:r>
            <a:r>
              <a:rPr lang="en-US" sz="2000" dirty="0" err="1">
                <a:solidFill>
                  <a:srgbClr val="333333"/>
                </a:solidFill>
              </a:rPr>
              <a:t>dešava</a:t>
            </a:r>
            <a:r>
              <a:rPr lang="en-US" sz="2000" dirty="0">
                <a:solidFill>
                  <a:srgbClr val="333333"/>
                </a:solidFill>
              </a:rPr>
              <a:t> u </a:t>
            </a:r>
            <a:r>
              <a:rPr lang="en-US" sz="2000" dirty="0" err="1">
                <a:solidFill>
                  <a:srgbClr val="333333"/>
                </a:solidFill>
              </a:rPr>
              <a:t>vama</a:t>
            </a:r>
            <a:r>
              <a:rPr lang="en-US" sz="2000" dirty="0">
                <a:solidFill>
                  <a:srgbClr val="333333"/>
                </a:solidFill>
              </a:rPr>
              <a:t> bez </a:t>
            </a:r>
            <a:r>
              <a:rPr lang="en-US" sz="2000" dirty="0" err="1">
                <a:solidFill>
                  <a:srgbClr val="333333"/>
                </a:solidFill>
              </a:rPr>
              <a:t>sopstvenog</a:t>
            </a:r>
            <a:r>
              <a:rPr lang="en-US" sz="2000" dirty="0">
                <a:solidFill>
                  <a:srgbClr val="333333"/>
                </a:solidFill>
              </a:rPr>
              <a:t> </a:t>
            </a:r>
            <a:r>
              <a:rPr lang="en-US" sz="2000" err="1">
                <a:solidFill>
                  <a:srgbClr val="333333"/>
                </a:solidFill>
              </a:rPr>
              <a:t>omalovažavanja</a:t>
            </a:r>
            <a:r>
              <a:rPr lang="en-US" sz="2000">
                <a:solidFill>
                  <a:srgbClr val="333333"/>
                </a:solidFill>
              </a:rPr>
              <a:t> (“Ja </a:t>
            </a:r>
            <a:r>
              <a:rPr lang="en-US" sz="2000" dirty="0" err="1">
                <a:solidFill>
                  <a:srgbClr val="333333"/>
                </a:solidFill>
              </a:rPr>
              <a:t>sam</a:t>
            </a:r>
            <a:r>
              <a:rPr lang="en-US" sz="2000" dirty="0">
                <a:solidFill>
                  <a:srgbClr val="333333"/>
                </a:solidFill>
              </a:rPr>
              <a:t> idiot, ne </a:t>
            </a:r>
            <a:r>
              <a:rPr lang="en-US" sz="2000" dirty="0" err="1">
                <a:solidFill>
                  <a:srgbClr val="333333"/>
                </a:solidFill>
              </a:rPr>
              <a:t>mogu</a:t>
            </a:r>
            <a:r>
              <a:rPr lang="en-US" sz="2000" dirty="0">
                <a:solidFill>
                  <a:srgbClr val="333333"/>
                </a:solidFill>
              </a:rPr>
              <a:t> da </a:t>
            </a:r>
            <a:r>
              <a:rPr lang="en-US" sz="2000" dirty="0" err="1">
                <a:solidFill>
                  <a:srgbClr val="333333"/>
                </a:solidFill>
              </a:rPr>
              <a:t>prestanem</a:t>
            </a:r>
            <a:r>
              <a:rPr lang="en-US" sz="2000" dirty="0">
                <a:solidFill>
                  <a:srgbClr val="333333"/>
                </a:solidFill>
              </a:rPr>
              <a:t> da </a:t>
            </a:r>
            <a:r>
              <a:rPr lang="en-US" sz="2000" dirty="0" err="1">
                <a:solidFill>
                  <a:srgbClr val="333333"/>
                </a:solidFill>
              </a:rPr>
              <a:t>mislim</a:t>
            </a:r>
            <a:r>
              <a:rPr lang="en-US" sz="2000" dirty="0">
                <a:solidFill>
                  <a:srgbClr val="333333"/>
                </a:solidFill>
              </a:rPr>
              <a:t> </a:t>
            </a:r>
            <a:r>
              <a:rPr lang="en-US" sz="2000" dirty="0" err="1">
                <a:solidFill>
                  <a:srgbClr val="333333"/>
                </a:solidFill>
              </a:rPr>
              <a:t>na</a:t>
            </a:r>
            <a:r>
              <a:rPr lang="en-US" sz="2000" dirty="0">
                <a:solidFill>
                  <a:srgbClr val="333333"/>
                </a:solidFill>
              </a:rPr>
              <a:t> </a:t>
            </a:r>
            <a:r>
              <a:rPr lang="en-US" sz="2000">
                <a:solidFill>
                  <a:srgbClr val="333333"/>
                </a:solidFill>
              </a:rPr>
              <a:t>to!”; “Zašto </a:t>
            </a:r>
            <a:r>
              <a:rPr lang="en-US" sz="2000" dirty="0">
                <a:solidFill>
                  <a:srgbClr val="333333"/>
                </a:solidFill>
              </a:rPr>
              <a:t>imam </a:t>
            </a:r>
            <a:r>
              <a:rPr lang="en-US" sz="2000" dirty="0" err="1">
                <a:solidFill>
                  <a:srgbClr val="333333"/>
                </a:solidFill>
              </a:rPr>
              <a:t>ovaj</a:t>
            </a:r>
            <a:r>
              <a:rPr lang="en-US" sz="2000" dirty="0">
                <a:solidFill>
                  <a:srgbClr val="333333"/>
                </a:solidFill>
              </a:rPr>
              <a:t> </a:t>
            </a:r>
            <a:r>
              <a:rPr lang="en-US" sz="2000">
                <a:solidFill>
                  <a:srgbClr val="333333"/>
                </a:solidFill>
              </a:rPr>
              <a:t>problem?”)</a:t>
            </a:r>
            <a:endParaRPr lang="en-US" sz="2000" dirty="0">
              <a:solidFill>
                <a:srgbClr val="333333"/>
              </a:solidFill>
            </a:endParaRPr>
          </a:p>
          <a:p>
            <a:pPr marL="342900" indent="-342900">
              <a:buClr>
                <a:srgbClr val="333333"/>
              </a:buClr>
              <a:buFont typeface="WingDings"/>
              <a:buChar char=""/>
            </a:pPr>
            <a:r>
              <a:rPr lang="en-US" sz="2000" dirty="0" err="1">
                <a:solidFill>
                  <a:srgbClr val="333333"/>
                </a:solidFill>
              </a:rPr>
              <a:t>Gledajte</a:t>
            </a:r>
            <a:r>
              <a:rPr lang="en-US" sz="2000" dirty="0">
                <a:solidFill>
                  <a:srgbClr val="333333"/>
                </a:solidFill>
              </a:rPr>
              <a:t> </a:t>
            </a:r>
            <a:r>
              <a:rPr lang="en-US" sz="2000" dirty="0" err="1">
                <a:solidFill>
                  <a:srgbClr val="333333"/>
                </a:solidFill>
              </a:rPr>
              <a:t>na</a:t>
            </a:r>
            <a:r>
              <a:rPr lang="en-US" sz="2000" dirty="0">
                <a:solidFill>
                  <a:srgbClr val="333333"/>
                </a:solidFill>
              </a:rPr>
              <a:t> </a:t>
            </a:r>
            <a:r>
              <a:rPr lang="en-US" sz="2000" dirty="0" err="1">
                <a:solidFill>
                  <a:srgbClr val="333333"/>
                </a:solidFill>
              </a:rPr>
              <a:t>ove</a:t>
            </a:r>
            <a:r>
              <a:rPr lang="en-US" sz="2000" dirty="0">
                <a:solidFill>
                  <a:srgbClr val="333333"/>
                </a:solidFill>
              </a:rPr>
              <a:t> </a:t>
            </a:r>
            <a:r>
              <a:rPr lang="en-US" sz="2000" dirty="0" err="1">
                <a:solidFill>
                  <a:srgbClr val="333333"/>
                </a:solidFill>
              </a:rPr>
              <a:t>misli</a:t>
            </a:r>
            <a:r>
              <a:rPr lang="en-US" sz="2000" dirty="0">
                <a:solidFill>
                  <a:srgbClr val="333333"/>
                </a:solidFill>
              </a:rPr>
              <a:t> </a:t>
            </a:r>
            <a:r>
              <a:rPr lang="en-US" sz="2000" dirty="0" err="1">
                <a:solidFill>
                  <a:srgbClr val="333333"/>
                </a:solidFill>
              </a:rPr>
              <a:t>kao</a:t>
            </a:r>
            <a:r>
              <a:rPr lang="en-US" sz="2000" dirty="0">
                <a:solidFill>
                  <a:srgbClr val="333333"/>
                </a:solidFill>
              </a:rPr>
              <a:t> </a:t>
            </a:r>
            <a:r>
              <a:rPr lang="en-US" sz="2000" dirty="0" err="1">
                <a:solidFill>
                  <a:srgbClr val="333333"/>
                </a:solidFill>
              </a:rPr>
              <a:t>na</a:t>
            </a:r>
            <a:r>
              <a:rPr lang="en-US" sz="2000" dirty="0">
                <a:solidFill>
                  <a:srgbClr val="333333"/>
                </a:solidFill>
              </a:rPr>
              <a:t> </a:t>
            </a:r>
            <a:r>
              <a:rPr lang="en-US" sz="2000" dirty="0" err="1">
                <a:solidFill>
                  <a:srgbClr val="333333"/>
                </a:solidFill>
              </a:rPr>
              <a:t>voz</a:t>
            </a:r>
            <a:r>
              <a:rPr lang="en-US" sz="2000" dirty="0">
                <a:solidFill>
                  <a:srgbClr val="333333"/>
                </a:solidFill>
              </a:rPr>
              <a:t> </a:t>
            </a:r>
            <a:r>
              <a:rPr lang="en-US" sz="2000" dirty="0" err="1">
                <a:solidFill>
                  <a:srgbClr val="333333"/>
                </a:solidFill>
              </a:rPr>
              <a:t>koji</a:t>
            </a:r>
            <a:r>
              <a:rPr lang="en-US" sz="2000" dirty="0">
                <a:solidFill>
                  <a:srgbClr val="333333"/>
                </a:solidFill>
              </a:rPr>
              <a:t> </a:t>
            </a:r>
            <a:r>
              <a:rPr lang="en-US" sz="2000" dirty="0" err="1">
                <a:solidFill>
                  <a:srgbClr val="333333"/>
                </a:solidFill>
              </a:rPr>
              <a:t>odlazi</a:t>
            </a:r>
            <a:r>
              <a:rPr lang="en-US" sz="2000" dirty="0">
                <a:solidFill>
                  <a:srgbClr val="333333"/>
                </a:solidFill>
              </a:rPr>
              <a:t> </a:t>
            </a:r>
            <a:r>
              <a:rPr lang="en-US" sz="2000" dirty="0" err="1">
                <a:solidFill>
                  <a:srgbClr val="333333"/>
                </a:solidFill>
              </a:rPr>
              <a:t>sa</a:t>
            </a:r>
            <a:r>
              <a:rPr lang="en-US" sz="2000" dirty="0">
                <a:solidFill>
                  <a:srgbClr val="333333"/>
                </a:solidFill>
              </a:rPr>
              <a:t> </a:t>
            </a:r>
            <a:r>
              <a:rPr lang="en-US" sz="2000" dirty="0" err="1">
                <a:solidFill>
                  <a:srgbClr val="333333"/>
                </a:solidFill>
              </a:rPr>
              <a:t>stanice</a:t>
            </a:r>
            <a:r>
              <a:rPr lang="en-US" sz="2000" dirty="0">
                <a:solidFill>
                  <a:srgbClr val="333333"/>
                </a:solidFill>
              </a:rPr>
              <a:t>, </a:t>
            </a:r>
            <a:r>
              <a:rPr lang="en-US" sz="2000" dirty="0" err="1">
                <a:solidFill>
                  <a:srgbClr val="333333"/>
                </a:solidFill>
              </a:rPr>
              <a:t>oblake</a:t>
            </a:r>
            <a:r>
              <a:rPr lang="en-US" sz="2000" dirty="0">
                <a:solidFill>
                  <a:srgbClr val="333333"/>
                </a:solidFill>
              </a:rPr>
              <a:t> </a:t>
            </a:r>
            <a:r>
              <a:rPr lang="en-US" sz="2000" dirty="0" err="1">
                <a:solidFill>
                  <a:srgbClr val="333333"/>
                </a:solidFill>
              </a:rPr>
              <a:t>koji</a:t>
            </a:r>
            <a:r>
              <a:rPr lang="en-US" sz="2000" dirty="0">
                <a:solidFill>
                  <a:srgbClr val="333333"/>
                </a:solidFill>
              </a:rPr>
              <a:t> se </a:t>
            </a:r>
            <a:r>
              <a:rPr lang="en-US" sz="2000" dirty="0" err="1">
                <a:solidFill>
                  <a:srgbClr val="333333"/>
                </a:solidFill>
              </a:rPr>
              <a:t>kreću</a:t>
            </a:r>
            <a:r>
              <a:rPr lang="en-US" sz="2000" dirty="0">
                <a:solidFill>
                  <a:srgbClr val="333333"/>
                </a:solidFill>
              </a:rPr>
              <a:t> </a:t>
            </a:r>
            <a:r>
              <a:rPr lang="en-US" sz="2000" dirty="0" err="1">
                <a:solidFill>
                  <a:srgbClr val="333333"/>
                </a:solidFill>
              </a:rPr>
              <a:t>po</a:t>
            </a:r>
            <a:r>
              <a:rPr lang="en-US" sz="2000" dirty="0">
                <a:solidFill>
                  <a:srgbClr val="333333"/>
                </a:solidFill>
              </a:rPr>
              <a:t> </a:t>
            </a:r>
            <a:r>
              <a:rPr lang="en-US" sz="2000" dirty="0" err="1">
                <a:solidFill>
                  <a:srgbClr val="333333"/>
                </a:solidFill>
              </a:rPr>
              <a:t>nebu</a:t>
            </a:r>
            <a:r>
              <a:rPr lang="en-US" sz="2000" dirty="0">
                <a:solidFill>
                  <a:srgbClr val="333333"/>
                </a:solidFill>
              </a:rPr>
              <a:t>, </a:t>
            </a:r>
            <a:r>
              <a:rPr lang="en-US" sz="2000" dirty="0" err="1">
                <a:solidFill>
                  <a:srgbClr val="333333"/>
                </a:solidFill>
              </a:rPr>
              <a:t>ili</a:t>
            </a:r>
            <a:r>
              <a:rPr lang="en-US" sz="2000" dirty="0">
                <a:solidFill>
                  <a:srgbClr val="333333"/>
                </a:solidFill>
              </a:rPr>
              <a:t> </a:t>
            </a:r>
            <a:r>
              <a:rPr lang="en-US" sz="2000" dirty="0" err="1">
                <a:solidFill>
                  <a:srgbClr val="333333"/>
                </a:solidFill>
              </a:rPr>
              <a:t>lišće</a:t>
            </a:r>
            <a:r>
              <a:rPr lang="en-US" sz="2000" dirty="0">
                <a:solidFill>
                  <a:srgbClr val="333333"/>
                </a:solidFill>
              </a:rPr>
              <a:t> </a:t>
            </a:r>
            <a:r>
              <a:rPr lang="en-US" sz="2000" dirty="0" err="1">
                <a:solidFill>
                  <a:srgbClr val="333333"/>
                </a:solidFill>
              </a:rPr>
              <a:t>koje</a:t>
            </a:r>
            <a:r>
              <a:rPr lang="en-US" sz="2000" dirty="0">
                <a:solidFill>
                  <a:srgbClr val="333333"/>
                </a:solidFill>
              </a:rPr>
              <a:t> </a:t>
            </a:r>
            <a:r>
              <a:rPr lang="en-US" sz="2000" dirty="0" err="1">
                <a:solidFill>
                  <a:srgbClr val="333333"/>
                </a:solidFill>
              </a:rPr>
              <a:t>nosi</a:t>
            </a:r>
            <a:r>
              <a:rPr lang="en-US" sz="2000" dirty="0">
                <a:solidFill>
                  <a:srgbClr val="333333"/>
                </a:solidFill>
              </a:rPr>
              <a:t> </a:t>
            </a:r>
            <a:r>
              <a:rPr lang="en-US" sz="2000" dirty="0" err="1">
                <a:solidFill>
                  <a:srgbClr val="333333"/>
                </a:solidFill>
              </a:rPr>
              <a:t>vetar</a:t>
            </a:r>
            <a:r>
              <a:rPr lang="en-US" sz="2000" dirty="0">
                <a:solidFill>
                  <a:srgbClr val="333333"/>
                </a:solidFill>
              </a:rPr>
              <a:t>.</a:t>
            </a:r>
          </a:p>
          <a:p>
            <a:r>
              <a:rPr lang="en-US" sz="2000" dirty="0">
                <a:solidFill>
                  <a:srgbClr val="004992"/>
                </a:solidFill>
              </a:rPr>
              <a:t>Ove </a:t>
            </a:r>
            <a:r>
              <a:rPr lang="en-US" sz="2000" dirty="0" err="1">
                <a:solidFill>
                  <a:srgbClr val="004992"/>
                </a:solidFill>
              </a:rPr>
              <a:t>misli</a:t>
            </a:r>
            <a:r>
              <a:rPr lang="en-US" sz="2000" dirty="0">
                <a:solidFill>
                  <a:srgbClr val="004992"/>
                </a:solidFill>
              </a:rPr>
              <a:t> </a:t>
            </a:r>
            <a:r>
              <a:rPr lang="en-US" sz="2000" dirty="0" err="1">
                <a:solidFill>
                  <a:srgbClr val="004992"/>
                </a:solidFill>
              </a:rPr>
              <a:t>su</a:t>
            </a:r>
            <a:r>
              <a:rPr lang="en-US" sz="2000" dirty="0">
                <a:solidFill>
                  <a:srgbClr val="004992"/>
                </a:solidFill>
              </a:rPr>
              <a:t> </a:t>
            </a:r>
            <a:r>
              <a:rPr lang="en-US" sz="2000" dirty="0" err="1">
                <a:solidFill>
                  <a:srgbClr val="004992"/>
                </a:solidFill>
              </a:rPr>
              <a:t>uporne</a:t>
            </a:r>
            <a:r>
              <a:rPr lang="en-US" sz="2000" dirty="0">
                <a:solidFill>
                  <a:srgbClr val="004992"/>
                </a:solidFill>
              </a:rPr>
              <a:t> ne </a:t>
            </a:r>
            <a:r>
              <a:rPr lang="en-US" sz="2000" dirty="0" err="1">
                <a:solidFill>
                  <a:srgbClr val="004992"/>
                </a:solidFill>
              </a:rPr>
              <a:t>zato</a:t>
            </a:r>
            <a:r>
              <a:rPr lang="en-US" sz="2000" dirty="0">
                <a:solidFill>
                  <a:srgbClr val="004992"/>
                </a:solidFill>
              </a:rPr>
              <a:t> </a:t>
            </a:r>
            <a:r>
              <a:rPr lang="en-US" sz="2000" dirty="0" err="1">
                <a:solidFill>
                  <a:srgbClr val="004992"/>
                </a:solidFill>
              </a:rPr>
              <a:t>što</a:t>
            </a:r>
            <a:r>
              <a:rPr lang="en-US" sz="2000" dirty="0">
                <a:solidFill>
                  <a:srgbClr val="004992"/>
                </a:solidFill>
              </a:rPr>
              <a:t> </a:t>
            </a:r>
            <a:r>
              <a:rPr lang="en-US" sz="2000" dirty="0" err="1">
                <a:solidFill>
                  <a:srgbClr val="004992"/>
                </a:solidFill>
              </a:rPr>
              <a:t>su</a:t>
            </a:r>
            <a:r>
              <a:rPr lang="en-US" sz="2000" dirty="0">
                <a:solidFill>
                  <a:srgbClr val="004992"/>
                </a:solidFill>
              </a:rPr>
              <a:t> </a:t>
            </a:r>
            <a:r>
              <a:rPr lang="en-US" sz="2000" dirty="0" err="1">
                <a:solidFill>
                  <a:srgbClr val="004992"/>
                </a:solidFill>
              </a:rPr>
              <a:t>istinite</a:t>
            </a:r>
            <a:r>
              <a:rPr lang="en-US" sz="2000" dirty="0">
                <a:solidFill>
                  <a:srgbClr val="004992"/>
                </a:solidFill>
              </a:rPr>
              <a:t>, </a:t>
            </a:r>
            <a:r>
              <a:rPr lang="en-US" sz="2000" dirty="0" err="1">
                <a:solidFill>
                  <a:srgbClr val="004992"/>
                </a:solidFill>
              </a:rPr>
              <a:t>već</a:t>
            </a:r>
            <a:r>
              <a:rPr lang="en-US" sz="2000" dirty="0">
                <a:solidFill>
                  <a:srgbClr val="004992"/>
                </a:solidFill>
              </a:rPr>
              <a:t> </a:t>
            </a:r>
            <a:r>
              <a:rPr lang="en-US" sz="2000" dirty="0" err="1">
                <a:solidFill>
                  <a:srgbClr val="004992"/>
                </a:solidFill>
              </a:rPr>
              <a:t>zato</a:t>
            </a:r>
            <a:r>
              <a:rPr lang="en-US" sz="2000" dirty="0">
                <a:solidFill>
                  <a:srgbClr val="004992"/>
                </a:solidFill>
              </a:rPr>
              <a:t> </a:t>
            </a:r>
            <a:r>
              <a:rPr lang="en-US" sz="2000" dirty="0" err="1">
                <a:solidFill>
                  <a:srgbClr val="004992"/>
                </a:solidFill>
              </a:rPr>
              <a:t>što</a:t>
            </a:r>
            <a:r>
              <a:rPr lang="en-US" sz="2000" dirty="0">
                <a:solidFill>
                  <a:srgbClr val="004992"/>
                </a:solidFill>
              </a:rPr>
              <a:t> vas </a:t>
            </a:r>
            <a:r>
              <a:rPr lang="en-US" sz="2000" dirty="0" err="1">
                <a:solidFill>
                  <a:srgbClr val="004992"/>
                </a:solidFill>
              </a:rPr>
              <a:t>plaše</a:t>
            </a:r>
            <a:r>
              <a:rPr lang="en-US" sz="2000" dirty="0">
                <a:solidFill>
                  <a:srgbClr val="004992"/>
                </a:solidFill>
              </a:rPr>
              <a:t>. I </a:t>
            </a:r>
            <a:r>
              <a:rPr lang="en-US" sz="2000" dirty="0" err="1">
                <a:solidFill>
                  <a:srgbClr val="004992"/>
                </a:solidFill>
              </a:rPr>
              <a:t>upravo</a:t>
            </a:r>
            <a:r>
              <a:rPr lang="en-US" sz="2000" dirty="0">
                <a:solidFill>
                  <a:srgbClr val="004992"/>
                </a:solidFill>
              </a:rPr>
              <a:t> </a:t>
            </a:r>
            <a:r>
              <a:rPr lang="en-US" sz="2000" dirty="0" err="1">
                <a:solidFill>
                  <a:srgbClr val="004992"/>
                </a:solidFill>
              </a:rPr>
              <a:t>zato</a:t>
            </a:r>
            <a:r>
              <a:rPr lang="en-US" sz="2000" dirty="0">
                <a:solidFill>
                  <a:srgbClr val="004992"/>
                </a:solidFill>
              </a:rPr>
              <a:t> </a:t>
            </a:r>
            <a:r>
              <a:rPr lang="en-US" sz="2000" dirty="0" err="1">
                <a:solidFill>
                  <a:srgbClr val="004992"/>
                </a:solidFill>
              </a:rPr>
              <a:t>stalno</a:t>
            </a:r>
            <a:r>
              <a:rPr lang="en-US" sz="2000" dirty="0">
                <a:solidFill>
                  <a:srgbClr val="004992"/>
                </a:solidFill>
              </a:rPr>
              <a:t> o </a:t>
            </a:r>
            <a:r>
              <a:rPr lang="en-US" sz="2000" dirty="0" err="1">
                <a:solidFill>
                  <a:srgbClr val="004992"/>
                </a:solidFill>
              </a:rPr>
              <a:t>njima</a:t>
            </a:r>
            <a:r>
              <a:rPr lang="en-US" sz="2000" dirty="0">
                <a:solidFill>
                  <a:srgbClr val="004992"/>
                </a:solidFill>
              </a:rPr>
              <a:t> </a:t>
            </a:r>
            <a:r>
              <a:rPr lang="en-US" sz="2000" dirty="0" err="1">
                <a:solidFill>
                  <a:srgbClr val="004992"/>
                </a:solidFill>
              </a:rPr>
              <a:t>mislite</a:t>
            </a:r>
            <a:r>
              <a:rPr lang="en-US" sz="2000" dirty="0">
                <a:solidFill>
                  <a:srgbClr val="004992"/>
                </a:solidFill>
              </a:rPr>
              <a:t>, </a:t>
            </a:r>
            <a:r>
              <a:rPr lang="en-US" sz="2000" dirty="0" err="1">
                <a:solidFill>
                  <a:srgbClr val="004992"/>
                </a:solidFill>
              </a:rPr>
              <a:t>opet</a:t>
            </a:r>
            <a:r>
              <a:rPr lang="en-US" sz="2000" dirty="0">
                <a:solidFill>
                  <a:srgbClr val="004992"/>
                </a:solidFill>
              </a:rPr>
              <a:t> </a:t>
            </a:r>
            <a:r>
              <a:rPr lang="en-US" sz="2000" dirty="0" err="1">
                <a:solidFill>
                  <a:srgbClr val="004992"/>
                </a:solidFill>
              </a:rPr>
              <a:t>i</a:t>
            </a:r>
            <a:r>
              <a:rPr lang="en-US" sz="2000" dirty="0">
                <a:solidFill>
                  <a:srgbClr val="004992"/>
                </a:solidFill>
              </a:rPr>
              <a:t> </a:t>
            </a:r>
            <a:r>
              <a:rPr lang="en-US" sz="2000" dirty="0" err="1">
                <a:solidFill>
                  <a:srgbClr val="004992"/>
                </a:solidFill>
              </a:rPr>
              <a:t>opet</a:t>
            </a:r>
            <a:r>
              <a:rPr lang="en-US" sz="2000" dirty="0">
                <a:solidFill>
                  <a:srgbClr val="004992"/>
                </a:solidFill>
              </a:rPr>
              <a:t>.</a:t>
            </a:r>
          </a:p>
        </p:txBody>
      </p:sp>
      <p:pic>
        <p:nvPicPr>
          <p:cNvPr id="7"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pt-BR" sz="3600" dirty="0">
                <a:latin typeface="+mn-lt"/>
                <a:ea typeface="+mn-ea"/>
                <a:cs typeface="+mn-cs"/>
              </a:rPr>
              <a:t>Vežba protiv ruminacija 2: Fizičko odvraćanje pažnje</a:t>
            </a:r>
            <a:endParaRPr lang="x-none" sz="3600" dirty="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lang="x-none" sz="2400" spc="-15">
                <a:solidFill>
                  <a:srgbClr val="004992"/>
                </a:solidFill>
              </a:rPr>
              <a:t>Fiz</a:t>
            </a:r>
            <a:r>
              <a:rPr lang="x-none" sz="2400" spc="-20">
                <a:solidFill>
                  <a:srgbClr val="004992"/>
                </a:solidFill>
              </a:rPr>
              <a:t>i</a:t>
            </a:r>
            <a:r>
              <a:rPr lang="x-none" sz="2400">
                <a:solidFill>
                  <a:srgbClr val="004992"/>
                </a:solidFill>
              </a:rPr>
              <a:t>č</a:t>
            </a:r>
            <a:r>
              <a:rPr lang="x-none" sz="2400" spc="-10">
                <a:solidFill>
                  <a:srgbClr val="004992"/>
                </a:solidFill>
              </a:rPr>
              <a:t>k</a:t>
            </a:r>
            <a:r>
              <a:rPr lang="x-none" sz="2400">
                <a:solidFill>
                  <a:srgbClr val="004992"/>
                </a:solidFill>
              </a:rPr>
              <a:t>e</a:t>
            </a:r>
            <a:r>
              <a:rPr lang="x-none" sz="2400" spc="35">
                <a:solidFill>
                  <a:srgbClr val="004992"/>
                </a:solidFill>
              </a:rPr>
              <a:t> </a:t>
            </a:r>
            <a:r>
              <a:rPr lang="x-none" sz="2400">
                <a:solidFill>
                  <a:srgbClr val="004992"/>
                </a:solidFill>
              </a:rPr>
              <a:t>vežbe</a:t>
            </a:r>
          </a:p>
          <a:p>
            <a:pPr marL="457200" lvl="0" indent="-457200" defTabSz="914400">
              <a:lnSpc>
                <a:spcPct val="100000"/>
              </a:lnSpc>
              <a:spcBef>
                <a:spcPts val="1200"/>
              </a:spcBef>
              <a:buClr>
                <a:srgbClr val="333333"/>
              </a:buClr>
              <a:buFont typeface="+mj-lt"/>
              <a:buAutoNum type="arabicPeriod"/>
              <a:tabLst>
                <a:tab pos="469900" algn="l"/>
              </a:tabLst>
            </a:pPr>
            <a:r>
              <a:rPr lang="x-none" sz="2400" spc="-20">
                <a:solidFill>
                  <a:srgbClr val="333333"/>
                </a:solidFill>
              </a:rPr>
              <a:t>U</a:t>
            </a:r>
            <a:r>
              <a:rPr lang="x-none" sz="2400" spc="-25">
                <a:solidFill>
                  <a:srgbClr val="333333"/>
                </a:solidFill>
              </a:rPr>
              <a:t>s</a:t>
            </a:r>
            <a:r>
              <a:rPr lang="x-none" sz="2400" spc="-15">
                <a:solidFill>
                  <a:srgbClr val="333333"/>
                </a:solidFill>
              </a:rPr>
              <a:t>tanite</a:t>
            </a:r>
            <a:r>
              <a:rPr lang="x-none" sz="2400" spc="-10">
                <a:solidFill>
                  <a:srgbClr val="333333"/>
                </a:solidFill>
              </a:rPr>
              <a:t>!</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a:solidFill>
                  <a:srgbClr val="333333"/>
                </a:solidFill>
              </a:rPr>
              <a:t>Sta</a:t>
            </a:r>
            <a:r>
              <a:rPr lang="x-none" sz="2400" spc="-5">
                <a:solidFill>
                  <a:srgbClr val="333333"/>
                </a:solidFill>
              </a:rPr>
              <a:t>v</a:t>
            </a:r>
            <a:r>
              <a:rPr lang="x-none" sz="2400">
                <a:solidFill>
                  <a:srgbClr val="333333"/>
                </a:solidFill>
              </a:rPr>
              <a:t>ite le</a:t>
            </a:r>
            <a:r>
              <a:rPr lang="x-none" sz="2400" spc="-10">
                <a:solidFill>
                  <a:srgbClr val="333333"/>
                </a:solidFill>
              </a:rPr>
              <a:t>v</a:t>
            </a:r>
            <a:r>
              <a:rPr lang="x-none" sz="2400">
                <a:solidFill>
                  <a:srgbClr val="333333"/>
                </a:solidFill>
              </a:rPr>
              <a:t>u</a:t>
            </a:r>
            <a:r>
              <a:rPr lang="x-none" sz="2400" spc="40">
                <a:solidFill>
                  <a:srgbClr val="333333"/>
                </a:solidFill>
              </a:rPr>
              <a:t> </a:t>
            </a:r>
            <a:r>
              <a:rPr lang="x-none" sz="2400">
                <a:solidFill>
                  <a:srgbClr val="333333"/>
                </a:solidFill>
              </a:rPr>
              <a:t>ru</a:t>
            </a:r>
            <a:r>
              <a:rPr lang="x-none" sz="2400" spc="-10">
                <a:solidFill>
                  <a:srgbClr val="333333"/>
                </a:solidFill>
              </a:rPr>
              <a:t>k</a:t>
            </a:r>
            <a:r>
              <a:rPr lang="x-none" sz="2400">
                <a:solidFill>
                  <a:srgbClr val="333333"/>
                </a:solidFill>
              </a:rPr>
              <a:t>u</a:t>
            </a:r>
            <a:r>
              <a:rPr lang="x-none" sz="2400" spc="20">
                <a:solidFill>
                  <a:srgbClr val="333333"/>
                </a:solidFill>
              </a:rPr>
              <a:t> </a:t>
            </a:r>
            <a:r>
              <a:rPr lang="x-none" sz="2400">
                <a:solidFill>
                  <a:srgbClr val="333333"/>
                </a:solidFill>
              </a:rPr>
              <a:t>na </a:t>
            </a:r>
            <a:r>
              <a:rPr lang="x-none" sz="2400" spc="5">
                <a:solidFill>
                  <a:srgbClr val="333333"/>
                </a:solidFill>
              </a:rPr>
              <a:t>d</a:t>
            </a:r>
            <a:r>
              <a:rPr lang="x-none" sz="2400">
                <a:solidFill>
                  <a:srgbClr val="333333"/>
                </a:solidFill>
              </a:rPr>
              <a:t>e</a:t>
            </a:r>
            <a:r>
              <a:rPr lang="x-none" sz="2400" spc="-10">
                <a:solidFill>
                  <a:srgbClr val="333333"/>
                </a:solidFill>
              </a:rPr>
              <a:t>s</a:t>
            </a:r>
            <a:r>
              <a:rPr lang="x-none" sz="2400">
                <a:solidFill>
                  <a:srgbClr val="333333"/>
                </a:solidFill>
              </a:rPr>
              <a:t>no rame</a:t>
            </a:r>
          </a:p>
          <a:p>
            <a:pPr marL="457200" lvl="0" indent="-457200" defTabSz="914400">
              <a:lnSpc>
                <a:spcPct val="100000"/>
              </a:lnSpc>
              <a:spcBef>
                <a:spcPts val="1200"/>
              </a:spcBef>
              <a:buClr>
                <a:srgbClr val="333333"/>
              </a:buClr>
              <a:buFont typeface="+mj-lt"/>
              <a:buAutoNum type="arabicPeriod"/>
              <a:tabLst>
                <a:tab pos="469900" algn="l"/>
              </a:tabLst>
            </a:pPr>
            <a:r>
              <a:rPr lang="x-none" sz="2400" spc="-15">
                <a:solidFill>
                  <a:srgbClr val="333333"/>
                </a:solidFill>
              </a:rPr>
              <a:t>Stavite</a:t>
            </a:r>
            <a:r>
              <a:rPr lang="x-none" sz="2400" spc="5">
                <a:solidFill>
                  <a:srgbClr val="333333"/>
                </a:solidFill>
              </a:rPr>
              <a:t> </a:t>
            </a:r>
            <a:r>
              <a:rPr lang="x-none" sz="2400" spc="-15">
                <a:solidFill>
                  <a:srgbClr val="333333"/>
                </a:solidFill>
              </a:rPr>
              <a:t>desnu</a:t>
            </a:r>
            <a:r>
              <a:rPr lang="x-none" sz="2400" spc="20">
                <a:solidFill>
                  <a:srgbClr val="333333"/>
                </a:solidFill>
              </a:rPr>
              <a:t> </a:t>
            </a:r>
            <a:r>
              <a:rPr lang="x-none" sz="2400" spc="-15">
                <a:solidFill>
                  <a:srgbClr val="333333"/>
                </a:solidFill>
              </a:rPr>
              <a:t>ruku</a:t>
            </a:r>
            <a:r>
              <a:rPr lang="x-none" sz="2400" spc="15">
                <a:solidFill>
                  <a:srgbClr val="333333"/>
                </a:solidFill>
              </a:rPr>
              <a:t> </a:t>
            </a:r>
            <a:r>
              <a:rPr lang="x-none" sz="2400" spc="-15">
                <a:solidFill>
                  <a:srgbClr val="333333"/>
                </a:solidFill>
              </a:rPr>
              <a:t>na</a:t>
            </a:r>
            <a:r>
              <a:rPr lang="x-none" sz="2400" spc="5">
                <a:solidFill>
                  <a:srgbClr val="333333"/>
                </a:solidFill>
              </a:rPr>
              <a:t> </a:t>
            </a:r>
            <a:r>
              <a:rPr lang="x-none" sz="2400">
                <a:solidFill>
                  <a:srgbClr val="333333"/>
                </a:solidFill>
              </a:rPr>
              <a:t>l</a:t>
            </a:r>
            <a:r>
              <a:rPr lang="x-none" sz="2400" spc="-15">
                <a:solidFill>
                  <a:srgbClr val="333333"/>
                </a:solidFill>
              </a:rPr>
              <a:t>evo</a:t>
            </a:r>
            <a:r>
              <a:rPr lang="x-none" sz="2400" spc="30">
                <a:solidFill>
                  <a:srgbClr val="333333"/>
                </a:solidFill>
              </a:rPr>
              <a:t> </a:t>
            </a:r>
            <a:r>
              <a:rPr lang="x-none" sz="2400" spc="-15">
                <a:solidFill>
                  <a:srgbClr val="333333"/>
                </a:solidFill>
              </a:rPr>
              <a:t>r</a:t>
            </a:r>
            <a:r>
              <a:rPr lang="x-none" sz="2400" spc="-25">
                <a:solidFill>
                  <a:srgbClr val="333333"/>
                </a:solidFill>
              </a:rPr>
              <a:t>a</a:t>
            </a:r>
            <a:r>
              <a:rPr lang="x-none" sz="2400" spc="-20">
                <a:solidFill>
                  <a:srgbClr val="333333"/>
                </a:solidFill>
              </a:rPr>
              <a:t>me</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a:solidFill>
                  <a:srgbClr val="333333"/>
                </a:solidFill>
              </a:rPr>
              <a:t>Podignite</a:t>
            </a:r>
            <a:r>
              <a:rPr lang="x-none" sz="2400" spc="30">
                <a:solidFill>
                  <a:srgbClr val="333333"/>
                </a:solidFill>
              </a:rPr>
              <a:t> </a:t>
            </a:r>
            <a:r>
              <a:rPr lang="x-none" sz="2400" spc="-15">
                <a:solidFill>
                  <a:srgbClr val="333333"/>
                </a:solidFill>
              </a:rPr>
              <a:t>jedn</a:t>
            </a:r>
            <a:r>
              <a:rPr lang="x-none" sz="2400" spc="-20">
                <a:solidFill>
                  <a:srgbClr val="333333"/>
                </a:solidFill>
              </a:rPr>
              <a:t>u</a:t>
            </a:r>
            <a:r>
              <a:rPr lang="x-none" sz="2400" spc="10">
                <a:solidFill>
                  <a:srgbClr val="333333"/>
                </a:solidFill>
              </a:rPr>
              <a:t> </a:t>
            </a:r>
            <a:r>
              <a:rPr lang="x-none" sz="2400" spc="-15">
                <a:solidFill>
                  <a:srgbClr val="333333"/>
                </a:solidFill>
              </a:rPr>
              <a:t>nog</a:t>
            </a:r>
            <a:r>
              <a:rPr lang="x-none" sz="2400">
                <a:solidFill>
                  <a:srgbClr val="333333"/>
                </a:solidFill>
              </a:rPr>
              <a:t>u</a:t>
            </a:r>
            <a:r>
              <a:rPr lang="x-none" sz="2400" spc="-10">
                <a:solidFill>
                  <a:srgbClr val="333333"/>
                </a:solidFill>
              </a:rPr>
              <a:t>...</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spc="-10">
                <a:solidFill>
                  <a:srgbClr val="333333"/>
                </a:solidFill>
              </a:rPr>
              <a:t>...r</a:t>
            </a:r>
            <a:r>
              <a:rPr lang="x-none" sz="2400" spc="-25">
                <a:solidFill>
                  <a:srgbClr val="333333"/>
                </a:solidFill>
              </a:rPr>
              <a:t>o</a:t>
            </a:r>
            <a:r>
              <a:rPr lang="x-none" sz="2400">
                <a:solidFill>
                  <a:srgbClr val="333333"/>
                </a:solidFill>
              </a:rPr>
              <a:t>ti</a:t>
            </a:r>
            <a:r>
              <a:rPr lang="x-none" sz="2400" spc="-15">
                <a:solidFill>
                  <a:srgbClr val="333333"/>
                </a:solidFill>
              </a:rPr>
              <a:t>rajte</a:t>
            </a:r>
            <a:r>
              <a:rPr lang="x-none" sz="2400" spc="25">
                <a:solidFill>
                  <a:srgbClr val="333333"/>
                </a:solidFill>
              </a:rPr>
              <a:t> </a:t>
            </a:r>
            <a:r>
              <a:rPr lang="x-none" sz="2400" spc="-15">
                <a:solidFill>
                  <a:srgbClr val="333333"/>
                </a:solidFill>
              </a:rPr>
              <a:t>je</a:t>
            </a:r>
            <a:endParaRPr lang="x-none" sz="2400">
              <a:solidFill>
                <a:srgbClr val="333333"/>
              </a:solidFill>
            </a:endParaRP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678596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pt-BR" sz="3600" dirty="0">
                <a:latin typeface="+mn-lt"/>
                <a:ea typeface="+mn-ea"/>
                <a:cs typeface="+mn-cs"/>
              </a:rPr>
              <a:t>Vežba protiv ruminacija 2: Fizičko odvraćanje pažnje</a:t>
            </a:r>
            <a:endParaRPr lang="x-none" sz="3600" dirty="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lang="x-none" sz="2400" spc="-15">
                <a:solidFill>
                  <a:srgbClr val="004992"/>
                </a:solidFill>
              </a:rPr>
              <a:t>Fiz</a:t>
            </a:r>
            <a:r>
              <a:rPr lang="x-none" sz="2400" spc="-20">
                <a:solidFill>
                  <a:srgbClr val="004992"/>
                </a:solidFill>
              </a:rPr>
              <a:t>i</a:t>
            </a:r>
            <a:r>
              <a:rPr lang="x-none" sz="2400">
                <a:solidFill>
                  <a:srgbClr val="004992"/>
                </a:solidFill>
              </a:rPr>
              <a:t>č</a:t>
            </a:r>
            <a:r>
              <a:rPr lang="x-none" sz="2400" spc="-10">
                <a:solidFill>
                  <a:srgbClr val="004992"/>
                </a:solidFill>
              </a:rPr>
              <a:t>k</a:t>
            </a:r>
            <a:r>
              <a:rPr lang="x-none" sz="2400">
                <a:solidFill>
                  <a:srgbClr val="004992"/>
                </a:solidFill>
              </a:rPr>
              <a:t>e</a:t>
            </a:r>
            <a:r>
              <a:rPr lang="x-none" sz="2400" spc="35">
                <a:solidFill>
                  <a:srgbClr val="004992"/>
                </a:solidFill>
              </a:rPr>
              <a:t> </a:t>
            </a:r>
            <a:r>
              <a:rPr lang="x-none" sz="2400">
                <a:solidFill>
                  <a:srgbClr val="004992"/>
                </a:solidFill>
              </a:rPr>
              <a:t>vežbe</a:t>
            </a:r>
          </a:p>
          <a:p>
            <a:pPr marL="457200" lvl="0" indent="-457200" defTabSz="914400">
              <a:lnSpc>
                <a:spcPct val="100000"/>
              </a:lnSpc>
              <a:spcBef>
                <a:spcPts val="1200"/>
              </a:spcBef>
              <a:buClr>
                <a:srgbClr val="333333"/>
              </a:buClr>
              <a:buFont typeface="+mj-lt"/>
              <a:buAutoNum type="arabicPeriod"/>
              <a:tabLst>
                <a:tab pos="469900" algn="l"/>
              </a:tabLst>
            </a:pPr>
            <a:r>
              <a:rPr lang="x-none" sz="2400" spc="-20">
                <a:solidFill>
                  <a:srgbClr val="333333"/>
                </a:solidFill>
              </a:rPr>
              <a:t>U</a:t>
            </a:r>
            <a:r>
              <a:rPr lang="x-none" sz="2400" spc="-25">
                <a:solidFill>
                  <a:srgbClr val="333333"/>
                </a:solidFill>
              </a:rPr>
              <a:t>s</a:t>
            </a:r>
            <a:r>
              <a:rPr lang="x-none" sz="2400" spc="-15">
                <a:solidFill>
                  <a:srgbClr val="333333"/>
                </a:solidFill>
              </a:rPr>
              <a:t>tanite</a:t>
            </a:r>
            <a:r>
              <a:rPr lang="x-none" sz="2400" spc="-10">
                <a:solidFill>
                  <a:srgbClr val="333333"/>
                </a:solidFill>
              </a:rPr>
              <a:t>!</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a:solidFill>
                  <a:srgbClr val="333333"/>
                </a:solidFill>
              </a:rPr>
              <a:t>Sta</a:t>
            </a:r>
            <a:r>
              <a:rPr lang="x-none" sz="2400" spc="-5">
                <a:solidFill>
                  <a:srgbClr val="333333"/>
                </a:solidFill>
              </a:rPr>
              <a:t>v</a:t>
            </a:r>
            <a:r>
              <a:rPr lang="x-none" sz="2400">
                <a:solidFill>
                  <a:srgbClr val="333333"/>
                </a:solidFill>
              </a:rPr>
              <a:t>ite le</a:t>
            </a:r>
            <a:r>
              <a:rPr lang="x-none" sz="2400" spc="-10">
                <a:solidFill>
                  <a:srgbClr val="333333"/>
                </a:solidFill>
              </a:rPr>
              <a:t>v</a:t>
            </a:r>
            <a:r>
              <a:rPr lang="x-none" sz="2400">
                <a:solidFill>
                  <a:srgbClr val="333333"/>
                </a:solidFill>
              </a:rPr>
              <a:t>u</a:t>
            </a:r>
            <a:r>
              <a:rPr lang="x-none" sz="2400" spc="40">
                <a:solidFill>
                  <a:srgbClr val="333333"/>
                </a:solidFill>
              </a:rPr>
              <a:t> </a:t>
            </a:r>
            <a:r>
              <a:rPr lang="x-none" sz="2400">
                <a:solidFill>
                  <a:srgbClr val="333333"/>
                </a:solidFill>
              </a:rPr>
              <a:t>ru</a:t>
            </a:r>
            <a:r>
              <a:rPr lang="x-none" sz="2400" spc="-10">
                <a:solidFill>
                  <a:srgbClr val="333333"/>
                </a:solidFill>
              </a:rPr>
              <a:t>k</a:t>
            </a:r>
            <a:r>
              <a:rPr lang="x-none" sz="2400">
                <a:solidFill>
                  <a:srgbClr val="333333"/>
                </a:solidFill>
              </a:rPr>
              <a:t>u</a:t>
            </a:r>
            <a:r>
              <a:rPr lang="x-none" sz="2400" spc="20">
                <a:solidFill>
                  <a:srgbClr val="333333"/>
                </a:solidFill>
              </a:rPr>
              <a:t> </a:t>
            </a:r>
            <a:r>
              <a:rPr lang="x-none" sz="2400">
                <a:solidFill>
                  <a:srgbClr val="333333"/>
                </a:solidFill>
              </a:rPr>
              <a:t>na </a:t>
            </a:r>
            <a:r>
              <a:rPr lang="x-none" sz="2400" spc="5">
                <a:solidFill>
                  <a:srgbClr val="333333"/>
                </a:solidFill>
              </a:rPr>
              <a:t>d</a:t>
            </a:r>
            <a:r>
              <a:rPr lang="x-none" sz="2400">
                <a:solidFill>
                  <a:srgbClr val="333333"/>
                </a:solidFill>
              </a:rPr>
              <a:t>e</a:t>
            </a:r>
            <a:r>
              <a:rPr lang="x-none" sz="2400" spc="-10">
                <a:solidFill>
                  <a:srgbClr val="333333"/>
                </a:solidFill>
              </a:rPr>
              <a:t>s</a:t>
            </a:r>
            <a:r>
              <a:rPr lang="x-none" sz="2400">
                <a:solidFill>
                  <a:srgbClr val="333333"/>
                </a:solidFill>
              </a:rPr>
              <a:t>no rame</a:t>
            </a:r>
          </a:p>
          <a:p>
            <a:pPr marL="457200" lvl="0" indent="-457200" defTabSz="914400">
              <a:lnSpc>
                <a:spcPct val="100000"/>
              </a:lnSpc>
              <a:spcBef>
                <a:spcPts val="1200"/>
              </a:spcBef>
              <a:buClr>
                <a:srgbClr val="333333"/>
              </a:buClr>
              <a:buFont typeface="+mj-lt"/>
              <a:buAutoNum type="arabicPeriod"/>
              <a:tabLst>
                <a:tab pos="469900" algn="l"/>
              </a:tabLst>
            </a:pPr>
            <a:r>
              <a:rPr lang="x-none" sz="2400" spc="-15">
                <a:solidFill>
                  <a:srgbClr val="333333"/>
                </a:solidFill>
              </a:rPr>
              <a:t>Stavite</a:t>
            </a:r>
            <a:r>
              <a:rPr lang="x-none" sz="2400" spc="5">
                <a:solidFill>
                  <a:srgbClr val="333333"/>
                </a:solidFill>
              </a:rPr>
              <a:t> </a:t>
            </a:r>
            <a:r>
              <a:rPr lang="x-none" sz="2400" spc="-15">
                <a:solidFill>
                  <a:srgbClr val="333333"/>
                </a:solidFill>
              </a:rPr>
              <a:t>desnu</a:t>
            </a:r>
            <a:r>
              <a:rPr lang="x-none" sz="2400" spc="20">
                <a:solidFill>
                  <a:srgbClr val="333333"/>
                </a:solidFill>
              </a:rPr>
              <a:t> </a:t>
            </a:r>
            <a:r>
              <a:rPr lang="x-none" sz="2400" spc="-15">
                <a:solidFill>
                  <a:srgbClr val="333333"/>
                </a:solidFill>
              </a:rPr>
              <a:t>ruku</a:t>
            </a:r>
            <a:r>
              <a:rPr lang="x-none" sz="2400" spc="15">
                <a:solidFill>
                  <a:srgbClr val="333333"/>
                </a:solidFill>
              </a:rPr>
              <a:t> </a:t>
            </a:r>
            <a:r>
              <a:rPr lang="x-none" sz="2400" spc="-15">
                <a:solidFill>
                  <a:srgbClr val="333333"/>
                </a:solidFill>
              </a:rPr>
              <a:t>na</a:t>
            </a:r>
            <a:r>
              <a:rPr lang="x-none" sz="2400" spc="5">
                <a:solidFill>
                  <a:srgbClr val="333333"/>
                </a:solidFill>
              </a:rPr>
              <a:t> </a:t>
            </a:r>
            <a:r>
              <a:rPr lang="x-none" sz="2400">
                <a:solidFill>
                  <a:srgbClr val="333333"/>
                </a:solidFill>
              </a:rPr>
              <a:t>l</a:t>
            </a:r>
            <a:r>
              <a:rPr lang="x-none" sz="2400" spc="-15">
                <a:solidFill>
                  <a:srgbClr val="333333"/>
                </a:solidFill>
              </a:rPr>
              <a:t>evo</a:t>
            </a:r>
            <a:r>
              <a:rPr lang="x-none" sz="2400" spc="30">
                <a:solidFill>
                  <a:srgbClr val="333333"/>
                </a:solidFill>
              </a:rPr>
              <a:t> </a:t>
            </a:r>
            <a:r>
              <a:rPr lang="x-none" sz="2400" spc="-15">
                <a:solidFill>
                  <a:srgbClr val="333333"/>
                </a:solidFill>
              </a:rPr>
              <a:t>r</a:t>
            </a:r>
            <a:r>
              <a:rPr lang="x-none" sz="2400" spc="-25">
                <a:solidFill>
                  <a:srgbClr val="333333"/>
                </a:solidFill>
              </a:rPr>
              <a:t>a</a:t>
            </a:r>
            <a:r>
              <a:rPr lang="x-none" sz="2400" spc="-20">
                <a:solidFill>
                  <a:srgbClr val="333333"/>
                </a:solidFill>
              </a:rPr>
              <a:t>me</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a:solidFill>
                  <a:srgbClr val="333333"/>
                </a:solidFill>
              </a:rPr>
              <a:t>Podignite</a:t>
            </a:r>
            <a:r>
              <a:rPr lang="x-none" sz="2400" spc="30">
                <a:solidFill>
                  <a:srgbClr val="333333"/>
                </a:solidFill>
              </a:rPr>
              <a:t> </a:t>
            </a:r>
            <a:r>
              <a:rPr lang="x-none" sz="2400" spc="-15">
                <a:solidFill>
                  <a:srgbClr val="333333"/>
                </a:solidFill>
              </a:rPr>
              <a:t>jedn</a:t>
            </a:r>
            <a:r>
              <a:rPr lang="x-none" sz="2400" spc="-20">
                <a:solidFill>
                  <a:srgbClr val="333333"/>
                </a:solidFill>
              </a:rPr>
              <a:t>u</a:t>
            </a:r>
            <a:r>
              <a:rPr lang="x-none" sz="2400" spc="10">
                <a:solidFill>
                  <a:srgbClr val="333333"/>
                </a:solidFill>
              </a:rPr>
              <a:t> </a:t>
            </a:r>
            <a:r>
              <a:rPr lang="x-none" sz="2400" spc="-15">
                <a:solidFill>
                  <a:srgbClr val="333333"/>
                </a:solidFill>
              </a:rPr>
              <a:t>nog</a:t>
            </a:r>
            <a:r>
              <a:rPr lang="x-none" sz="2400">
                <a:solidFill>
                  <a:srgbClr val="333333"/>
                </a:solidFill>
              </a:rPr>
              <a:t>u</a:t>
            </a:r>
            <a:r>
              <a:rPr lang="x-none" sz="2400" spc="-10">
                <a:solidFill>
                  <a:srgbClr val="333333"/>
                </a:solidFill>
              </a:rPr>
              <a:t>...</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spc="-10">
                <a:solidFill>
                  <a:srgbClr val="333333"/>
                </a:solidFill>
              </a:rPr>
              <a:t>...r</a:t>
            </a:r>
            <a:r>
              <a:rPr lang="x-none" sz="2400" spc="-25">
                <a:solidFill>
                  <a:srgbClr val="333333"/>
                </a:solidFill>
              </a:rPr>
              <a:t>o</a:t>
            </a:r>
            <a:r>
              <a:rPr lang="x-none" sz="2400">
                <a:solidFill>
                  <a:srgbClr val="333333"/>
                </a:solidFill>
              </a:rPr>
              <a:t>ti</a:t>
            </a:r>
            <a:r>
              <a:rPr lang="x-none" sz="2400" spc="-15">
                <a:solidFill>
                  <a:srgbClr val="333333"/>
                </a:solidFill>
              </a:rPr>
              <a:t>rajte</a:t>
            </a:r>
            <a:r>
              <a:rPr lang="x-none" sz="2400" spc="25">
                <a:solidFill>
                  <a:srgbClr val="333333"/>
                </a:solidFill>
              </a:rPr>
              <a:t> </a:t>
            </a:r>
            <a:r>
              <a:rPr lang="x-none" sz="2400" spc="-15">
                <a:solidFill>
                  <a:srgbClr val="333333"/>
                </a:solidFill>
              </a:rPr>
              <a:t>je</a:t>
            </a:r>
            <a:endParaRPr lang="x-none" sz="2400">
              <a:solidFill>
                <a:srgbClr val="333333"/>
              </a:solidFill>
            </a:endParaRPr>
          </a:p>
          <a:p>
            <a:pPr lvl="0" defTabSz="914400">
              <a:lnSpc>
                <a:spcPct val="100000"/>
              </a:lnSpc>
              <a:spcBef>
                <a:spcPts val="1200"/>
              </a:spcBef>
            </a:pPr>
            <a:r>
              <a:rPr lang="x-none" sz="2400">
                <a:solidFill>
                  <a:srgbClr val="004992"/>
                </a:solidFill>
              </a:rPr>
              <a:t>O čemu </a:t>
            </a:r>
            <a:r>
              <a:rPr lang="x-none" sz="2400" spc="-15">
                <a:solidFill>
                  <a:srgbClr val="004992"/>
                </a:solidFill>
              </a:rPr>
              <a:t>mi</a:t>
            </a:r>
            <a:r>
              <a:rPr lang="x-none" sz="2400" spc="-25">
                <a:solidFill>
                  <a:srgbClr val="004992"/>
                </a:solidFill>
              </a:rPr>
              <a:t>s</a:t>
            </a:r>
            <a:r>
              <a:rPr lang="x-none" sz="2400" spc="-10">
                <a:solidFill>
                  <a:srgbClr val="004992"/>
                </a:solidFill>
              </a:rPr>
              <a:t>l</a:t>
            </a:r>
            <a:r>
              <a:rPr lang="x-none" sz="2400" spc="-20">
                <a:solidFill>
                  <a:srgbClr val="004992"/>
                </a:solidFill>
              </a:rPr>
              <a:t>i</a:t>
            </a:r>
            <a:r>
              <a:rPr lang="x-none" sz="2400">
                <a:solidFill>
                  <a:srgbClr val="004992"/>
                </a:solidFill>
              </a:rPr>
              <a:t>te?</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3608126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pt-BR" sz="3600" dirty="0">
                <a:latin typeface="+mn-lt"/>
                <a:ea typeface="+mn-ea"/>
                <a:cs typeface="+mn-cs"/>
              </a:rPr>
              <a:t>Vežba protiv ruminacija 2: Fizičko odvraćanje pažnje</a:t>
            </a:r>
            <a:endParaRPr lang="x-none" sz="3600" dirty="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lang="x-none" sz="2400" spc="-15">
                <a:solidFill>
                  <a:srgbClr val="004992"/>
                </a:solidFill>
              </a:rPr>
              <a:t>Fiz</a:t>
            </a:r>
            <a:r>
              <a:rPr lang="x-none" sz="2400" spc="-20">
                <a:solidFill>
                  <a:srgbClr val="004992"/>
                </a:solidFill>
              </a:rPr>
              <a:t>i</a:t>
            </a:r>
            <a:r>
              <a:rPr lang="x-none" sz="2400">
                <a:solidFill>
                  <a:srgbClr val="004992"/>
                </a:solidFill>
              </a:rPr>
              <a:t>č</a:t>
            </a:r>
            <a:r>
              <a:rPr lang="x-none" sz="2400" spc="-10">
                <a:solidFill>
                  <a:srgbClr val="004992"/>
                </a:solidFill>
              </a:rPr>
              <a:t>k</a:t>
            </a:r>
            <a:r>
              <a:rPr lang="x-none" sz="2400">
                <a:solidFill>
                  <a:srgbClr val="004992"/>
                </a:solidFill>
              </a:rPr>
              <a:t>e</a:t>
            </a:r>
            <a:r>
              <a:rPr lang="x-none" sz="2400" spc="35">
                <a:solidFill>
                  <a:srgbClr val="004992"/>
                </a:solidFill>
              </a:rPr>
              <a:t> </a:t>
            </a:r>
            <a:r>
              <a:rPr lang="x-none" sz="2400">
                <a:solidFill>
                  <a:srgbClr val="004992"/>
                </a:solidFill>
              </a:rPr>
              <a:t>vežbe</a:t>
            </a:r>
          </a:p>
          <a:p>
            <a:pPr marL="457200" lvl="0" indent="-457200" defTabSz="914400">
              <a:lnSpc>
                <a:spcPct val="100000"/>
              </a:lnSpc>
              <a:spcBef>
                <a:spcPts val="1200"/>
              </a:spcBef>
              <a:buClr>
                <a:srgbClr val="333333"/>
              </a:buClr>
              <a:buFont typeface="+mj-lt"/>
              <a:buAutoNum type="arabicPeriod"/>
              <a:tabLst>
                <a:tab pos="469900" algn="l"/>
              </a:tabLst>
            </a:pPr>
            <a:r>
              <a:rPr lang="x-none" sz="2400" spc="-20">
                <a:solidFill>
                  <a:srgbClr val="333333"/>
                </a:solidFill>
              </a:rPr>
              <a:t>U</a:t>
            </a:r>
            <a:r>
              <a:rPr lang="x-none" sz="2400" spc="-25">
                <a:solidFill>
                  <a:srgbClr val="333333"/>
                </a:solidFill>
              </a:rPr>
              <a:t>s</a:t>
            </a:r>
            <a:r>
              <a:rPr lang="x-none" sz="2400" spc="-15">
                <a:solidFill>
                  <a:srgbClr val="333333"/>
                </a:solidFill>
              </a:rPr>
              <a:t>tanite</a:t>
            </a:r>
            <a:r>
              <a:rPr lang="x-none" sz="2400" spc="-10">
                <a:solidFill>
                  <a:srgbClr val="333333"/>
                </a:solidFill>
              </a:rPr>
              <a:t>!</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a:solidFill>
                  <a:srgbClr val="333333"/>
                </a:solidFill>
              </a:rPr>
              <a:t>Sta</a:t>
            </a:r>
            <a:r>
              <a:rPr lang="x-none" sz="2400" spc="-5">
                <a:solidFill>
                  <a:srgbClr val="333333"/>
                </a:solidFill>
              </a:rPr>
              <a:t>v</a:t>
            </a:r>
            <a:r>
              <a:rPr lang="x-none" sz="2400">
                <a:solidFill>
                  <a:srgbClr val="333333"/>
                </a:solidFill>
              </a:rPr>
              <a:t>ite le</a:t>
            </a:r>
            <a:r>
              <a:rPr lang="x-none" sz="2400" spc="-10">
                <a:solidFill>
                  <a:srgbClr val="333333"/>
                </a:solidFill>
              </a:rPr>
              <a:t>v</a:t>
            </a:r>
            <a:r>
              <a:rPr lang="x-none" sz="2400">
                <a:solidFill>
                  <a:srgbClr val="333333"/>
                </a:solidFill>
              </a:rPr>
              <a:t>u</a:t>
            </a:r>
            <a:r>
              <a:rPr lang="x-none" sz="2400" spc="40">
                <a:solidFill>
                  <a:srgbClr val="333333"/>
                </a:solidFill>
              </a:rPr>
              <a:t> </a:t>
            </a:r>
            <a:r>
              <a:rPr lang="x-none" sz="2400">
                <a:solidFill>
                  <a:srgbClr val="333333"/>
                </a:solidFill>
              </a:rPr>
              <a:t>ru</a:t>
            </a:r>
            <a:r>
              <a:rPr lang="x-none" sz="2400" spc="-10">
                <a:solidFill>
                  <a:srgbClr val="333333"/>
                </a:solidFill>
              </a:rPr>
              <a:t>k</a:t>
            </a:r>
            <a:r>
              <a:rPr lang="x-none" sz="2400">
                <a:solidFill>
                  <a:srgbClr val="333333"/>
                </a:solidFill>
              </a:rPr>
              <a:t>u</a:t>
            </a:r>
            <a:r>
              <a:rPr lang="x-none" sz="2400" spc="20">
                <a:solidFill>
                  <a:srgbClr val="333333"/>
                </a:solidFill>
              </a:rPr>
              <a:t> </a:t>
            </a:r>
            <a:r>
              <a:rPr lang="x-none" sz="2400">
                <a:solidFill>
                  <a:srgbClr val="333333"/>
                </a:solidFill>
              </a:rPr>
              <a:t>na </a:t>
            </a:r>
            <a:r>
              <a:rPr lang="x-none" sz="2400" spc="5">
                <a:solidFill>
                  <a:srgbClr val="333333"/>
                </a:solidFill>
              </a:rPr>
              <a:t>d</a:t>
            </a:r>
            <a:r>
              <a:rPr lang="x-none" sz="2400">
                <a:solidFill>
                  <a:srgbClr val="333333"/>
                </a:solidFill>
              </a:rPr>
              <a:t>e</a:t>
            </a:r>
            <a:r>
              <a:rPr lang="x-none" sz="2400" spc="-10">
                <a:solidFill>
                  <a:srgbClr val="333333"/>
                </a:solidFill>
              </a:rPr>
              <a:t>s</a:t>
            </a:r>
            <a:r>
              <a:rPr lang="x-none" sz="2400">
                <a:solidFill>
                  <a:srgbClr val="333333"/>
                </a:solidFill>
              </a:rPr>
              <a:t>no rame</a:t>
            </a:r>
          </a:p>
          <a:p>
            <a:pPr marL="457200" lvl="0" indent="-457200" defTabSz="914400">
              <a:lnSpc>
                <a:spcPct val="100000"/>
              </a:lnSpc>
              <a:spcBef>
                <a:spcPts val="1200"/>
              </a:spcBef>
              <a:buClr>
                <a:srgbClr val="333333"/>
              </a:buClr>
              <a:buFont typeface="+mj-lt"/>
              <a:buAutoNum type="arabicPeriod"/>
              <a:tabLst>
                <a:tab pos="469900" algn="l"/>
              </a:tabLst>
            </a:pPr>
            <a:r>
              <a:rPr lang="x-none" sz="2400" spc="-15">
                <a:solidFill>
                  <a:srgbClr val="333333"/>
                </a:solidFill>
              </a:rPr>
              <a:t>Stavite</a:t>
            </a:r>
            <a:r>
              <a:rPr lang="x-none" sz="2400" spc="5">
                <a:solidFill>
                  <a:srgbClr val="333333"/>
                </a:solidFill>
              </a:rPr>
              <a:t> </a:t>
            </a:r>
            <a:r>
              <a:rPr lang="x-none" sz="2400" spc="-15">
                <a:solidFill>
                  <a:srgbClr val="333333"/>
                </a:solidFill>
              </a:rPr>
              <a:t>desnu</a:t>
            </a:r>
            <a:r>
              <a:rPr lang="x-none" sz="2400" spc="20">
                <a:solidFill>
                  <a:srgbClr val="333333"/>
                </a:solidFill>
              </a:rPr>
              <a:t> </a:t>
            </a:r>
            <a:r>
              <a:rPr lang="x-none" sz="2400" spc="-15">
                <a:solidFill>
                  <a:srgbClr val="333333"/>
                </a:solidFill>
              </a:rPr>
              <a:t>ruku</a:t>
            </a:r>
            <a:r>
              <a:rPr lang="x-none" sz="2400" spc="15">
                <a:solidFill>
                  <a:srgbClr val="333333"/>
                </a:solidFill>
              </a:rPr>
              <a:t> </a:t>
            </a:r>
            <a:r>
              <a:rPr lang="x-none" sz="2400" spc="-15">
                <a:solidFill>
                  <a:srgbClr val="333333"/>
                </a:solidFill>
              </a:rPr>
              <a:t>na</a:t>
            </a:r>
            <a:r>
              <a:rPr lang="x-none" sz="2400" spc="5">
                <a:solidFill>
                  <a:srgbClr val="333333"/>
                </a:solidFill>
              </a:rPr>
              <a:t> </a:t>
            </a:r>
            <a:r>
              <a:rPr lang="x-none" sz="2400">
                <a:solidFill>
                  <a:srgbClr val="333333"/>
                </a:solidFill>
              </a:rPr>
              <a:t>l</a:t>
            </a:r>
            <a:r>
              <a:rPr lang="x-none" sz="2400" spc="-15">
                <a:solidFill>
                  <a:srgbClr val="333333"/>
                </a:solidFill>
              </a:rPr>
              <a:t>evo</a:t>
            </a:r>
            <a:r>
              <a:rPr lang="x-none" sz="2400" spc="30">
                <a:solidFill>
                  <a:srgbClr val="333333"/>
                </a:solidFill>
              </a:rPr>
              <a:t> </a:t>
            </a:r>
            <a:r>
              <a:rPr lang="x-none" sz="2400" spc="-15">
                <a:solidFill>
                  <a:srgbClr val="333333"/>
                </a:solidFill>
              </a:rPr>
              <a:t>r</a:t>
            </a:r>
            <a:r>
              <a:rPr lang="x-none" sz="2400" spc="-25">
                <a:solidFill>
                  <a:srgbClr val="333333"/>
                </a:solidFill>
              </a:rPr>
              <a:t>a</a:t>
            </a:r>
            <a:r>
              <a:rPr lang="x-none" sz="2400" spc="-20">
                <a:solidFill>
                  <a:srgbClr val="333333"/>
                </a:solidFill>
              </a:rPr>
              <a:t>me</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a:solidFill>
                  <a:srgbClr val="333333"/>
                </a:solidFill>
              </a:rPr>
              <a:t>Podignite</a:t>
            </a:r>
            <a:r>
              <a:rPr lang="x-none" sz="2400" spc="30">
                <a:solidFill>
                  <a:srgbClr val="333333"/>
                </a:solidFill>
              </a:rPr>
              <a:t> </a:t>
            </a:r>
            <a:r>
              <a:rPr lang="x-none" sz="2400" spc="-15">
                <a:solidFill>
                  <a:srgbClr val="333333"/>
                </a:solidFill>
              </a:rPr>
              <a:t>jedn</a:t>
            </a:r>
            <a:r>
              <a:rPr lang="x-none" sz="2400" spc="-20">
                <a:solidFill>
                  <a:srgbClr val="333333"/>
                </a:solidFill>
              </a:rPr>
              <a:t>u</a:t>
            </a:r>
            <a:r>
              <a:rPr lang="x-none" sz="2400" spc="10">
                <a:solidFill>
                  <a:srgbClr val="333333"/>
                </a:solidFill>
              </a:rPr>
              <a:t> </a:t>
            </a:r>
            <a:r>
              <a:rPr lang="x-none" sz="2400" spc="-15">
                <a:solidFill>
                  <a:srgbClr val="333333"/>
                </a:solidFill>
              </a:rPr>
              <a:t>nog</a:t>
            </a:r>
            <a:r>
              <a:rPr lang="x-none" sz="2400">
                <a:solidFill>
                  <a:srgbClr val="333333"/>
                </a:solidFill>
              </a:rPr>
              <a:t>u</a:t>
            </a:r>
            <a:r>
              <a:rPr lang="x-none" sz="2400" spc="-10">
                <a:solidFill>
                  <a:srgbClr val="333333"/>
                </a:solidFill>
              </a:rPr>
              <a:t>...</a:t>
            </a:r>
            <a:endParaRPr lang="x-none" sz="2400">
              <a:solidFill>
                <a:srgbClr val="333333"/>
              </a:solidFill>
            </a:endParaRPr>
          </a:p>
          <a:p>
            <a:pPr marL="457200" lvl="0" indent="-457200" defTabSz="914400">
              <a:lnSpc>
                <a:spcPct val="100000"/>
              </a:lnSpc>
              <a:spcBef>
                <a:spcPts val="1200"/>
              </a:spcBef>
              <a:buClr>
                <a:srgbClr val="333333"/>
              </a:buClr>
              <a:buFont typeface="+mj-lt"/>
              <a:buAutoNum type="arabicPeriod"/>
              <a:tabLst>
                <a:tab pos="469900" algn="l"/>
              </a:tabLst>
            </a:pPr>
            <a:r>
              <a:rPr lang="x-none" sz="2400" spc="-10">
                <a:solidFill>
                  <a:srgbClr val="333333"/>
                </a:solidFill>
              </a:rPr>
              <a:t>...r</a:t>
            </a:r>
            <a:r>
              <a:rPr lang="x-none" sz="2400" spc="-25">
                <a:solidFill>
                  <a:srgbClr val="333333"/>
                </a:solidFill>
              </a:rPr>
              <a:t>o</a:t>
            </a:r>
            <a:r>
              <a:rPr lang="x-none" sz="2400">
                <a:solidFill>
                  <a:srgbClr val="333333"/>
                </a:solidFill>
              </a:rPr>
              <a:t>ti</a:t>
            </a:r>
            <a:r>
              <a:rPr lang="x-none" sz="2400" spc="-15">
                <a:solidFill>
                  <a:srgbClr val="333333"/>
                </a:solidFill>
              </a:rPr>
              <a:t>rajte</a:t>
            </a:r>
            <a:r>
              <a:rPr lang="x-none" sz="2400" spc="25">
                <a:solidFill>
                  <a:srgbClr val="333333"/>
                </a:solidFill>
              </a:rPr>
              <a:t> </a:t>
            </a:r>
            <a:r>
              <a:rPr lang="x-none" sz="2400" spc="-15">
                <a:solidFill>
                  <a:srgbClr val="333333"/>
                </a:solidFill>
              </a:rPr>
              <a:t>je</a:t>
            </a:r>
            <a:endParaRPr lang="x-none" sz="2400">
              <a:solidFill>
                <a:srgbClr val="333333"/>
              </a:solidFill>
            </a:endParaRPr>
          </a:p>
          <a:p>
            <a:pPr lvl="0" defTabSz="914400">
              <a:lnSpc>
                <a:spcPct val="100000"/>
              </a:lnSpc>
              <a:spcBef>
                <a:spcPts val="1200"/>
              </a:spcBef>
            </a:pPr>
            <a:r>
              <a:rPr lang="en-US" sz="2400" dirty="0">
                <a:solidFill>
                  <a:srgbClr val="004992"/>
                </a:solidFill>
              </a:rPr>
              <a:t>To </a:t>
            </a:r>
            <a:r>
              <a:rPr lang="en-US" sz="2400" dirty="0" err="1">
                <a:solidFill>
                  <a:srgbClr val="004992"/>
                </a:solidFill>
              </a:rPr>
              <a:t>što</a:t>
            </a:r>
            <a:r>
              <a:rPr lang="en-US" sz="2400" dirty="0">
                <a:solidFill>
                  <a:srgbClr val="004992"/>
                </a:solidFill>
              </a:rPr>
              <a:t> </a:t>
            </a:r>
            <a:r>
              <a:rPr lang="en-US" sz="2400" dirty="0" err="1">
                <a:solidFill>
                  <a:srgbClr val="004992"/>
                </a:solidFill>
              </a:rPr>
              <a:t>morate</a:t>
            </a:r>
            <a:r>
              <a:rPr lang="en-US" sz="2400" dirty="0">
                <a:solidFill>
                  <a:srgbClr val="004992"/>
                </a:solidFill>
              </a:rPr>
              <a:t> da se </a:t>
            </a:r>
            <a:r>
              <a:rPr lang="en-US" sz="2400" dirty="0" err="1">
                <a:solidFill>
                  <a:srgbClr val="004992"/>
                </a:solidFill>
              </a:rPr>
              <a:t>skoncentrišete</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ovu</a:t>
            </a:r>
            <a:r>
              <a:rPr lang="en-US" sz="2400" dirty="0">
                <a:solidFill>
                  <a:srgbClr val="004992"/>
                </a:solidFill>
              </a:rPr>
              <a:t> </a:t>
            </a:r>
            <a:r>
              <a:rPr lang="en-US" sz="2400" dirty="0" err="1">
                <a:solidFill>
                  <a:srgbClr val="004992"/>
                </a:solidFill>
              </a:rPr>
              <a:t>vežbu</a:t>
            </a:r>
            <a:r>
              <a:rPr lang="en-US" sz="2400" dirty="0">
                <a:solidFill>
                  <a:srgbClr val="004992"/>
                </a:solidFill>
              </a:rPr>
              <a:t>, </a:t>
            </a:r>
            <a:r>
              <a:rPr lang="en-US" sz="2400" dirty="0" err="1">
                <a:solidFill>
                  <a:srgbClr val="004992"/>
                </a:solidFill>
              </a:rPr>
              <a:t>pomaže</a:t>
            </a:r>
            <a:r>
              <a:rPr lang="en-US" sz="2400" dirty="0">
                <a:solidFill>
                  <a:srgbClr val="004992"/>
                </a:solidFill>
              </a:rPr>
              <a:t> </a:t>
            </a:r>
            <a:r>
              <a:rPr lang="en-US" sz="2400" dirty="0" err="1">
                <a:solidFill>
                  <a:srgbClr val="004992"/>
                </a:solidFill>
              </a:rPr>
              <a:t>vam</a:t>
            </a:r>
            <a:r>
              <a:rPr lang="en-US" sz="2400" dirty="0">
                <a:solidFill>
                  <a:srgbClr val="004992"/>
                </a:solidFill>
              </a:rPr>
              <a:t> da se </a:t>
            </a:r>
            <a:r>
              <a:rPr lang="en-US" sz="2400" dirty="0" err="1">
                <a:solidFill>
                  <a:srgbClr val="004992"/>
                </a:solidFill>
              </a:rPr>
              <a:t>oslobodite</a:t>
            </a:r>
            <a:r>
              <a:rPr lang="en-US" sz="2400" dirty="0">
                <a:solidFill>
                  <a:srgbClr val="004992"/>
                </a:solidFill>
              </a:rPr>
              <a:t> </a:t>
            </a:r>
            <a:r>
              <a:rPr lang="en-US" sz="2400" dirty="0" err="1">
                <a:solidFill>
                  <a:srgbClr val="004992"/>
                </a:solidFill>
              </a:rPr>
              <a:t>beskonačnog</a:t>
            </a:r>
            <a:r>
              <a:rPr lang="en-US" sz="2400" dirty="0">
                <a:solidFill>
                  <a:srgbClr val="004992"/>
                </a:solidFill>
              </a:rPr>
              <a:t> </a:t>
            </a:r>
            <a:r>
              <a:rPr lang="en-US" sz="2400" dirty="0" err="1">
                <a:solidFill>
                  <a:srgbClr val="004992"/>
                </a:solidFill>
              </a:rPr>
              <a:t>ruminiranja</a:t>
            </a:r>
            <a:r>
              <a:rPr lang="en-US" sz="2400" dirty="0">
                <a:solidFill>
                  <a:srgbClr val="004992"/>
                </a:solidFill>
              </a:rPr>
              <a:t>.</a:t>
            </a: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3304597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Saveti za povećanje samopouzdanja</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Lst>
            </a:pPr>
            <a:r>
              <a:rPr lang="x-none" sz="2400" spc="-15">
                <a:solidFill>
                  <a:srgbClr val="333333"/>
                </a:solidFill>
              </a:rPr>
              <a:t>I</a:t>
            </a:r>
            <a:r>
              <a:rPr lang="x-none" sz="2400">
                <a:solidFill>
                  <a:srgbClr val="333333"/>
                </a:solidFill>
              </a:rPr>
              <a:t>zr</a:t>
            </a:r>
            <a:r>
              <a:rPr lang="x-none" sz="2400" spc="-10">
                <a:solidFill>
                  <a:srgbClr val="333333"/>
                </a:solidFill>
              </a:rPr>
              <a:t>azite </a:t>
            </a:r>
            <a:r>
              <a:rPr lang="x-none" sz="2400">
                <a:solidFill>
                  <a:srgbClr val="333333"/>
                </a:solidFill>
              </a:rPr>
              <a:t>s</a:t>
            </a:r>
            <a:r>
              <a:rPr lang="x-none" sz="2400" spc="-10">
                <a:solidFill>
                  <a:srgbClr val="333333"/>
                </a:solidFill>
              </a:rPr>
              <a:t>voje</a:t>
            </a:r>
            <a:r>
              <a:rPr lang="x-none" sz="2400" spc="25">
                <a:solidFill>
                  <a:srgbClr val="333333"/>
                </a:solidFill>
              </a:rPr>
              <a:t> </a:t>
            </a:r>
            <a:r>
              <a:rPr lang="x-none" sz="2400" spc="-15">
                <a:solidFill>
                  <a:srgbClr val="333333"/>
                </a:solidFill>
              </a:rPr>
              <a:t>že</a:t>
            </a:r>
            <a:r>
              <a:rPr lang="x-none" sz="2400" spc="-20">
                <a:solidFill>
                  <a:srgbClr val="333333"/>
                </a:solidFill>
              </a:rPr>
              <a:t>l</a:t>
            </a:r>
            <a:r>
              <a:rPr lang="x-none" sz="2400">
                <a:solidFill>
                  <a:srgbClr val="333333"/>
                </a:solidFill>
              </a:rPr>
              <a:t>je dru</a:t>
            </a:r>
            <a:r>
              <a:rPr lang="x-none" sz="2400" spc="5">
                <a:solidFill>
                  <a:srgbClr val="333333"/>
                </a:solidFill>
              </a:rPr>
              <a:t>g</a:t>
            </a:r>
            <a:r>
              <a:rPr lang="x-none" sz="2400" spc="-15">
                <a:solidFill>
                  <a:srgbClr val="333333"/>
                </a:solidFill>
              </a:rPr>
              <a:t>im</a:t>
            </a:r>
            <a:r>
              <a:rPr lang="x-none" sz="2400" spc="15">
                <a:solidFill>
                  <a:srgbClr val="333333"/>
                </a:solidFill>
              </a:rPr>
              <a:t> </a:t>
            </a:r>
            <a:r>
              <a:rPr lang="x-none" sz="2400" spc="-15">
                <a:solidFill>
                  <a:srgbClr val="333333"/>
                </a:solidFill>
              </a:rPr>
              <a:t>ljudim</a:t>
            </a:r>
            <a:r>
              <a:rPr lang="x-none" sz="2400">
                <a:solidFill>
                  <a:srgbClr val="333333"/>
                </a:solidFill>
              </a:rPr>
              <a:t>a</a:t>
            </a:r>
            <a:r>
              <a:rPr lang="x-none" sz="2400" spc="-1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Saveti za povećanje samopouzdanja</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Lst>
            </a:pPr>
            <a:r>
              <a:rPr lang="x-none" sz="2400" spc="-15">
                <a:solidFill>
                  <a:srgbClr val="333333"/>
                </a:solidFill>
              </a:rPr>
              <a:t>I</a:t>
            </a:r>
            <a:r>
              <a:rPr lang="x-none" sz="2400">
                <a:solidFill>
                  <a:srgbClr val="333333"/>
                </a:solidFill>
              </a:rPr>
              <a:t>zr</a:t>
            </a:r>
            <a:r>
              <a:rPr lang="x-none" sz="2400" spc="-10">
                <a:solidFill>
                  <a:srgbClr val="333333"/>
                </a:solidFill>
              </a:rPr>
              <a:t>azite </a:t>
            </a:r>
            <a:r>
              <a:rPr lang="x-none" sz="2400">
                <a:solidFill>
                  <a:srgbClr val="333333"/>
                </a:solidFill>
              </a:rPr>
              <a:t>s</a:t>
            </a:r>
            <a:r>
              <a:rPr lang="x-none" sz="2400" spc="-10">
                <a:solidFill>
                  <a:srgbClr val="333333"/>
                </a:solidFill>
              </a:rPr>
              <a:t>voje</a:t>
            </a:r>
            <a:r>
              <a:rPr lang="x-none" sz="2400" spc="25">
                <a:solidFill>
                  <a:srgbClr val="333333"/>
                </a:solidFill>
              </a:rPr>
              <a:t> </a:t>
            </a:r>
            <a:r>
              <a:rPr lang="x-none" sz="2400" spc="-15">
                <a:solidFill>
                  <a:srgbClr val="333333"/>
                </a:solidFill>
              </a:rPr>
              <a:t>že</a:t>
            </a:r>
            <a:r>
              <a:rPr lang="x-none" sz="2400" spc="-20">
                <a:solidFill>
                  <a:srgbClr val="333333"/>
                </a:solidFill>
              </a:rPr>
              <a:t>l</a:t>
            </a:r>
            <a:r>
              <a:rPr lang="x-none" sz="2400">
                <a:solidFill>
                  <a:srgbClr val="333333"/>
                </a:solidFill>
              </a:rPr>
              <a:t>je dru</a:t>
            </a:r>
            <a:r>
              <a:rPr lang="x-none" sz="2400" spc="5">
                <a:solidFill>
                  <a:srgbClr val="333333"/>
                </a:solidFill>
              </a:rPr>
              <a:t>g</a:t>
            </a:r>
            <a:r>
              <a:rPr lang="x-none" sz="2400" spc="-15">
                <a:solidFill>
                  <a:srgbClr val="333333"/>
                </a:solidFill>
              </a:rPr>
              <a:t>im</a:t>
            </a:r>
            <a:r>
              <a:rPr lang="x-none" sz="2400" spc="15">
                <a:solidFill>
                  <a:srgbClr val="333333"/>
                </a:solidFill>
              </a:rPr>
              <a:t> </a:t>
            </a:r>
            <a:r>
              <a:rPr lang="x-none" sz="2400" spc="-15">
                <a:solidFill>
                  <a:srgbClr val="333333"/>
                </a:solidFill>
              </a:rPr>
              <a:t>ljudim</a:t>
            </a:r>
            <a:r>
              <a:rPr lang="x-none" sz="2400">
                <a:solidFill>
                  <a:srgbClr val="333333"/>
                </a:solidFill>
              </a:rPr>
              <a:t>a</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Pokušajte</a:t>
            </a:r>
            <a:r>
              <a:rPr lang="x-none" sz="2400" spc="10">
                <a:solidFill>
                  <a:srgbClr val="333333"/>
                </a:solidFill>
              </a:rPr>
              <a:t> </a:t>
            </a:r>
            <a:r>
              <a:rPr lang="x-none" sz="2400">
                <a:solidFill>
                  <a:srgbClr val="333333"/>
                </a:solidFill>
              </a:rPr>
              <a:t>da</a:t>
            </a:r>
            <a:r>
              <a:rPr lang="x-none" sz="2400" spc="5">
                <a:solidFill>
                  <a:srgbClr val="333333"/>
                </a:solidFill>
              </a:rPr>
              <a:t> </a:t>
            </a:r>
            <a:r>
              <a:rPr lang="x-none" sz="2400" spc="-15">
                <a:solidFill>
                  <a:srgbClr val="333333"/>
                </a:solidFill>
              </a:rPr>
              <a:t>pri</a:t>
            </a:r>
            <a:r>
              <a:rPr lang="x-none" sz="2400" spc="-25">
                <a:solidFill>
                  <a:srgbClr val="333333"/>
                </a:solidFill>
              </a:rPr>
              <a:t>č</a:t>
            </a:r>
            <a:r>
              <a:rPr lang="x-none" sz="2400">
                <a:solidFill>
                  <a:srgbClr val="333333"/>
                </a:solidFill>
              </a:rPr>
              <a:t>ate</a:t>
            </a:r>
            <a:r>
              <a:rPr lang="x-none" sz="2400" spc="10">
                <a:solidFill>
                  <a:srgbClr val="333333"/>
                </a:solidFill>
              </a:rPr>
              <a:t> </a:t>
            </a:r>
            <a:r>
              <a:rPr lang="x-none" sz="2400">
                <a:solidFill>
                  <a:srgbClr val="333333"/>
                </a:solidFill>
              </a:rPr>
              <a:t>jasno</a:t>
            </a:r>
            <a:r>
              <a:rPr lang="x-none" sz="2400" spc="10">
                <a:solidFill>
                  <a:srgbClr val="333333"/>
                </a:solidFill>
              </a:rPr>
              <a:t> </a:t>
            </a:r>
            <a:r>
              <a:rPr lang="x-none" sz="2400" spc="-10">
                <a:solidFill>
                  <a:srgbClr val="333333"/>
                </a:solidFill>
              </a:rPr>
              <a:t>i</a:t>
            </a:r>
            <a:r>
              <a:rPr lang="x-none" sz="2400" spc="10">
                <a:solidFill>
                  <a:srgbClr val="333333"/>
                </a:solidFill>
              </a:rPr>
              <a:t> </a:t>
            </a:r>
            <a:r>
              <a:rPr lang="x-none" sz="2400" spc="-15">
                <a:solidFill>
                  <a:srgbClr val="333333"/>
                </a:solidFill>
              </a:rPr>
              <a:t>glasn</a:t>
            </a:r>
            <a:r>
              <a:rPr lang="x-none" sz="2400" spc="-5">
                <a:solidFill>
                  <a:srgbClr val="333333"/>
                </a:solidFill>
              </a:rPr>
              <a:t>o</a:t>
            </a:r>
            <a:r>
              <a:rPr lang="x-none" sz="2400" spc="-1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230039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Saveti za povećanje samopouzdanja</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Lst>
            </a:pPr>
            <a:r>
              <a:rPr lang="x-none" sz="2400" spc="-15">
                <a:solidFill>
                  <a:srgbClr val="333333"/>
                </a:solidFill>
              </a:rPr>
              <a:t>I</a:t>
            </a:r>
            <a:r>
              <a:rPr lang="x-none" sz="2400">
                <a:solidFill>
                  <a:srgbClr val="333333"/>
                </a:solidFill>
              </a:rPr>
              <a:t>zr</a:t>
            </a:r>
            <a:r>
              <a:rPr lang="x-none" sz="2400" spc="-10">
                <a:solidFill>
                  <a:srgbClr val="333333"/>
                </a:solidFill>
              </a:rPr>
              <a:t>azite </a:t>
            </a:r>
            <a:r>
              <a:rPr lang="x-none" sz="2400">
                <a:solidFill>
                  <a:srgbClr val="333333"/>
                </a:solidFill>
              </a:rPr>
              <a:t>s</a:t>
            </a:r>
            <a:r>
              <a:rPr lang="x-none" sz="2400" spc="-10">
                <a:solidFill>
                  <a:srgbClr val="333333"/>
                </a:solidFill>
              </a:rPr>
              <a:t>voje</a:t>
            </a:r>
            <a:r>
              <a:rPr lang="x-none" sz="2400" spc="25">
                <a:solidFill>
                  <a:srgbClr val="333333"/>
                </a:solidFill>
              </a:rPr>
              <a:t> </a:t>
            </a:r>
            <a:r>
              <a:rPr lang="x-none" sz="2400" spc="-15">
                <a:solidFill>
                  <a:srgbClr val="333333"/>
                </a:solidFill>
              </a:rPr>
              <a:t>že</a:t>
            </a:r>
            <a:r>
              <a:rPr lang="x-none" sz="2400" spc="-20">
                <a:solidFill>
                  <a:srgbClr val="333333"/>
                </a:solidFill>
              </a:rPr>
              <a:t>l</a:t>
            </a:r>
            <a:r>
              <a:rPr lang="x-none" sz="2400">
                <a:solidFill>
                  <a:srgbClr val="333333"/>
                </a:solidFill>
              </a:rPr>
              <a:t>je dru</a:t>
            </a:r>
            <a:r>
              <a:rPr lang="x-none" sz="2400" spc="5">
                <a:solidFill>
                  <a:srgbClr val="333333"/>
                </a:solidFill>
              </a:rPr>
              <a:t>g</a:t>
            </a:r>
            <a:r>
              <a:rPr lang="x-none" sz="2400" spc="-15">
                <a:solidFill>
                  <a:srgbClr val="333333"/>
                </a:solidFill>
              </a:rPr>
              <a:t>im</a:t>
            </a:r>
            <a:r>
              <a:rPr lang="x-none" sz="2400" spc="15">
                <a:solidFill>
                  <a:srgbClr val="333333"/>
                </a:solidFill>
              </a:rPr>
              <a:t> </a:t>
            </a:r>
            <a:r>
              <a:rPr lang="x-none" sz="2400" spc="-15">
                <a:solidFill>
                  <a:srgbClr val="333333"/>
                </a:solidFill>
              </a:rPr>
              <a:t>ljudim</a:t>
            </a:r>
            <a:r>
              <a:rPr lang="x-none" sz="2400">
                <a:solidFill>
                  <a:srgbClr val="333333"/>
                </a:solidFill>
              </a:rPr>
              <a:t>a</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Pokušajte</a:t>
            </a:r>
            <a:r>
              <a:rPr lang="x-none" sz="2400" spc="10">
                <a:solidFill>
                  <a:srgbClr val="333333"/>
                </a:solidFill>
              </a:rPr>
              <a:t> </a:t>
            </a:r>
            <a:r>
              <a:rPr lang="x-none" sz="2400">
                <a:solidFill>
                  <a:srgbClr val="333333"/>
                </a:solidFill>
              </a:rPr>
              <a:t>da</a:t>
            </a:r>
            <a:r>
              <a:rPr lang="x-none" sz="2400" spc="5">
                <a:solidFill>
                  <a:srgbClr val="333333"/>
                </a:solidFill>
              </a:rPr>
              <a:t> </a:t>
            </a:r>
            <a:r>
              <a:rPr lang="x-none" sz="2400" spc="-15">
                <a:solidFill>
                  <a:srgbClr val="333333"/>
                </a:solidFill>
              </a:rPr>
              <a:t>pri</a:t>
            </a:r>
            <a:r>
              <a:rPr lang="x-none" sz="2400" spc="-25">
                <a:solidFill>
                  <a:srgbClr val="333333"/>
                </a:solidFill>
              </a:rPr>
              <a:t>č</a:t>
            </a:r>
            <a:r>
              <a:rPr lang="x-none" sz="2400">
                <a:solidFill>
                  <a:srgbClr val="333333"/>
                </a:solidFill>
              </a:rPr>
              <a:t>ate</a:t>
            </a:r>
            <a:r>
              <a:rPr lang="x-none" sz="2400" spc="10">
                <a:solidFill>
                  <a:srgbClr val="333333"/>
                </a:solidFill>
              </a:rPr>
              <a:t> </a:t>
            </a:r>
            <a:r>
              <a:rPr lang="x-none" sz="2400">
                <a:solidFill>
                  <a:srgbClr val="333333"/>
                </a:solidFill>
              </a:rPr>
              <a:t>jasno</a:t>
            </a:r>
            <a:r>
              <a:rPr lang="x-none" sz="2400" spc="10">
                <a:solidFill>
                  <a:srgbClr val="333333"/>
                </a:solidFill>
              </a:rPr>
              <a:t> </a:t>
            </a:r>
            <a:r>
              <a:rPr lang="x-none" sz="2400" spc="-10">
                <a:solidFill>
                  <a:srgbClr val="333333"/>
                </a:solidFill>
              </a:rPr>
              <a:t>i</a:t>
            </a:r>
            <a:r>
              <a:rPr lang="x-none" sz="2400" spc="10">
                <a:solidFill>
                  <a:srgbClr val="333333"/>
                </a:solidFill>
              </a:rPr>
              <a:t> </a:t>
            </a:r>
            <a:r>
              <a:rPr lang="x-none" sz="2400" spc="-15">
                <a:solidFill>
                  <a:srgbClr val="333333"/>
                </a:solidFill>
              </a:rPr>
              <a:t>glasn</a:t>
            </a:r>
            <a:r>
              <a:rPr lang="x-none" sz="2400" spc="-5">
                <a:solidFill>
                  <a:srgbClr val="333333"/>
                </a:solidFill>
              </a:rPr>
              <a:t>o</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Napra</a:t>
            </a:r>
            <a:r>
              <a:rPr lang="x-none" sz="2400" spc="-15">
                <a:solidFill>
                  <a:srgbClr val="333333"/>
                </a:solidFill>
              </a:rPr>
              <a:t>v</a:t>
            </a:r>
            <a:r>
              <a:rPr lang="x-none" sz="2400" spc="-10">
                <a:solidFill>
                  <a:srgbClr val="333333"/>
                </a:solidFill>
              </a:rPr>
              <a:t>ite</a:t>
            </a:r>
            <a:r>
              <a:rPr lang="x-none" sz="2400" spc="20">
                <a:solidFill>
                  <a:srgbClr val="333333"/>
                </a:solidFill>
              </a:rPr>
              <a:t> </a:t>
            </a:r>
            <a:r>
              <a:rPr lang="x-none" sz="2400">
                <a:solidFill>
                  <a:srgbClr val="333333"/>
                </a:solidFill>
              </a:rPr>
              <a:t>k</a:t>
            </a:r>
            <a:r>
              <a:rPr lang="x-none" sz="2400" spc="-15">
                <a:solidFill>
                  <a:srgbClr val="333333"/>
                </a:solidFill>
              </a:rPr>
              <a:t>o</a:t>
            </a:r>
            <a:r>
              <a:rPr lang="x-none" sz="2400">
                <a:solidFill>
                  <a:srgbClr val="333333"/>
                </a:solidFill>
              </a:rPr>
              <a:t>ntakt</a:t>
            </a:r>
            <a:r>
              <a:rPr lang="x-none" sz="2400" spc="20">
                <a:solidFill>
                  <a:srgbClr val="333333"/>
                </a:solidFill>
              </a:rPr>
              <a:t> </a:t>
            </a:r>
            <a:r>
              <a:rPr lang="x-none" sz="2400">
                <a:solidFill>
                  <a:srgbClr val="333333"/>
                </a:solidFill>
              </a:rPr>
              <a:t>o</a:t>
            </a:r>
            <a:r>
              <a:rPr lang="x-none" sz="2400" spc="-10">
                <a:solidFill>
                  <a:srgbClr val="333333"/>
                </a:solidFill>
              </a:rPr>
              <a:t>č</a:t>
            </a:r>
            <a:r>
              <a:rPr lang="x-none" sz="2400" spc="-15">
                <a:solidFill>
                  <a:srgbClr val="333333"/>
                </a:solidFill>
              </a:rPr>
              <a:t>ima</a:t>
            </a:r>
            <a:r>
              <a:rPr lang="x-none" sz="2400" spc="35">
                <a:solidFill>
                  <a:srgbClr val="333333"/>
                </a:solidFill>
              </a:rPr>
              <a:t> </a:t>
            </a:r>
            <a:r>
              <a:rPr lang="x-none" sz="2400">
                <a:solidFill>
                  <a:srgbClr val="333333"/>
                </a:solidFill>
              </a:rPr>
              <a:t>(p</a:t>
            </a:r>
            <a:r>
              <a:rPr lang="x-none" sz="2400" spc="-10">
                <a:solidFill>
                  <a:srgbClr val="333333"/>
                </a:solidFill>
              </a:rPr>
              <a:t>o</a:t>
            </a:r>
            <a:r>
              <a:rPr lang="x-none" sz="2400">
                <a:solidFill>
                  <a:srgbClr val="333333"/>
                </a:solidFill>
              </a:rPr>
              <a:t>čnite</a:t>
            </a:r>
            <a:r>
              <a:rPr lang="x-none" sz="2400" spc="10">
                <a:solidFill>
                  <a:srgbClr val="333333"/>
                </a:solidFill>
              </a:rPr>
              <a:t> </a:t>
            </a:r>
            <a:r>
              <a:rPr lang="x-none" sz="2400">
                <a:solidFill>
                  <a:srgbClr val="333333"/>
                </a:solidFill>
              </a:rPr>
              <a:t>sa </a:t>
            </a:r>
            <a:r>
              <a:rPr lang="x-none" sz="2400" spc="-15">
                <a:solidFill>
                  <a:srgbClr val="333333"/>
                </a:solidFill>
              </a:rPr>
              <a:t>osobama</a:t>
            </a:r>
            <a:r>
              <a:rPr lang="x-none" sz="2400" spc="30">
                <a:solidFill>
                  <a:srgbClr val="333333"/>
                </a:solidFill>
              </a:rPr>
              <a:t> </a:t>
            </a:r>
            <a:r>
              <a:rPr lang="x-none" sz="2400">
                <a:solidFill>
                  <a:srgbClr val="333333"/>
                </a:solidFill>
              </a:rPr>
              <a:t>k</a:t>
            </a:r>
            <a:r>
              <a:rPr lang="x-none" sz="2400" spc="-10">
                <a:solidFill>
                  <a:srgbClr val="333333"/>
                </a:solidFill>
              </a:rPr>
              <a:t>o</a:t>
            </a:r>
            <a:r>
              <a:rPr lang="x-none" sz="2400">
                <a:solidFill>
                  <a:srgbClr val="333333"/>
                </a:solidFill>
              </a:rPr>
              <a:t>je</a:t>
            </a:r>
            <a:r>
              <a:rPr lang="x-none" sz="2400" spc="15">
                <a:solidFill>
                  <a:srgbClr val="333333"/>
                </a:solidFill>
              </a:rPr>
              <a:t> poznaje</a:t>
            </a:r>
            <a:r>
              <a:rPr lang="x-none" sz="2400" spc="5">
                <a:solidFill>
                  <a:srgbClr val="333333"/>
                </a:solidFill>
              </a:rPr>
              <a:t>te</a:t>
            </a:r>
            <a:r>
              <a:rPr lang="x-none" sz="2400" spc="-10">
                <a:solidFill>
                  <a:srgbClr val="333333"/>
                </a:solidFill>
              </a:rPr>
              <a:t>,</a:t>
            </a:r>
            <a:r>
              <a:rPr lang="x-none" sz="2400" spc="10">
                <a:solidFill>
                  <a:srgbClr val="333333"/>
                </a:solidFill>
              </a:rPr>
              <a:t> </a:t>
            </a:r>
            <a:r>
              <a:rPr lang="x-none" sz="2400" spc="-15">
                <a:solidFill>
                  <a:srgbClr val="333333"/>
                </a:solidFill>
              </a:rPr>
              <a:t>onda</a:t>
            </a:r>
            <a:r>
              <a:rPr lang="x-none" sz="2400" spc="5">
                <a:solidFill>
                  <a:srgbClr val="333333"/>
                </a:solidFill>
              </a:rPr>
              <a:t> </a:t>
            </a:r>
            <a:r>
              <a:rPr lang="x-none" sz="2400" spc="-15">
                <a:solidFill>
                  <a:srgbClr val="333333"/>
                </a:solidFill>
              </a:rPr>
              <a:t>nastavite</a:t>
            </a:r>
            <a:r>
              <a:rPr lang="x-none" sz="2400" spc="15">
                <a:solidFill>
                  <a:srgbClr val="333333"/>
                </a:solidFill>
              </a:rPr>
              <a:t> </a:t>
            </a:r>
            <a:r>
              <a:rPr lang="x-none" sz="2400" spc="-15">
                <a:solidFill>
                  <a:srgbClr val="333333"/>
                </a:solidFill>
              </a:rPr>
              <a:t>sa</a:t>
            </a:r>
            <a:r>
              <a:rPr lang="x-none" sz="2400">
                <a:solidFill>
                  <a:srgbClr val="333333"/>
                </a:solidFill>
              </a:rPr>
              <a:t> nepozatim</a:t>
            </a:r>
            <a:r>
              <a:rPr lang="x-none" sz="2400" spc="-1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2784534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Saveti za povećanje samopouzdanja</a:t>
            </a:r>
            <a:endParaRPr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Lst>
            </a:pPr>
            <a:r>
              <a:rPr lang="x-none" sz="2400" spc="-15">
                <a:solidFill>
                  <a:srgbClr val="333333"/>
                </a:solidFill>
              </a:rPr>
              <a:t>I</a:t>
            </a:r>
            <a:r>
              <a:rPr lang="x-none" sz="2400">
                <a:solidFill>
                  <a:srgbClr val="333333"/>
                </a:solidFill>
              </a:rPr>
              <a:t>zr</a:t>
            </a:r>
            <a:r>
              <a:rPr lang="x-none" sz="2400" spc="-10">
                <a:solidFill>
                  <a:srgbClr val="333333"/>
                </a:solidFill>
              </a:rPr>
              <a:t>azite </a:t>
            </a:r>
            <a:r>
              <a:rPr lang="x-none" sz="2400">
                <a:solidFill>
                  <a:srgbClr val="333333"/>
                </a:solidFill>
              </a:rPr>
              <a:t>s</a:t>
            </a:r>
            <a:r>
              <a:rPr lang="x-none" sz="2400" spc="-10">
                <a:solidFill>
                  <a:srgbClr val="333333"/>
                </a:solidFill>
              </a:rPr>
              <a:t>voje</a:t>
            </a:r>
            <a:r>
              <a:rPr lang="x-none" sz="2400" spc="25">
                <a:solidFill>
                  <a:srgbClr val="333333"/>
                </a:solidFill>
              </a:rPr>
              <a:t> </a:t>
            </a:r>
            <a:r>
              <a:rPr lang="x-none" sz="2400" spc="-15">
                <a:solidFill>
                  <a:srgbClr val="333333"/>
                </a:solidFill>
              </a:rPr>
              <a:t>že</a:t>
            </a:r>
            <a:r>
              <a:rPr lang="x-none" sz="2400" spc="-20">
                <a:solidFill>
                  <a:srgbClr val="333333"/>
                </a:solidFill>
              </a:rPr>
              <a:t>l</a:t>
            </a:r>
            <a:r>
              <a:rPr lang="x-none" sz="2400">
                <a:solidFill>
                  <a:srgbClr val="333333"/>
                </a:solidFill>
              </a:rPr>
              <a:t>je dru</a:t>
            </a:r>
            <a:r>
              <a:rPr lang="x-none" sz="2400" spc="5">
                <a:solidFill>
                  <a:srgbClr val="333333"/>
                </a:solidFill>
              </a:rPr>
              <a:t>g</a:t>
            </a:r>
            <a:r>
              <a:rPr lang="x-none" sz="2400" spc="-15">
                <a:solidFill>
                  <a:srgbClr val="333333"/>
                </a:solidFill>
              </a:rPr>
              <a:t>im</a:t>
            </a:r>
            <a:r>
              <a:rPr lang="x-none" sz="2400" spc="15">
                <a:solidFill>
                  <a:srgbClr val="333333"/>
                </a:solidFill>
              </a:rPr>
              <a:t> </a:t>
            </a:r>
            <a:r>
              <a:rPr lang="x-none" sz="2400" spc="-15">
                <a:solidFill>
                  <a:srgbClr val="333333"/>
                </a:solidFill>
              </a:rPr>
              <a:t>ljudim</a:t>
            </a:r>
            <a:r>
              <a:rPr lang="x-none" sz="2400">
                <a:solidFill>
                  <a:srgbClr val="333333"/>
                </a:solidFill>
              </a:rPr>
              <a:t>a</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Pokušajte</a:t>
            </a:r>
            <a:r>
              <a:rPr lang="x-none" sz="2400" spc="10">
                <a:solidFill>
                  <a:srgbClr val="333333"/>
                </a:solidFill>
              </a:rPr>
              <a:t> </a:t>
            </a:r>
            <a:r>
              <a:rPr lang="x-none" sz="2400">
                <a:solidFill>
                  <a:srgbClr val="333333"/>
                </a:solidFill>
              </a:rPr>
              <a:t>da</a:t>
            </a:r>
            <a:r>
              <a:rPr lang="x-none" sz="2400" spc="5">
                <a:solidFill>
                  <a:srgbClr val="333333"/>
                </a:solidFill>
              </a:rPr>
              <a:t> </a:t>
            </a:r>
            <a:r>
              <a:rPr lang="x-none" sz="2400" spc="-15">
                <a:solidFill>
                  <a:srgbClr val="333333"/>
                </a:solidFill>
              </a:rPr>
              <a:t>pri</a:t>
            </a:r>
            <a:r>
              <a:rPr lang="x-none" sz="2400" spc="-25">
                <a:solidFill>
                  <a:srgbClr val="333333"/>
                </a:solidFill>
              </a:rPr>
              <a:t>č</a:t>
            </a:r>
            <a:r>
              <a:rPr lang="x-none" sz="2400">
                <a:solidFill>
                  <a:srgbClr val="333333"/>
                </a:solidFill>
              </a:rPr>
              <a:t>ate</a:t>
            </a:r>
            <a:r>
              <a:rPr lang="x-none" sz="2400" spc="10">
                <a:solidFill>
                  <a:srgbClr val="333333"/>
                </a:solidFill>
              </a:rPr>
              <a:t> </a:t>
            </a:r>
            <a:r>
              <a:rPr lang="x-none" sz="2400">
                <a:solidFill>
                  <a:srgbClr val="333333"/>
                </a:solidFill>
              </a:rPr>
              <a:t>jasno</a:t>
            </a:r>
            <a:r>
              <a:rPr lang="x-none" sz="2400" spc="10">
                <a:solidFill>
                  <a:srgbClr val="333333"/>
                </a:solidFill>
              </a:rPr>
              <a:t> </a:t>
            </a:r>
            <a:r>
              <a:rPr lang="x-none" sz="2400" spc="-10">
                <a:solidFill>
                  <a:srgbClr val="333333"/>
                </a:solidFill>
              </a:rPr>
              <a:t>i</a:t>
            </a:r>
            <a:r>
              <a:rPr lang="x-none" sz="2400" spc="10">
                <a:solidFill>
                  <a:srgbClr val="333333"/>
                </a:solidFill>
              </a:rPr>
              <a:t> </a:t>
            </a:r>
            <a:r>
              <a:rPr lang="x-none" sz="2400" spc="-15">
                <a:solidFill>
                  <a:srgbClr val="333333"/>
                </a:solidFill>
              </a:rPr>
              <a:t>glasn</a:t>
            </a:r>
            <a:r>
              <a:rPr lang="x-none" sz="2400" spc="-5">
                <a:solidFill>
                  <a:srgbClr val="333333"/>
                </a:solidFill>
              </a:rPr>
              <a:t>o</a:t>
            </a:r>
            <a:r>
              <a:rPr lang="x-none" sz="2400" spc="-10">
                <a:solidFill>
                  <a:srgbClr val="333333"/>
                </a:solidFill>
              </a:rPr>
              <a:t>.</a:t>
            </a:r>
            <a:endParaRPr lang="x-none" sz="2400">
              <a:solidFill>
                <a:srgbClr val="333333"/>
              </a:solidFill>
            </a:endParaRPr>
          </a:p>
          <a:p>
            <a:pPr marL="342900" lvl="0" indent="-342900" defTabSz="914400">
              <a:buClr>
                <a:srgbClr val="333333"/>
              </a:buClr>
              <a:buFont typeface="WingDings"/>
              <a:buChar char=""/>
              <a:tabLst>
                <a:tab pos="375285" algn="l"/>
              </a:tabLst>
            </a:pPr>
            <a:r>
              <a:rPr lang="x-none" sz="2400">
                <a:solidFill>
                  <a:srgbClr val="333333"/>
                </a:solidFill>
              </a:rPr>
              <a:t>Napra</a:t>
            </a:r>
            <a:r>
              <a:rPr lang="x-none" sz="2400" spc="-15">
                <a:solidFill>
                  <a:srgbClr val="333333"/>
                </a:solidFill>
              </a:rPr>
              <a:t>v</a:t>
            </a:r>
            <a:r>
              <a:rPr lang="x-none" sz="2400" spc="-10">
                <a:solidFill>
                  <a:srgbClr val="333333"/>
                </a:solidFill>
              </a:rPr>
              <a:t>ite</a:t>
            </a:r>
            <a:r>
              <a:rPr lang="x-none" sz="2400" spc="20">
                <a:solidFill>
                  <a:srgbClr val="333333"/>
                </a:solidFill>
              </a:rPr>
              <a:t> </a:t>
            </a:r>
            <a:r>
              <a:rPr lang="x-none" sz="2400">
                <a:solidFill>
                  <a:srgbClr val="333333"/>
                </a:solidFill>
              </a:rPr>
              <a:t>k</a:t>
            </a:r>
            <a:r>
              <a:rPr lang="x-none" sz="2400" spc="-15">
                <a:solidFill>
                  <a:srgbClr val="333333"/>
                </a:solidFill>
              </a:rPr>
              <a:t>o</a:t>
            </a:r>
            <a:r>
              <a:rPr lang="x-none" sz="2400">
                <a:solidFill>
                  <a:srgbClr val="333333"/>
                </a:solidFill>
              </a:rPr>
              <a:t>ntakt</a:t>
            </a:r>
            <a:r>
              <a:rPr lang="x-none" sz="2400" spc="20">
                <a:solidFill>
                  <a:srgbClr val="333333"/>
                </a:solidFill>
              </a:rPr>
              <a:t> </a:t>
            </a:r>
            <a:r>
              <a:rPr lang="x-none" sz="2400">
                <a:solidFill>
                  <a:srgbClr val="333333"/>
                </a:solidFill>
              </a:rPr>
              <a:t>o</a:t>
            </a:r>
            <a:r>
              <a:rPr lang="x-none" sz="2400" spc="-10">
                <a:solidFill>
                  <a:srgbClr val="333333"/>
                </a:solidFill>
              </a:rPr>
              <a:t>č</a:t>
            </a:r>
            <a:r>
              <a:rPr lang="x-none" sz="2400" spc="-15">
                <a:solidFill>
                  <a:srgbClr val="333333"/>
                </a:solidFill>
              </a:rPr>
              <a:t>ima</a:t>
            </a:r>
            <a:r>
              <a:rPr lang="x-none" sz="2400" spc="35">
                <a:solidFill>
                  <a:srgbClr val="333333"/>
                </a:solidFill>
              </a:rPr>
              <a:t> </a:t>
            </a:r>
            <a:r>
              <a:rPr lang="x-none" sz="2400">
                <a:solidFill>
                  <a:srgbClr val="333333"/>
                </a:solidFill>
              </a:rPr>
              <a:t>(p</a:t>
            </a:r>
            <a:r>
              <a:rPr lang="x-none" sz="2400" spc="-10">
                <a:solidFill>
                  <a:srgbClr val="333333"/>
                </a:solidFill>
              </a:rPr>
              <a:t>o</a:t>
            </a:r>
            <a:r>
              <a:rPr lang="x-none" sz="2400">
                <a:solidFill>
                  <a:srgbClr val="333333"/>
                </a:solidFill>
              </a:rPr>
              <a:t>čnite</a:t>
            </a:r>
            <a:r>
              <a:rPr lang="x-none" sz="2400" spc="10">
                <a:solidFill>
                  <a:srgbClr val="333333"/>
                </a:solidFill>
              </a:rPr>
              <a:t> </a:t>
            </a:r>
            <a:r>
              <a:rPr lang="x-none" sz="2400">
                <a:solidFill>
                  <a:srgbClr val="333333"/>
                </a:solidFill>
              </a:rPr>
              <a:t>sa </a:t>
            </a:r>
            <a:r>
              <a:rPr lang="x-none" sz="2400" spc="-15">
                <a:solidFill>
                  <a:srgbClr val="333333"/>
                </a:solidFill>
              </a:rPr>
              <a:t>osobama</a:t>
            </a:r>
            <a:r>
              <a:rPr lang="x-none" sz="2400" spc="30">
                <a:solidFill>
                  <a:srgbClr val="333333"/>
                </a:solidFill>
              </a:rPr>
              <a:t> </a:t>
            </a:r>
            <a:r>
              <a:rPr lang="x-none" sz="2400">
                <a:solidFill>
                  <a:srgbClr val="333333"/>
                </a:solidFill>
              </a:rPr>
              <a:t>k</a:t>
            </a:r>
            <a:r>
              <a:rPr lang="x-none" sz="2400" spc="-10">
                <a:solidFill>
                  <a:srgbClr val="333333"/>
                </a:solidFill>
              </a:rPr>
              <a:t>o</a:t>
            </a:r>
            <a:r>
              <a:rPr lang="x-none" sz="2400">
                <a:solidFill>
                  <a:srgbClr val="333333"/>
                </a:solidFill>
              </a:rPr>
              <a:t>je</a:t>
            </a:r>
            <a:r>
              <a:rPr lang="x-none" sz="2400" spc="15">
                <a:solidFill>
                  <a:srgbClr val="333333"/>
                </a:solidFill>
              </a:rPr>
              <a:t> poznaje</a:t>
            </a:r>
            <a:r>
              <a:rPr lang="x-none" sz="2400" spc="5">
                <a:solidFill>
                  <a:srgbClr val="333333"/>
                </a:solidFill>
              </a:rPr>
              <a:t>te</a:t>
            </a:r>
            <a:r>
              <a:rPr lang="x-none" sz="2400" spc="-10">
                <a:solidFill>
                  <a:srgbClr val="333333"/>
                </a:solidFill>
              </a:rPr>
              <a:t>,</a:t>
            </a:r>
            <a:r>
              <a:rPr lang="x-none" sz="2400" spc="10">
                <a:solidFill>
                  <a:srgbClr val="333333"/>
                </a:solidFill>
              </a:rPr>
              <a:t> </a:t>
            </a:r>
            <a:r>
              <a:rPr lang="x-none" sz="2400" spc="-15">
                <a:solidFill>
                  <a:srgbClr val="333333"/>
                </a:solidFill>
              </a:rPr>
              <a:t>onda</a:t>
            </a:r>
            <a:r>
              <a:rPr lang="x-none" sz="2400" spc="5">
                <a:solidFill>
                  <a:srgbClr val="333333"/>
                </a:solidFill>
              </a:rPr>
              <a:t> </a:t>
            </a:r>
            <a:r>
              <a:rPr lang="x-none" sz="2400" spc="-15">
                <a:solidFill>
                  <a:srgbClr val="333333"/>
                </a:solidFill>
              </a:rPr>
              <a:t>nastavite</a:t>
            </a:r>
            <a:r>
              <a:rPr lang="x-none" sz="2400" spc="15">
                <a:solidFill>
                  <a:srgbClr val="333333"/>
                </a:solidFill>
              </a:rPr>
              <a:t> </a:t>
            </a:r>
            <a:r>
              <a:rPr lang="x-none" sz="2400" spc="-15">
                <a:solidFill>
                  <a:srgbClr val="333333"/>
                </a:solidFill>
              </a:rPr>
              <a:t>sa</a:t>
            </a:r>
            <a:r>
              <a:rPr lang="x-none" sz="2400">
                <a:solidFill>
                  <a:srgbClr val="333333"/>
                </a:solidFill>
              </a:rPr>
              <a:t> nepozatim</a:t>
            </a:r>
            <a:r>
              <a:rPr lang="x-none" sz="2400" spc="-10">
                <a:solidFill>
                  <a:srgbClr val="333333"/>
                </a:solidFill>
              </a:rPr>
              <a:t>).</a:t>
            </a:r>
            <a:endParaRPr lang="x-none" sz="2400">
              <a:solidFill>
                <a:srgbClr val="333333"/>
              </a:solidFill>
            </a:endParaRPr>
          </a:p>
          <a:p>
            <a:pPr marL="342900" marR="6350" lvl="0" indent="-342900" defTabSz="914400">
              <a:buClr>
                <a:srgbClr val="333333"/>
              </a:buClr>
              <a:buFont typeface="WingDings"/>
              <a:buChar char=""/>
              <a:tabLst>
                <a:tab pos="375285" algn="l"/>
              </a:tabLst>
            </a:pPr>
            <a:r>
              <a:rPr lang="x-none" sz="2400">
                <a:solidFill>
                  <a:srgbClr val="333333"/>
                </a:solidFill>
              </a:rPr>
              <a:t>O</a:t>
            </a:r>
            <a:r>
              <a:rPr lang="x-none" sz="2400" spc="-10">
                <a:solidFill>
                  <a:srgbClr val="333333"/>
                </a:solidFill>
              </a:rPr>
              <a:t>s</a:t>
            </a:r>
            <a:r>
              <a:rPr lang="x-none" sz="2400" spc="-15">
                <a:solidFill>
                  <a:srgbClr val="333333"/>
                </a:solidFill>
              </a:rPr>
              <a:t>tanite</a:t>
            </a:r>
            <a:r>
              <a:rPr lang="x-none" sz="2400" spc="20">
                <a:solidFill>
                  <a:srgbClr val="333333"/>
                </a:solidFill>
              </a:rPr>
              <a:t> </a:t>
            </a:r>
            <a:r>
              <a:rPr lang="x-none" sz="2400" spc="-15">
                <a:solidFill>
                  <a:srgbClr val="333333"/>
                </a:solidFill>
              </a:rPr>
              <a:t>usprav</a:t>
            </a:r>
            <a:r>
              <a:rPr lang="x-none" sz="2400" spc="-20">
                <a:solidFill>
                  <a:srgbClr val="333333"/>
                </a:solidFill>
              </a:rPr>
              <a:t>ani</a:t>
            </a:r>
            <a:r>
              <a:rPr lang="x-none" sz="2400">
                <a:solidFill>
                  <a:srgbClr val="333333"/>
                </a:solidFill>
              </a:rPr>
              <a:t>:</a:t>
            </a:r>
            <a:r>
              <a:rPr lang="x-none" sz="2400" spc="20">
                <a:solidFill>
                  <a:srgbClr val="333333"/>
                </a:solidFill>
              </a:rPr>
              <a:t> </a:t>
            </a:r>
            <a:r>
              <a:rPr lang="x-none" sz="2400" spc="-15">
                <a:solidFill>
                  <a:srgbClr val="333333"/>
                </a:solidFill>
              </a:rPr>
              <a:t>Setite</a:t>
            </a:r>
            <a:r>
              <a:rPr lang="x-none" sz="2400" spc="-5">
                <a:solidFill>
                  <a:srgbClr val="333333"/>
                </a:solidFill>
              </a:rPr>
              <a:t> </a:t>
            </a:r>
            <a:r>
              <a:rPr lang="x-none" sz="2400" spc="-15">
                <a:solidFill>
                  <a:srgbClr val="333333"/>
                </a:solidFill>
              </a:rPr>
              <a:t>se</a:t>
            </a:r>
            <a:r>
              <a:rPr lang="x-none" sz="2400" spc="5">
                <a:solidFill>
                  <a:srgbClr val="333333"/>
                </a:solidFill>
              </a:rPr>
              <a:t> </a:t>
            </a:r>
            <a:r>
              <a:rPr lang="x-none" sz="2400" spc="-20">
                <a:solidFill>
                  <a:srgbClr val="333333"/>
                </a:solidFill>
              </a:rPr>
              <a:t>u</a:t>
            </a:r>
            <a:r>
              <a:rPr lang="x-none" sz="2400" spc="-5">
                <a:solidFill>
                  <a:srgbClr val="333333"/>
                </a:solidFill>
              </a:rPr>
              <a:t>t</a:t>
            </a:r>
            <a:r>
              <a:rPr lang="x-none" sz="2400">
                <a:solidFill>
                  <a:srgbClr val="333333"/>
                </a:solidFill>
              </a:rPr>
              <a:t>i</a:t>
            </a:r>
            <a:r>
              <a:rPr lang="x-none" sz="2400" spc="-15">
                <a:solidFill>
                  <a:srgbClr val="333333"/>
                </a:solidFill>
              </a:rPr>
              <a:t>caja</a:t>
            </a:r>
            <a:r>
              <a:rPr lang="x-none" sz="2400" spc="-10">
                <a:solidFill>
                  <a:srgbClr val="333333"/>
                </a:solidFill>
              </a:rPr>
              <a:t> </a:t>
            </a:r>
            <a:r>
              <a:rPr lang="x-none" sz="2400">
                <a:solidFill>
                  <a:srgbClr val="333333"/>
                </a:solidFill>
              </a:rPr>
              <a:t>uspra</a:t>
            </a:r>
            <a:r>
              <a:rPr lang="x-none" sz="2400" spc="-15">
                <a:solidFill>
                  <a:srgbClr val="333333"/>
                </a:solidFill>
              </a:rPr>
              <a:t>v</a:t>
            </a:r>
            <a:r>
              <a:rPr lang="x-none" sz="2400">
                <a:solidFill>
                  <a:srgbClr val="333333"/>
                </a:solidFill>
              </a:rPr>
              <a:t>nog</a:t>
            </a:r>
            <a:r>
              <a:rPr lang="x-none" sz="2400" spc="25">
                <a:solidFill>
                  <a:srgbClr val="333333"/>
                </a:solidFill>
              </a:rPr>
              <a:t> </a:t>
            </a:r>
            <a:r>
              <a:rPr lang="x-none" sz="2400" spc="-15">
                <a:solidFill>
                  <a:srgbClr val="333333"/>
                </a:solidFill>
              </a:rPr>
              <a:t>po</a:t>
            </a:r>
            <a:r>
              <a:rPr lang="x-none" sz="2400" spc="-20">
                <a:solidFill>
                  <a:srgbClr val="333333"/>
                </a:solidFill>
              </a:rPr>
              <a:t>l</a:t>
            </a:r>
            <a:r>
              <a:rPr lang="x-none" sz="2400">
                <a:solidFill>
                  <a:srgbClr val="333333"/>
                </a:solidFill>
              </a:rPr>
              <a:t>o</a:t>
            </a:r>
            <a:r>
              <a:rPr lang="x-none" sz="2400" spc="-10">
                <a:solidFill>
                  <a:srgbClr val="333333"/>
                </a:solidFill>
              </a:rPr>
              <a:t>ž</a:t>
            </a:r>
            <a:r>
              <a:rPr lang="x-none" sz="2400">
                <a:solidFill>
                  <a:srgbClr val="333333"/>
                </a:solidFill>
              </a:rPr>
              <a:t>aja</a:t>
            </a:r>
            <a:r>
              <a:rPr lang="x-none" sz="2400" spc="20">
                <a:solidFill>
                  <a:srgbClr val="333333"/>
                </a:solidFill>
              </a:rPr>
              <a:t> </a:t>
            </a:r>
            <a:r>
              <a:rPr lang="x-none" sz="2400">
                <a:solidFill>
                  <a:srgbClr val="333333"/>
                </a:solidFill>
              </a:rPr>
              <a:t>na vaše s</a:t>
            </a:r>
            <a:r>
              <a:rPr lang="x-none" sz="2400" spc="-10">
                <a:solidFill>
                  <a:srgbClr val="333333"/>
                </a:solidFill>
              </a:rPr>
              <a:t>a</a:t>
            </a:r>
            <a:r>
              <a:rPr lang="x-none" sz="2400">
                <a:solidFill>
                  <a:srgbClr val="333333"/>
                </a:solidFill>
              </a:rPr>
              <a:t>mopouzdanje i</a:t>
            </a:r>
            <a:r>
              <a:rPr lang="x-none" sz="2400" spc="5">
                <a:solidFill>
                  <a:srgbClr val="333333"/>
                </a:solidFill>
              </a:rPr>
              <a:t> </a:t>
            </a:r>
            <a:r>
              <a:rPr lang="x-none" sz="2400" spc="-15">
                <a:solidFill>
                  <a:srgbClr val="333333"/>
                </a:solidFill>
              </a:rPr>
              <a:t>na</a:t>
            </a:r>
            <a:r>
              <a:rPr lang="x-none" sz="2400" spc="5">
                <a:solidFill>
                  <a:srgbClr val="333333"/>
                </a:solidFill>
              </a:rPr>
              <a:t> </a:t>
            </a:r>
            <a:r>
              <a:rPr lang="x-none" sz="2400">
                <a:solidFill>
                  <a:srgbClr val="333333"/>
                </a:solidFill>
              </a:rPr>
              <a:t>ljude </a:t>
            </a:r>
            <a:r>
              <a:rPr lang="x-none" sz="2400" spc="-15">
                <a:solidFill>
                  <a:srgbClr val="333333"/>
                </a:solidFill>
              </a:rPr>
              <a:t>o</a:t>
            </a:r>
            <a:r>
              <a:rPr lang="x-none" sz="2400" spc="-25">
                <a:solidFill>
                  <a:srgbClr val="333333"/>
                </a:solidFill>
              </a:rPr>
              <a:t>k</a:t>
            </a:r>
            <a:r>
              <a:rPr lang="x-none" sz="2400" spc="-15">
                <a:solidFill>
                  <a:srgbClr val="333333"/>
                </a:solidFill>
              </a:rPr>
              <a:t>o</a:t>
            </a:r>
            <a:r>
              <a:rPr lang="x-none" sz="2400" spc="35">
                <a:solidFill>
                  <a:srgbClr val="333333"/>
                </a:solidFill>
              </a:rPr>
              <a:t> vas</a:t>
            </a:r>
            <a:r>
              <a:rPr lang="x-none" sz="2400" spc="-1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8315729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Domaći zadatak</a:t>
            </a:r>
            <a:endParaRPr sz="3600" dirty="0">
              <a:latin typeface="+mn-lt"/>
              <a:ea typeface="+mn-ea"/>
              <a:cs typeface="+mn-cs"/>
            </a:endParaRPr>
          </a:p>
        </p:txBody>
      </p:sp>
      <p:sp>
        <p:nvSpPr>
          <p:cNvPr id="7" name="Content Placeholder 6"/>
          <p:cNvSpPr>
            <a:spLocks noGrp="1"/>
          </p:cNvSpPr>
          <p:nvPr>
            <p:ph idx="1"/>
          </p:nvPr>
        </p:nvSpPr>
        <p:spPr/>
        <p:txBody>
          <a:bodyPr/>
          <a:lstStyle/>
          <a:p>
            <a:pPr marR="501015" lvl="0" defTabSz="914400">
              <a:lnSpc>
                <a:spcPct val="100000"/>
              </a:lnSpc>
              <a:spcBef>
                <a:spcPts val="1200"/>
              </a:spcBef>
            </a:pPr>
            <a:r>
              <a:rPr lang="x-none" sz="2400" spc="-15">
                <a:solidFill>
                  <a:srgbClr val="004992"/>
                </a:solidFill>
              </a:rPr>
              <a:t>Saveti kako</a:t>
            </a:r>
            <a:r>
              <a:rPr lang="x-none" sz="2400" spc="-20">
                <a:solidFill>
                  <a:srgbClr val="004992"/>
                </a:solidFill>
              </a:rPr>
              <a:t> </a:t>
            </a:r>
            <a:r>
              <a:rPr lang="x-none" sz="2400">
                <a:solidFill>
                  <a:srgbClr val="004992"/>
                </a:solidFill>
              </a:rPr>
              <a:t>da </a:t>
            </a:r>
            <a:r>
              <a:rPr lang="x-none" sz="2400" spc="-10">
                <a:solidFill>
                  <a:srgbClr val="004992"/>
                </a:solidFill>
              </a:rPr>
              <a:t>cenite</a:t>
            </a:r>
            <a:r>
              <a:rPr lang="x-none" sz="2400" spc="10">
                <a:solidFill>
                  <a:srgbClr val="004992"/>
                </a:solidFill>
              </a:rPr>
              <a:t> </a:t>
            </a:r>
            <a:r>
              <a:rPr lang="x-none" sz="2400" spc="5">
                <a:solidFill>
                  <a:srgbClr val="004992"/>
                </a:solidFill>
              </a:rPr>
              <a:t>p</a:t>
            </a:r>
            <a:r>
              <a:rPr lang="x-none" sz="2400" spc="-20">
                <a:solidFill>
                  <a:srgbClr val="004992"/>
                </a:solidFill>
              </a:rPr>
              <a:t>o</a:t>
            </a:r>
            <a:r>
              <a:rPr lang="x-none" sz="2400">
                <a:solidFill>
                  <a:srgbClr val="004992"/>
                </a:solidFill>
              </a:rPr>
              <a:t>zi</a:t>
            </a:r>
            <a:r>
              <a:rPr lang="x-none" sz="2400" spc="-5">
                <a:solidFill>
                  <a:srgbClr val="004992"/>
                </a:solidFill>
              </a:rPr>
              <a:t>t</a:t>
            </a:r>
            <a:r>
              <a:rPr lang="x-none" sz="2400">
                <a:solidFill>
                  <a:srgbClr val="004992"/>
                </a:solidFill>
              </a:rPr>
              <a:t>iv</a:t>
            </a:r>
            <a:r>
              <a:rPr lang="x-none" sz="2400" spc="-15">
                <a:solidFill>
                  <a:srgbClr val="004992"/>
                </a:solidFill>
              </a:rPr>
              <a:t>ne</a:t>
            </a:r>
            <a:r>
              <a:rPr lang="x-none" sz="2400" spc="-20">
                <a:solidFill>
                  <a:srgbClr val="004992"/>
                </a:solidFill>
              </a:rPr>
              <a:t> </a:t>
            </a:r>
            <a:r>
              <a:rPr lang="x-none" sz="2400" spc="-10">
                <a:solidFill>
                  <a:srgbClr val="004992"/>
                </a:solidFill>
              </a:rPr>
              <a:t>stvari</a:t>
            </a:r>
            <a:r>
              <a:rPr lang="x-none" sz="2400" spc="-5">
                <a:solidFill>
                  <a:srgbClr val="004992"/>
                </a:solidFill>
              </a:rPr>
              <a:t> </a:t>
            </a:r>
            <a:r>
              <a:rPr lang="x-none" sz="2400" spc="-15">
                <a:solidFill>
                  <a:srgbClr val="004992"/>
                </a:solidFill>
              </a:rPr>
              <a:t>koje</a:t>
            </a:r>
            <a:r>
              <a:rPr lang="x-none" sz="2400" spc="-10">
                <a:solidFill>
                  <a:srgbClr val="004992"/>
                </a:solidFill>
              </a:rPr>
              <a:t> </a:t>
            </a:r>
            <a:r>
              <a:rPr lang="x-none" sz="2400">
                <a:solidFill>
                  <a:srgbClr val="004992"/>
                </a:solidFill>
              </a:rPr>
              <a:t>vam</a:t>
            </a:r>
            <a:r>
              <a:rPr lang="x-none" sz="2400" spc="-10">
                <a:solidFill>
                  <a:srgbClr val="004992"/>
                </a:solidFill>
              </a:rPr>
              <a:t> </a:t>
            </a:r>
            <a:r>
              <a:rPr lang="x-none" sz="2400" spc="-15">
                <a:solidFill>
                  <a:srgbClr val="004992"/>
                </a:solidFill>
              </a:rPr>
              <a:t>se</a:t>
            </a:r>
            <a:r>
              <a:rPr lang="x-none" sz="2400" spc="5">
                <a:solidFill>
                  <a:srgbClr val="004992"/>
                </a:solidFill>
              </a:rPr>
              <a:t> </a:t>
            </a:r>
            <a:r>
              <a:rPr lang="x-none" sz="2400" spc="-15">
                <a:solidFill>
                  <a:srgbClr val="004992"/>
                </a:solidFill>
              </a:rPr>
              <a:t>dogode</a:t>
            </a:r>
            <a:r>
              <a:rPr lang="x-none" sz="2400" spc="5">
                <a:solidFill>
                  <a:srgbClr val="004992"/>
                </a:solidFill>
              </a:rPr>
              <a:t> </a:t>
            </a:r>
            <a:r>
              <a:rPr lang="x-none" sz="2400" spc="-15">
                <a:solidFill>
                  <a:srgbClr val="004992"/>
                </a:solidFill>
              </a:rPr>
              <a:t>u toku</a:t>
            </a:r>
            <a:r>
              <a:rPr lang="x-none" sz="2400" spc="-10">
                <a:solidFill>
                  <a:srgbClr val="004992"/>
                </a:solidFill>
              </a:rPr>
              <a:t> </a:t>
            </a:r>
            <a:r>
              <a:rPr lang="x-none" sz="2400" spc="-15">
                <a:solidFill>
                  <a:srgbClr val="004992"/>
                </a:solidFill>
              </a:rPr>
              <a:t>dan</a:t>
            </a:r>
            <a:r>
              <a:rPr lang="x-none" sz="2400" spc="-20">
                <a:solidFill>
                  <a:srgbClr val="004992"/>
                </a:solidFill>
              </a:rPr>
              <a:t>a</a:t>
            </a:r>
            <a:r>
              <a:rPr lang="x-none" sz="2400">
                <a:solidFill>
                  <a:srgbClr val="004992"/>
                </a:solidFill>
              </a:rPr>
              <a:t>:</a:t>
            </a:r>
          </a:p>
          <a:p>
            <a:pPr marL="342900" marR="422909" lvl="0" indent="-342900" defTabSz="914400">
              <a:lnSpc>
                <a:spcPct val="100000"/>
              </a:lnSpc>
              <a:spcBef>
                <a:spcPts val="1200"/>
              </a:spcBef>
              <a:buClr>
                <a:srgbClr val="333333"/>
              </a:buClr>
              <a:buFont typeface="WingDings"/>
              <a:buChar char=""/>
              <a:tabLst>
                <a:tab pos="277495" algn="l"/>
              </a:tabLst>
            </a:pPr>
            <a:r>
              <a:rPr lang="x-none" sz="2400" spc="-25">
                <a:solidFill>
                  <a:srgbClr val="333333"/>
                </a:solidFill>
              </a:rPr>
              <a:t>K</a:t>
            </a:r>
            <a:r>
              <a:rPr lang="x-none" sz="2400" spc="-15">
                <a:solidFill>
                  <a:srgbClr val="333333"/>
                </a:solidFill>
              </a:rPr>
              <a:t>ad</a:t>
            </a:r>
            <a:r>
              <a:rPr lang="x-none" sz="2400" spc="-5">
                <a:solidFill>
                  <a:srgbClr val="333333"/>
                </a:solidFill>
              </a:rPr>
              <a:t> </a:t>
            </a:r>
            <a:r>
              <a:rPr lang="x-none" sz="2400" spc="-15">
                <a:solidFill>
                  <a:srgbClr val="333333"/>
                </a:solidFill>
              </a:rPr>
              <a:t>napu</a:t>
            </a:r>
            <a:r>
              <a:rPr lang="x-none" sz="2400" spc="-20">
                <a:solidFill>
                  <a:srgbClr val="333333"/>
                </a:solidFill>
              </a:rPr>
              <a:t>s</a:t>
            </a:r>
            <a:r>
              <a:rPr lang="x-none" sz="2400" spc="-10">
                <a:solidFill>
                  <a:srgbClr val="333333"/>
                </a:solidFill>
              </a:rPr>
              <a:t>tite</a:t>
            </a:r>
            <a:r>
              <a:rPr lang="x-none" sz="2400" spc="15">
                <a:solidFill>
                  <a:srgbClr val="333333"/>
                </a:solidFill>
              </a:rPr>
              <a:t> </a:t>
            </a:r>
            <a:r>
              <a:rPr lang="x-none" sz="2400" spc="-15">
                <a:solidFill>
                  <a:srgbClr val="333333"/>
                </a:solidFill>
              </a:rPr>
              <a:t>kuć</a:t>
            </a:r>
            <a:r>
              <a:rPr lang="x-none" sz="2400" spc="-10">
                <a:solidFill>
                  <a:srgbClr val="333333"/>
                </a:solidFill>
              </a:rPr>
              <a:t>u,</a:t>
            </a:r>
            <a:r>
              <a:rPr lang="x-none" sz="2400" spc="-5">
                <a:solidFill>
                  <a:srgbClr val="333333"/>
                </a:solidFill>
              </a:rPr>
              <a:t> </a:t>
            </a:r>
            <a:r>
              <a:rPr lang="x-none" sz="2400" spc="-15">
                <a:solidFill>
                  <a:srgbClr val="333333"/>
                </a:solidFill>
              </a:rPr>
              <a:t>uzmite</a:t>
            </a:r>
            <a:r>
              <a:rPr lang="x-none" sz="2400">
                <a:solidFill>
                  <a:srgbClr val="333333"/>
                </a:solidFill>
              </a:rPr>
              <a:t> </a:t>
            </a:r>
            <a:r>
              <a:rPr lang="x-none" sz="2400" spc="-15">
                <a:solidFill>
                  <a:srgbClr val="333333"/>
                </a:solidFill>
              </a:rPr>
              <a:t>šaku</a:t>
            </a:r>
            <a:r>
              <a:rPr lang="x-none" sz="2400" spc="-5">
                <a:solidFill>
                  <a:srgbClr val="333333"/>
                </a:solidFill>
              </a:rPr>
              <a:t> </a:t>
            </a:r>
            <a:r>
              <a:rPr lang="x-none" sz="2400" spc="-10">
                <a:solidFill>
                  <a:srgbClr val="333333"/>
                </a:solidFill>
              </a:rPr>
              <a:t>kugli</a:t>
            </a:r>
            <a:r>
              <a:rPr lang="x-none" sz="2400" spc="-20">
                <a:solidFill>
                  <a:srgbClr val="333333"/>
                </a:solidFill>
              </a:rPr>
              <a:t>c</a:t>
            </a:r>
            <a:r>
              <a:rPr lang="x-none" sz="2400" spc="-15">
                <a:solidFill>
                  <a:srgbClr val="333333"/>
                </a:solidFill>
              </a:rPr>
              <a:t>a</a:t>
            </a:r>
            <a:r>
              <a:rPr lang="x-none" sz="2400" spc="25">
                <a:solidFill>
                  <a:srgbClr val="333333"/>
                </a:solidFill>
              </a:rPr>
              <a:t> </a:t>
            </a:r>
            <a:r>
              <a:rPr lang="x-none" sz="2400" spc="-10">
                <a:solidFill>
                  <a:srgbClr val="333333"/>
                </a:solidFill>
              </a:rPr>
              <a:t>i</a:t>
            </a:r>
            <a:r>
              <a:rPr lang="x-none" sz="2400" spc="-5">
                <a:solidFill>
                  <a:srgbClr val="333333"/>
                </a:solidFill>
              </a:rPr>
              <a:t> </a:t>
            </a:r>
            <a:r>
              <a:rPr lang="x-none" sz="2400" spc="-10">
                <a:solidFill>
                  <a:srgbClr val="333333"/>
                </a:solidFill>
              </a:rPr>
              <a:t>stavite</a:t>
            </a:r>
            <a:r>
              <a:rPr lang="x-none" sz="2400" spc="5">
                <a:solidFill>
                  <a:srgbClr val="333333"/>
                </a:solidFill>
              </a:rPr>
              <a:t> </a:t>
            </a:r>
            <a:r>
              <a:rPr lang="x-none" sz="2400" spc="-10">
                <a:solidFill>
                  <a:srgbClr val="333333"/>
                </a:solidFill>
              </a:rPr>
              <a:t>ih</a:t>
            </a:r>
            <a:r>
              <a:rPr lang="x-none" sz="2400" spc="-5">
                <a:solidFill>
                  <a:srgbClr val="333333"/>
                </a:solidFill>
              </a:rPr>
              <a:t> </a:t>
            </a:r>
            <a:r>
              <a:rPr lang="x-none" sz="2400" spc="-15">
                <a:solidFill>
                  <a:srgbClr val="333333"/>
                </a:solidFill>
              </a:rPr>
              <a:t>u</a:t>
            </a:r>
            <a:r>
              <a:rPr lang="x-none" sz="2400" spc="-5">
                <a:solidFill>
                  <a:srgbClr val="333333"/>
                </a:solidFill>
              </a:rPr>
              <a:t> </a:t>
            </a:r>
            <a:r>
              <a:rPr lang="x-none" sz="2400" spc="-25">
                <a:solidFill>
                  <a:srgbClr val="333333"/>
                </a:solidFill>
              </a:rPr>
              <a:t>d</a:t>
            </a:r>
            <a:r>
              <a:rPr lang="x-none" sz="2400" spc="-15">
                <a:solidFill>
                  <a:srgbClr val="333333"/>
                </a:solidFill>
              </a:rPr>
              <a:t>e</a:t>
            </a:r>
            <a:r>
              <a:rPr lang="x-none" sz="2400" spc="-20">
                <a:solidFill>
                  <a:srgbClr val="333333"/>
                </a:solidFill>
              </a:rPr>
              <a:t>s</a:t>
            </a:r>
            <a:r>
              <a:rPr lang="x-none" sz="2400" spc="-10">
                <a:solidFill>
                  <a:srgbClr val="333333"/>
                </a:solidFill>
              </a:rPr>
              <a:t>ni</a:t>
            </a:r>
            <a:r>
              <a:rPr lang="x-none" sz="2400" spc="25">
                <a:solidFill>
                  <a:srgbClr val="333333"/>
                </a:solidFill>
              </a:rPr>
              <a:t> </a:t>
            </a:r>
            <a:r>
              <a:rPr lang="x-none" sz="2400" spc="-15">
                <a:solidFill>
                  <a:srgbClr val="333333"/>
                </a:solidFill>
              </a:rPr>
              <a:t>dž</a:t>
            </a:r>
            <a:r>
              <a:rPr lang="x-none" sz="2400" spc="-25">
                <a:solidFill>
                  <a:srgbClr val="333333"/>
                </a:solidFill>
              </a:rPr>
              <a:t>e</a:t>
            </a:r>
            <a:r>
              <a:rPr lang="x-none" sz="2400" spc="-15">
                <a:solidFill>
                  <a:srgbClr val="333333"/>
                </a:solidFill>
              </a:rPr>
              <a:t>p</a:t>
            </a:r>
            <a:r>
              <a:rPr lang="x-none" sz="2400" spc="-10">
                <a:solidFill>
                  <a:srgbClr val="333333"/>
                </a:solidFill>
              </a:rPr>
              <a:t> </a:t>
            </a:r>
            <a:r>
              <a:rPr lang="x-none" sz="2400" spc="-15">
                <a:solidFill>
                  <a:srgbClr val="333333"/>
                </a:solidFill>
              </a:rPr>
              <a:t>(pa</a:t>
            </a:r>
            <a:r>
              <a:rPr lang="x-none" sz="2400" spc="-20">
                <a:solidFill>
                  <a:srgbClr val="333333"/>
                </a:solidFill>
              </a:rPr>
              <a:t>s</a:t>
            </a:r>
            <a:r>
              <a:rPr lang="x-none" sz="2400" spc="-10">
                <a:solidFill>
                  <a:srgbClr val="333333"/>
                </a:solidFill>
              </a:rPr>
              <a:t>ul</a:t>
            </a:r>
            <a:r>
              <a:rPr lang="x-none" sz="2400" spc="-25">
                <a:solidFill>
                  <a:srgbClr val="333333"/>
                </a:solidFill>
              </a:rPr>
              <a:t>j</a:t>
            </a:r>
            <a:r>
              <a:rPr lang="x-none" sz="2400" spc="-10">
                <a:solidFill>
                  <a:srgbClr val="333333"/>
                </a:solidFill>
              </a:rPr>
              <a:t>,</a:t>
            </a:r>
            <a:r>
              <a:rPr lang="x-none" sz="2400" spc="5">
                <a:solidFill>
                  <a:srgbClr val="333333"/>
                </a:solidFill>
              </a:rPr>
              <a:t> </a:t>
            </a:r>
            <a:r>
              <a:rPr lang="x-none" sz="2400" spc="-15">
                <a:solidFill>
                  <a:srgbClr val="333333"/>
                </a:solidFill>
              </a:rPr>
              <a:t>kl</a:t>
            </a:r>
            <a:r>
              <a:rPr lang="x-none" sz="2400" spc="-10">
                <a:solidFill>
                  <a:srgbClr val="333333"/>
                </a:solidFill>
              </a:rPr>
              <a:t>i</a:t>
            </a:r>
            <a:r>
              <a:rPr lang="x-none" sz="2400" spc="-20">
                <a:solidFill>
                  <a:srgbClr val="333333"/>
                </a:solidFill>
              </a:rPr>
              <a:t>k</a:t>
            </a:r>
            <a:r>
              <a:rPr lang="x-none" sz="2400" spc="-15">
                <a:solidFill>
                  <a:srgbClr val="333333"/>
                </a:solidFill>
              </a:rPr>
              <a:t>e</a:t>
            </a:r>
            <a:r>
              <a:rPr lang="x-none" sz="2400" spc="-20">
                <a:solidFill>
                  <a:srgbClr val="333333"/>
                </a:solidFill>
              </a:rPr>
              <a:t>r</a:t>
            </a:r>
            <a:r>
              <a:rPr lang="x-none" sz="2400" spc="-10">
                <a:solidFill>
                  <a:srgbClr val="333333"/>
                </a:solidFill>
              </a:rPr>
              <a:t>i</a:t>
            </a:r>
            <a:r>
              <a:rPr lang="x-none" sz="2400" spc="30">
                <a:solidFill>
                  <a:srgbClr val="333333"/>
                </a:solidFill>
              </a:rPr>
              <a:t> </a:t>
            </a:r>
            <a:r>
              <a:rPr lang="x-none" sz="2400" spc="-10">
                <a:solidFill>
                  <a:srgbClr val="333333"/>
                </a:solidFill>
              </a:rPr>
              <a:t>it</a:t>
            </a:r>
            <a:r>
              <a:rPr lang="x-none" sz="2400" spc="-30">
                <a:solidFill>
                  <a:srgbClr val="333333"/>
                </a:solidFill>
              </a:rPr>
              <a:t>d</a:t>
            </a:r>
            <a:r>
              <a:rPr lang="x-none" sz="2400" spc="-10">
                <a:solidFill>
                  <a:srgbClr val="333333"/>
                </a:solidFill>
              </a:rPr>
              <a:t>.)</a:t>
            </a:r>
            <a:r>
              <a:rPr lang="de-DE" sz="2400" spc="-10" dirty="0">
                <a:solidFill>
                  <a:srgbClr val="333333"/>
                </a:solidFill>
              </a:rPr>
              <a:t>.</a:t>
            </a:r>
            <a:endParaRPr lang="x-none" sz="2400">
              <a:solidFill>
                <a:srgbClr val="333333"/>
              </a:solidFill>
            </a:endParaRPr>
          </a:p>
          <a:p>
            <a:pPr marL="342900" marR="361950" lvl="0" indent="-342900" defTabSz="914400">
              <a:lnSpc>
                <a:spcPct val="100000"/>
              </a:lnSpc>
              <a:spcBef>
                <a:spcPts val="1200"/>
              </a:spcBef>
              <a:buClr>
                <a:srgbClr val="333333"/>
              </a:buClr>
              <a:buFont typeface="WingDings"/>
              <a:buChar char=""/>
              <a:tabLst>
                <a:tab pos="277495" algn="l"/>
                <a:tab pos="1614170" algn="l"/>
              </a:tabLst>
            </a:pPr>
            <a:r>
              <a:rPr lang="x-none" sz="2400" spc="-15">
                <a:solidFill>
                  <a:srgbClr val="333333"/>
                </a:solidFill>
              </a:rPr>
              <a:t>Sva</a:t>
            </a:r>
            <a:r>
              <a:rPr lang="x-none" sz="2400" spc="-10">
                <a:solidFill>
                  <a:srgbClr val="333333"/>
                </a:solidFill>
              </a:rPr>
              <a:t>ki</a:t>
            </a:r>
            <a:r>
              <a:rPr lang="x-none" sz="2400" spc="-5">
                <a:solidFill>
                  <a:srgbClr val="333333"/>
                </a:solidFill>
              </a:rPr>
              <a:t> </a:t>
            </a:r>
            <a:r>
              <a:rPr lang="x-none" sz="2400" spc="-15">
                <a:solidFill>
                  <a:srgbClr val="333333"/>
                </a:solidFill>
              </a:rPr>
              <a:t>put</a:t>
            </a:r>
            <a:r>
              <a:rPr lang="x-none" sz="2400" spc="-5">
                <a:solidFill>
                  <a:srgbClr val="333333"/>
                </a:solidFill>
              </a:rPr>
              <a:t> </a:t>
            </a:r>
            <a:r>
              <a:rPr lang="x-none" sz="2400" spc="-10">
                <a:solidFill>
                  <a:srgbClr val="333333"/>
                </a:solidFill>
              </a:rPr>
              <a:t>k</a:t>
            </a:r>
            <a:r>
              <a:rPr lang="x-none" sz="2400" spc="-15">
                <a:solidFill>
                  <a:srgbClr val="333333"/>
                </a:solidFill>
              </a:rPr>
              <a:t>ad</a:t>
            </a:r>
            <a:r>
              <a:rPr lang="x-none" sz="2400" spc="-5">
                <a:solidFill>
                  <a:srgbClr val="333333"/>
                </a:solidFill>
              </a:rPr>
              <a:t> </a:t>
            </a:r>
            <a:r>
              <a:rPr lang="x-none" sz="2400" spc="-15">
                <a:solidFill>
                  <a:srgbClr val="333333"/>
                </a:solidFill>
              </a:rPr>
              <a:t>se</a:t>
            </a:r>
            <a:r>
              <a:rPr lang="x-none" sz="2400" spc="-10">
                <a:solidFill>
                  <a:srgbClr val="333333"/>
                </a:solidFill>
              </a:rPr>
              <a:t> </a:t>
            </a:r>
            <a:r>
              <a:rPr lang="x-none" sz="2400" spc="-15">
                <a:solidFill>
                  <a:srgbClr val="333333"/>
                </a:solidFill>
              </a:rPr>
              <a:t>de</a:t>
            </a:r>
            <a:r>
              <a:rPr lang="x-none" sz="2400" spc="-20">
                <a:solidFill>
                  <a:srgbClr val="333333"/>
                </a:solidFill>
              </a:rPr>
              <a:t>s</a:t>
            </a:r>
            <a:r>
              <a:rPr lang="x-none" sz="2400" spc="-10">
                <a:solidFill>
                  <a:srgbClr val="333333"/>
                </a:solidFill>
              </a:rPr>
              <a:t>i</a:t>
            </a:r>
            <a:r>
              <a:rPr lang="x-none" sz="2400" spc="25">
                <a:solidFill>
                  <a:srgbClr val="333333"/>
                </a:solidFill>
              </a:rPr>
              <a:t> </a:t>
            </a:r>
            <a:r>
              <a:rPr lang="x-none" sz="2400" spc="-15">
                <a:solidFill>
                  <a:srgbClr val="333333"/>
                </a:solidFill>
              </a:rPr>
              <a:t>ne</a:t>
            </a:r>
            <a:r>
              <a:rPr lang="x-none" sz="2400" spc="-20">
                <a:solidFill>
                  <a:srgbClr val="333333"/>
                </a:solidFill>
              </a:rPr>
              <a:t>š</a:t>
            </a:r>
            <a:r>
              <a:rPr lang="x-none" sz="2400" spc="-10">
                <a:solidFill>
                  <a:srgbClr val="333333"/>
                </a:solidFill>
              </a:rPr>
              <a:t>to</a:t>
            </a:r>
            <a:r>
              <a:rPr lang="x-none" sz="2400" spc="10">
                <a:solidFill>
                  <a:srgbClr val="333333"/>
                </a:solidFill>
              </a:rPr>
              <a:t> </a:t>
            </a:r>
            <a:r>
              <a:rPr lang="x-none" sz="2400" spc="-10">
                <a:solidFill>
                  <a:srgbClr val="333333"/>
                </a:solidFill>
              </a:rPr>
              <a:t>pozi</a:t>
            </a:r>
            <a:r>
              <a:rPr lang="x-none" sz="2400" spc="-20">
                <a:solidFill>
                  <a:srgbClr val="333333"/>
                </a:solidFill>
              </a:rPr>
              <a:t>t</a:t>
            </a:r>
            <a:r>
              <a:rPr lang="x-none" sz="2400" spc="-10">
                <a:solidFill>
                  <a:srgbClr val="333333"/>
                </a:solidFill>
              </a:rPr>
              <a:t>ivno</a:t>
            </a:r>
            <a:r>
              <a:rPr lang="x-none" sz="2400" spc="35">
                <a:solidFill>
                  <a:srgbClr val="333333"/>
                </a:solidFill>
              </a:rPr>
              <a:t> </a:t>
            </a:r>
            <a:r>
              <a:rPr lang="x-none" sz="2400" spc="-10">
                <a:solidFill>
                  <a:srgbClr val="333333"/>
                </a:solidFill>
              </a:rPr>
              <a:t>(</a:t>
            </a:r>
            <a:r>
              <a:rPr lang="x-none" sz="2400" spc="-15">
                <a:solidFill>
                  <a:srgbClr val="333333"/>
                </a:solidFill>
              </a:rPr>
              <a:t>np</a:t>
            </a:r>
            <a:r>
              <a:rPr lang="x-none" sz="2400" spc="-25">
                <a:solidFill>
                  <a:srgbClr val="333333"/>
                </a:solidFill>
              </a:rPr>
              <a:t>r</a:t>
            </a:r>
            <a:r>
              <a:rPr lang="x-none" sz="2400" spc="-10">
                <a:solidFill>
                  <a:srgbClr val="333333"/>
                </a:solidFill>
              </a:rPr>
              <a:t>.</a:t>
            </a:r>
            <a:r>
              <a:rPr lang="x-none" sz="2400" spc="5">
                <a:solidFill>
                  <a:srgbClr val="333333"/>
                </a:solidFill>
              </a:rPr>
              <a:t> </a:t>
            </a:r>
            <a:r>
              <a:rPr lang="x-none" sz="2400" spc="-15">
                <a:solidFill>
                  <a:srgbClr val="333333"/>
                </a:solidFill>
              </a:rPr>
              <a:t>dobijete</a:t>
            </a:r>
            <a:r>
              <a:rPr lang="x-none" sz="2400" spc="15">
                <a:solidFill>
                  <a:srgbClr val="333333"/>
                </a:solidFill>
              </a:rPr>
              <a:t> </a:t>
            </a:r>
            <a:r>
              <a:rPr lang="x-none" sz="2400" spc="-15">
                <a:solidFill>
                  <a:srgbClr val="333333"/>
                </a:solidFill>
              </a:rPr>
              <a:t>osmeh</a:t>
            </a:r>
            <a:r>
              <a:rPr lang="x-none" sz="2400" spc="-10">
                <a:solidFill>
                  <a:srgbClr val="333333"/>
                </a:solidFill>
              </a:rPr>
              <a:t> </a:t>
            </a:r>
            <a:r>
              <a:rPr lang="x-none" sz="2400" spc="-15">
                <a:solidFill>
                  <a:srgbClr val="333333"/>
                </a:solidFill>
              </a:rPr>
              <a:t>p</a:t>
            </a:r>
            <a:r>
              <a:rPr lang="x-none" sz="2400" spc="-25">
                <a:solidFill>
                  <a:srgbClr val="333333"/>
                </a:solidFill>
              </a:rPr>
              <a:t>r</a:t>
            </a:r>
            <a:r>
              <a:rPr lang="x-none" sz="2400" spc="-10">
                <a:solidFill>
                  <a:srgbClr val="333333"/>
                </a:solidFill>
              </a:rPr>
              <a:t>ija</a:t>
            </a:r>
            <a:r>
              <a:rPr lang="x-none" sz="2400" spc="-20">
                <a:solidFill>
                  <a:srgbClr val="333333"/>
                </a:solidFill>
              </a:rPr>
              <a:t>t</a:t>
            </a:r>
            <a:r>
              <a:rPr lang="x-none" sz="2400" spc="-10">
                <a:solidFill>
                  <a:srgbClr val="333333"/>
                </a:solidFill>
              </a:rPr>
              <a:t>el</a:t>
            </a:r>
            <a:r>
              <a:rPr lang="x-none" sz="2400" spc="-25">
                <a:solidFill>
                  <a:srgbClr val="333333"/>
                </a:solidFill>
              </a:rPr>
              <a:t>j</a:t>
            </a:r>
            <a:r>
              <a:rPr lang="x-none" sz="2400" spc="-10">
                <a:solidFill>
                  <a:srgbClr val="333333"/>
                </a:solidFill>
              </a:rPr>
              <a:t>a, </a:t>
            </a:r>
            <a:r>
              <a:rPr lang="x-none" sz="2400" spc="-15">
                <a:solidFill>
                  <a:srgbClr val="333333"/>
                </a:solidFill>
              </a:rPr>
              <a:t>vodite p</a:t>
            </a:r>
            <a:r>
              <a:rPr lang="x-none" sz="2400" spc="-20">
                <a:solidFill>
                  <a:srgbClr val="333333"/>
                </a:solidFill>
              </a:rPr>
              <a:t>r</a:t>
            </a:r>
            <a:r>
              <a:rPr lang="x-none" sz="2400" spc="-10">
                <a:solidFill>
                  <a:srgbClr val="333333"/>
                </a:solidFill>
              </a:rPr>
              <a:t>ija</a:t>
            </a:r>
            <a:r>
              <a:rPr lang="x-none" sz="2400" spc="-20">
                <a:solidFill>
                  <a:srgbClr val="333333"/>
                </a:solidFill>
              </a:rPr>
              <a:t>t</a:t>
            </a:r>
            <a:r>
              <a:rPr lang="x-none" sz="2400" spc="-15">
                <a:solidFill>
                  <a:srgbClr val="333333"/>
                </a:solidFill>
              </a:rPr>
              <a:t>an</a:t>
            </a:r>
            <a:r>
              <a:rPr lang="x-none" sz="2400" spc="25">
                <a:solidFill>
                  <a:srgbClr val="333333"/>
                </a:solidFill>
              </a:rPr>
              <a:t> </a:t>
            </a:r>
            <a:r>
              <a:rPr lang="x-none" sz="2400" spc="-10">
                <a:solidFill>
                  <a:srgbClr val="333333"/>
                </a:solidFill>
              </a:rPr>
              <a:t>raz</a:t>
            </a:r>
            <a:r>
              <a:rPr lang="x-none" sz="2400" spc="-25">
                <a:solidFill>
                  <a:srgbClr val="333333"/>
                </a:solidFill>
              </a:rPr>
              <a:t>g</a:t>
            </a:r>
            <a:r>
              <a:rPr lang="x-none" sz="2400" spc="-15">
                <a:solidFill>
                  <a:srgbClr val="333333"/>
                </a:solidFill>
              </a:rPr>
              <a:t>o</a:t>
            </a:r>
            <a:r>
              <a:rPr lang="x-none" sz="2400" spc="-10">
                <a:solidFill>
                  <a:srgbClr val="333333"/>
                </a:solidFill>
              </a:rPr>
              <a:t>vor,</a:t>
            </a:r>
            <a:r>
              <a:rPr lang="x-none" sz="2400" spc="10">
                <a:solidFill>
                  <a:srgbClr val="333333"/>
                </a:solidFill>
              </a:rPr>
              <a:t> </a:t>
            </a:r>
            <a:r>
              <a:rPr lang="x-none" sz="2400" spc="-15">
                <a:solidFill>
                  <a:srgbClr val="333333"/>
                </a:solidFill>
              </a:rPr>
              <a:t>jedete</a:t>
            </a:r>
            <a:r>
              <a:rPr lang="x-none" sz="2400" spc="-5">
                <a:solidFill>
                  <a:srgbClr val="333333"/>
                </a:solidFill>
              </a:rPr>
              <a:t> </a:t>
            </a:r>
            <a:r>
              <a:rPr lang="x-none" sz="2400" spc="-15">
                <a:solidFill>
                  <a:srgbClr val="333333"/>
                </a:solidFill>
              </a:rPr>
              <a:t>u</a:t>
            </a:r>
            <a:r>
              <a:rPr lang="x-none" sz="2400" spc="-10">
                <a:solidFill>
                  <a:srgbClr val="333333"/>
                </a:solidFill>
              </a:rPr>
              <a:t>k</a:t>
            </a:r>
            <a:r>
              <a:rPr lang="x-none" sz="2400" spc="-15">
                <a:solidFill>
                  <a:srgbClr val="333333"/>
                </a:solidFill>
              </a:rPr>
              <a:t>usan ob</a:t>
            </a:r>
            <a:r>
              <a:rPr lang="x-none" sz="2400" spc="-20">
                <a:solidFill>
                  <a:srgbClr val="333333"/>
                </a:solidFill>
              </a:rPr>
              <a:t>r</a:t>
            </a:r>
            <a:r>
              <a:rPr lang="x-none" sz="2400" spc="-15">
                <a:solidFill>
                  <a:srgbClr val="333333"/>
                </a:solidFill>
              </a:rPr>
              <a:t>ok</a:t>
            </a:r>
            <a:r>
              <a:rPr lang="x-none" sz="2400">
                <a:solidFill>
                  <a:srgbClr val="333333"/>
                </a:solidFill>
              </a:rPr>
              <a:t> i</a:t>
            </a:r>
            <a:r>
              <a:rPr lang="x-none" sz="2400" spc="-10">
                <a:solidFill>
                  <a:srgbClr val="333333"/>
                </a:solidFill>
              </a:rPr>
              <a:t>t</a:t>
            </a:r>
            <a:r>
              <a:rPr lang="x-none" sz="2400" spc="-5">
                <a:solidFill>
                  <a:srgbClr val="333333"/>
                </a:solidFill>
              </a:rPr>
              <a:t>d</a:t>
            </a:r>
            <a:r>
              <a:rPr lang="x-none" sz="2400" spc="-15">
                <a:solidFill>
                  <a:srgbClr val="333333"/>
                </a:solidFill>
              </a:rPr>
              <a:t>…),</a:t>
            </a:r>
            <a:r>
              <a:rPr lang="x-none" sz="2400" spc="-10">
                <a:solidFill>
                  <a:srgbClr val="333333"/>
                </a:solidFill>
              </a:rPr>
              <a:t> p</a:t>
            </a:r>
            <a:r>
              <a:rPr lang="x-none" sz="2400" spc="-25">
                <a:solidFill>
                  <a:srgbClr val="333333"/>
                </a:solidFill>
              </a:rPr>
              <a:t>r</a:t>
            </a:r>
            <a:r>
              <a:rPr lang="x-none" sz="2400" spc="-15">
                <a:solidFill>
                  <a:srgbClr val="333333"/>
                </a:solidFill>
              </a:rPr>
              <a:t>eme</a:t>
            </a:r>
            <a:r>
              <a:rPr lang="x-none" sz="2400" spc="-20">
                <a:solidFill>
                  <a:srgbClr val="333333"/>
                </a:solidFill>
              </a:rPr>
              <a:t>s</a:t>
            </a:r>
            <a:r>
              <a:rPr lang="x-none" sz="2400" spc="-10">
                <a:solidFill>
                  <a:srgbClr val="333333"/>
                </a:solidFill>
              </a:rPr>
              <a:t>tite</a:t>
            </a:r>
            <a:r>
              <a:rPr lang="x-none" sz="2400" spc="45">
                <a:solidFill>
                  <a:srgbClr val="333333"/>
                </a:solidFill>
              </a:rPr>
              <a:t> </a:t>
            </a:r>
            <a:r>
              <a:rPr lang="x-none" sz="2400" spc="-10">
                <a:solidFill>
                  <a:srgbClr val="333333"/>
                </a:solidFill>
              </a:rPr>
              <a:t>j</a:t>
            </a:r>
            <a:r>
              <a:rPr lang="x-none" sz="2400" spc="-25">
                <a:solidFill>
                  <a:srgbClr val="333333"/>
                </a:solidFill>
              </a:rPr>
              <a:t>e</a:t>
            </a:r>
            <a:r>
              <a:rPr lang="x-none" sz="2400" spc="-15">
                <a:solidFill>
                  <a:srgbClr val="333333"/>
                </a:solidFill>
              </a:rPr>
              <a:t>dnu</a:t>
            </a:r>
            <a:r>
              <a:rPr lang="x-none" sz="2400" spc="5">
                <a:solidFill>
                  <a:srgbClr val="333333"/>
                </a:solidFill>
              </a:rPr>
              <a:t> </a:t>
            </a:r>
            <a:r>
              <a:rPr lang="x-none" sz="2400" spc="-10">
                <a:solidFill>
                  <a:srgbClr val="333333"/>
                </a:solidFill>
              </a:rPr>
              <a:t>kuglicu</a:t>
            </a:r>
            <a:r>
              <a:rPr lang="x-none" sz="2400" spc="20">
                <a:solidFill>
                  <a:srgbClr val="333333"/>
                </a:solidFill>
              </a:rPr>
              <a:t> </a:t>
            </a:r>
            <a:r>
              <a:rPr lang="x-none" sz="2400" spc="-10">
                <a:solidFill>
                  <a:srgbClr val="333333"/>
                </a:solidFill>
              </a:rPr>
              <a:t>iz</a:t>
            </a:r>
            <a:r>
              <a:rPr lang="x-none" sz="2400" spc="-5">
                <a:solidFill>
                  <a:srgbClr val="333333"/>
                </a:solidFill>
              </a:rPr>
              <a:t> </a:t>
            </a:r>
            <a:r>
              <a:rPr lang="x-none" sz="2400" spc="-15">
                <a:solidFill>
                  <a:srgbClr val="333333"/>
                </a:solidFill>
              </a:rPr>
              <a:t>des</a:t>
            </a:r>
            <a:r>
              <a:rPr lang="x-none" sz="2400" spc="-25">
                <a:solidFill>
                  <a:srgbClr val="333333"/>
                </a:solidFill>
              </a:rPr>
              <a:t>n</a:t>
            </a:r>
            <a:r>
              <a:rPr lang="x-none" sz="2400" spc="-15">
                <a:solidFill>
                  <a:srgbClr val="333333"/>
                </a:solidFill>
              </a:rPr>
              <a:t>og</a:t>
            </a:r>
            <a:r>
              <a:rPr lang="x-none" sz="2400" spc="30">
                <a:solidFill>
                  <a:srgbClr val="333333"/>
                </a:solidFill>
              </a:rPr>
              <a:t> </a:t>
            </a:r>
            <a:r>
              <a:rPr lang="x-none" sz="2400" spc="-15">
                <a:solidFill>
                  <a:srgbClr val="333333"/>
                </a:solidFill>
              </a:rPr>
              <a:t>u</a:t>
            </a:r>
            <a:r>
              <a:rPr lang="x-none" sz="2400" spc="-10">
                <a:solidFill>
                  <a:srgbClr val="333333"/>
                </a:solidFill>
              </a:rPr>
              <a:t> levi</a:t>
            </a:r>
            <a:r>
              <a:rPr lang="x-none" sz="2400" spc="25">
                <a:solidFill>
                  <a:srgbClr val="333333"/>
                </a:solidFill>
              </a:rPr>
              <a:t> </a:t>
            </a:r>
            <a:r>
              <a:rPr lang="x-none" sz="2400" spc="-15">
                <a:solidFill>
                  <a:srgbClr val="333333"/>
                </a:solidFill>
              </a:rPr>
              <a:t>dž</a:t>
            </a:r>
            <a:r>
              <a:rPr lang="x-none" sz="2400" spc="-25">
                <a:solidFill>
                  <a:srgbClr val="333333"/>
                </a:solidFill>
              </a:rPr>
              <a:t>e</a:t>
            </a:r>
            <a:r>
              <a:rPr lang="x-none" sz="2400" spc="-10">
                <a:solidFill>
                  <a:srgbClr val="333333"/>
                </a:solidFill>
              </a:rPr>
              <a:t>p.</a:t>
            </a:r>
            <a:endParaRPr lang="x-none" sz="2400">
              <a:solidFill>
                <a:srgbClr val="333333"/>
              </a:solidFill>
            </a:endParaRPr>
          </a:p>
          <a:p>
            <a:pPr marL="342900" marR="6350" lvl="0" indent="-342900" defTabSz="914400">
              <a:lnSpc>
                <a:spcPct val="100000"/>
              </a:lnSpc>
              <a:spcBef>
                <a:spcPts val="1200"/>
              </a:spcBef>
              <a:buClr>
                <a:srgbClr val="333333"/>
              </a:buClr>
              <a:buFont typeface="WingDings"/>
              <a:buChar char=""/>
              <a:tabLst>
                <a:tab pos="277495" algn="l"/>
              </a:tabLst>
            </a:pPr>
            <a:r>
              <a:rPr lang="x-none" sz="2400" spc="-25">
                <a:solidFill>
                  <a:srgbClr val="333333"/>
                </a:solidFill>
              </a:rPr>
              <a:t>K</a:t>
            </a:r>
            <a:r>
              <a:rPr lang="x-none" sz="2400" spc="-15">
                <a:solidFill>
                  <a:srgbClr val="333333"/>
                </a:solidFill>
              </a:rPr>
              <a:t>ad</a:t>
            </a:r>
            <a:r>
              <a:rPr lang="x-none" sz="2400" spc="-5">
                <a:solidFill>
                  <a:srgbClr val="333333"/>
                </a:solidFill>
              </a:rPr>
              <a:t> </a:t>
            </a:r>
            <a:r>
              <a:rPr lang="x-none" sz="2400" spc="-15">
                <a:solidFill>
                  <a:srgbClr val="333333"/>
                </a:solidFill>
              </a:rPr>
              <a:t>se</a:t>
            </a:r>
            <a:r>
              <a:rPr lang="x-none" sz="2400" spc="5">
                <a:solidFill>
                  <a:srgbClr val="333333"/>
                </a:solidFill>
              </a:rPr>
              <a:t> </a:t>
            </a:r>
            <a:r>
              <a:rPr lang="x-none" sz="2400" spc="-15">
                <a:solidFill>
                  <a:srgbClr val="333333"/>
                </a:solidFill>
              </a:rPr>
              <a:t>uveče</a:t>
            </a:r>
            <a:r>
              <a:rPr lang="x-none" sz="2400" spc="-5">
                <a:solidFill>
                  <a:srgbClr val="333333"/>
                </a:solidFill>
              </a:rPr>
              <a:t> </a:t>
            </a:r>
            <a:r>
              <a:rPr lang="x-none" sz="2400" spc="-10">
                <a:solidFill>
                  <a:srgbClr val="333333"/>
                </a:solidFill>
              </a:rPr>
              <a:t>vra</a:t>
            </a:r>
            <a:r>
              <a:rPr lang="x-none" sz="2400" spc="-20">
                <a:solidFill>
                  <a:srgbClr val="333333"/>
                </a:solidFill>
              </a:rPr>
              <a:t>t</a:t>
            </a:r>
            <a:r>
              <a:rPr lang="x-none" sz="2400" spc="-10">
                <a:solidFill>
                  <a:srgbClr val="333333"/>
                </a:solidFill>
              </a:rPr>
              <a:t>ite</a:t>
            </a:r>
            <a:r>
              <a:rPr lang="x-none" sz="2400" spc="10">
                <a:solidFill>
                  <a:srgbClr val="333333"/>
                </a:solidFill>
              </a:rPr>
              <a:t> </a:t>
            </a:r>
            <a:r>
              <a:rPr lang="x-none" sz="2400" spc="-15">
                <a:solidFill>
                  <a:srgbClr val="333333"/>
                </a:solidFill>
              </a:rPr>
              <a:t>kuć</a:t>
            </a:r>
            <a:r>
              <a:rPr lang="x-none" sz="2400" spc="-5">
                <a:solidFill>
                  <a:srgbClr val="333333"/>
                </a:solidFill>
              </a:rPr>
              <a:t>i</a:t>
            </a:r>
            <a:r>
              <a:rPr lang="x-none" sz="2400" spc="-10">
                <a:solidFill>
                  <a:srgbClr val="333333"/>
                </a:solidFill>
              </a:rPr>
              <a:t>,</a:t>
            </a:r>
            <a:r>
              <a:rPr lang="x-none" sz="2400" spc="5">
                <a:solidFill>
                  <a:srgbClr val="333333"/>
                </a:solidFill>
              </a:rPr>
              <a:t> </a:t>
            </a:r>
            <a:r>
              <a:rPr lang="x-none" sz="2400" spc="-15">
                <a:solidFill>
                  <a:srgbClr val="333333"/>
                </a:solidFill>
              </a:rPr>
              <a:t>uzmite</a:t>
            </a:r>
            <a:r>
              <a:rPr lang="x-none" sz="2400" spc="-5">
                <a:solidFill>
                  <a:srgbClr val="333333"/>
                </a:solidFill>
              </a:rPr>
              <a:t> </a:t>
            </a:r>
            <a:r>
              <a:rPr lang="x-none" sz="2400" spc="-10">
                <a:solidFill>
                  <a:srgbClr val="333333"/>
                </a:solidFill>
              </a:rPr>
              <a:t>kugli</a:t>
            </a:r>
            <a:r>
              <a:rPr lang="x-none" sz="2400" spc="-20">
                <a:solidFill>
                  <a:srgbClr val="333333"/>
                </a:solidFill>
              </a:rPr>
              <a:t>c</a:t>
            </a:r>
            <a:r>
              <a:rPr lang="x-none" sz="2400" spc="-15">
                <a:solidFill>
                  <a:srgbClr val="333333"/>
                </a:solidFill>
              </a:rPr>
              <a:t>e</a:t>
            </a:r>
            <a:r>
              <a:rPr lang="x-none" sz="2400" spc="30">
                <a:solidFill>
                  <a:srgbClr val="333333"/>
                </a:solidFill>
              </a:rPr>
              <a:t> </a:t>
            </a:r>
            <a:r>
              <a:rPr lang="x-none" sz="2400" spc="-10">
                <a:solidFill>
                  <a:srgbClr val="333333"/>
                </a:solidFill>
              </a:rPr>
              <a:t>iz</a:t>
            </a:r>
            <a:r>
              <a:rPr lang="x-none" sz="2400" spc="-5">
                <a:solidFill>
                  <a:srgbClr val="333333"/>
                </a:solidFill>
              </a:rPr>
              <a:t> </a:t>
            </a:r>
            <a:r>
              <a:rPr lang="x-none" sz="2400" spc="-10">
                <a:solidFill>
                  <a:srgbClr val="333333"/>
                </a:solidFill>
              </a:rPr>
              <a:t>l</a:t>
            </a:r>
            <a:r>
              <a:rPr lang="x-none" sz="2400" spc="-25">
                <a:solidFill>
                  <a:srgbClr val="333333"/>
                </a:solidFill>
              </a:rPr>
              <a:t>e</a:t>
            </a:r>
            <a:r>
              <a:rPr lang="x-none" sz="2400" spc="-15">
                <a:solidFill>
                  <a:srgbClr val="333333"/>
                </a:solidFill>
              </a:rPr>
              <a:t>v</a:t>
            </a:r>
            <a:r>
              <a:rPr lang="x-none" sz="2400" spc="-10">
                <a:solidFill>
                  <a:srgbClr val="333333"/>
                </a:solidFill>
              </a:rPr>
              <a:t>o</a:t>
            </a:r>
            <a:r>
              <a:rPr lang="x-none" sz="2400" spc="-15">
                <a:solidFill>
                  <a:srgbClr val="333333"/>
                </a:solidFill>
              </a:rPr>
              <a:t>g</a:t>
            </a:r>
            <a:r>
              <a:rPr lang="x-none" sz="2400" spc="15">
                <a:solidFill>
                  <a:srgbClr val="333333"/>
                </a:solidFill>
              </a:rPr>
              <a:t> </a:t>
            </a:r>
            <a:r>
              <a:rPr lang="x-none" sz="2400" spc="-15">
                <a:solidFill>
                  <a:srgbClr val="333333"/>
                </a:solidFill>
              </a:rPr>
              <a:t>dž</a:t>
            </a:r>
            <a:r>
              <a:rPr lang="x-none" sz="2400" spc="-25">
                <a:solidFill>
                  <a:srgbClr val="333333"/>
                </a:solidFill>
              </a:rPr>
              <a:t>e</a:t>
            </a:r>
            <a:r>
              <a:rPr lang="x-none" sz="2400" spc="-15">
                <a:solidFill>
                  <a:srgbClr val="333333"/>
                </a:solidFill>
              </a:rPr>
              <a:t>pa</a:t>
            </a:r>
            <a:r>
              <a:rPr lang="x-none" sz="2400" spc="20">
                <a:solidFill>
                  <a:srgbClr val="333333"/>
                </a:solidFill>
              </a:rPr>
              <a:t> </a:t>
            </a:r>
            <a:r>
              <a:rPr lang="x-none" sz="2400" spc="-10">
                <a:solidFill>
                  <a:srgbClr val="333333"/>
                </a:solidFill>
              </a:rPr>
              <a:t>i</a:t>
            </a:r>
            <a:r>
              <a:rPr lang="x-none" sz="2400" spc="-5">
                <a:solidFill>
                  <a:srgbClr val="333333"/>
                </a:solidFill>
              </a:rPr>
              <a:t> </a:t>
            </a:r>
            <a:r>
              <a:rPr lang="x-none" sz="2400" spc="-10">
                <a:solidFill>
                  <a:srgbClr val="333333"/>
                </a:solidFill>
              </a:rPr>
              <a:t>se</a:t>
            </a:r>
            <a:r>
              <a:rPr lang="x-none" sz="2400" spc="-20">
                <a:solidFill>
                  <a:srgbClr val="333333"/>
                </a:solidFill>
              </a:rPr>
              <a:t>t</a:t>
            </a:r>
            <a:r>
              <a:rPr lang="x-none" sz="2400" spc="-10">
                <a:solidFill>
                  <a:srgbClr val="333333"/>
                </a:solidFill>
              </a:rPr>
              <a:t>ite</a:t>
            </a:r>
            <a:r>
              <a:rPr lang="x-none" sz="2400" spc="25">
                <a:solidFill>
                  <a:srgbClr val="333333"/>
                </a:solidFill>
              </a:rPr>
              <a:t> </a:t>
            </a:r>
            <a:r>
              <a:rPr lang="x-none" sz="2400" spc="-15">
                <a:solidFill>
                  <a:srgbClr val="333333"/>
                </a:solidFill>
              </a:rPr>
              <a:t>se</a:t>
            </a:r>
            <a:r>
              <a:rPr lang="x-none" sz="2400" spc="-10">
                <a:solidFill>
                  <a:srgbClr val="333333"/>
                </a:solidFill>
              </a:rPr>
              <a:t> svih</a:t>
            </a:r>
            <a:r>
              <a:rPr lang="x-none" sz="2400" spc="-5">
                <a:solidFill>
                  <a:srgbClr val="333333"/>
                </a:solidFill>
              </a:rPr>
              <a:t> </a:t>
            </a:r>
            <a:r>
              <a:rPr lang="x-none" sz="2400" spc="-10">
                <a:solidFill>
                  <a:srgbClr val="333333"/>
                </a:solidFill>
              </a:rPr>
              <a:t>le</a:t>
            </a:r>
            <a:r>
              <a:rPr lang="x-none" sz="2400" spc="-40">
                <a:solidFill>
                  <a:srgbClr val="333333"/>
                </a:solidFill>
              </a:rPr>
              <a:t>p</a:t>
            </a:r>
            <a:r>
              <a:rPr lang="x-none" sz="2400" spc="-10">
                <a:solidFill>
                  <a:srgbClr val="333333"/>
                </a:solidFill>
              </a:rPr>
              <a:t>ih</a:t>
            </a:r>
            <a:r>
              <a:rPr lang="x-none" sz="2400" spc="30">
                <a:solidFill>
                  <a:srgbClr val="333333"/>
                </a:solidFill>
              </a:rPr>
              <a:t> </a:t>
            </a:r>
            <a:r>
              <a:rPr lang="x-none" sz="2400" spc="-10">
                <a:solidFill>
                  <a:srgbClr val="333333"/>
                </a:solidFill>
              </a:rPr>
              <a:t>s</a:t>
            </a:r>
            <a:r>
              <a:rPr lang="x-none" sz="2400" spc="-20">
                <a:solidFill>
                  <a:srgbClr val="333333"/>
                </a:solidFill>
              </a:rPr>
              <a:t>t</a:t>
            </a:r>
            <a:r>
              <a:rPr lang="x-none" sz="2400" spc="-15">
                <a:solidFill>
                  <a:srgbClr val="333333"/>
                </a:solidFill>
              </a:rPr>
              <a:t>v</a:t>
            </a:r>
            <a:r>
              <a:rPr lang="x-none" sz="2400" spc="-10">
                <a:solidFill>
                  <a:srgbClr val="333333"/>
                </a:solidFill>
              </a:rPr>
              <a:t>ari</a:t>
            </a:r>
            <a:r>
              <a:rPr lang="x-none" sz="2400">
                <a:solidFill>
                  <a:srgbClr val="333333"/>
                </a:solidFill>
              </a:rPr>
              <a:t> </a:t>
            </a:r>
            <a:r>
              <a:rPr lang="x-none" sz="2400" spc="-15">
                <a:solidFill>
                  <a:srgbClr val="333333"/>
                </a:solidFill>
              </a:rPr>
              <a:t>k</a:t>
            </a:r>
            <a:r>
              <a:rPr lang="x-none" sz="2400" spc="-10">
                <a:solidFill>
                  <a:srgbClr val="333333"/>
                </a:solidFill>
              </a:rPr>
              <a:t>oje ste doživeli tog </a:t>
            </a:r>
            <a:r>
              <a:rPr lang="x-none" sz="2400" spc="-15">
                <a:solidFill>
                  <a:srgbClr val="333333"/>
                </a:solidFill>
              </a:rPr>
              <a:t>dana.</a:t>
            </a:r>
            <a:endParaRPr lang="x-none" sz="2400">
              <a:solidFill>
                <a:srgbClr val="333333"/>
              </a:solidFill>
            </a:endParaRPr>
          </a:p>
          <a:p>
            <a:pPr marL="342900" marR="1007744" lvl="0" indent="-342900" defTabSz="2324100">
              <a:lnSpc>
                <a:spcPct val="100000"/>
              </a:lnSpc>
              <a:spcBef>
                <a:spcPts val="1200"/>
              </a:spcBef>
              <a:buClr>
                <a:srgbClr val="333333"/>
              </a:buClr>
              <a:buFont typeface="WingDings"/>
              <a:buChar char=""/>
              <a:tabLst>
                <a:tab pos="276225" algn="l"/>
              </a:tabLst>
            </a:pPr>
            <a:r>
              <a:rPr lang="x-none" sz="2400" spc="-15">
                <a:solidFill>
                  <a:srgbClr val="333333"/>
                </a:solidFill>
              </a:rPr>
              <a:t>Na</a:t>
            </a:r>
            <a:r>
              <a:rPr lang="x-none" sz="2400" spc="-5">
                <a:solidFill>
                  <a:srgbClr val="333333"/>
                </a:solidFill>
              </a:rPr>
              <a:t> </a:t>
            </a:r>
            <a:r>
              <a:rPr lang="x-none" sz="2400" spc="-10">
                <a:solidFill>
                  <a:srgbClr val="333333"/>
                </a:solidFill>
              </a:rPr>
              <a:t>taj</a:t>
            </a:r>
            <a:r>
              <a:rPr lang="x-none" sz="2400" spc="-15">
                <a:solidFill>
                  <a:srgbClr val="333333"/>
                </a:solidFill>
              </a:rPr>
              <a:t> način</a:t>
            </a:r>
            <a:r>
              <a:rPr lang="x-none" sz="2400" spc="-5">
                <a:solidFill>
                  <a:srgbClr val="333333"/>
                </a:solidFill>
              </a:rPr>
              <a:t> </a:t>
            </a:r>
            <a:r>
              <a:rPr lang="x-none" sz="2400" spc="-15">
                <a:solidFill>
                  <a:srgbClr val="333333"/>
                </a:solidFill>
              </a:rPr>
              <a:t>beležite</a:t>
            </a:r>
            <a:r>
              <a:rPr lang="x-none" sz="2400" spc="30">
                <a:solidFill>
                  <a:srgbClr val="333333"/>
                </a:solidFill>
              </a:rPr>
              <a:t> sva </a:t>
            </a:r>
            <a:r>
              <a:rPr lang="x-none" sz="2400" spc="-10">
                <a:solidFill>
                  <a:srgbClr val="333333"/>
                </a:solidFill>
              </a:rPr>
              <a:t>pozi</a:t>
            </a:r>
            <a:r>
              <a:rPr lang="x-none" sz="2400" spc="-20">
                <a:solidFill>
                  <a:srgbClr val="333333"/>
                </a:solidFill>
              </a:rPr>
              <a:t>t</a:t>
            </a:r>
            <a:r>
              <a:rPr lang="x-none" sz="2400" spc="-10">
                <a:solidFill>
                  <a:srgbClr val="333333"/>
                </a:solidFill>
              </a:rPr>
              <a:t>ivna,</a:t>
            </a:r>
            <a:r>
              <a:rPr lang="x-none" sz="2400" spc="15">
                <a:solidFill>
                  <a:srgbClr val="333333"/>
                </a:solidFill>
              </a:rPr>
              <a:t> </a:t>
            </a:r>
            <a:r>
              <a:rPr lang="x-none" sz="2400" spc="-10">
                <a:solidFill>
                  <a:srgbClr val="333333"/>
                </a:solidFill>
              </a:rPr>
              <a:t>le</a:t>
            </a:r>
            <a:r>
              <a:rPr lang="x-none" sz="2400" spc="-30">
                <a:solidFill>
                  <a:srgbClr val="333333"/>
                </a:solidFill>
              </a:rPr>
              <a:t>p</a:t>
            </a:r>
            <a:r>
              <a:rPr lang="x-none" sz="2400" spc="-15">
                <a:solidFill>
                  <a:srgbClr val="333333"/>
                </a:solidFill>
              </a:rPr>
              <a:t>a</a:t>
            </a:r>
            <a:r>
              <a:rPr lang="x-none" sz="2400" spc="25">
                <a:solidFill>
                  <a:srgbClr val="333333"/>
                </a:solidFill>
              </a:rPr>
              <a:t> </a:t>
            </a:r>
            <a:r>
              <a:rPr lang="x-none" sz="2400" spc="-10">
                <a:solidFill>
                  <a:srgbClr val="333333"/>
                </a:solidFill>
              </a:rPr>
              <a:t>s</a:t>
            </a:r>
            <a:r>
              <a:rPr lang="x-none" sz="2400" spc="-15">
                <a:solidFill>
                  <a:srgbClr val="333333"/>
                </a:solidFill>
              </a:rPr>
              <a:t>e</a:t>
            </a:r>
            <a:r>
              <a:rPr lang="x-none" sz="2400" spc="-20">
                <a:solidFill>
                  <a:srgbClr val="333333"/>
                </a:solidFill>
              </a:rPr>
              <a:t>ć</a:t>
            </a:r>
            <a:r>
              <a:rPr lang="x-none" sz="2400" spc="-15">
                <a:solidFill>
                  <a:srgbClr val="333333"/>
                </a:solidFill>
              </a:rPr>
              <a:t>anja</a:t>
            </a:r>
            <a:r>
              <a:rPr lang="x-none" sz="2400" spc="10">
                <a:solidFill>
                  <a:srgbClr val="333333"/>
                </a:solidFill>
              </a:rPr>
              <a:t> </a:t>
            </a:r>
            <a:r>
              <a:rPr lang="x-none" sz="2400" spc="-10">
                <a:solidFill>
                  <a:srgbClr val="333333"/>
                </a:solidFill>
              </a:rPr>
              <a:t>i </a:t>
            </a:r>
            <a:r>
              <a:rPr lang="x-none" sz="2400" spc="-5">
                <a:solidFill>
                  <a:srgbClr val="333333"/>
                </a:solidFill>
              </a:rPr>
              <a:t>u</a:t>
            </a:r>
            <a:r>
              <a:rPr lang="x-none" sz="2400" spc="-10">
                <a:solidFill>
                  <a:srgbClr val="333333"/>
                </a:solidFill>
              </a:rPr>
              <a:t>živ</a:t>
            </a:r>
            <a:r>
              <a:rPr lang="x-none" sz="2400" spc="-15">
                <a:solidFill>
                  <a:srgbClr val="333333"/>
                </a:solidFill>
              </a:rPr>
              <a:t>ajte</a:t>
            </a:r>
            <a:r>
              <a:rPr lang="x-none" sz="2400" spc="-5">
                <a:solidFill>
                  <a:srgbClr val="333333"/>
                </a:solidFill>
              </a:rPr>
              <a:t> </a:t>
            </a:r>
            <a:r>
              <a:rPr lang="x-none" sz="2400" spc="-15">
                <a:solidFill>
                  <a:srgbClr val="333333"/>
                </a:solidFill>
              </a:rPr>
              <a:t>u trenutku</a:t>
            </a:r>
            <a:r>
              <a:rPr lang="x-none" sz="2400" spc="-10">
                <a:solidFill>
                  <a:srgbClr val="333333"/>
                </a:solidFill>
              </a:rPr>
              <a:t>.</a:t>
            </a:r>
            <a:r>
              <a:rPr lang="x-none" sz="2400">
                <a:solidFill>
                  <a:srgbClr val="333333"/>
                </a:solidFill>
              </a:rPr>
              <a:t> </a:t>
            </a:r>
            <a:r>
              <a:rPr lang="x-none" sz="2400" spc="-15">
                <a:solidFill>
                  <a:srgbClr val="333333"/>
                </a:solidFill>
              </a:rPr>
              <a:t>Na</a:t>
            </a:r>
            <a:r>
              <a:rPr lang="x-none" sz="2400" spc="-5">
                <a:solidFill>
                  <a:srgbClr val="333333"/>
                </a:solidFill>
              </a:rPr>
              <a:t> </a:t>
            </a:r>
            <a:r>
              <a:rPr lang="x-none" sz="2400" spc="-15">
                <a:solidFill>
                  <a:srgbClr val="333333"/>
                </a:solidFill>
              </a:rPr>
              <a:t>žalost</a:t>
            </a:r>
            <a:r>
              <a:rPr lang="x-none" sz="2400" spc="-10">
                <a:solidFill>
                  <a:srgbClr val="333333"/>
                </a:solidFill>
              </a:rPr>
              <a:t>,</a:t>
            </a:r>
            <a:r>
              <a:rPr lang="x-none" sz="2400" spc="15">
                <a:solidFill>
                  <a:srgbClr val="333333"/>
                </a:solidFill>
              </a:rPr>
              <a:t> i suviše </a:t>
            </a:r>
            <a:r>
              <a:rPr lang="x-none" sz="2400" spc="-10">
                <a:solidFill>
                  <a:srgbClr val="333333"/>
                </a:solidFill>
              </a:rPr>
              <a:t>č</a:t>
            </a:r>
            <a:r>
              <a:rPr lang="x-none" sz="2400" spc="-25">
                <a:solidFill>
                  <a:srgbClr val="333333"/>
                </a:solidFill>
              </a:rPr>
              <a:t>e</a:t>
            </a:r>
            <a:r>
              <a:rPr lang="x-none" sz="2400" spc="-10">
                <a:solidFill>
                  <a:srgbClr val="333333"/>
                </a:solidFill>
              </a:rPr>
              <a:t>s</a:t>
            </a:r>
            <a:r>
              <a:rPr lang="x-none" sz="2400" spc="-20">
                <a:solidFill>
                  <a:srgbClr val="333333"/>
                </a:solidFill>
              </a:rPr>
              <a:t>t</a:t>
            </a:r>
            <a:r>
              <a:rPr lang="x-none" sz="2400" spc="-15">
                <a:solidFill>
                  <a:srgbClr val="333333"/>
                </a:solidFill>
              </a:rPr>
              <a:t>o</a:t>
            </a:r>
            <a:r>
              <a:rPr lang="x-none" sz="2400" spc="10">
                <a:solidFill>
                  <a:srgbClr val="333333"/>
                </a:solidFill>
              </a:rPr>
              <a:t> ne primećujemo </a:t>
            </a:r>
            <a:r>
              <a:rPr lang="x-none" sz="2400" spc="-15">
                <a:solidFill>
                  <a:srgbClr val="333333"/>
                </a:solidFill>
              </a:rPr>
              <a:t>p</a:t>
            </a:r>
            <a:r>
              <a:rPr lang="x-none" sz="2400" spc="-25">
                <a:solidFill>
                  <a:srgbClr val="333333"/>
                </a:solidFill>
              </a:rPr>
              <a:t>r</a:t>
            </a:r>
            <a:r>
              <a:rPr lang="x-none" sz="2400" spc="-10">
                <a:solidFill>
                  <a:srgbClr val="333333"/>
                </a:solidFill>
              </a:rPr>
              <a:t>ija</a:t>
            </a:r>
            <a:r>
              <a:rPr lang="x-none" sz="2400" spc="-20">
                <a:solidFill>
                  <a:srgbClr val="333333"/>
                </a:solidFill>
              </a:rPr>
              <a:t>t</a:t>
            </a:r>
            <a:r>
              <a:rPr lang="x-none" sz="2400" spc="-15">
                <a:solidFill>
                  <a:srgbClr val="333333"/>
                </a:solidFill>
              </a:rPr>
              <a:t>ne</a:t>
            </a:r>
            <a:r>
              <a:rPr lang="x-none" sz="2400" spc="30">
                <a:solidFill>
                  <a:srgbClr val="333333"/>
                </a:solidFill>
              </a:rPr>
              <a:t> </a:t>
            </a:r>
            <a:r>
              <a:rPr lang="x-none" sz="2400" spc="-10">
                <a:solidFill>
                  <a:srgbClr val="333333"/>
                </a:solidFill>
              </a:rPr>
              <a:t>s</a:t>
            </a:r>
            <a:r>
              <a:rPr lang="x-none" sz="2400" spc="-20">
                <a:solidFill>
                  <a:srgbClr val="333333"/>
                </a:solidFill>
              </a:rPr>
              <a:t>t</a:t>
            </a:r>
            <a:r>
              <a:rPr lang="x-none" sz="2400" spc="-10">
                <a:solidFill>
                  <a:srgbClr val="333333"/>
                </a:solidFill>
              </a:rPr>
              <a:t>vari</a:t>
            </a:r>
            <a:r>
              <a:rPr lang="x-none" sz="2400" spc="5">
                <a:solidFill>
                  <a:srgbClr val="333333"/>
                </a:solidFill>
              </a:rPr>
              <a:t> </a:t>
            </a:r>
            <a:r>
              <a:rPr lang="x-none" sz="2400" spc="-10">
                <a:solidFill>
                  <a:srgbClr val="333333"/>
                </a:solidFill>
              </a:rPr>
              <a:t>i</a:t>
            </a:r>
            <a:r>
              <a:rPr lang="x-none" sz="2400" spc="-5">
                <a:solidFill>
                  <a:srgbClr val="333333"/>
                </a:solidFill>
              </a:rPr>
              <a:t> </a:t>
            </a:r>
            <a:r>
              <a:rPr lang="x-none" sz="2400" spc="-15">
                <a:solidFill>
                  <a:srgbClr val="333333"/>
                </a:solidFill>
              </a:rPr>
              <a:t>puš</a:t>
            </a:r>
            <a:r>
              <a:rPr lang="x-none" sz="2400" spc="-20">
                <a:solidFill>
                  <a:srgbClr val="333333"/>
                </a:solidFill>
              </a:rPr>
              <a:t>t</a:t>
            </a:r>
            <a:r>
              <a:rPr lang="x-none" sz="2400" spc="-15">
                <a:solidFill>
                  <a:srgbClr val="333333"/>
                </a:solidFill>
              </a:rPr>
              <a:t>amo</a:t>
            </a:r>
            <a:r>
              <a:rPr lang="x-none" sz="2400" spc="5">
                <a:solidFill>
                  <a:srgbClr val="333333"/>
                </a:solidFill>
              </a:rPr>
              <a:t> </a:t>
            </a:r>
            <a:r>
              <a:rPr lang="x-none" sz="2400" spc="-10">
                <a:solidFill>
                  <a:srgbClr val="333333"/>
                </a:solidFill>
              </a:rPr>
              <a:t>ih</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p</a:t>
            </a:r>
            <a:r>
              <a:rPr lang="x-none" sz="2400" spc="-25">
                <a:solidFill>
                  <a:srgbClr val="333333"/>
                </a:solidFill>
              </a:rPr>
              <a:t>r</a:t>
            </a:r>
            <a:r>
              <a:rPr lang="x-none" sz="2400" spc="-15">
                <a:solidFill>
                  <a:srgbClr val="333333"/>
                </a:solidFill>
              </a:rPr>
              <a:t>e</a:t>
            </a:r>
            <a:r>
              <a:rPr lang="x-none" sz="2400" spc="-25">
                <a:solidFill>
                  <a:srgbClr val="333333"/>
                </a:solidFill>
              </a:rPr>
              <a:t>b</a:t>
            </a:r>
            <a:r>
              <a:rPr lang="x-none" sz="2400" spc="-10">
                <a:solidFill>
                  <a:srgbClr val="333333"/>
                </a:solidFill>
              </a:rPr>
              <a:t>rzo </a:t>
            </a:r>
            <a:r>
              <a:rPr lang="x-none" sz="2400" spc="-15">
                <a:solidFill>
                  <a:srgbClr val="333333"/>
                </a:solidFill>
              </a:rPr>
              <a:t>p</a:t>
            </a:r>
            <a:r>
              <a:rPr lang="x-none" sz="2400" spc="-20">
                <a:solidFill>
                  <a:srgbClr val="333333"/>
                </a:solidFill>
              </a:rPr>
              <a:t>r</a:t>
            </a:r>
            <a:r>
              <a:rPr lang="x-none" sz="2400" spc="-15">
                <a:solidFill>
                  <a:srgbClr val="333333"/>
                </a:solidFill>
              </a:rPr>
              <a:t>ođu</a:t>
            </a:r>
            <a:r>
              <a:rPr lang="x-none" sz="2400" spc="-10">
                <a:solidFill>
                  <a:srgbClr val="333333"/>
                </a:solidFill>
              </a:rPr>
              <a:t>.</a:t>
            </a: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Domaći zadatak</a:t>
            </a:r>
            <a:endParaRPr sz="3600" dirty="0">
              <a:latin typeface="+mn-lt"/>
              <a:ea typeface="+mn-ea"/>
              <a:cs typeface="+mn-cs"/>
            </a:endParaRPr>
          </a:p>
        </p:txBody>
      </p:sp>
      <p:sp>
        <p:nvSpPr>
          <p:cNvPr id="7" name="Content Placeholder 6"/>
          <p:cNvSpPr>
            <a:spLocks noGrp="1"/>
          </p:cNvSpPr>
          <p:nvPr>
            <p:ph idx="1"/>
          </p:nvPr>
        </p:nvSpPr>
        <p:spPr/>
        <p:txBody>
          <a:bodyPr/>
          <a:lstStyle/>
          <a:p>
            <a:pPr marR="501015" lvl="0" defTabSz="914400">
              <a:lnSpc>
                <a:spcPct val="100000"/>
              </a:lnSpc>
              <a:spcBef>
                <a:spcPts val="1200"/>
              </a:spcBef>
            </a:pPr>
            <a:r>
              <a:rPr lang="x-none" sz="2400" spc="-15">
                <a:solidFill>
                  <a:srgbClr val="004992"/>
                </a:solidFill>
              </a:rPr>
              <a:t>Saveti kako</a:t>
            </a:r>
            <a:r>
              <a:rPr lang="x-none" sz="2400" spc="-20">
                <a:solidFill>
                  <a:srgbClr val="004992"/>
                </a:solidFill>
              </a:rPr>
              <a:t> </a:t>
            </a:r>
            <a:r>
              <a:rPr lang="x-none" sz="2400">
                <a:solidFill>
                  <a:srgbClr val="004992"/>
                </a:solidFill>
              </a:rPr>
              <a:t>da </a:t>
            </a:r>
            <a:r>
              <a:rPr lang="x-none" sz="2400" spc="-10">
                <a:solidFill>
                  <a:srgbClr val="004992"/>
                </a:solidFill>
              </a:rPr>
              <a:t>cenite</a:t>
            </a:r>
            <a:r>
              <a:rPr lang="x-none" sz="2400" spc="10">
                <a:solidFill>
                  <a:srgbClr val="004992"/>
                </a:solidFill>
              </a:rPr>
              <a:t> </a:t>
            </a:r>
            <a:r>
              <a:rPr lang="x-none" sz="2400" spc="5">
                <a:solidFill>
                  <a:srgbClr val="004992"/>
                </a:solidFill>
              </a:rPr>
              <a:t>p</a:t>
            </a:r>
            <a:r>
              <a:rPr lang="x-none" sz="2400" spc="-20">
                <a:solidFill>
                  <a:srgbClr val="004992"/>
                </a:solidFill>
              </a:rPr>
              <a:t>o</a:t>
            </a:r>
            <a:r>
              <a:rPr lang="x-none" sz="2400">
                <a:solidFill>
                  <a:srgbClr val="004992"/>
                </a:solidFill>
              </a:rPr>
              <a:t>zi</a:t>
            </a:r>
            <a:r>
              <a:rPr lang="x-none" sz="2400" spc="-5">
                <a:solidFill>
                  <a:srgbClr val="004992"/>
                </a:solidFill>
              </a:rPr>
              <a:t>t</a:t>
            </a:r>
            <a:r>
              <a:rPr lang="x-none" sz="2400">
                <a:solidFill>
                  <a:srgbClr val="004992"/>
                </a:solidFill>
              </a:rPr>
              <a:t>iv</a:t>
            </a:r>
            <a:r>
              <a:rPr lang="x-none" sz="2400" spc="-15">
                <a:solidFill>
                  <a:srgbClr val="004992"/>
                </a:solidFill>
              </a:rPr>
              <a:t>ne</a:t>
            </a:r>
            <a:r>
              <a:rPr lang="x-none" sz="2400" spc="-20">
                <a:solidFill>
                  <a:srgbClr val="004992"/>
                </a:solidFill>
              </a:rPr>
              <a:t> </a:t>
            </a:r>
            <a:r>
              <a:rPr lang="x-none" sz="2400" spc="-10">
                <a:solidFill>
                  <a:srgbClr val="004992"/>
                </a:solidFill>
              </a:rPr>
              <a:t>stvari</a:t>
            </a:r>
            <a:r>
              <a:rPr lang="x-none" sz="2400" spc="-5">
                <a:solidFill>
                  <a:srgbClr val="004992"/>
                </a:solidFill>
              </a:rPr>
              <a:t> </a:t>
            </a:r>
            <a:r>
              <a:rPr lang="x-none" sz="2400" spc="-15">
                <a:solidFill>
                  <a:srgbClr val="004992"/>
                </a:solidFill>
              </a:rPr>
              <a:t>koje</a:t>
            </a:r>
            <a:r>
              <a:rPr lang="x-none" sz="2400" spc="-10">
                <a:solidFill>
                  <a:srgbClr val="004992"/>
                </a:solidFill>
              </a:rPr>
              <a:t> </a:t>
            </a:r>
            <a:r>
              <a:rPr lang="x-none" sz="2400">
                <a:solidFill>
                  <a:srgbClr val="004992"/>
                </a:solidFill>
              </a:rPr>
              <a:t>vam</a:t>
            </a:r>
            <a:r>
              <a:rPr lang="x-none" sz="2400" spc="-10">
                <a:solidFill>
                  <a:srgbClr val="004992"/>
                </a:solidFill>
              </a:rPr>
              <a:t> </a:t>
            </a:r>
            <a:r>
              <a:rPr lang="x-none" sz="2400" spc="-15">
                <a:solidFill>
                  <a:srgbClr val="004992"/>
                </a:solidFill>
              </a:rPr>
              <a:t>se</a:t>
            </a:r>
            <a:r>
              <a:rPr lang="x-none" sz="2400" spc="5">
                <a:solidFill>
                  <a:srgbClr val="004992"/>
                </a:solidFill>
              </a:rPr>
              <a:t> </a:t>
            </a:r>
            <a:r>
              <a:rPr lang="x-none" sz="2400" spc="-15">
                <a:solidFill>
                  <a:srgbClr val="004992"/>
                </a:solidFill>
              </a:rPr>
              <a:t>dogode</a:t>
            </a:r>
            <a:r>
              <a:rPr lang="x-none" sz="2400" spc="5">
                <a:solidFill>
                  <a:srgbClr val="004992"/>
                </a:solidFill>
              </a:rPr>
              <a:t> </a:t>
            </a:r>
            <a:r>
              <a:rPr lang="x-none" sz="2400" spc="-15">
                <a:solidFill>
                  <a:srgbClr val="004992"/>
                </a:solidFill>
              </a:rPr>
              <a:t>u toku</a:t>
            </a:r>
            <a:r>
              <a:rPr lang="x-none" sz="2400" spc="-10">
                <a:solidFill>
                  <a:srgbClr val="004992"/>
                </a:solidFill>
              </a:rPr>
              <a:t> </a:t>
            </a:r>
            <a:r>
              <a:rPr lang="x-none" sz="2400" spc="-15">
                <a:solidFill>
                  <a:srgbClr val="004992"/>
                </a:solidFill>
              </a:rPr>
              <a:t>dan</a:t>
            </a:r>
            <a:r>
              <a:rPr lang="x-none" sz="2400" spc="-20">
                <a:solidFill>
                  <a:srgbClr val="004992"/>
                </a:solidFill>
              </a:rPr>
              <a:t>a</a:t>
            </a:r>
            <a:r>
              <a:rPr lang="x-none" sz="2400">
                <a:solidFill>
                  <a:srgbClr val="004992"/>
                </a:solidFill>
              </a:rPr>
              <a:t>:</a:t>
            </a:r>
          </a:p>
          <a:p>
            <a:pPr marL="342900" marR="422909" lvl="0" indent="-342900" defTabSz="914400">
              <a:lnSpc>
                <a:spcPct val="100000"/>
              </a:lnSpc>
              <a:spcBef>
                <a:spcPts val="1200"/>
              </a:spcBef>
              <a:buClr>
                <a:srgbClr val="333333"/>
              </a:buClr>
              <a:buFont typeface="WingDings"/>
              <a:buChar char=""/>
              <a:tabLst>
                <a:tab pos="277495" algn="l"/>
              </a:tabLst>
            </a:pPr>
            <a:r>
              <a:rPr lang="x-none" sz="2400" spc="-25">
                <a:solidFill>
                  <a:srgbClr val="333333"/>
                </a:solidFill>
              </a:rPr>
              <a:t>K</a:t>
            </a:r>
            <a:r>
              <a:rPr lang="x-none" sz="2400" spc="-15">
                <a:solidFill>
                  <a:srgbClr val="333333"/>
                </a:solidFill>
              </a:rPr>
              <a:t>ad</a:t>
            </a:r>
            <a:r>
              <a:rPr lang="x-none" sz="2400" spc="-5">
                <a:solidFill>
                  <a:srgbClr val="333333"/>
                </a:solidFill>
              </a:rPr>
              <a:t> </a:t>
            </a:r>
            <a:r>
              <a:rPr lang="x-none" sz="2400" spc="-15">
                <a:solidFill>
                  <a:srgbClr val="333333"/>
                </a:solidFill>
              </a:rPr>
              <a:t>napu</a:t>
            </a:r>
            <a:r>
              <a:rPr lang="x-none" sz="2400" spc="-20">
                <a:solidFill>
                  <a:srgbClr val="333333"/>
                </a:solidFill>
              </a:rPr>
              <a:t>s</a:t>
            </a:r>
            <a:r>
              <a:rPr lang="x-none" sz="2400" spc="-10">
                <a:solidFill>
                  <a:srgbClr val="333333"/>
                </a:solidFill>
              </a:rPr>
              <a:t>tite</a:t>
            </a:r>
            <a:r>
              <a:rPr lang="x-none" sz="2400" spc="15">
                <a:solidFill>
                  <a:srgbClr val="333333"/>
                </a:solidFill>
              </a:rPr>
              <a:t> </a:t>
            </a:r>
            <a:r>
              <a:rPr lang="x-none" sz="2400" spc="-15">
                <a:solidFill>
                  <a:srgbClr val="333333"/>
                </a:solidFill>
              </a:rPr>
              <a:t>kuć</a:t>
            </a:r>
            <a:r>
              <a:rPr lang="x-none" sz="2400" spc="-10">
                <a:solidFill>
                  <a:srgbClr val="333333"/>
                </a:solidFill>
              </a:rPr>
              <a:t>u,</a:t>
            </a:r>
            <a:r>
              <a:rPr lang="x-none" sz="2400" spc="-5">
                <a:solidFill>
                  <a:srgbClr val="333333"/>
                </a:solidFill>
              </a:rPr>
              <a:t> </a:t>
            </a:r>
            <a:r>
              <a:rPr lang="x-none" sz="2400" spc="-15">
                <a:solidFill>
                  <a:srgbClr val="333333"/>
                </a:solidFill>
              </a:rPr>
              <a:t>uzmite</a:t>
            </a:r>
            <a:r>
              <a:rPr lang="x-none" sz="2400">
                <a:solidFill>
                  <a:srgbClr val="333333"/>
                </a:solidFill>
              </a:rPr>
              <a:t> </a:t>
            </a:r>
            <a:r>
              <a:rPr lang="x-none" sz="2400" spc="-15">
                <a:solidFill>
                  <a:srgbClr val="333333"/>
                </a:solidFill>
              </a:rPr>
              <a:t>šaku</a:t>
            </a:r>
            <a:r>
              <a:rPr lang="x-none" sz="2400" spc="-5">
                <a:solidFill>
                  <a:srgbClr val="333333"/>
                </a:solidFill>
              </a:rPr>
              <a:t> </a:t>
            </a:r>
            <a:r>
              <a:rPr lang="x-none" sz="2400" spc="-10">
                <a:solidFill>
                  <a:srgbClr val="333333"/>
                </a:solidFill>
              </a:rPr>
              <a:t>kugli</a:t>
            </a:r>
            <a:r>
              <a:rPr lang="x-none" sz="2400" spc="-20">
                <a:solidFill>
                  <a:srgbClr val="333333"/>
                </a:solidFill>
              </a:rPr>
              <a:t>c</a:t>
            </a:r>
            <a:r>
              <a:rPr lang="x-none" sz="2400" spc="-15">
                <a:solidFill>
                  <a:srgbClr val="333333"/>
                </a:solidFill>
              </a:rPr>
              <a:t>a</a:t>
            </a:r>
            <a:r>
              <a:rPr lang="x-none" sz="2400" spc="25">
                <a:solidFill>
                  <a:srgbClr val="333333"/>
                </a:solidFill>
              </a:rPr>
              <a:t> </a:t>
            </a:r>
            <a:r>
              <a:rPr lang="x-none" sz="2400" spc="-10">
                <a:solidFill>
                  <a:srgbClr val="333333"/>
                </a:solidFill>
              </a:rPr>
              <a:t>i</a:t>
            </a:r>
            <a:r>
              <a:rPr lang="x-none" sz="2400" spc="-5">
                <a:solidFill>
                  <a:srgbClr val="333333"/>
                </a:solidFill>
              </a:rPr>
              <a:t> </a:t>
            </a:r>
            <a:r>
              <a:rPr lang="x-none" sz="2400" spc="-10">
                <a:solidFill>
                  <a:srgbClr val="333333"/>
                </a:solidFill>
              </a:rPr>
              <a:t>stavite</a:t>
            </a:r>
            <a:r>
              <a:rPr lang="x-none" sz="2400" spc="5">
                <a:solidFill>
                  <a:srgbClr val="333333"/>
                </a:solidFill>
              </a:rPr>
              <a:t> </a:t>
            </a:r>
            <a:r>
              <a:rPr lang="x-none" sz="2400" spc="-10">
                <a:solidFill>
                  <a:srgbClr val="333333"/>
                </a:solidFill>
              </a:rPr>
              <a:t>ih</a:t>
            </a:r>
            <a:r>
              <a:rPr lang="x-none" sz="2400" spc="-5">
                <a:solidFill>
                  <a:srgbClr val="333333"/>
                </a:solidFill>
              </a:rPr>
              <a:t> </a:t>
            </a:r>
            <a:r>
              <a:rPr lang="x-none" sz="2400" spc="-15">
                <a:solidFill>
                  <a:srgbClr val="333333"/>
                </a:solidFill>
              </a:rPr>
              <a:t>u</a:t>
            </a:r>
            <a:r>
              <a:rPr lang="x-none" sz="2400" spc="-5">
                <a:solidFill>
                  <a:srgbClr val="333333"/>
                </a:solidFill>
              </a:rPr>
              <a:t> </a:t>
            </a:r>
            <a:r>
              <a:rPr lang="x-none" sz="2400" spc="-25">
                <a:solidFill>
                  <a:srgbClr val="333333"/>
                </a:solidFill>
              </a:rPr>
              <a:t>d</a:t>
            </a:r>
            <a:r>
              <a:rPr lang="x-none" sz="2400" spc="-15">
                <a:solidFill>
                  <a:srgbClr val="333333"/>
                </a:solidFill>
              </a:rPr>
              <a:t>e</a:t>
            </a:r>
            <a:r>
              <a:rPr lang="x-none" sz="2400" spc="-20">
                <a:solidFill>
                  <a:srgbClr val="333333"/>
                </a:solidFill>
              </a:rPr>
              <a:t>s</a:t>
            </a:r>
            <a:r>
              <a:rPr lang="x-none" sz="2400" spc="-10">
                <a:solidFill>
                  <a:srgbClr val="333333"/>
                </a:solidFill>
              </a:rPr>
              <a:t>ni</a:t>
            </a:r>
            <a:r>
              <a:rPr lang="x-none" sz="2400" spc="25">
                <a:solidFill>
                  <a:srgbClr val="333333"/>
                </a:solidFill>
              </a:rPr>
              <a:t> </a:t>
            </a:r>
            <a:r>
              <a:rPr lang="x-none" sz="2400" spc="-15">
                <a:solidFill>
                  <a:srgbClr val="333333"/>
                </a:solidFill>
              </a:rPr>
              <a:t>dž</a:t>
            </a:r>
            <a:r>
              <a:rPr lang="x-none" sz="2400" spc="-25">
                <a:solidFill>
                  <a:srgbClr val="333333"/>
                </a:solidFill>
              </a:rPr>
              <a:t>e</a:t>
            </a:r>
            <a:r>
              <a:rPr lang="x-none" sz="2400" spc="-15">
                <a:solidFill>
                  <a:srgbClr val="333333"/>
                </a:solidFill>
              </a:rPr>
              <a:t>p</a:t>
            </a:r>
            <a:r>
              <a:rPr lang="x-none" sz="2400" spc="-10">
                <a:solidFill>
                  <a:srgbClr val="333333"/>
                </a:solidFill>
              </a:rPr>
              <a:t> </a:t>
            </a:r>
            <a:r>
              <a:rPr lang="x-none" sz="2400" spc="-15">
                <a:solidFill>
                  <a:srgbClr val="333333"/>
                </a:solidFill>
              </a:rPr>
              <a:t>(pa</a:t>
            </a:r>
            <a:r>
              <a:rPr lang="x-none" sz="2400" spc="-20">
                <a:solidFill>
                  <a:srgbClr val="333333"/>
                </a:solidFill>
              </a:rPr>
              <a:t>s</a:t>
            </a:r>
            <a:r>
              <a:rPr lang="x-none" sz="2400" spc="-10">
                <a:solidFill>
                  <a:srgbClr val="333333"/>
                </a:solidFill>
              </a:rPr>
              <a:t>ul</a:t>
            </a:r>
            <a:r>
              <a:rPr lang="x-none" sz="2400" spc="-25">
                <a:solidFill>
                  <a:srgbClr val="333333"/>
                </a:solidFill>
              </a:rPr>
              <a:t>j</a:t>
            </a:r>
            <a:r>
              <a:rPr lang="x-none" sz="2400" spc="-10">
                <a:solidFill>
                  <a:srgbClr val="333333"/>
                </a:solidFill>
              </a:rPr>
              <a:t>,</a:t>
            </a:r>
            <a:r>
              <a:rPr lang="x-none" sz="2400" spc="5">
                <a:solidFill>
                  <a:srgbClr val="333333"/>
                </a:solidFill>
              </a:rPr>
              <a:t> </a:t>
            </a:r>
            <a:r>
              <a:rPr lang="x-none" sz="2400" spc="-15">
                <a:solidFill>
                  <a:srgbClr val="333333"/>
                </a:solidFill>
              </a:rPr>
              <a:t>kl</a:t>
            </a:r>
            <a:r>
              <a:rPr lang="x-none" sz="2400" spc="-10">
                <a:solidFill>
                  <a:srgbClr val="333333"/>
                </a:solidFill>
              </a:rPr>
              <a:t>i</a:t>
            </a:r>
            <a:r>
              <a:rPr lang="x-none" sz="2400" spc="-20">
                <a:solidFill>
                  <a:srgbClr val="333333"/>
                </a:solidFill>
              </a:rPr>
              <a:t>k</a:t>
            </a:r>
            <a:r>
              <a:rPr lang="x-none" sz="2400" spc="-15">
                <a:solidFill>
                  <a:srgbClr val="333333"/>
                </a:solidFill>
              </a:rPr>
              <a:t>e</a:t>
            </a:r>
            <a:r>
              <a:rPr lang="x-none" sz="2400" spc="-20">
                <a:solidFill>
                  <a:srgbClr val="333333"/>
                </a:solidFill>
              </a:rPr>
              <a:t>r</a:t>
            </a:r>
            <a:r>
              <a:rPr lang="x-none" sz="2400" spc="-10">
                <a:solidFill>
                  <a:srgbClr val="333333"/>
                </a:solidFill>
              </a:rPr>
              <a:t>i</a:t>
            </a:r>
            <a:r>
              <a:rPr lang="x-none" sz="2400" spc="30">
                <a:solidFill>
                  <a:srgbClr val="333333"/>
                </a:solidFill>
              </a:rPr>
              <a:t> </a:t>
            </a:r>
            <a:r>
              <a:rPr lang="x-none" sz="2400" spc="-10">
                <a:solidFill>
                  <a:srgbClr val="333333"/>
                </a:solidFill>
              </a:rPr>
              <a:t>it</a:t>
            </a:r>
            <a:r>
              <a:rPr lang="x-none" sz="2400" spc="-30">
                <a:solidFill>
                  <a:srgbClr val="333333"/>
                </a:solidFill>
              </a:rPr>
              <a:t>d</a:t>
            </a:r>
            <a:r>
              <a:rPr lang="x-none" sz="2400" spc="-10">
                <a:solidFill>
                  <a:srgbClr val="333333"/>
                </a:solidFill>
              </a:rPr>
              <a:t>.)</a:t>
            </a:r>
            <a:r>
              <a:rPr lang="de-DE" sz="2400" spc="-10" dirty="0">
                <a:solidFill>
                  <a:srgbClr val="333333"/>
                </a:solidFill>
              </a:rPr>
              <a:t>.</a:t>
            </a:r>
            <a:endParaRPr lang="x-none" sz="2400">
              <a:solidFill>
                <a:srgbClr val="333333"/>
              </a:solidFill>
            </a:endParaRPr>
          </a:p>
          <a:p>
            <a:pPr marL="342900" marR="361950" lvl="0" indent="-342900" defTabSz="914400">
              <a:lnSpc>
                <a:spcPct val="100000"/>
              </a:lnSpc>
              <a:spcBef>
                <a:spcPts val="1200"/>
              </a:spcBef>
              <a:buClr>
                <a:srgbClr val="333333"/>
              </a:buClr>
              <a:buFont typeface="WingDings"/>
              <a:buChar char=""/>
              <a:tabLst>
                <a:tab pos="277495" algn="l"/>
                <a:tab pos="1614170" algn="l"/>
              </a:tabLst>
            </a:pPr>
            <a:r>
              <a:rPr lang="x-none" sz="2400" spc="-15">
                <a:solidFill>
                  <a:srgbClr val="333333"/>
                </a:solidFill>
              </a:rPr>
              <a:t>Sva</a:t>
            </a:r>
            <a:r>
              <a:rPr lang="x-none" sz="2400" spc="-10">
                <a:solidFill>
                  <a:srgbClr val="333333"/>
                </a:solidFill>
              </a:rPr>
              <a:t>ki</a:t>
            </a:r>
            <a:r>
              <a:rPr lang="x-none" sz="2400" spc="-5">
                <a:solidFill>
                  <a:srgbClr val="333333"/>
                </a:solidFill>
              </a:rPr>
              <a:t> </a:t>
            </a:r>
            <a:r>
              <a:rPr lang="x-none" sz="2400" spc="-15">
                <a:solidFill>
                  <a:srgbClr val="333333"/>
                </a:solidFill>
              </a:rPr>
              <a:t>put</a:t>
            </a:r>
            <a:r>
              <a:rPr lang="x-none" sz="2400" spc="-5">
                <a:solidFill>
                  <a:srgbClr val="333333"/>
                </a:solidFill>
              </a:rPr>
              <a:t> </a:t>
            </a:r>
            <a:r>
              <a:rPr lang="x-none" sz="2400" spc="-10">
                <a:solidFill>
                  <a:srgbClr val="333333"/>
                </a:solidFill>
              </a:rPr>
              <a:t>k</a:t>
            </a:r>
            <a:r>
              <a:rPr lang="x-none" sz="2400" spc="-15">
                <a:solidFill>
                  <a:srgbClr val="333333"/>
                </a:solidFill>
              </a:rPr>
              <a:t>ad</a:t>
            </a:r>
            <a:r>
              <a:rPr lang="x-none" sz="2400" spc="-5">
                <a:solidFill>
                  <a:srgbClr val="333333"/>
                </a:solidFill>
              </a:rPr>
              <a:t> </a:t>
            </a:r>
            <a:r>
              <a:rPr lang="x-none" sz="2400" spc="-15">
                <a:solidFill>
                  <a:srgbClr val="333333"/>
                </a:solidFill>
              </a:rPr>
              <a:t>se</a:t>
            </a:r>
            <a:r>
              <a:rPr lang="x-none" sz="2400" spc="-10">
                <a:solidFill>
                  <a:srgbClr val="333333"/>
                </a:solidFill>
              </a:rPr>
              <a:t> </a:t>
            </a:r>
            <a:r>
              <a:rPr lang="x-none" sz="2400" spc="-15">
                <a:solidFill>
                  <a:srgbClr val="333333"/>
                </a:solidFill>
              </a:rPr>
              <a:t>de</a:t>
            </a:r>
            <a:r>
              <a:rPr lang="x-none" sz="2400" spc="-20">
                <a:solidFill>
                  <a:srgbClr val="333333"/>
                </a:solidFill>
              </a:rPr>
              <a:t>s</a:t>
            </a:r>
            <a:r>
              <a:rPr lang="x-none" sz="2400" spc="-10">
                <a:solidFill>
                  <a:srgbClr val="333333"/>
                </a:solidFill>
              </a:rPr>
              <a:t>i</a:t>
            </a:r>
            <a:r>
              <a:rPr lang="x-none" sz="2400" spc="25">
                <a:solidFill>
                  <a:srgbClr val="333333"/>
                </a:solidFill>
              </a:rPr>
              <a:t> </a:t>
            </a:r>
            <a:r>
              <a:rPr lang="x-none" sz="2400" spc="-15">
                <a:solidFill>
                  <a:srgbClr val="333333"/>
                </a:solidFill>
              </a:rPr>
              <a:t>ne</a:t>
            </a:r>
            <a:r>
              <a:rPr lang="x-none" sz="2400" spc="-20">
                <a:solidFill>
                  <a:srgbClr val="333333"/>
                </a:solidFill>
              </a:rPr>
              <a:t>š</a:t>
            </a:r>
            <a:r>
              <a:rPr lang="x-none" sz="2400" spc="-10">
                <a:solidFill>
                  <a:srgbClr val="333333"/>
                </a:solidFill>
              </a:rPr>
              <a:t>to</a:t>
            </a:r>
            <a:r>
              <a:rPr lang="x-none" sz="2400" spc="10">
                <a:solidFill>
                  <a:srgbClr val="333333"/>
                </a:solidFill>
              </a:rPr>
              <a:t> </a:t>
            </a:r>
            <a:r>
              <a:rPr lang="x-none" sz="2400" spc="-10">
                <a:solidFill>
                  <a:srgbClr val="333333"/>
                </a:solidFill>
              </a:rPr>
              <a:t>pozi</a:t>
            </a:r>
            <a:r>
              <a:rPr lang="x-none" sz="2400" spc="-20">
                <a:solidFill>
                  <a:srgbClr val="333333"/>
                </a:solidFill>
              </a:rPr>
              <a:t>t</a:t>
            </a:r>
            <a:r>
              <a:rPr lang="x-none" sz="2400" spc="-10">
                <a:solidFill>
                  <a:srgbClr val="333333"/>
                </a:solidFill>
              </a:rPr>
              <a:t>ivno</a:t>
            </a:r>
            <a:r>
              <a:rPr lang="x-none" sz="2400" spc="35">
                <a:solidFill>
                  <a:srgbClr val="333333"/>
                </a:solidFill>
              </a:rPr>
              <a:t> </a:t>
            </a:r>
            <a:r>
              <a:rPr lang="x-none" sz="2400" spc="-10">
                <a:solidFill>
                  <a:srgbClr val="333333"/>
                </a:solidFill>
              </a:rPr>
              <a:t>(</a:t>
            </a:r>
            <a:r>
              <a:rPr lang="x-none" sz="2400" spc="-15">
                <a:solidFill>
                  <a:srgbClr val="333333"/>
                </a:solidFill>
              </a:rPr>
              <a:t>np</a:t>
            </a:r>
            <a:r>
              <a:rPr lang="x-none" sz="2400" spc="-25">
                <a:solidFill>
                  <a:srgbClr val="333333"/>
                </a:solidFill>
              </a:rPr>
              <a:t>r</a:t>
            </a:r>
            <a:r>
              <a:rPr lang="x-none" sz="2400" spc="-10">
                <a:solidFill>
                  <a:srgbClr val="333333"/>
                </a:solidFill>
              </a:rPr>
              <a:t>.</a:t>
            </a:r>
            <a:r>
              <a:rPr lang="x-none" sz="2400" spc="5">
                <a:solidFill>
                  <a:srgbClr val="333333"/>
                </a:solidFill>
              </a:rPr>
              <a:t> </a:t>
            </a:r>
            <a:r>
              <a:rPr lang="x-none" sz="2400" spc="-15">
                <a:solidFill>
                  <a:srgbClr val="333333"/>
                </a:solidFill>
              </a:rPr>
              <a:t>dobijete</a:t>
            </a:r>
            <a:r>
              <a:rPr lang="x-none" sz="2400" spc="15">
                <a:solidFill>
                  <a:srgbClr val="333333"/>
                </a:solidFill>
              </a:rPr>
              <a:t> </a:t>
            </a:r>
            <a:r>
              <a:rPr lang="x-none" sz="2400" spc="-15">
                <a:solidFill>
                  <a:srgbClr val="333333"/>
                </a:solidFill>
              </a:rPr>
              <a:t>osmeh</a:t>
            </a:r>
            <a:r>
              <a:rPr lang="x-none" sz="2400" spc="-10">
                <a:solidFill>
                  <a:srgbClr val="333333"/>
                </a:solidFill>
              </a:rPr>
              <a:t> </a:t>
            </a:r>
            <a:r>
              <a:rPr lang="x-none" sz="2400" spc="-15">
                <a:solidFill>
                  <a:srgbClr val="333333"/>
                </a:solidFill>
              </a:rPr>
              <a:t>p</a:t>
            </a:r>
            <a:r>
              <a:rPr lang="x-none" sz="2400" spc="-25">
                <a:solidFill>
                  <a:srgbClr val="333333"/>
                </a:solidFill>
              </a:rPr>
              <a:t>r</a:t>
            </a:r>
            <a:r>
              <a:rPr lang="x-none" sz="2400" spc="-10">
                <a:solidFill>
                  <a:srgbClr val="333333"/>
                </a:solidFill>
              </a:rPr>
              <a:t>ija</a:t>
            </a:r>
            <a:r>
              <a:rPr lang="x-none" sz="2400" spc="-20">
                <a:solidFill>
                  <a:srgbClr val="333333"/>
                </a:solidFill>
              </a:rPr>
              <a:t>t</a:t>
            </a:r>
            <a:r>
              <a:rPr lang="x-none" sz="2400" spc="-10">
                <a:solidFill>
                  <a:srgbClr val="333333"/>
                </a:solidFill>
              </a:rPr>
              <a:t>el</a:t>
            </a:r>
            <a:r>
              <a:rPr lang="x-none" sz="2400" spc="-25">
                <a:solidFill>
                  <a:srgbClr val="333333"/>
                </a:solidFill>
              </a:rPr>
              <a:t>j</a:t>
            </a:r>
            <a:r>
              <a:rPr lang="x-none" sz="2400" spc="-10">
                <a:solidFill>
                  <a:srgbClr val="333333"/>
                </a:solidFill>
              </a:rPr>
              <a:t>a, </a:t>
            </a:r>
            <a:r>
              <a:rPr lang="x-none" sz="2400" spc="-15">
                <a:solidFill>
                  <a:srgbClr val="333333"/>
                </a:solidFill>
              </a:rPr>
              <a:t>vodite p</a:t>
            </a:r>
            <a:r>
              <a:rPr lang="x-none" sz="2400" spc="-20">
                <a:solidFill>
                  <a:srgbClr val="333333"/>
                </a:solidFill>
              </a:rPr>
              <a:t>r</a:t>
            </a:r>
            <a:r>
              <a:rPr lang="x-none" sz="2400" spc="-10">
                <a:solidFill>
                  <a:srgbClr val="333333"/>
                </a:solidFill>
              </a:rPr>
              <a:t>ija</a:t>
            </a:r>
            <a:r>
              <a:rPr lang="x-none" sz="2400" spc="-20">
                <a:solidFill>
                  <a:srgbClr val="333333"/>
                </a:solidFill>
              </a:rPr>
              <a:t>t</a:t>
            </a:r>
            <a:r>
              <a:rPr lang="x-none" sz="2400" spc="-15">
                <a:solidFill>
                  <a:srgbClr val="333333"/>
                </a:solidFill>
              </a:rPr>
              <a:t>an</a:t>
            </a:r>
            <a:r>
              <a:rPr lang="x-none" sz="2400" spc="25">
                <a:solidFill>
                  <a:srgbClr val="333333"/>
                </a:solidFill>
              </a:rPr>
              <a:t> </a:t>
            </a:r>
            <a:r>
              <a:rPr lang="x-none" sz="2400" spc="-10">
                <a:solidFill>
                  <a:srgbClr val="333333"/>
                </a:solidFill>
              </a:rPr>
              <a:t>raz</a:t>
            </a:r>
            <a:r>
              <a:rPr lang="x-none" sz="2400" spc="-25">
                <a:solidFill>
                  <a:srgbClr val="333333"/>
                </a:solidFill>
              </a:rPr>
              <a:t>g</a:t>
            </a:r>
            <a:r>
              <a:rPr lang="x-none" sz="2400" spc="-15">
                <a:solidFill>
                  <a:srgbClr val="333333"/>
                </a:solidFill>
              </a:rPr>
              <a:t>o</a:t>
            </a:r>
            <a:r>
              <a:rPr lang="x-none" sz="2400" spc="-10">
                <a:solidFill>
                  <a:srgbClr val="333333"/>
                </a:solidFill>
              </a:rPr>
              <a:t>vor,</a:t>
            </a:r>
            <a:r>
              <a:rPr lang="x-none" sz="2400" spc="10">
                <a:solidFill>
                  <a:srgbClr val="333333"/>
                </a:solidFill>
              </a:rPr>
              <a:t> </a:t>
            </a:r>
            <a:r>
              <a:rPr lang="x-none" sz="2400" spc="-15">
                <a:solidFill>
                  <a:srgbClr val="333333"/>
                </a:solidFill>
              </a:rPr>
              <a:t>jedete</a:t>
            </a:r>
            <a:r>
              <a:rPr lang="x-none" sz="2400" spc="-5">
                <a:solidFill>
                  <a:srgbClr val="333333"/>
                </a:solidFill>
              </a:rPr>
              <a:t> </a:t>
            </a:r>
            <a:r>
              <a:rPr lang="x-none" sz="2400" spc="-15">
                <a:solidFill>
                  <a:srgbClr val="333333"/>
                </a:solidFill>
              </a:rPr>
              <a:t>u</a:t>
            </a:r>
            <a:r>
              <a:rPr lang="x-none" sz="2400" spc="-10">
                <a:solidFill>
                  <a:srgbClr val="333333"/>
                </a:solidFill>
              </a:rPr>
              <a:t>k</a:t>
            </a:r>
            <a:r>
              <a:rPr lang="x-none" sz="2400" spc="-15">
                <a:solidFill>
                  <a:srgbClr val="333333"/>
                </a:solidFill>
              </a:rPr>
              <a:t>usan ob</a:t>
            </a:r>
            <a:r>
              <a:rPr lang="x-none" sz="2400" spc="-20">
                <a:solidFill>
                  <a:srgbClr val="333333"/>
                </a:solidFill>
              </a:rPr>
              <a:t>r</a:t>
            </a:r>
            <a:r>
              <a:rPr lang="x-none" sz="2400" spc="-15">
                <a:solidFill>
                  <a:srgbClr val="333333"/>
                </a:solidFill>
              </a:rPr>
              <a:t>ok</a:t>
            </a:r>
            <a:r>
              <a:rPr lang="x-none" sz="2400">
                <a:solidFill>
                  <a:srgbClr val="333333"/>
                </a:solidFill>
              </a:rPr>
              <a:t> i</a:t>
            </a:r>
            <a:r>
              <a:rPr lang="x-none" sz="2400" spc="-10">
                <a:solidFill>
                  <a:srgbClr val="333333"/>
                </a:solidFill>
              </a:rPr>
              <a:t>t</a:t>
            </a:r>
            <a:r>
              <a:rPr lang="x-none" sz="2400" spc="-5">
                <a:solidFill>
                  <a:srgbClr val="333333"/>
                </a:solidFill>
              </a:rPr>
              <a:t>d</a:t>
            </a:r>
            <a:r>
              <a:rPr lang="x-none" sz="2400" spc="-15">
                <a:solidFill>
                  <a:srgbClr val="333333"/>
                </a:solidFill>
              </a:rPr>
              <a:t>…),</a:t>
            </a:r>
            <a:r>
              <a:rPr lang="x-none" sz="2400" spc="-10">
                <a:solidFill>
                  <a:srgbClr val="333333"/>
                </a:solidFill>
              </a:rPr>
              <a:t> p</a:t>
            </a:r>
            <a:r>
              <a:rPr lang="x-none" sz="2400" spc="-25">
                <a:solidFill>
                  <a:srgbClr val="333333"/>
                </a:solidFill>
              </a:rPr>
              <a:t>r</a:t>
            </a:r>
            <a:r>
              <a:rPr lang="x-none" sz="2400" spc="-15">
                <a:solidFill>
                  <a:srgbClr val="333333"/>
                </a:solidFill>
              </a:rPr>
              <a:t>eme</a:t>
            </a:r>
            <a:r>
              <a:rPr lang="x-none" sz="2400" spc="-20">
                <a:solidFill>
                  <a:srgbClr val="333333"/>
                </a:solidFill>
              </a:rPr>
              <a:t>s</a:t>
            </a:r>
            <a:r>
              <a:rPr lang="x-none" sz="2400" spc="-10">
                <a:solidFill>
                  <a:srgbClr val="333333"/>
                </a:solidFill>
              </a:rPr>
              <a:t>tite</a:t>
            </a:r>
            <a:r>
              <a:rPr lang="x-none" sz="2400" spc="45">
                <a:solidFill>
                  <a:srgbClr val="333333"/>
                </a:solidFill>
              </a:rPr>
              <a:t> </a:t>
            </a:r>
            <a:r>
              <a:rPr lang="x-none" sz="2400" spc="-10">
                <a:solidFill>
                  <a:srgbClr val="333333"/>
                </a:solidFill>
              </a:rPr>
              <a:t>j</a:t>
            </a:r>
            <a:r>
              <a:rPr lang="x-none" sz="2400" spc="-25">
                <a:solidFill>
                  <a:srgbClr val="333333"/>
                </a:solidFill>
              </a:rPr>
              <a:t>e</a:t>
            </a:r>
            <a:r>
              <a:rPr lang="x-none" sz="2400" spc="-15">
                <a:solidFill>
                  <a:srgbClr val="333333"/>
                </a:solidFill>
              </a:rPr>
              <a:t>dnu</a:t>
            </a:r>
            <a:r>
              <a:rPr lang="x-none" sz="2400" spc="5">
                <a:solidFill>
                  <a:srgbClr val="333333"/>
                </a:solidFill>
              </a:rPr>
              <a:t> </a:t>
            </a:r>
            <a:r>
              <a:rPr lang="x-none" sz="2400" spc="-10">
                <a:solidFill>
                  <a:srgbClr val="333333"/>
                </a:solidFill>
              </a:rPr>
              <a:t>kuglicu</a:t>
            </a:r>
            <a:r>
              <a:rPr lang="x-none" sz="2400" spc="20">
                <a:solidFill>
                  <a:srgbClr val="333333"/>
                </a:solidFill>
              </a:rPr>
              <a:t> </a:t>
            </a:r>
            <a:r>
              <a:rPr lang="x-none" sz="2400" spc="-10">
                <a:solidFill>
                  <a:srgbClr val="333333"/>
                </a:solidFill>
              </a:rPr>
              <a:t>iz</a:t>
            </a:r>
            <a:r>
              <a:rPr lang="x-none" sz="2400" spc="-5">
                <a:solidFill>
                  <a:srgbClr val="333333"/>
                </a:solidFill>
              </a:rPr>
              <a:t> </a:t>
            </a:r>
            <a:r>
              <a:rPr lang="x-none" sz="2400" spc="-15">
                <a:solidFill>
                  <a:srgbClr val="333333"/>
                </a:solidFill>
              </a:rPr>
              <a:t>des</a:t>
            </a:r>
            <a:r>
              <a:rPr lang="x-none" sz="2400" spc="-25">
                <a:solidFill>
                  <a:srgbClr val="333333"/>
                </a:solidFill>
              </a:rPr>
              <a:t>n</a:t>
            </a:r>
            <a:r>
              <a:rPr lang="x-none" sz="2400" spc="-15">
                <a:solidFill>
                  <a:srgbClr val="333333"/>
                </a:solidFill>
              </a:rPr>
              <a:t>og</a:t>
            </a:r>
            <a:r>
              <a:rPr lang="x-none" sz="2400" spc="30">
                <a:solidFill>
                  <a:srgbClr val="333333"/>
                </a:solidFill>
              </a:rPr>
              <a:t> </a:t>
            </a:r>
            <a:r>
              <a:rPr lang="x-none" sz="2400" spc="-15">
                <a:solidFill>
                  <a:srgbClr val="333333"/>
                </a:solidFill>
              </a:rPr>
              <a:t>u</a:t>
            </a:r>
            <a:r>
              <a:rPr lang="x-none" sz="2400" spc="-10">
                <a:solidFill>
                  <a:srgbClr val="333333"/>
                </a:solidFill>
              </a:rPr>
              <a:t> levi</a:t>
            </a:r>
            <a:r>
              <a:rPr lang="x-none" sz="2400" spc="25">
                <a:solidFill>
                  <a:srgbClr val="333333"/>
                </a:solidFill>
              </a:rPr>
              <a:t> </a:t>
            </a:r>
            <a:r>
              <a:rPr lang="x-none" sz="2400" spc="-15">
                <a:solidFill>
                  <a:srgbClr val="333333"/>
                </a:solidFill>
              </a:rPr>
              <a:t>dž</a:t>
            </a:r>
            <a:r>
              <a:rPr lang="x-none" sz="2400" spc="-25">
                <a:solidFill>
                  <a:srgbClr val="333333"/>
                </a:solidFill>
              </a:rPr>
              <a:t>e</a:t>
            </a:r>
            <a:r>
              <a:rPr lang="x-none" sz="2400" spc="-10">
                <a:solidFill>
                  <a:srgbClr val="333333"/>
                </a:solidFill>
              </a:rPr>
              <a:t>p.</a:t>
            </a:r>
            <a:endParaRPr lang="x-none" sz="2400">
              <a:solidFill>
                <a:srgbClr val="333333"/>
              </a:solidFill>
            </a:endParaRPr>
          </a:p>
          <a:p>
            <a:pPr marL="342900" marR="6350" lvl="0" indent="-342900" defTabSz="914400">
              <a:lnSpc>
                <a:spcPct val="100000"/>
              </a:lnSpc>
              <a:spcBef>
                <a:spcPts val="1200"/>
              </a:spcBef>
              <a:buClr>
                <a:srgbClr val="333333"/>
              </a:buClr>
              <a:buFont typeface="WingDings"/>
              <a:buChar char=""/>
              <a:tabLst>
                <a:tab pos="277495" algn="l"/>
              </a:tabLst>
            </a:pPr>
            <a:r>
              <a:rPr lang="x-none" sz="2400" spc="-25">
                <a:solidFill>
                  <a:srgbClr val="333333"/>
                </a:solidFill>
              </a:rPr>
              <a:t>K</a:t>
            </a:r>
            <a:r>
              <a:rPr lang="x-none" sz="2400" spc="-15">
                <a:solidFill>
                  <a:srgbClr val="333333"/>
                </a:solidFill>
              </a:rPr>
              <a:t>ad</a:t>
            </a:r>
            <a:r>
              <a:rPr lang="x-none" sz="2400" spc="-5">
                <a:solidFill>
                  <a:srgbClr val="333333"/>
                </a:solidFill>
              </a:rPr>
              <a:t> </a:t>
            </a:r>
            <a:r>
              <a:rPr lang="x-none" sz="2400" spc="-15">
                <a:solidFill>
                  <a:srgbClr val="333333"/>
                </a:solidFill>
              </a:rPr>
              <a:t>se</a:t>
            </a:r>
            <a:r>
              <a:rPr lang="x-none" sz="2400" spc="5">
                <a:solidFill>
                  <a:srgbClr val="333333"/>
                </a:solidFill>
              </a:rPr>
              <a:t> </a:t>
            </a:r>
            <a:r>
              <a:rPr lang="x-none" sz="2400" spc="-15">
                <a:solidFill>
                  <a:srgbClr val="333333"/>
                </a:solidFill>
              </a:rPr>
              <a:t>uveče</a:t>
            </a:r>
            <a:r>
              <a:rPr lang="x-none" sz="2400" spc="-5">
                <a:solidFill>
                  <a:srgbClr val="333333"/>
                </a:solidFill>
              </a:rPr>
              <a:t> </a:t>
            </a:r>
            <a:r>
              <a:rPr lang="x-none" sz="2400" spc="-10">
                <a:solidFill>
                  <a:srgbClr val="333333"/>
                </a:solidFill>
              </a:rPr>
              <a:t>vra</a:t>
            </a:r>
            <a:r>
              <a:rPr lang="x-none" sz="2400" spc="-20">
                <a:solidFill>
                  <a:srgbClr val="333333"/>
                </a:solidFill>
              </a:rPr>
              <a:t>t</a:t>
            </a:r>
            <a:r>
              <a:rPr lang="x-none" sz="2400" spc="-10">
                <a:solidFill>
                  <a:srgbClr val="333333"/>
                </a:solidFill>
              </a:rPr>
              <a:t>ite</a:t>
            </a:r>
            <a:r>
              <a:rPr lang="x-none" sz="2400" spc="10">
                <a:solidFill>
                  <a:srgbClr val="333333"/>
                </a:solidFill>
              </a:rPr>
              <a:t> </a:t>
            </a:r>
            <a:r>
              <a:rPr lang="x-none" sz="2400" spc="-15">
                <a:solidFill>
                  <a:srgbClr val="333333"/>
                </a:solidFill>
              </a:rPr>
              <a:t>kuć</a:t>
            </a:r>
            <a:r>
              <a:rPr lang="x-none" sz="2400" spc="-5">
                <a:solidFill>
                  <a:srgbClr val="333333"/>
                </a:solidFill>
              </a:rPr>
              <a:t>i</a:t>
            </a:r>
            <a:r>
              <a:rPr lang="x-none" sz="2400" spc="-10">
                <a:solidFill>
                  <a:srgbClr val="333333"/>
                </a:solidFill>
              </a:rPr>
              <a:t>,</a:t>
            </a:r>
            <a:r>
              <a:rPr lang="x-none" sz="2400" spc="5">
                <a:solidFill>
                  <a:srgbClr val="333333"/>
                </a:solidFill>
              </a:rPr>
              <a:t> </a:t>
            </a:r>
            <a:r>
              <a:rPr lang="x-none" sz="2400" spc="-15">
                <a:solidFill>
                  <a:srgbClr val="333333"/>
                </a:solidFill>
              </a:rPr>
              <a:t>uzmite</a:t>
            </a:r>
            <a:r>
              <a:rPr lang="x-none" sz="2400" spc="-5">
                <a:solidFill>
                  <a:srgbClr val="333333"/>
                </a:solidFill>
              </a:rPr>
              <a:t> </a:t>
            </a:r>
            <a:r>
              <a:rPr lang="x-none" sz="2400" spc="-10">
                <a:solidFill>
                  <a:srgbClr val="333333"/>
                </a:solidFill>
              </a:rPr>
              <a:t>kugli</a:t>
            </a:r>
            <a:r>
              <a:rPr lang="x-none" sz="2400" spc="-20">
                <a:solidFill>
                  <a:srgbClr val="333333"/>
                </a:solidFill>
              </a:rPr>
              <a:t>c</a:t>
            </a:r>
            <a:r>
              <a:rPr lang="x-none" sz="2400" spc="-15">
                <a:solidFill>
                  <a:srgbClr val="333333"/>
                </a:solidFill>
              </a:rPr>
              <a:t>e</a:t>
            </a:r>
            <a:r>
              <a:rPr lang="x-none" sz="2400" spc="30">
                <a:solidFill>
                  <a:srgbClr val="333333"/>
                </a:solidFill>
              </a:rPr>
              <a:t> </a:t>
            </a:r>
            <a:r>
              <a:rPr lang="x-none" sz="2400" spc="-10">
                <a:solidFill>
                  <a:srgbClr val="333333"/>
                </a:solidFill>
              </a:rPr>
              <a:t>iz</a:t>
            </a:r>
            <a:r>
              <a:rPr lang="x-none" sz="2400" spc="-5">
                <a:solidFill>
                  <a:srgbClr val="333333"/>
                </a:solidFill>
              </a:rPr>
              <a:t> </a:t>
            </a:r>
            <a:r>
              <a:rPr lang="x-none" sz="2400" spc="-10">
                <a:solidFill>
                  <a:srgbClr val="333333"/>
                </a:solidFill>
              </a:rPr>
              <a:t>l</a:t>
            </a:r>
            <a:r>
              <a:rPr lang="x-none" sz="2400" spc="-25">
                <a:solidFill>
                  <a:srgbClr val="333333"/>
                </a:solidFill>
              </a:rPr>
              <a:t>e</a:t>
            </a:r>
            <a:r>
              <a:rPr lang="x-none" sz="2400" spc="-15">
                <a:solidFill>
                  <a:srgbClr val="333333"/>
                </a:solidFill>
              </a:rPr>
              <a:t>v</a:t>
            </a:r>
            <a:r>
              <a:rPr lang="x-none" sz="2400" spc="-10">
                <a:solidFill>
                  <a:srgbClr val="333333"/>
                </a:solidFill>
              </a:rPr>
              <a:t>o</a:t>
            </a:r>
            <a:r>
              <a:rPr lang="x-none" sz="2400" spc="-15">
                <a:solidFill>
                  <a:srgbClr val="333333"/>
                </a:solidFill>
              </a:rPr>
              <a:t>g</a:t>
            </a:r>
            <a:r>
              <a:rPr lang="x-none" sz="2400" spc="15">
                <a:solidFill>
                  <a:srgbClr val="333333"/>
                </a:solidFill>
              </a:rPr>
              <a:t> </a:t>
            </a:r>
            <a:r>
              <a:rPr lang="x-none" sz="2400" spc="-15">
                <a:solidFill>
                  <a:srgbClr val="333333"/>
                </a:solidFill>
              </a:rPr>
              <a:t>dž</a:t>
            </a:r>
            <a:r>
              <a:rPr lang="x-none" sz="2400" spc="-25">
                <a:solidFill>
                  <a:srgbClr val="333333"/>
                </a:solidFill>
              </a:rPr>
              <a:t>e</a:t>
            </a:r>
            <a:r>
              <a:rPr lang="x-none" sz="2400" spc="-15">
                <a:solidFill>
                  <a:srgbClr val="333333"/>
                </a:solidFill>
              </a:rPr>
              <a:t>pa</a:t>
            </a:r>
            <a:r>
              <a:rPr lang="x-none" sz="2400" spc="20">
                <a:solidFill>
                  <a:srgbClr val="333333"/>
                </a:solidFill>
              </a:rPr>
              <a:t> </a:t>
            </a:r>
            <a:r>
              <a:rPr lang="x-none" sz="2400" spc="-10">
                <a:solidFill>
                  <a:srgbClr val="333333"/>
                </a:solidFill>
              </a:rPr>
              <a:t>i</a:t>
            </a:r>
            <a:r>
              <a:rPr lang="x-none" sz="2400" spc="-5">
                <a:solidFill>
                  <a:srgbClr val="333333"/>
                </a:solidFill>
              </a:rPr>
              <a:t> </a:t>
            </a:r>
            <a:r>
              <a:rPr lang="x-none" sz="2400" spc="-10">
                <a:solidFill>
                  <a:srgbClr val="333333"/>
                </a:solidFill>
              </a:rPr>
              <a:t>se</a:t>
            </a:r>
            <a:r>
              <a:rPr lang="x-none" sz="2400" spc="-20">
                <a:solidFill>
                  <a:srgbClr val="333333"/>
                </a:solidFill>
              </a:rPr>
              <a:t>t</a:t>
            </a:r>
            <a:r>
              <a:rPr lang="x-none" sz="2400" spc="-10">
                <a:solidFill>
                  <a:srgbClr val="333333"/>
                </a:solidFill>
              </a:rPr>
              <a:t>ite</a:t>
            </a:r>
            <a:r>
              <a:rPr lang="x-none" sz="2400" spc="25">
                <a:solidFill>
                  <a:srgbClr val="333333"/>
                </a:solidFill>
              </a:rPr>
              <a:t> </a:t>
            </a:r>
            <a:r>
              <a:rPr lang="x-none" sz="2400" spc="-15">
                <a:solidFill>
                  <a:srgbClr val="333333"/>
                </a:solidFill>
              </a:rPr>
              <a:t>se</a:t>
            </a:r>
            <a:r>
              <a:rPr lang="x-none" sz="2400" spc="-10">
                <a:solidFill>
                  <a:srgbClr val="333333"/>
                </a:solidFill>
              </a:rPr>
              <a:t> svih</a:t>
            </a:r>
            <a:r>
              <a:rPr lang="x-none" sz="2400" spc="-5">
                <a:solidFill>
                  <a:srgbClr val="333333"/>
                </a:solidFill>
              </a:rPr>
              <a:t> </a:t>
            </a:r>
            <a:r>
              <a:rPr lang="x-none" sz="2400" spc="-10">
                <a:solidFill>
                  <a:srgbClr val="333333"/>
                </a:solidFill>
              </a:rPr>
              <a:t>le</a:t>
            </a:r>
            <a:r>
              <a:rPr lang="x-none" sz="2400" spc="-40">
                <a:solidFill>
                  <a:srgbClr val="333333"/>
                </a:solidFill>
              </a:rPr>
              <a:t>p</a:t>
            </a:r>
            <a:r>
              <a:rPr lang="x-none" sz="2400" spc="-10">
                <a:solidFill>
                  <a:srgbClr val="333333"/>
                </a:solidFill>
              </a:rPr>
              <a:t>ih</a:t>
            </a:r>
            <a:r>
              <a:rPr lang="x-none" sz="2400" spc="30">
                <a:solidFill>
                  <a:srgbClr val="333333"/>
                </a:solidFill>
              </a:rPr>
              <a:t> </a:t>
            </a:r>
            <a:r>
              <a:rPr lang="x-none" sz="2400" spc="-10">
                <a:solidFill>
                  <a:srgbClr val="333333"/>
                </a:solidFill>
              </a:rPr>
              <a:t>s</a:t>
            </a:r>
            <a:r>
              <a:rPr lang="x-none" sz="2400" spc="-20">
                <a:solidFill>
                  <a:srgbClr val="333333"/>
                </a:solidFill>
              </a:rPr>
              <a:t>t</a:t>
            </a:r>
            <a:r>
              <a:rPr lang="x-none" sz="2400" spc="-15">
                <a:solidFill>
                  <a:srgbClr val="333333"/>
                </a:solidFill>
              </a:rPr>
              <a:t>v</a:t>
            </a:r>
            <a:r>
              <a:rPr lang="x-none" sz="2400" spc="-10">
                <a:solidFill>
                  <a:srgbClr val="333333"/>
                </a:solidFill>
              </a:rPr>
              <a:t>ari</a:t>
            </a:r>
            <a:r>
              <a:rPr lang="x-none" sz="2400">
                <a:solidFill>
                  <a:srgbClr val="333333"/>
                </a:solidFill>
              </a:rPr>
              <a:t> </a:t>
            </a:r>
            <a:r>
              <a:rPr lang="x-none" sz="2400" spc="-15">
                <a:solidFill>
                  <a:srgbClr val="333333"/>
                </a:solidFill>
              </a:rPr>
              <a:t>k</a:t>
            </a:r>
            <a:r>
              <a:rPr lang="x-none" sz="2400" spc="-10">
                <a:solidFill>
                  <a:srgbClr val="333333"/>
                </a:solidFill>
              </a:rPr>
              <a:t>oje ste doživeli tog </a:t>
            </a:r>
            <a:r>
              <a:rPr lang="x-none" sz="2400" spc="-15">
                <a:solidFill>
                  <a:srgbClr val="333333"/>
                </a:solidFill>
              </a:rPr>
              <a:t>dana.</a:t>
            </a:r>
            <a:endParaRPr lang="x-none" sz="2400">
              <a:solidFill>
                <a:srgbClr val="333333"/>
              </a:solidFill>
            </a:endParaRPr>
          </a:p>
          <a:p>
            <a:pPr marL="342900" marR="1007744" lvl="0" indent="-342900" defTabSz="2324100">
              <a:lnSpc>
                <a:spcPct val="100000"/>
              </a:lnSpc>
              <a:spcBef>
                <a:spcPts val="1200"/>
              </a:spcBef>
              <a:buClr>
                <a:srgbClr val="333333"/>
              </a:buClr>
              <a:buFont typeface="WingDings"/>
              <a:buChar char=""/>
              <a:tabLst>
                <a:tab pos="276225" algn="l"/>
              </a:tabLst>
            </a:pPr>
            <a:r>
              <a:rPr lang="x-none" sz="2400" spc="-15">
                <a:solidFill>
                  <a:srgbClr val="333333"/>
                </a:solidFill>
              </a:rPr>
              <a:t>Na</a:t>
            </a:r>
            <a:r>
              <a:rPr lang="x-none" sz="2400" spc="-5">
                <a:solidFill>
                  <a:srgbClr val="333333"/>
                </a:solidFill>
              </a:rPr>
              <a:t> </a:t>
            </a:r>
            <a:r>
              <a:rPr lang="x-none" sz="2400" spc="-10">
                <a:solidFill>
                  <a:srgbClr val="333333"/>
                </a:solidFill>
              </a:rPr>
              <a:t>taj</a:t>
            </a:r>
            <a:r>
              <a:rPr lang="x-none" sz="2400" spc="-15">
                <a:solidFill>
                  <a:srgbClr val="333333"/>
                </a:solidFill>
              </a:rPr>
              <a:t> način</a:t>
            </a:r>
            <a:r>
              <a:rPr lang="x-none" sz="2400" spc="-5">
                <a:solidFill>
                  <a:srgbClr val="333333"/>
                </a:solidFill>
              </a:rPr>
              <a:t> </a:t>
            </a:r>
            <a:r>
              <a:rPr lang="x-none" sz="2400" spc="-15">
                <a:solidFill>
                  <a:srgbClr val="333333"/>
                </a:solidFill>
              </a:rPr>
              <a:t>beležite</a:t>
            </a:r>
            <a:r>
              <a:rPr lang="x-none" sz="2400" spc="30">
                <a:solidFill>
                  <a:srgbClr val="333333"/>
                </a:solidFill>
              </a:rPr>
              <a:t> sva </a:t>
            </a:r>
            <a:r>
              <a:rPr lang="x-none" sz="2400" spc="-10">
                <a:solidFill>
                  <a:srgbClr val="333333"/>
                </a:solidFill>
              </a:rPr>
              <a:t>pozi</a:t>
            </a:r>
            <a:r>
              <a:rPr lang="x-none" sz="2400" spc="-20">
                <a:solidFill>
                  <a:srgbClr val="333333"/>
                </a:solidFill>
              </a:rPr>
              <a:t>t</a:t>
            </a:r>
            <a:r>
              <a:rPr lang="x-none" sz="2400" spc="-10">
                <a:solidFill>
                  <a:srgbClr val="333333"/>
                </a:solidFill>
              </a:rPr>
              <a:t>ivna,</a:t>
            </a:r>
            <a:r>
              <a:rPr lang="x-none" sz="2400" spc="15">
                <a:solidFill>
                  <a:srgbClr val="333333"/>
                </a:solidFill>
              </a:rPr>
              <a:t> </a:t>
            </a:r>
            <a:r>
              <a:rPr lang="x-none" sz="2400" spc="-10">
                <a:solidFill>
                  <a:srgbClr val="333333"/>
                </a:solidFill>
              </a:rPr>
              <a:t>le</a:t>
            </a:r>
            <a:r>
              <a:rPr lang="x-none" sz="2400" spc="-30">
                <a:solidFill>
                  <a:srgbClr val="333333"/>
                </a:solidFill>
              </a:rPr>
              <a:t>p</a:t>
            </a:r>
            <a:r>
              <a:rPr lang="x-none" sz="2400" spc="-15">
                <a:solidFill>
                  <a:srgbClr val="333333"/>
                </a:solidFill>
              </a:rPr>
              <a:t>a</a:t>
            </a:r>
            <a:r>
              <a:rPr lang="x-none" sz="2400" spc="25">
                <a:solidFill>
                  <a:srgbClr val="333333"/>
                </a:solidFill>
              </a:rPr>
              <a:t> </a:t>
            </a:r>
            <a:r>
              <a:rPr lang="x-none" sz="2400" spc="-10">
                <a:solidFill>
                  <a:srgbClr val="333333"/>
                </a:solidFill>
              </a:rPr>
              <a:t>s</a:t>
            </a:r>
            <a:r>
              <a:rPr lang="x-none" sz="2400" spc="-15">
                <a:solidFill>
                  <a:srgbClr val="333333"/>
                </a:solidFill>
              </a:rPr>
              <a:t>e</a:t>
            </a:r>
            <a:r>
              <a:rPr lang="x-none" sz="2400" spc="-20">
                <a:solidFill>
                  <a:srgbClr val="333333"/>
                </a:solidFill>
              </a:rPr>
              <a:t>ć</a:t>
            </a:r>
            <a:r>
              <a:rPr lang="x-none" sz="2400" spc="-15">
                <a:solidFill>
                  <a:srgbClr val="333333"/>
                </a:solidFill>
              </a:rPr>
              <a:t>anja</a:t>
            </a:r>
            <a:r>
              <a:rPr lang="x-none" sz="2400" spc="10">
                <a:solidFill>
                  <a:srgbClr val="333333"/>
                </a:solidFill>
              </a:rPr>
              <a:t> </a:t>
            </a:r>
            <a:r>
              <a:rPr lang="x-none" sz="2400" spc="-10">
                <a:solidFill>
                  <a:srgbClr val="333333"/>
                </a:solidFill>
              </a:rPr>
              <a:t>i </a:t>
            </a:r>
            <a:r>
              <a:rPr lang="x-none" sz="2400" spc="-5">
                <a:solidFill>
                  <a:srgbClr val="333333"/>
                </a:solidFill>
              </a:rPr>
              <a:t>u</a:t>
            </a:r>
            <a:r>
              <a:rPr lang="x-none" sz="2400" spc="-10">
                <a:solidFill>
                  <a:srgbClr val="333333"/>
                </a:solidFill>
              </a:rPr>
              <a:t>živ</a:t>
            </a:r>
            <a:r>
              <a:rPr lang="x-none" sz="2400" spc="-15">
                <a:solidFill>
                  <a:srgbClr val="333333"/>
                </a:solidFill>
              </a:rPr>
              <a:t>ajte</a:t>
            </a:r>
            <a:r>
              <a:rPr lang="x-none" sz="2400" spc="-5">
                <a:solidFill>
                  <a:srgbClr val="333333"/>
                </a:solidFill>
              </a:rPr>
              <a:t> </a:t>
            </a:r>
            <a:r>
              <a:rPr lang="x-none" sz="2400" spc="-15">
                <a:solidFill>
                  <a:srgbClr val="333333"/>
                </a:solidFill>
              </a:rPr>
              <a:t>u trenutku</a:t>
            </a:r>
            <a:r>
              <a:rPr lang="x-none" sz="2400" spc="-10">
                <a:solidFill>
                  <a:srgbClr val="333333"/>
                </a:solidFill>
              </a:rPr>
              <a:t>.</a:t>
            </a:r>
            <a:r>
              <a:rPr lang="x-none" sz="2400">
                <a:solidFill>
                  <a:srgbClr val="333333"/>
                </a:solidFill>
              </a:rPr>
              <a:t> </a:t>
            </a:r>
            <a:r>
              <a:rPr lang="x-none" sz="2400" spc="-15">
                <a:solidFill>
                  <a:srgbClr val="333333"/>
                </a:solidFill>
              </a:rPr>
              <a:t>Na</a:t>
            </a:r>
            <a:r>
              <a:rPr lang="x-none" sz="2400" spc="-5">
                <a:solidFill>
                  <a:srgbClr val="333333"/>
                </a:solidFill>
              </a:rPr>
              <a:t> </a:t>
            </a:r>
            <a:r>
              <a:rPr lang="x-none" sz="2400" spc="-15">
                <a:solidFill>
                  <a:srgbClr val="333333"/>
                </a:solidFill>
              </a:rPr>
              <a:t>žalost</a:t>
            </a:r>
            <a:r>
              <a:rPr lang="x-none" sz="2400" spc="-10">
                <a:solidFill>
                  <a:srgbClr val="333333"/>
                </a:solidFill>
              </a:rPr>
              <a:t>,</a:t>
            </a:r>
            <a:r>
              <a:rPr lang="x-none" sz="2400" spc="15">
                <a:solidFill>
                  <a:srgbClr val="333333"/>
                </a:solidFill>
              </a:rPr>
              <a:t> i suviše </a:t>
            </a:r>
            <a:r>
              <a:rPr lang="x-none" sz="2400" spc="-10">
                <a:solidFill>
                  <a:srgbClr val="333333"/>
                </a:solidFill>
              </a:rPr>
              <a:t>č</a:t>
            </a:r>
            <a:r>
              <a:rPr lang="x-none" sz="2400" spc="-25">
                <a:solidFill>
                  <a:srgbClr val="333333"/>
                </a:solidFill>
              </a:rPr>
              <a:t>e</a:t>
            </a:r>
            <a:r>
              <a:rPr lang="x-none" sz="2400" spc="-10">
                <a:solidFill>
                  <a:srgbClr val="333333"/>
                </a:solidFill>
              </a:rPr>
              <a:t>s</a:t>
            </a:r>
            <a:r>
              <a:rPr lang="x-none" sz="2400" spc="-20">
                <a:solidFill>
                  <a:srgbClr val="333333"/>
                </a:solidFill>
              </a:rPr>
              <a:t>t</a:t>
            </a:r>
            <a:r>
              <a:rPr lang="x-none" sz="2400" spc="-15">
                <a:solidFill>
                  <a:srgbClr val="333333"/>
                </a:solidFill>
              </a:rPr>
              <a:t>o</a:t>
            </a:r>
            <a:r>
              <a:rPr lang="x-none" sz="2400" spc="10">
                <a:solidFill>
                  <a:srgbClr val="333333"/>
                </a:solidFill>
              </a:rPr>
              <a:t> ne primećujemo </a:t>
            </a:r>
            <a:r>
              <a:rPr lang="x-none" sz="2400" spc="-15">
                <a:solidFill>
                  <a:srgbClr val="333333"/>
                </a:solidFill>
              </a:rPr>
              <a:t>p</a:t>
            </a:r>
            <a:r>
              <a:rPr lang="x-none" sz="2400" spc="-25">
                <a:solidFill>
                  <a:srgbClr val="333333"/>
                </a:solidFill>
              </a:rPr>
              <a:t>r</a:t>
            </a:r>
            <a:r>
              <a:rPr lang="x-none" sz="2400" spc="-10">
                <a:solidFill>
                  <a:srgbClr val="333333"/>
                </a:solidFill>
              </a:rPr>
              <a:t>ija</a:t>
            </a:r>
            <a:r>
              <a:rPr lang="x-none" sz="2400" spc="-20">
                <a:solidFill>
                  <a:srgbClr val="333333"/>
                </a:solidFill>
              </a:rPr>
              <a:t>t</a:t>
            </a:r>
            <a:r>
              <a:rPr lang="x-none" sz="2400" spc="-15">
                <a:solidFill>
                  <a:srgbClr val="333333"/>
                </a:solidFill>
              </a:rPr>
              <a:t>ne</a:t>
            </a:r>
            <a:r>
              <a:rPr lang="x-none" sz="2400" spc="30">
                <a:solidFill>
                  <a:srgbClr val="333333"/>
                </a:solidFill>
              </a:rPr>
              <a:t> </a:t>
            </a:r>
            <a:r>
              <a:rPr lang="x-none" sz="2400" spc="-10">
                <a:solidFill>
                  <a:srgbClr val="333333"/>
                </a:solidFill>
              </a:rPr>
              <a:t>s</a:t>
            </a:r>
            <a:r>
              <a:rPr lang="x-none" sz="2400" spc="-20">
                <a:solidFill>
                  <a:srgbClr val="333333"/>
                </a:solidFill>
              </a:rPr>
              <a:t>t</a:t>
            </a:r>
            <a:r>
              <a:rPr lang="x-none" sz="2400" spc="-10">
                <a:solidFill>
                  <a:srgbClr val="333333"/>
                </a:solidFill>
              </a:rPr>
              <a:t>vari</a:t>
            </a:r>
            <a:r>
              <a:rPr lang="x-none" sz="2400" spc="5">
                <a:solidFill>
                  <a:srgbClr val="333333"/>
                </a:solidFill>
              </a:rPr>
              <a:t> </a:t>
            </a:r>
            <a:r>
              <a:rPr lang="x-none" sz="2400" spc="-10">
                <a:solidFill>
                  <a:srgbClr val="333333"/>
                </a:solidFill>
              </a:rPr>
              <a:t>i</a:t>
            </a:r>
            <a:r>
              <a:rPr lang="x-none" sz="2400" spc="-5">
                <a:solidFill>
                  <a:srgbClr val="333333"/>
                </a:solidFill>
              </a:rPr>
              <a:t> </a:t>
            </a:r>
            <a:r>
              <a:rPr lang="x-none" sz="2400" spc="-15">
                <a:solidFill>
                  <a:srgbClr val="333333"/>
                </a:solidFill>
              </a:rPr>
              <a:t>puš</a:t>
            </a:r>
            <a:r>
              <a:rPr lang="x-none" sz="2400" spc="-20">
                <a:solidFill>
                  <a:srgbClr val="333333"/>
                </a:solidFill>
              </a:rPr>
              <a:t>t</a:t>
            </a:r>
            <a:r>
              <a:rPr lang="x-none" sz="2400" spc="-15">
                <a:solidFill>
                  <a:srgbClr val="333333"/>
                </a:solidFill>
              </a:rPr>
              <a:t>amo</a:t>
            </a:r>
            <a:r>
              <a:rPr lang="x-none" sz="2400" spc="5">
                <a:solidFill>
                  <a:srgbClr val="333333"/>
                </a:solidFill>
              </a:rPr>
              <a:t> </a:t>
            </a:r>
            <a:r>
              <a:rPr lang="x-none" sz="2400" spc="-10">
                <a:solidFill>
                  <a:srgbClr val="333333"/>
                </a:solidFill>
              </a:rPr>
              <a:t>ih</a:t>
            </a:r>
            <a:r>
              <a:rPr lang="x-none" sz="2400" spc="-5">
                <a:solidFill>
                  <a:srgbClr val="333333"/>
                </a:solidFill>
              </a:rPr>
              <a:t> </a:t>
            </a:r>
            <a:r>
              <a:rPr lang="x-none" sz="2400" spc="-15">
                <a:solidFill>
                  <a:srgbClr val="333333"/>
                </a:solidFill>
              </a:rPr>
              <a:t>da</a:t>
            </a:r>
            <a:r>
              <a:rPr lang="x-none" sz="2400" spc="-5">
                <a:solidFill>
                  <a:srgbClr val="333333"/>
                </a:solidFill>
              </a:rPr>
              <a:t> </a:t>
            </a:r>
            <a:r>
              <a:rPr lang="x-none" sz="2400" spc="-15">
                <a:solidFill>
                  <a:srgbClr val="333333"/>
                </a:solidFill>
              </a:rPr>
              <a:t>p</a:t>
            </a:r>
            <a:r>
              <a:rPr lang="x-none" sz="2400" spc="-25">
                <a:solidFill>
                  <a:srgbClr val="333333"/>
                </a:solidFill>
              </a:rPr>
              <a:t>r</a:t>
            </a:r>
            <a:r>
              <a:rPr lang="x-none" sz="2400" spc="-15">
                <a:solidFill>
                  <a:srgbClr val="333333"/>
                </a:solidFill>
              </a:rPr>
              <a:t>e</a:t>
            </a:r>
            <a:r>
              <a:rPr lang="x-none" sz="2400" spc="-25">
                <a:solidFill>
                  <a:srgbClr val="333333"/>
                </a:solidFill>
              </a:rPr>
              <a:t>b</a:t>
            </a:r>
            <a:r>
              <a:rPr lang="x-none" sz="2400" spc="-10">
                <a:solidFill>
                  <a:srgbClr val="333333"/>
                </a:solidFill>
              </a:rPr>
              <a:t>rzo </a:t>
            </a:r>
            <a:r>
              <a:rPr lang="x-none" sz="2400" spc="-15">
                <a:solidFill>
                  <a:srgbClr val="333333"/>
                </a:solidFill>
              </a:rPr>
              <a:t>p</a:t>
            </a:r>
            <a:r>
              <a:rPr lang="x-none" sz="2400" spc="-20">
                <a:solidFill>
                  <a:srgbClr val="333333"/>
                </a:solidFill>
              </a:rPr>
              <a:t>r</a:t>
            </a:r>
            <a:r>
              <a:rPr lang="x-none" sz="2400" spc="-15">
                <a:solidFill>
                  <a:srgbClr val="333333"/>
                </a:solidFill>
              </a:rPr>
              <a:t>ođu</a:t>
            </a:r>
            <a:r>
              <a:rPr lang="x-none" sz="2400" spc="-10">
                <a:solidFill>
                  <a:srgbClr val="333333"/>
                </a:solidFill>
              </a:rPr>
              <a:t>.</a:t>
            </a:r>
          </a:p>
          <a:p>
            <a:pPr marR="1007744" lvl="0" algn="ctr" defTabSz="2324100">
              <a:buClr>
                <a:srgbClr val="006699"/>
              </a:buClr>
              <a:tabLst>
                <a:tab pos="276225" algn="l"/>
              </a:tabLst>
            </a:pPr>
            <a:r>
              <a:rPr lang="x-none" sz="2400">
                <a:solidFill>
                  <a:srgbClr val="004992"/>
                </a:solidFill>
              </a:rPr>
              <a:t>Znate</a:t>
            </a:r>
            <a:r>
              <a:rPr lang="x-none" sz="2400" spc="-15">
                <a:solidFill>
                  <a:srgbClr val="004992"/>
                </a:solidFill>
              </a:rPr>
              <a:t> </a:t>
            </a:r>
            <a:r>
              <a:rPr lang="x-none" sz="2400" spc="-10">
                <a:solidFill>
                  <a:srgbClr val="004992"/>
                </a:solidFill>
              </a:rPr>
              <a:t>li</a:t>
            </a:r>
            <a:r>
              <a:rPr lang="x-none" sz="2400">
                <a:solidFill>
                  <a:srgbClr val="004992"/>
                </a:solidFill>
              </a:rPr>
              <a:t> druge</a:t>
            </a:r>
            <a:r>
              <a:rPr lang="x-none" sz="2400" spc="-30">
                <a:solidFill>
                  <a:srgbClr val="004992"/>
                </a:solidFill>
              </a:rPr>
              <a:t> </a:t>
            </a:r>
            <a:r>
              <a:rPr lang="x-none" sz="2400">
                <a:solidFill>
                  <a:srgbClr val="004992"/>
                </a:solidFill>
              </a:rPr>
              <a:t>nač</a:t>
            </a:r>
            <a:r>
              <a:rPr lang="x-none" sz="2400" spc="-10">
                <a:solidFill>
                  <a:srgbClr val="004992"/>
                </a:solidFill>
              </a:rPr>
              <a:t>i</a:t>
            </a:r>
            <a:r>
              <a:rPr lang="x-none" sz="2400">
                <a:solidFill>
                  <a:srgbClr val="004992"/>
                </a:solidFill>
              </a:rPr>
              <a:t>ne</a:t>
            </a:r>
            <a:r>
              <a:rPr lang="x-none" sz="2400" spc="-25">
                <a:solidFill>
                  <a:srgbClr val="004992"/>
                </a:solidFill>
              </a:rPr>
              <a:t> </a:t>
            </a:r>
            <a:r>
              <a:rPr lang="x-none" sz="2400">
                <a:solidFill>
                  <a:srgbClr val="004992"/>
                </a:solidFill>
              </a:rPr>
              <a:t>da zapamtite i uživate u </a:t>
            </a:r>
            <a:r>
              <a:rPr lang="x-none" sz="2400" spc="-10">
                <a:solidFill>
                  <a:srgbClr val="004992"/>
                </a:solidFill>
              </a:rPr>
              <a:t>l</a:t>
            </a:r>
            <a:r>
              <a:rPr lang="x-none" sz="2400" spc="-15">
                <a:solidFill>
                  <a:srgbClr val="004992"/>
                </a:solidFill>
              </a:rPr>
              <a:t>e</a:t>
            </a:r>
            <a:r>
              <a:rPr lang="x-none" sz="2400">
                <a:solidFill>
                  <a:srgbClr val="004992"/>
                </a:solidFill>
              </a:rPr>
              <a:t>pim stvar</a:t>
            </a:r>
            <a:r>
              <a:rPr lang="x-none" sz="2400" spc="-10">
                <a:solidFill>
                  <a:srgbClr val="004992"/>
                </a:solidFill>
              </a:rPr>
              <a:t>i</a:t>
            </a:r>
            <a:r>
              <a:rPr lang="x-none" sz="2400">
                <a:solidFill>
                  <a:srgbClr val="004992"/>
                </a:solidFill>
              </a:rPr>
              <a:t>ma tokom</a:t>
            </a:r>
            <a:r>
              <a:rPr lang="x-none" sz="2400" spc="-20">
                <a:solidFill>
                  <a:srgbClr val="004992"/>
                </a:solidFill>
              </a:rPr>
              <a:t> </a:t>
            </a:r>
            <a:r>
              <a:rPr lang="x-none" sz="2400">
                <a:solidFill>
                  <a:srgbClr val="004992"/>
                </a:solidFill>
              </a:rPr>
              <a:t>dan</a:t>
            </a:r>
            <a:r>
              <a:rPr lang="x-none" sz="2400" spc="-5">
                <a:solidFill>
                  <a:srgbClr val="004992"/>
                </a:solidFill>
              </a:rPr>
              <a:t>a</a:t>
            </a:r>
            <a:r>
              <a:rPr lang="x-none" sz="240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154303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sr-Latn-CS" sz="3600">
                <a:latin typeface="+mn-lt"/>
                <a:ea typeface="+mn-ea"/>
                <a:cs typeface="+mn-cs"/>
              </a:rPr>
              <a:t>Prenos u svakodnevni život</a:t>
            </a:r>
            <a:endParaRPr sz="3600" dirty="0">
              <a:latin typeface="+mn-lt"/>
              <a:ea typeface="+mn-ea"/>
              <a:cs typeface="+mn-cs"/>
            </a:endParaRPr>
          </a:p>
        </p:txBody>
      </p:sp>
      <p:sp>
        <p:nvSpPr>
          <p:cNvPr id="7" name="Content Placeholder 6"/>
          <p:cNvSpPr>
            <a:spLocks noGrp="1"/>
          </p:cNvSpPr>
          <p:nvPr>
            <p:ph idx="1"/>
          </p:nvPr>
        </p:nvSpPr>
        <p:spPr/>
        <p:txBody>
          <a:bodyPr/>
          <a:lstStyle/>
          <a:p>
            <a:pPr lvl="0" defTabSz="914400"/>
            <a:r>
              <a:rPr lang="x-none" sz="2400" b="1" dirty="0">
                <a:solidFill>
                  <a:srgbClr val="333333"/>
                </a:solidFill>
              </a:rPr>
              <a:t>Ci</a:t>
            </a:r>
            <a:r>
              <a:rPr lang="x-none" sz="2400" b="1" spc="-10" dirty="0">
                <a:solidFill>
                  <a:srgbClr val="333333"/>
                </a:solidFill>
              </a:rPr>
              <a:t>l</a:t>
            </a:r>
            <a:r>
              <a:rPr lang="x-none" sz="2400" b="1" dirty="0">
                <a:solidFill>
                  <a:srgbClr val="333333"/>
                </a:solidFill>
              </a:rPr>
              <a:t>jevi</a:t>
            </a:r>
            <a:r>
              <a:rPr lang="x-none" sz="2400" b="1" spc="20" dirty="0">
                <a:solidFill>
                  <a:srgbClr val="333333"/>
                </a:solidFill>
              </a:rPr>
              <a:t> </a:t>
            </a:r>
            <a:r>
              <a:rPr lang="x-none" sz="2400" b="1" dirty="0">
                <a:solidFill>
                  <a:srgbClr val="333333"/>
                </a:solidFill>
              </a:rPr>
              <a:t>učenj</a:t>
            </a:r>
            <a:r>
              <a:rPr lang="x-none" sz="2400" b="1" spc="10" dirty="0">
                <a:solidFill>
                  <a:srgbClr val="333333"/>
                </a:solidFill>
              </a:rPr>
              <a:t>a</a:t>
            </a:r>
            <a:r>
              <a:rPr lang="x-none" sz="2400" b="1" dirty="0">
                <a:solidFill>
                  <a:srgbClr val="333333"/>
                </a:solidFill>
              </a:rPr>
              <a:t>:</a:t>
            </a:r>
            <a:endParaRPr lang="x-none" sz="2400" dirty="0">
              <a:solidFill>
                <a:srgbClr val="333333"/>
              </a:solidFill>
            </a:endParaRPr>
          </a:p>
          <a:p>
            <a:pPr marL="342900" lvl="0" indent="-342900" defTabSz="914400">
              <a:buClr>
                <a:srgbClr val="000000"/>
              </a:buClr>
              <a:buFont typeface="WingDings"/>
              <a:buChar char=""/>
            </a:pPr>
            <a:r>
              <a:rPr lang="x-none" sz="2400" dirty="0">
                <a:solidFill>
                  <a:schemeClr val="tx1"/>
                </a:solidFill>
              </a:rPr>
              <a:t>Sam</a:t>
            </a:r>
            <a:r>
              <a:rPr lang="x-none" sz="2400" spc="-10" dirty="0">
                <a:solidFill>
                  <a:schemeClr val="tx1"/>
                </a:solidFill>
              </a:rPr>
              <a:t>o</a:t>
            </a:r>
            <a:r>
              <a:rPr lang="x-none" sz="2400" dirty="0">
                <a:solidFill>
                  <a:schemeClr val="tx1"/>
                </a:solidFill>
              </a:rPr>
              <a:t>pouzdanje je v</a:t>
            </a:r>
            <a:r>
              <a:rPr lang="x-none" sz="2400" spc="-10" dirty="0">
                <a:solidFill>
                  <a:schemeClr val="tx1"/>
                </a:solidFill>
              </a:rPr>
              <a:t>r</a:t>
            </a:r>
            <a:r>
              <a:rPr lang="x-none" sz="2400" spc="-15" dirty="0">
                <a:solidFill>
                  <a:schemeClr val="tx1"/>
                </a:solidFill>
              </a:rPr>
              <a:t>e</a:t>
            </a:r>
            <a:r>
              <a:rPr lang="x-none" sz="2400" dirty="0">
                <a:solidFill>
                  <a:schemeClr val="tx1"/>
                </a:solidFill>
              </a:rPr>
              <a:t>dnost</a:t>
            </a:r>
            <a:r>
              <a:rPr lang="x-none" sz="2400" spc="35" dirty="0">
                <a:solidFill>
                  <a:schemeClr val="tx1"/>
                </a:solidFill>
              </a:rPr>
              <a:t> </a:t>
            </a:r>
            <a:r>
              <a:rPr lang="x-none" sz="2400" dirty="0">
                <a:solidFill>
                  <a:schemeClr val="tx1"/>
                </a:solidFill>
              </a:rPr>
              <a:t>k</a:t>
            </a:r>
            <a:r>
              <a:rPr lang="x-none" sz="2400" spc="-15" dirty="0">
                <a:solidFill>
                  <a:schemeClr val="tx1"/>
                </a:solidFill>
              </a:rPr>
              <a:t>o</a:t>
            </a:r>
            <a:r>
              <a:rPr lang="x-none" sz="2400" dirty="0">
                <a:solidFill>
                  <a:schemeClr val="tx1"/>
                </a:solidFill>
              </a:rPr>
              <a:t>ju</a:t>
            </a:r>
            <a:r>
              <a:rPr lang="x-none" sz="2400" spc="20" dirty="0">
                <a:solidFill>
                  <a:schemeClr val="tx1"/>
                </a:solidFill>
              </a:rPr>
              <a:t> </a:t>
            </a:r>
            <a:r>
              <a:rPr lang="x-none" sz="2400" dirty="0">
                <a:solidFill>
                  <a:schemeClr val="tx1"/>
                </a:solidFill>
              </a:rPr>
              <a:t>pr</a:t>
            </a:r>
            <a:r>
              <a:rPr lang="x-none" sz="2400" spc="-15" dirty="0">
                <a:solidFill>
                  <a:schemeClr val="tx1"/>
                </a:solidFill>
              </a:rPr>
              <a:t>i</a:t>
            </a:r>
            <a:r>
              <a:rPr lang="x-none" sz="2400" dirty="0">
                <a:solidFill>
                  <a:schemeClr val="tx1"/>
                </a:solidFill>
              </a:rPr>
              <a:t>dajemo</a:t>
            </a:r>
            <a:r>
              <a:rPr lang="en-US" sz="2400" dirty="0">
                <a:solidFill>
                  <a:schemeClr val="tx1"/>
                </a:solidFill>
              </a:rPr>
              <a:t> </a:t>
            </a:r>
            <a:r>
              <a:rPr lang="x-none" sz="2400" dirty="0">
                <a:solidFill>
                  <a:schemeClr val="tx1"/>
                </a:solidFill>
              </a:rPr>
              <a:t>s</a:t>
            </a:r>
            <a:r>
              <a:rPr lang="x-none" sz="2400" spc="-10" dirty="0">
                <a:solidFill>
                  <a:schemeClr val="tx1"/>
                </a:solidFill>
              </a:rPr>
              <a:t>o</a:t>
            </a:r>
            <a:r>
              <a:rPr lang="x-none" sz="2400" dirty="0">
                <a:solidFill>
                  <a:schemeClr val="tx1"/>
                </a:solidFill>
              </a:rPr>
              <a:t>pstvenoj</a:t>
            </a:r>
            <a:r>
              <a:rPr lang="x-none" sz="2400" spc="25" dirty="0">
                <a:solidFill>
                  <a:schemeClr val="tx1"/>
                </a:solidFill>
              </a:rPr>
              <a:t> </a:t>
            </a:r>
            <a:r>
              <a:rPr lang="x-none" sz="2400" spc="-10" dirty="0">
                <a:solidFill>
                  <a:schemeClr val="tx1"/>
                </a:solidFill>
              </a:rPr>
              <a:t>l</a:t>
            </a:r>
            <a:r>
              <a:rPr lang="x-none" sz="2400" spc="-20" dirty="0">
                <a:solidFill>
                  <a:schemeClr val="tx1"/>
                </a:solidFill>
              </a:rPr>
              <a:t>i</a:t>
            </a:r>
            <a:r>
              <a:rPr lang="x-none" sz="2400" dirty="0">
                <a:solidFill>
                  <a:schemeClr val="tx1"/>
                </a:solidFill>
              </a:rPr>
              <a:t>čnos</a:t>
            </a:r>
            <a:r>
              <a:rPr lang="x-none" sz="2400" spc="5" dirty="0">
                <a:solidFill>
                  <a:schemeClr val="tx1"/>
                </a:solidFill>
              </a:rPr>
              <a:t>t</a:t>
            </a:r>
            <a:r>
              <a:rPr lang="x-none" sz="2400" spc="-10" dirty="0">
                <a:solidFill>
                  <a:schemeClr val="tx1"/>
                </a:solidFill>
              </a:rPr>
              <a:t>i.</a:t>
            </a:r>
            <a:endParaRPr lang="de-DE" sz="2400" spc="-10" dirty="0">
              <a:solidFill>
                <a:schemeClr val="tx1"/>
              </a:solidFill>
            </a:endParaRPr>
          </a:p>
          <a:p>
            <a:pPr marL="342900" marR="13335" lvl="0" indent="-342900" defTabSz="914400">
              <a:buClr>
                <a:srgbClr val="000000"/>
              </a:buClr>
              <a:buFont typeface="WingDings"/>
              <a:buChar char=""/>
            </a:pPr>
            <a:r>
              <a:rPr lang="x-none" sz="2400" spc="-15" dirty="0">
                <a:solidFill>
                  <a:schemeClr val="tx1"/>
                </a:solidFill>
              </a:rPr>
              <a:t>Postanite s</a:t>
            </a:r>
            <a:r>
              <a:rPr lang="x-none" sz="2400" spc="-25" dirty="0">
                <a:solidFill>
                  <a:schemeClr val="tx1"/>
                </a:solidFill>
              </a:rPr>
              <a:t>v</a:t>
            </a:r>
            <a:r>
              <a:rPr lang="x-none" sz="2400" spc="-15" dirty="0">
                <a:solidFill>
                  <a:schemeClr val="tx1"/>
                </a:solidFill>
              </a:rPr>
              <a:t>esni s</a:t>
            </a:r>
            <a:r>
              <a:rPr lang="x-none" sz="2400" spc="-25" dirty="0">
                <a:solidFill>
                  <a:schemeClr val="tx1"/>
                </a:solidFill>
              </a:rPr>
              <a:t>v</a:t>
            </a:r>
            <a:r>
              <a:rPr lang="x-none" sz="2400" dirty="0">
                <a:solidFill>
                  <a:schemeClr val="tx1"/>
                </a:solidFill>
              </a:rPr>
              <a:t>oj</a:t>
            </a:r>
            <a:r>
              <a:rPr lang="x-none" sz="2400" spc="-15" dirty="0">
                <a:solidFill>
                  <a:schemeClr val="tx1"/>
                </a:solidFill>
              </a:rPr>
              <a:t>i</a:t>
            </a:r>
            <a:r>
              <a:rPr lang="x-none" sz="2400" spc="-20" dirty="0">
                <a:solidFill>
                  <a:schemeClr val="tx1"/>
                </a:solidFill>
              </a:rPr>
              <a:t>h</a:t>
            </a:r>
            <a:r>
              <a:rPr lang="x-none" sz="2400" spc="30" dirty="0">
                <a:solidFill>
                  <a:schemeClr val="tx1"/>
                </a:solidFill>
              </a:rPr>
              <a:t> kvaliteta </a:t>
            </a:r>
            <a:r>
              <a:rPr lang="x-none" sz="2400" spc="-20" dirty="0">
                <a:solidFill>
                  <a:schemeClr val="tx1"/>
                </a:solidFill>
              </a:rPr>
              <a:t>u</a:t>
            </a:r>
            <a:r>
              <a:rPr lang="x-none" sz="2400" spc="-10" dirty="0">
                <a:solidFill>
                  <a:schemeClr val="tx1"/>
                </a:solidFill>
              </a:rPr>
              <a:t> </a:t>
            </a:r>
            <a:r>
              <a:rPr lang="x-none" sz="2400" dirty="0">
                <a:solidFill>
                  <a:schemeClr val="tx1"/>
                </a:solidFill>
              </a:rPr>
              <a:t>r</a:t>
            </a:r>
            <a:r>
              <a:rPr lang="x-none" sz="2400" spc="-10" dirty="0">
                <a:solidFill>
                  <a:schemeClr val="tx1"/>
                </a:solidFill>
              </a:rPr>
              <a:t>azl</a:t>
            </a:r>
            <a:r>
              <a:rPr lang="x-none" sz="2400" spc="-20" dirty="0">
                <a:solidFill>
                  <a:schemeClr val="tx1"/>
                </a:solidFill>
              </a:rPr>
              <a:t>i</a:t>
            </a:r>
            <a:r>
              <a:rPr lang="x-none" sz="2400" spc="-15" dirty="0">
                <a:solidFill>
                  <a:schemeClr val="tx1"/>
                </a:solidFill>
              </a:rPr>
              <a:t>č</a:t>
            </a:r>
            <a:r>
              <a:rPr lang="x-none" sz="2400" spc="-20" dirty="0">
                <a:solidFill>
                  <a:schemeClr val="tx1"/>
                </a:solidFill>
              </a:rPr>
              <a:t>i</a:t>
            </a:r>
            <a:r>
              <a:rPr lang="x-none" sz="2400" spc="10" dirty="0">
                <a:solidFill>
                  <a:schemeClr val="tx1"/>
                </a:solidFill>
              </a:rPr>
              <a:t>t</a:t>
            </a:r>
            <a:r>
              <a:rPr lang="x-none" sz="2400" spc="-15" dirty="0">
                <a:solidFill>
                  <a:schemeClr val="tx1"/>
                </a:solidFill>
              </a:rPr>
              <a:t>im</a:t>
            </a:r>
            <a:r>
              <a:rPr lang="x-none" sz="2400" spc="50" dirty="0">
                <a:solidFill>
                  <a:schemeClr val="tx1"/>
                </a:solidFill>
              </a:rPr>
              <a:t> </a:t>
            </a:r>
            <a:r>
              <a:rPr lang="x-none" sz="2400" dirty="0">
                <a:solidFill>
                  <a:schemeClr val="tx1"/>
                </a:solidFill>
              </a:rPr>
              <a:t>s</a:t>
            </a:r>
            <a:r>
              <a:rPr lang="x-none" sz="2400" spc="-10" dirty="0">
                <a:solidFill>
                  <a:schemeClr val="tx1"/>
                </a:solidFill>
              </a:rPr>
              <a:t>f</a:t>
            </a:r>
            <a:r>
              <a:rPr lang="x-none" sz="2400" dirty="0">
                <a:solidFill>
                  <a:schemeClr val="tx1"/>
                </a:solidFill>
              </a:rPr>
              <a:t>e</a:t>
            </a:r>
            <a:r>
              <a:rPr lang="x-none" sz="2400" spc="-10" dirty="0">
                <a:solidFill>
                  <a:schemeClr val="tx1"/>
                </a:solidFill>
              </a:rPr>
              <a:t>r</a:t>
            </a:r>
            <a:r>
              <a:rPr lang="x-none" sz="2400" dirty="0">
                <a:solidFill>
                  <a:schemeClr val="tx1"/>
                </a:solidFill>
              </a:rPr>
              <a:t>ama</a:t>
            </a:r>
            <a:r>
              <a:rPr lang="x-none" sz="2400" spc="15" dirty="0">
                <a:solidFill>
                  <a:schemeClr val="tx1"/>
                </a:solidFill>
              </a:rPr>
              <a:t> </a:t>
            </a:r>
            <a:r>
              <a:rPr lang="x-none" sz="2400" spc="-10" dirty="0">
                <a:solidFill>
                  <a:schemeClr val="tx1"/>
                </a:solidFill>
              </a:rPr>
              <a:t>ži</a:t>
            </a:r>
            <a:r>
              <a:rPr lang="x-none" sz="2400" spc="-25" dirty="0">
                <a:solidFill>
                  <a:schemeClr val="tx1"/>
                </a:solidFill>
              </a:rPr>
              <a:t>v</a:t>
            </a:r>
            <a:r>
              <a:rPr lang="x-none" sz="2400" dirty="0">
                <a:solidFill>
                  <a:schemeClr val="tx1"/>
                </a:solidFill>
              </a:rPr>
              <a:t>ota</a:t>
            </a:r>
            <a:r>
              <a:rPr lang="x-none" sz="2400" spc="20" dirty="0">
                <a:solidFill>
                  <a:schemeClr val="tx1"/>
                </a:solidFill>
              </a:rPr>
              <a:t> </a:t>
            </a:r>
            <a:r>
              <a:rPr lang="x-none" sz="2400" spc="-10" dirty="0">
                <a:solidFill>
                  <a:schemeClr val="tx1"/>
                </a:solidFill>
              </a:rPr>
              <a:t>i</a:t>
            </a:r>
            <a:r>
              <a:rPr lang="x-none" sz="2400" spc="10" dirty="0">
                <a:solidFill>
                  <a:schemeClr val="tx1"/>
                </a:solidFill>
              </a:rPr>
              <a:t> </a:t>
            </a:r>
            <a:r>
              <a:rPr lang="x-none" sz="2400" dirty="0">
                <a:solidFill>
                  <a:schemeClr val="tx1"/>
                </a:solidFill>
              </a:rPr>
              <a:t>pokušajte da </a:t>
            </a:r>
            <a:r>
              <a:rPr lang="x-none" sz="2400" spc="-15" dirty="0">
                <a:solidFill>
                  <a:schemeClr val="tx1"/>
                </a:solidFill>
              </a:rPr>
              <a:t>podignete</a:t>
            </a:r>
            <a:r>
              <a:rPr lang="x-none" sz="2400" dirty="0">
                <a:solidFill>
                  <a:schemeClr val="tx1"/>
                </a:solidFill>
              </a:rPr>
              <a:t> samopouzdanje</a:t>
            </a:r>
            <a:r>
              <a:rPr lang="x-none" sz="2400" spc="15" dirty="0">
                <a:solidFill>
                  <a:schemeClr val="tx1"/>
                </a:solidFill>
              </a:rPr>
              <a:t> pomoću</a:t>
            </a:r>
            <a:r>
              <a:rPr lang="x-none" sz="2400" spc="40" dirty="0">
                <a:solidFill>
                  <a:schemeClr val="tx1"/>
                </a:solidFill>
              </a:rPr>
              <a:t> </a:t>
            </a:r>
            <a:r>
              <a:rPr lang="x-none" sz="2400" dirty="0">
                <a:solidFill>
                  <a:schemeClr val="tx1"/>
                </a:solidFill>
              </a:rPr>
              <a:t>metoda</a:t>
            </a:r>
            <a:r>
              <a:rPr lang="x-none" sz="2400" spc="5" dirty="0">
                <a:solidFill>
                  <a:schemeClr val="tx1"/>
                </a:solidFill>
              </a:rPr>
              <a:t> </a:t>
            </a:r>
            <a:r>
              <a:rPr lang="x-none" sz="2400" dirty="0">
                <a:solidFill>
                  <a:schemeClr val="tx1"/>
                </a:solidFill>
              </a:rPr>
              <a:t>o </a:t>
            </a:r>
            <a:r>
              <a:rPr lang="x-none" sz="2400" spc="-15" dirty="0">
                <a:solidFill>
                  <a:schemeClr val="tx1"/>
                </a:solidFill>
              </a:rPr>
              <a:t>koj</a:t>
            </a:r>
            <a:r>
              <a:rPr lang="x-none" sz="2400" spc="-20" dirty="0">
                <a:solidFill>
                  <a:schemeClr val="tx1"/>
                </a:solidFill>
              </a:rPr>
              <a:t>i</a:t>
            </a:r>
            <a:r>
              <a:rPr lang="x-none" sz="2400" dirty="0">
                <a:solidFill>
                  <a:schemeClr val="tx1"/>
                </a:solidFill>
              </a:rPr>
              <a:t>ma smo</a:t>
            </a:r>
            <a:r>
              <a:rPr lang="x-none" sz="2400" spc="10" dirty="0">
                <a:solidFill>
                  <a:schemeClr val="tx1"/>
                </a:solidFill>
              </a:rPr>
              <a:t> </a:t>
            </a:r>
            <a:r>
              <a:rPr lang="x-none" sz="2400" spc="-15" dirty="0">
                <a:solidFill>
                  <a:schemeClr val="tx1"/>
                </a:solidFill>
              </a:rPr>
              <a:t>pri</a:t>
            </a:r>
            <a:r>
              <a:rPr lang="x-none" sz="2400" spc="-25" dirty="0">
                <a:solidFill>
                  <a:schemeClr val="tx1"/>
                </a:solidFill>
              </a:rPr>
              <a:t>č</a:t>
            </a:r>
            <a:r>
              <a:rPr lang="x-none" sz="2400" spc="-15" dirty="0">
                <a:solidFill>
                  <a:schemeClr val="tx1"/>
                </a:solidFill>
              </a:rPr>
              <a:t>a</a:t>
            </a:r>
            <a:r>
              <a:rPr lang="x-none" sz="2400" spc="-20" dirty="0">
                <a:solidFill>
                  <a:schemeClr val="tx1"/>
                </a:solidFill>
              </a:rPr>
              <a:t>l</a:t>
            </a:r>
            <a:r>
              <a:rPr lang="x-none" sz="2400" spc="-10" dirty="0">
                <a:solidFill>
                  <a:schemeClr val="tx1"/>
                </a:solidFill>
              </a:rPr>
              <a:t>i.</a:t>
            </a:r>
            <a:endParaRPr lang="de-DE" sz="2400" spc="-10" dirty="0">
              <a:solidFill>
                <a:schemeClr val="tx1"/>
              </a:solidFill>
            </a:endParaRPr>
          </a:p>
          <a:p>
            <a:pPr marL="342900" marR="157480" lvl="0" indent="-342900" defTabSz="914400">
              <a:buClr>
                <a:srgbClr val="000000"/>
              </a:buClr>
              <a:buFont typeface="WingDings"/>
              <a:buChar char=""/>
            </a:pPr>
            <a:r>
              <a:rPr lang="x-none" sz="2400" dirty="0">
                <a:solidFill>
                  <a:schemeClr val="tx1"/>
                </a:solidFill>
              </a:rPr>
              <a:t>T</a:t>
            </a:r>
            <a:r>
              <a:rPr lang="x-none" sz="2400" spc="-10" dirty="0">
                <a:solidFill>
                  <a:schemeClr val="tx1"/>
                </a:solidFill>
              </a:rPr>
              <a:t>r</a:t>
            </a:r>
            <a:r>
              <a:rPr lang="x-none" sz="2400" spc="-15" dirty="0">
                <a:solidFill>
                  <a:schemeClr val="tx1"/>
                </a:solidFill>
              </a:rPr>
              <a:t>ažite</a:t>
            </a:r>
            <a:r>
              <a:rPr lang="x-none" sz="2400" spc="5" dirty="0">
                <a:solidFill>
                  <a:schemeClr val="tx1"/>
                </a:solidFill>
              </a:rPr>
              <a:t> </a:t>
            </a:r>
            <a:r>
              <a:rPr lang="x-none" sz="2400" dirty="0">
                <a:solidFill>
                  <a:schemeClr val="tx1"/>
                </a:solidFill>
              </a:rPr>
              <a:t>zabo</a:t>
            </a:r>
            <a:r>
              <a:rPr lang="x-none" sz="2400" spc="-10" dirty="0">
                <a:solidFill>
                  <a:schemeClr val="tx1"/>
                </a:solidFill>
              </a:rPr>
              <a:t>r</a:t>
            </a:r>
            <a:r>
              <a:rPr lang="x-none" sz="2400" dirty="0">
                <a:solidFill>
                  <a:schemeClr val="tx1"/>
                </a:solidFill>
              </a:rPr>
              <a:t>a</a:t>
            </a:r>
            <a:r>
              <a:rPr lang="x-none" sz="2400" spc="-10" dirty="0">
                <a:solidFill>
                  <a:schemeClr val="tx1"/>
                </a:solidFill>
              </a:rPr>
              <a:t>v</a:t>
            </a:r>
            <a:r>
              <a:rPr lang="x-none" sz="2400" spc="-15" dirty="0">
                <a:solidFill>
                  <a:schemeClr val="tx1"/>
                </a:solidFill>
              </a:rPr>
              <a:t>ljene</a:t>
            </a:r>
            <a:r>
              <a:rPr lang="x-none" sz="2400" spc="35" dirty="0">
                <a:solidFill>
                  <a:schemeClr val="tx1"/>
                </a:solidFill>
              </a:rPr>
              <a:t> </a:t>
            </a:r>
            <a:r>
              <a:rPr lang="x-none" sz="2400" dirty="0">
                <a:solidFill>
                  <a:schemeClr val="tx1"/>
                </a:solidFill>
              </a:rPr>
              <a:t>k</a:t>
            </a:r>
            <a:r>
              <a:rPr lang="x-none" sz="2400" spc="-10" dirty="0">
                <a:solidFill>
                  <a:schemeClr val="tx1"/>
                </a:solidFill>
              </a:rPr>
              <a:t>v</a:t>
            </a:r>
            <a:r>
              <a:rPr lang="x-none" sz="2400" spc="-15" dirty="0">
                <a:solidFill>
                  <a:schemeClr val="tx1"/>
                </a:solidFill>
              </a:rPr>
              <a:t>a</a:t>
            </a:r>
            <a:r>
              <a:rPr lang="x-none" sz="2400" spc="-20" dirty="0">
                <a:solidFill>
                  <a:schemeClr val="tx1"/>
                </a:solidFill>
              </a:rPr>
              <a:t>l</a:t>
            </a:r>
            <a:r>
              <a:rPr lang="x-none" sz="2400" spc="-15" dirty="0">
                <a:solidFill>
                  <a:schemeClr val="tx1"/>
                </a:solidFill>
              </a:rPr>
              <a:t>itete</a:t>
            </a:r>
            <a:r>
              <a:rPr lang="x-none" sz="2400" spc="45" dirty="0">
                <a:solidFill>
                  <a:schemeClr val="tx1"/>
                </a:solidFill>
              </a:rPr>
              <a:t> </a:t>
            </a:r>
            <a:r>
              <a:rPr lang="x-none" sz="2400" dirty="0">
                <a:solidFill>
                  <a:schemeClr val="tx1"/>
                </a:solidFill>
              </a:rPr>
              <a:t>(</a:t>
            </a:r>
            <a:r>
              <a:rPr lang="x-none" sz="2400" spc="-15" dirty="0">
                <a:solidFill>
                  <a:schemeClr val="tx1"/>
                </a:solidFill>
              </a:rPr>
              <a:t>“s</a:t>
            </a:r>
            <a:r>
              <a:rPr lang="x-none" sz="2400" spc="-25" dirty="0">
                <a:solidFill>
                  <a:schemeClr val="tx1"/>
                </a:solidFill>
              </a:rPr>
              <a:t>k</a:t>
            </a:r>
            <a:r>
              <a:rPr lang="x-none" sz="2400" dirty="0">
                <a:solidFill>
                  <a:schemeClr val="tx1"/>
                </a:solidFill>
              </a:rPr>
              <a:t>r</a:t>
            </a:r>
            <a:r>
              <a:rPr lang="x-none" sz="2400" spc="-15" dirty="0">
                <a:solidFill>
                  <a:schemeClr val="tx1"/>
                </a:solidFill>
              </a:rPr>
              <a:t>iveno</a:t>
            </a:r>
            <a:r>
              <a:rPr lang="x-none" sz="2400" spc="35" dirty="0">
                <a:solidFill>
                  <a:schemeClr val="tx1"/>
                </a:solidFill>
              </a:rPr>
              <a:t> </a:t>
            </a:r>
            <a:r>
              <a:rPr lang="x-none" sz="2400" dirty="0">
                <a:solidFill>
                  <a:schemeClr val="tx1"/>
                </a:solidFill>
              </a:rPr>
              <a:t>blag</a:t>
            </a:r>
            <a:r>
              <a:rPr lang="x-none" sz="2400" spc="-5" dirty="0">
                <a:solidFill>
                  <a:schemeClr val="tx1"/>
                </a:solidFill>
              </a:rPr>
              <a:t>o</a:t>
            </a:r>
            <a:r>
              <a:rPr lang="x-none" sz="2400" spc="-15" dirty="0">
                <a:solidFill>
                  <a:schemeClr val="tx1"/>
                </a:solidFill>
              </a:rPr>
              <a:t>”</a:t>
            </a:r>
            <a:r>
              <a:rPr lang="x-none" sz="2400" dirty="0">
                <a:solidFill>
                  <a:schemeClr val="tx1"/>
                </a:solidFill>
              </a:rPr>
              <a:t>) post</a:t>
            </a:r>
            <a:r>
              <a:rPr lang="x-none" sz="2400" spc="-10" dirty="0">
                <a:solidFill>
                  <a:schemeClr val="tx1"/>
                </a:solidFill>
              </a:rPr>
              <a:t>a</a:t>
            </a:r>
            <a:r>
              <a:rPr lang="x-none" sz="2400" dirty="0">
                <a:solidFill>
                  <a:schemeClr val="tx1"/>
                </a:solidFill>
              </a:rPr>
              <a:t>v</a:t>
            </a:r>
            <a:r>
              <a:rPr lang="x-none" sz="2400" spc="-20" dirty="0">
                <a:solidFill>
                  <a:schemeClr val="tx1"/>
                </a:solidFill>
              </a:rPr>
              <a:t>l</a:t>
            </a:r>
            <a:r>
              <a:rPr lang="x-none" sz="2400" dirty="0">
                <a:solidFill>
                  <a:schemeClr val="tx1"/>
                </a:solidFill>
              </a:rPr>
              <a:t>janjem</a:t>
            </a:r>
            <a:r>
              <a:rPr lang="x-none" sz="2400" spc="30" dirty="0">
                <a:solidFill>
                  <a:schemeClr val="tx1"/>
                </a:solidFill>
              </a:rPr>
              <a:t> </a:t>
            </a:r>
            <a:r>
              <a:rPr lang="x-none" sz="2400" dirty="0">
                <a:solidFill>
                  <a:schemeClr val="tx1"/>
                </a:solidFill>
              </a:rPr>
              <a:t>pitanja</a:t>
            </a:r>
            <a:r>
              <a:rPr lang="x-none" sz="2400" spc="-5" dirty="0">
                <a:solidFill>
                  <a:schemeClr val="tx1"/>
                </a:solidFill>
              </a:rPr>
              <a:t> </a:t>
            </a:r>
            <a:r>
              <a:rPr lang="x-none" sz="2400" dirty="0">
                <a:solidFill>
                  <a:schemeClr val="tx1"/>
                </a:solidFill>
              </a:rPr>
              <a:t>prij</a:t>
            </a:r>
            <a:r>
              <a:rPr lang="x-none" sz="2400" spc="-15" dirty="0">
                <a:solidFill>
                  <a:schemeClr val="tx1"/>
                </a:solidFill>
              </a:rPr>
              <a:t>a</a:t>
            </a:r>
            <a:r>
              <a:rPr lang="x-none" sz="2400" dirty="0">
                <a:solidFill>
                  <a:schemeClr val="tx1"/>
                </a:solidFill>
              </a:rPr>
              <a:t>te</a:t>
            </a:r>
            <a:r>
              <a:rPr lang="x-none" sz="2400" spc="-15" dirty="0">
                <a:solidFill>
                  <a:schemeClr val="tx1"/>
                </a:solidFill>
              </a:rPr>
              <a:t>l</a:t>
            </a:r>
            <a:r>
              <a:rPr lang="x-none" sz="2400" dirty="0">
                <a:solidFill>
                  <a:schemeClr val="tx1"/>
                </a:solidFill>
              </a:rPr>
              <a:t>jima</a:t>
            </a:r>
            <a:r>
              <a:rPr lang="x-none" sz="2400" spc="30" dirty="0">
                <a:solidFill>
                  <a:schemeClr val="tx1"/>
                </a:solidFill>
              </a:rPr>
              <a:t> </a:t>
            </a:r>
            <a:r>
              <a:rPr lang="x-none" sz="2400" dirty="0">
                <a:solidFill>
                  <a:schemeClr val="tx1"/>
                </a:solidFill>
              </a:rPr>
              <a:t>i</a:t>
            </a:r>
            <a:r>
              <a:rPr lang="x-none" sz="2400" spc="-25" dirty="0">
                <a:solidFill>
                  <a:schemeClr val="tx1"/>
                </a:solidFill>
              </a:rPr>
              <a:t>l</a:t>
            </a:r>
            <a:r>
              <a:rPr lang="x-none" sz="2400" dirty="0">
                <a:solidFill>
                  <a:schemeClr val="tx1"/>
                </a:solidFill>
              </a:rPr>
              <a:t>i</a:t>
            </a:r>
            <a:r>
              <a:rPr lang="x-none" sz="2400" spc="25" dirty="0">
                <a:solidFill>
                  <a:schemeClr val="tx1"/>
                </a:solidFill>
              </a:rPr>
              <a:t> </a:t>
            </a:r>
            <a:r>
              <a:rPr lang="x-none" sz="2400" dirty="0">
                <a:solidFill>
                  <a:schemeClr val="tx1"/>
                </a:solidFill>
              </a:rPr>
              <a:t>pis</a:t>
            </a:r>
            <a:r>
              <a:rPr lang="x-none" sz="2400" spc="-15" dirty="0">
                <a:solidFill>
                  <a:schemeClr val="tx1"/>
                </a:solidFill>
              </a:rPr>
              <a:t>a</a:t>
            </a:r>
            <a:r>
              <a:rPr lang="x-none" sz="2400" dirty="0">
                <a:solidFill>
                  <a:schemeClr val="tx1"/>
                </a:solidFill>
              </a:rPr>
              <a:t>njem </a:t>
            </a:r>
            <a:r>
              <a:rPr lang="x-none" sz="2400" spc="-15" dirty="0">
                <a:solidFill>
                  <a:schemeClr val="tx1"/>
                </a:solidFill>
              </a:rPr>
              <a:t>dnevni</a:t>
            </a:r>
            <a:r>
              <a:rPr lang="x-none" sz="2400" spc="-35" dirty="0">
                <a:solidFill>
                  <a:schemeClr val="tx1"/>
                </a:solidFill>
              </a:rPr>
              <a:t>k</a:t>
            </a:r>
            <a:r>
              <a:rPr lang="x-none" sz="2400" spc="-15" dirty="0">
                <a:solidFill>
                  <a:schemeClr val="tx1"/>
                </a:solidFill>
              </a:rPr>
              <a:t>a</a:t>
            </a:r>
            <a:r>
              <a:rPr lang="x-none" sz="2400" spc="25" dirty="0">
                <a:solidFill>
                  <a:schemeClr val="tx1"/>
                </a:solidFill>
              </a:rPr>
              <a:t> </a:t>
            </a:r>
            <a:r>
              <a:rPr lang="x-none" sz="2400" spc="-15" dirty="0">
                <a:solidFill>
                  <a:schemeClr val="tx1"/>
                </a:solidFill>
              </a:rPr>
              <a:t>r</a:t>
            </a:r>
            <a:r>
              <a:rPr lang="x-none" sz="2400" spc="-25" dirty="0">
                <a:solidFill>
                  <a:schemeClr val="tx1"/>
                </a:solidFill>
              </a:rPr>
              <a:t>a</a:t>
            </a:r>
            <a:r>
              <a:rPr lang="x-none" sz="2400" dirty="0">
                <a:solidFill>
                  <a:schemeClr val="tx1"/>
                </a:solidFill>
              </a:rPr>
              <a:t>dosti.</a:t>
            </a:r>
            <a:endParaRPr lang="de-DE" sz="2400" dirty="0">
              <a:solidFill>
                <a:schemeClr val="tx1"/>
              </a:solidFill>
            </a:endParaRPr>
          </a:p>
          <a:p>
            <a:pPr marL="342900" lvl="0" indent="-342900" defTabSz="914400">
              <a:buClr>
                <a:srgbClr val="000000"/>
              </a:buClr>
              <a:buFont typeface="WingDings"/>
              <a:buChar char=""/>
            </a:pPr>
            <a:r>
              <a:rPr lang="x-none" sz="2400" spc="-30" dirty="0">
                <a:solidFill>
                  <a:schemeClr val="tx1"/>
                </a:solidFill>
              </a:rPr>
              <a:t>I</a:t>
            </a:r>
            <a:r>
              <a:rPr lang="x-none" sz="2400" spc="-20" dirty="0">
                <a:solidFill>
                  <a:schemeClr val="tx1"/>
                </a:solidFill>
              </a:rPr>
              <a:t>majte</a:t>
            </a:r>
            <a:r>
              <a:rPr lang="x-none" sz="2400" spc="20" dirty="0">
                <a:solidFill>
                  <a:schemeClr val="tx1"/>
                </a:solidFill>
              </a:rPr>
              <a:t> </a:t>
            </a:r>
            <a:r>
              <a:rPr lang="x-none" sz="2400" spc="-15" dirty="0">
                <a:solidFill>
                  <a:schemeClr val="tx1"/>
                </a:solidFill>
              </a:rPr>
              <a:t>na</a:t>
            </a:r>
            <a:r>
              <a:rPr lang="x-none" sz="2400" dirty="0">
                <a:solidFill>
                  <a:schemeClr val="tx1"/>
                </a:solidFill>
              </a:rPr>
              <a:t> </a:t>
            </a:r>
            <a:r>
              <a:rPr lang="x-none" sz="2400" spc="-20" dirty="0">
                <a:solidFill>
                  <a:schemeClr val="tx1"/>
                </a:solidFill>
              </a:rPr>
              <a:t>umu</a:t>
            </a:r>
            <a:r>
              <a:rPr lang="x-none" sz="2400" spc="10" dirty="0">
                <a:solidFill>
                  <a:schemeClr val="tx1"/>
                </a:solidFill>
              </a:rPr>
              <a:t> </a:t>
            </a:r>
            <a:r>
              <a:rPr lang="x-none" sz="2400" dirty="0">
                <a:solidFill>
                  <a:schemeClr val="tx1"/>
                </a:solidFill>
              </a:rPr>
              <a:t>pozit</a:t>
            </a:r>
            <a:r>
              <a:rPr lang="x-none" sz="2400" spc="-20" dirty="0">
                <a:solidFill>
                  <a:schemeClr val="tx1"/>
                </a:solidFill>
              </a:rPr>
              <a:t>i</a:t>
            </a:r>
            <a:r>
              <a:rPr lang="x-none" sz="2400" spc="-15" dirty="0">
                <a:solidFill>
                  <a:schemeClr val="tx1"/>
                </a:solidFill>
              </a:rPr>
              <a:t>vne</a:t>
            </a:r>
            <a:r>
              <a:rPr lang="x-none" sz="2400" spc="50" dirty="0">
                <a:solidFill>
                  <a:schemeClr val="tx1"/>
                </a:solidFill>
              </a:rPr>
              <a:t> trenutke </a:t>
            </a:r>
            <a:r>
              <a:rPr lang="x-none" sz="2400" dirty="0">
                <a:solidFill>
                  <a:srgbClr val="333333"/>
                </a:solidFill>
              </a:rPr>
              <a:t>koji se dogode u toku dan</a:t>
            </a:r>
            <a:r>
              <a:rPr lang="x-none" sz="2400" spc="5" dirty="0">
                <a:solidFill>
                  <a:srgbClr val="333333"/>
                </a:solidFill>
              </a:rPr>
              <a:t>a</a:t>
            </a:r>
            <a:r>
              <a:rPr lang="x-none" sz="2400" spc="-1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44</a:t>
            </a:fld>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Kako je ovo povezano sa psihozom?</a:t>
            </a:r>
            <a:endParaRPr sz="3600" dirty="0">
              <a:latin typeface="+mn-lt"/>
              <a:ea typeface="+mn-ea"/>
              <a:cs typeface="+mn-cs"/>
            </a:endParaRPr>
          </a:p>
        </p:txBody>
      </p:sp>
      <p:sp>
        <p:nvSpPr>
          <p:cNvPr id="2" name="object 2"/>
          <p:cNvSpPr txBox="1">
            <a:spLocks noGrp="1"/>
          </p:cNvSpPr>
          <p:nvPr>
            <p:ph idx="1"/>
          </p:nvPr>
        </p:nvSpPr>
        <p:spPr>
          <a:prstGeom prst="rect">
            <a:avLst/>
          </a:prstGeom>
        </p:spPr>
        <p:txBody>
          <a:bodyPr vert="horz" wrap="square" lIns="0" tIns="0" rIns="0" bIns="0" rtlCol="0">
            <a:noAutofit/>
          </a:bodyPr>
          <a:lstStyle/>
          <a:p>
            <a:pPr marR="306705"/>
            <a:r>
              <a:rPr lang="sr-Latn-BA" sz="2000" dirty="0">
                <a:solidFill>
                  <a:srgbClr val="333333"/>
                </a:solidFill>
              </a:rPr>
              <a:t>Mnogi (ali ne svi!) ljudi sa psihozom imaju nisko samopoštovanje i negativne misaone obrasce (npr. sklonost brizi), što može dodatno da umanji njihovo samopoštovanje.</a:t>
            </a:r>
            <a:endParaRPr lang="de-DE" sz="2000" dirty="0">
              <a:solidFill>
                <a:srgbClr val="333333"/>
              </a:solidFill>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3078387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mn-lt"/>
                <a:ea typeface="+mn-ea"/>
                <a:cs typeface="+mn-cs"/>
              </a:rPr>
              <a:t>Kako je ovo povezano sa psihozom?</a:t>
            </a:r>
            <a:endParaRPr sz="3600" dirty="0">
              <a:latin typeface="+mn-lt"/>
              <a:ea typeface="+mn-ea"/>
              <a:cs typeface="+mn-cs"/>
            </a:endParaRPr>
          </a:p>
        </p:txBody>
      </p:sp>
      <p:sp>
        <p:nvSpPr>
          <p:cNvPr id="2" name="object 2"/>
          <p:cNvSpPr txBox="1">
            <a:spLocks noGrp="1"/>
          </p:cNvSpPr>
          <p:nvPr>
            <p:ph idx="1"/>
          </p:nvPr>
        </p:nvSpPr>
        <p:spPr>
          <a:prstGeom prst="rect">
            <a:avLst/>
          </a:prstGeom>
        </p:spPr>
        <p:txBody>
          <a:bodyPr vert="horz" wrap="square" lIns="0" tIns="0" rIns="0" bIns="0" rtlCol="0">
            <a:noAutofit/>
          </a:bodyPr>
          <a:lstStyle/>
          <a:p>
            <a:pPr marR="306705"/>
            <a:r>
              <a:rPr lang="sr-Latn-BA" sz="2000" dirty="0">
                <a:solidFill>
                  <a:srgbClr val="333333"/>
                </a:solidFill>
              </a:rPr>
              <a:t>Mnogi (ali ne svi!) ljudi sa psihozom imaju nisko samopoštovanje i negativne misaone obrasce (npr. sklonost brizi), što može dodatno da umanji njihovo samopoštovanje.</a:t>
            </a:r>
            <a:endParaRPr lang="de-DE" sz="2000" dirty="0">
              <a:solidFill>
                <a:srgbClr val="333333"/>
              </a:solidFill>
            </a:endParaRPr>
          </a:p>
          <a:p>
            <a:r>
              <a:rPr lang="sr-Latn-BA" sz="2000" dirty="0">
                <a:solidFill>
                  <a:srgbClr val="004992"/>
                </a:solidFill>
              </a:rPr>
              <a:t>Primjer: </a:t>
            </a:r>
            <a:r>
              <a:rPr lang="sr-Latn-BA" sz="2000" dirty="0">
                <a:solidFill>
                  <a:srgbClr val="333333"/>
                </a:solidFill>
              </a:rPr>
              <a:t>Luka je dobio lošu završnu ocjenu na kraju njegove profesionalne obuke.</a:t>
            </a:r>
            <a:endParaRPr lang="de-DE" sz="2000" dirty="0">
              <a:solidFill>
                <a:srgbClr val="333333"/>
              </a:solidFill>
            </a:endParaRPr>
          </a:p>
          <a:p>
            <a:r>
              <a:rPr lang="sr-Latn-BA" sz="2000" dirty="0">
                <a:solidFill>
                  <a:srgbClr val="004992"/>
                </a:solidFill>
              </a:rPr>
              <a:t>Evaluacija: </a:t>
            </a:r>
            <a:r>
              <a:rPr lang="sr-Latn-BA" sz="2000" dirty="0">
                <a:solidFill>
                  <a:srgbClr val="333333"/>
                </a:solidFill>
              </a:rPr>
              <a:t>On najprije dovodi u pitanje sebe kao zaposlenika, ali sve više sebe omalovažava i kao osobu. Osjeća se depresivno i sumnja u sebe.</a:t>
            </a:r>
            <a:endParaRPr lang="de-DE" sz="2000" dirty="0">
              <a:solidFill>
                <a:srgbClr val="333333"/>
              </a:solidFill>
            </a:endParaRPr>
          </a:p>
          <a:p>
            <a:r>
              <a:rPr lang="sr-Latn-BA" sz="2000" dirty="0">
                <a:solidFill>
                  <a:srgbClr val="004992"/>
                </a:solidFill>
              </a:rPr>
              <a:t>Ali: </a:t>
            </a:r>
            <a:r>
              <a:rPr lang="sr-Latn-BA" sz="2000" dirty="0">
                <a:solidFill>
                  <a:srgbClr val="333333"/>
                </a:solidFill>
              </a:rPr>
              <a:t>Prijatelji mogu da pomognu Luki u narednom periodu tako što će mu jasno dati do znanja da test ne vrednuje njega kao osobu, nego njegove trenutne sposobnosti u samo jednoj od mnogih životnih oblasti. On ne treba olako da shvati rezultate, ali je takođe važno da ima na umu svoje prednosti (kako na poslu tako i u drugim oblastima) i da ne bude prestrog prema samom sebi.</a:t>
            </a:r>
            <a:endParaRPr lang="de-DE" sz="2000" dirty="0">
              <a:solidFill>
                <a:srgbClr val="333333"/>
              </a:solidFill>
            </a:endParaRPr>
          </a:p>
          <a:p>
            <a:r>
              <a:rPr lang="sr-Latn-BA" sz="2000" dirty="0">
                <a:solidFill>
                  <a:srgbClr val="004992"/>
                </a:solidFill>
              </a:rPr>
              <a:t>Važno: Čak i ako doživite neuspjeh, nikada ne trebate zanemariti stvari koje Vam u životu dobro idu.</a:t>
            </a:r>
            <a:endParaRPr lang="de-DE" sz="2000" dirty="0">
              <a:solidFill>
                <a:srgbClr val="004992"/>
              </a:solidFill>
            </a:endParaRPr>
          </a:p>
        </p:txBody>
      </p:sp>
      <p:sp>
        <p:nvSpPr>
          <p:cNvPr id="5" name="Footer Placeholder 4"/>
          <p:cNvSpPr>
            <a:spLocks noGrp="1"/>
          </p:cNvSpPr>
          <p:nvPr>
            <p:ph type="ftr" sz="quarter" idx="11"/>
          </p:nvPr>
        </p:nvSpPr>
        <p:spPr/>
        <p:txBody>
          <a:bodyPr/>
          <a:lstStyle/>
          <a:p>
            <a:r>
              <a:rPr lang="en-US"/>
              <a:t>Metakognitivni trening 9 – Samopouzdanje</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2584683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2" name="Footer Placeholder 1"/>
          <p:cNvSpPr>
            <a:spLocks noGrp="1"/>
          </p:cNvSpPr>
          <p:nvPr>
            <p:ph type="ftr" sz="quarter" idx="11"/>
          </p:nvPr>
        </p:nvSpPr>
        <p:spPr/>
        <p:txBody>
          <a:bodyPr/>
          <a:lstStyle/>
          <a:p>
            <a:r>
              <a:rPr lang="en-US"/>
              <a:t>Metakognitivni trening 9 – Samopouzdanje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7940744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461879913"/>
              </p:ext>
            </p:extLst>
          </p:nvPr>
        </p:nvGraphicFramePr>
        <p:xfrm>
          <a:off x="408954" y="2011680"/>
          <a:ext cx="11375999" cy="40050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Smiling 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4" name="Footer Placeholder 3"/>
          <p:cNvSpPr>
            <a:spLocks noGrp="1"/>
          </p:cNvSpPr>
          <p:nvPr>
            <p:ph type="ftr" sz="quarter" idx="11"/>
          </p:nvPr>
        </p:nvSpPr>
        <p:spPr/>
        <p:txBody>
          <a:bodyPr/>
          <a:lstStyle/>
          <a:p>
            <a:r>
              <a:rPr lang="en-US"/>
              <a:t>Metakognitivni trening 9 – Samopouzdanje</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48</a:t>
            </a:fld>
            <a:endParaRPr lang="en-US"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3070</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48</vt:i4>
      </vt:variant>
    </vt:vector>
  </HeadingPairs>
  <TitlesOfParts>
    <vt:vector size="54" baseType="lpstr">
      <vt:lpstr>Symbol</vt:lpstr>
      <vt:lpstr>WingDings</vt:lpstr>
      <vt:lpstr>Calibri</vt:lpstr>
      <vt:lpstr>Arial</vt:lpstr>
      <vt:lpstr>Calibri Light</vt:lpstr>
      <vt:lpstr>UKE_PPT-Vorlage_16zu9</vt:lpstr>
      <vt:lpstr>MKT 9 I – Samopouzdanje</vt:lpstr>
      <vt:lpstr>Samopouzdanje: Šta je to ?</vt:lpstr>
      <vt:lpstr>Samopouzdanje: Šta je to ?</vt:lpstr>
      <vt:lpstr>Samopouzdanje: Šta je to ?</vt:lpstr>
      <vt:lpstr>Samopouzdanje: Šta je to ?</vt:lpstr>
      <vt:lpstr>Nisko samopouzdanje može uticati na mentalno zdravlje</vt:lpstr>
      <vt:lpstr>Razlika između naglašenog samopouzdanja i zdravog samopouzdanja</vt:lpstr>
      <vt:lpstr>Ali…</vt:lpstr>
      <vt:lpstr>Zašto mi ovo radimo?</vt:lpstr>
      <vt:lpstr>Izvori samopouzdanja</vt:lpstr>
      <vt:lpstr>Izvori samopouzdanja</vt:lpstr>
      <vt:lpstr>Osobe sa niskim samopouzdanjem</vt:lpstr>
      <vt:lpstr>Osobe sa niskim samopouzdanjem</vt:lpstr>
      <vt:lpstr>Osobe sa niskim samopouzdanjem</vt:lpstr>
      <vt:lpstr>Ne zaboravi…</vt:lpstr>
      <vt:lpstr>Ne zaboravi…</vt:lpstr>
      <vt:lpstr>Šta odlikuje osobe sa visokim samopouzdanjem?</vt:lpstr>
      <vt:lpstr>Šta odlikuje osobe sa visokim samopouzdanjem?</vt:lpstr>
      <vt:lpstr>Karakteristike visokog samopouzdanja koje se ne mogu neposredno uočiti</vt:lpstr>
      <vt:lpstr>Karakteristike visokog samopouzdanja koje se ne mogu neposredno uočiti</vt:lpstr>
      <vt:lpstr>Spoznati vrednosti</vt:lpstr>
      <vt:lpstr>Spoznati vrednosti</vt:lpstr>
      <vt:lpstr>Vežba 1</vt:lpstr>
      <vt:lpstr>Vežba 2</vt:lpstr>
      <vt:lpstr>Vežba 2</vt:lpstr>
      <vt:lpstr>Vežba 2</vt:lpstr>
      <vt:lpstr>Vežba 2</vt:lpstr>
      <vt:lpstr>Vežba 2</vt:lpstr>
      <vt:lpstr>Vežba 2</vt:lpstr>
      <vt:lpstr>Vežba 2</vt:lpstr>
      <vt:lpstr>Ruminiranje: Vrteti se u krugu, bez kretanja napred</vt:lpstr>
      <vt:lpstr>Problemi</vt:lpstr>
      <vt:lpstr>Šta učiniti?</vt:lpstr>
      <vt:lpstr>Vežba protiv ruminacija 1: Traženje unutrašnjeg odvajanja...</vt:lpstr>
      <vt:lpstr>Vežba protiv ruminacija 2: Fizičko odvraćanje pažnje</vt:lpstr>
      <vt:lpstr>Vežba protiv ruminacija 2: Fizičko odvraćanje pažnje</vt:lpstr>
      <vt:lpstr>Vežba protiv ruminacija 2: Fizičko odvraćanje pažnje</vt:lpstr>
      <vt:lpstr>Saveti za povećanje samopouzdanja</vt:lpstr>
      <vt:lpstr>Saveti za povećanje samopouzdanja</vt:lpstr>
      <vt:lpstr>Saveti za povećanje samopouzdanja</vt:lpstr>
      <vt:lpstr>Saveti za povećanje samopouzdanja</vt:lpstr>
      <vt:lpstr>Domaći zadatak</vt:lpstr>
      <vt:lpstr>Domaći zadatak</vt:lpstr>
      <vt:lpstr>Prenos u svakodnevni život</vt:lpstr>
      <vt:lpstr>Kako je ovo povezano sa psihozom?</vt:lpstr>
      <vt:lpstr>Kako je ovo povezano sa psihozom?</vt:lpstr>
      <vt:lpstr>Hvala na pažnji!</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112</cp:revision>
  <dcterms:created xsi:type="dcterms:W3CDTF">2015-11-22T17:26:25Z</dcterms:created>
  <dcterms:modified xsi:type="dcterms:W3CDTF">2022-09-08T11:09:03Z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2015-11-17T00:00:00Z</vt:filetime>
  </property>
  <property fmtid="{D5CDD505-2E9C-101B-9397-08002B2CF9AE}" pid="3" name="LastSaved">
    <vt:filetime>2015-11-22T00:00:00Z</vt:filetime>
  </property>
</Properties>
</file>