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4041" r:id="rId1"/>
  </p:sldMasterIdLst>
  <p:notesMasterIdLst>
    <p:notesMasterId r:id="rId92"/>
  </p:notesMasterIdLst>
  <p:sldIdLst>
    <p:sldId id="478" r:id="rId2"/>
    <p:sldId id="448" r:id="rId3"/>
    <p:sldId id="455" r:id="rId4"/>
    <p:sldId id="454" r:id="rId5"/>
    <p:sldId id="452" r:id="rId6"/>
    <p:sldId id="453" r:id="rId7"/>
    <p:sldId id="263" r:id="rId8"/>
    <p:sldId id="264" r:id="rId9"/>
    <p:sldId id="461" r:id="rId10"/>
    <p:sldId id="460" r:id="rId11"/>
    <p:sldId id="459" r:id="rId12"/>
    <p:sldId id="458" r:id="rId13"/>
    <p:sldId id="457" r:id="rId14"/>
    <p:sldId id="456" r:id="rId15"/>
    <p:sldId id="271" r:id="rId16"/>
    <p:sldId id="272" r:id="rId17"/>
    <p:sldId id="273" r:id="rId18"/>
    <p:sldId id="274" r:id="rId19"/>
    <p:sldId id="430" r:id="rId20"/>
    <p:sldId id="463" r:id="rId21"/>
    <p:sldId id="462" r:id="rId22"/>
    <p:sldId id="278" r:id="rId23"/>
    <p:sldId id="279" r:id="rId24"/>
    <p:sldId id="280" r:id="rId25"/>
    <p:sldId id="281" r:id="rId26"/>
    <p:sldId id="282" r:id="rId27"/>
    <p:sldId id="283" r:id="rId28"/>
    <p:sldId id="286" r:id="rId29"/>
    <p:sldId id="465" r:id="rId30"/>
    <p:sldId id="464" r:id="rId31"/>
    <p:sldId id="287" r:id="rId32"/>
    <p:sldId id="289" r:id="rId33"/>
    <p:sldId id="467" r:id="rId34"/>
    <p:sldId id="466" r:id="rId35"/>
    <p:sldId id="437" r:id="rId36"/>
    <p:sldId id="470" r:id="rId37"/>
    <p:sldId id="469" r:id="rId38"/>
    <p:sldId id="468" r:id="rId39"/>
    <p:sldId id="295" r:id="rId40"/>
    <p:sldId id="472" r:id="rId41"/>
    <p:sldId id="471" r:id="rId42"/>
    <p:sldId id="296" r:id="rId43"/>
    <p:sldId id="298" r:id="rId44"/>
    <p:sldId id="473" r:id="rId45"/>
    <p:sldId id="299" r:id="rId46"/>
    <p:sldId id="300" r:id="rId47"/>
    <p:sldId id="301" r:id="rId48"/>
    <p:sldId id="302" r:id="rId49"/>
    <p:sldId id="303" r:id="rId50"/>
    <p:sldId id="304" r:id="rId51"/>
    <p:sldId id="446" r:id="rId52"/>
    <p:sldId id="305" r:id="rId53"/>
    <p:sldId id="306" r:id="rId54"/>
    <p:sldId id="307" r:id="rId55"/>
    <p:sldId id="308" r:id="rId56"/>
    <p:sldId id="309" r:id="rId57"/>
    <p:sldId id="310" r:id="rId58"/>
    <p:sldId id="311" r:id="rId59"/>
    <p:sldId id="312" r:id="rId60"/>
    <p:sldId id="313" r:id="rId61"/>
    <p:sldId id="314" r:id="rId62"/>
    <p:sldId id="315" r:id="rId63"/>
    <p:sldId id="323" r:id="rId64"/>
    <p:sldId id="324" r:id="rId65"/>
    <p:sldId id="392" r:id="rId66"/>
    <p:sldId id="393" r:id="rId67"/>
    <p:sldId id="394" r:id="rId68"/>
    <p:sldId id="395" r:id="rId69"/>
    <p:sldId id="396" r:id="rId70"/>
    <p:sldId id="397" r:id="rId71"/>
    <p:sldId id="398" r:id="rId72"/>
    <p:sldId id="399" r:id="rId73"/>
    <p:sldId id="400" r:id="rId74"/>
    <p:sldId id="401" r:id="rId75"/>
    <p:sldId id="402" r:id="rId76"/>
    <p:sldId id="416" r:id="rId77"/>
    <p:sldId id="417" r:id="rId78"/>
    <p:sldId id="418" r:id="rId79"/>
    <p:sldId id="419" r:id="rId80"/>
    <p:sldId id="420" r:id="rId81"/>
    <p:sldId id="421" r:id="rId82"/>
    <p:sldId id="422" r:id="rId83"/>
    <p:sldId id="442" r:id="rId84"/>
    <p:sldId id="475" r:id="rId85"/>
    <p:sldId id="474" r:id="rId86"/>
    <p:sldId id="424" r:id="rId87"/>
    <p:sldId id="477" r:id="rId88"/>
    <p:sldId id="476" r:id="rId89"/>
    <p:sldId id="447" r:id="rId90"/>
    <p:sldId id="423" r:id="rId91"/>
  </p:sldIdLst>
  <p:sldSz cx="12195175" cy="6858000"/>
  <p:notesSz cx="7099300" cy="10234613"/>
  <p:defaultTextStyle>
    <a:defPPr>
      <a:defRPr lang="en-GB"/>
    </a:defPPr>
    <a:lvl1pPr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1pPr>
    <a:lvl2pPr marL="742950" indent="-28575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2pPr>
    <a:lvl3pPr marL="11430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3pPr>
    <a:lvl4pPr marL="16002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4pPr>
    <a:lvl5pPr marL="2057400" indent="-228600" algn="l" defTabSz="449263" rtl="0" eaLnBrk="0" fontAlgn="base" hangingPunct="0">
      <a:spcBef>
        <a:spcPct val="0"/>
      </a:spcBef>
      <a:spcAft>
        <a:spcPct val="0"/>
      </a:spcAft>
      <a:defRPr lang="en-US" sz="2800" kern="1200">
        <a:solidFill>
          <a:schemeClr val="bg1"/>
        </a:solidFill>
        <a:latin typeface="+mn-lt"/>
        <a:cs typeface="Lucida Sans Unicode" panose="020B0602030504020204" pitchFamily="34" charset="0"/>
      </a:defRPr>
    </a:lvl5pPr>
    <a:lvl6pPr marL="22860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6pPr>
    <a:lvl7pPr marL="27432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7pPr>
    <a:lvl8pPr marL="32004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8pPr>
    <a:lvl9pPr marL="3657600" algn="l" defTabSz="914400" rtl="0" eaLnBrk="1" latinLnBrk="0" hangingPunct="1">
      <a:defRPr sz="2800"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006699"/>
    <a:srgbClr val="33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94595" autoAdjust="0"/>
  </p:normalViewPr>
  <p:slideViewPr>
    <p:cSldViewPr>
      <p:cViewPr varScale="1">
        <p:scale>
          <a:sx n="63" d="100"/>
          <a:sy n="63" d="100"/>
        </p:scale>
        <p:origin x="920" y="76"/>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3" name="Text Box 2"/>
          <p:cNvSpPr txBox="1">
            <a:spLocks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4" name="Text Box 3"/>
          <p:cNvSpPr txBox="1">
            <a:spLocks noChangeArrowheads="1"/>
          </p:cNvSpPr>
          <p:nvPr/>
        </p:nvSpPr>
        <p:spPr bwMode="auto">
          <a:xfrm>
            <a:off x="4022725"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5" name="Rectangle 4"/>
          <p:cNvSpPr>
            <a:spLocks noGrp="1" noRot="1" noChangeAspect="1" noChangeArrowheads="1"/>
          </p:cNvSpPr>
          <p:nvPr>
            <p:ph type="sldImg"/>
          </p:nvPr>
        </p:nvSpPr>
        <p:spPr bwMode="auto">
          <a:xfrm>
            <a:off x="139700" y="768350"/>
            <a:ext cx="6818313" cy="3835400"/>
          </a:xfrm>
          <a:prstGeom prst="rect">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p:nvPr>
        </p:nvSpPr>
        <p:spPr bwMode="auto">
          <a:xfrm>
            <a:off x="946150" y="4860925"/>
            <a:ext cx="5205413" cy="4603750"/>
          </a:xfrm>
          <a:prstGeom prst="rect">
            <a:avLst/>
          </a:prstGeom>
          <a:noFill/>
          <a:ln>
            <a:noFill/>
          </a:ln>
          <a:effectLst/>
        </p:spPr>
        <p:txBody>
          <a:bodyPr vert="horz" wrap="square" lIns="99000" tIns="49680" rIns="99000" bIns="49680" numCol="1" anchor="t" anchorCtr="0" compatLnSpc="1">
            <a:prstTxWarp prst="textNoShape">
              <a:avLst/>
            </a:prstTxWarp>
          </a:bodyPr>
          <a:lstStyle/>
          <a:p>
            <a:pPr lvl="0"/>
            <a:endParaRPr lang="hr-HR" noProof="0"/>
          </a:p>
        </p:txBody>
      </p:sp>
      <p:sp>
        <p:nvSpPr>
          <p:cNvPr id="5127" name="Text Box 6"/>
          <p:cNvSpPr txBox="1">
            <a:spLocks noChangeArrowheads="1"/>
          </p:cNvSpPr>
          <p:nvPr/>
        </p:nvSpPr>
        <p:spPr bwMode="auto">
          <a:xfrm>
            <a:off x="0"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055" name="Rectangle 7"/>
          <p:cNvSpPr>
            <a:spLocks noGrp="1" noChangeArrowheads="1"/>
          </p:cNvSpPr>
          <p:nvPr>
            <p:ph type="sldNum"/>
          </p:nvPr>
        </p:nvSpPr>
        <p:spPr bwMode="auto">
          <a:xfrm>
            <a:off x="4022725" y="9723438"/>
            <a:ext cx="3074988" cy="509587"/>
          </a:xfrm>
          <a:prstGeom prst="rect">
            <a:avLst/>
          </a:prstGeom>
          <a:noFill/>
          <a:ln>
            <a:noFill/>
          </a:ln>
          <a:effectLst/>
        </p:spPr>
        <p:txBody>
          <a:bodyPr vert="horz" wrap="square" lIns="99000" tIns="49680" rIns="99000" bIns="4968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b="1">
                <a:solidFill>
                  <a:srgbClr val="000000"/>
                </a:solidFill>
                <a:ea typeface="+mn-ea"/>
              </a:defRPr>
            </a:lvl1pPr>
          </a:lstStyle>
          <a:p>
            <a:pPr>
              <a:defRPr/>
            </a:pPr>
            <a:fld id="{A729EA1C-1DE1-445A-83F4-B4EBE4C89FFB}" type="slidenum">
              <a:rPr lang="en-US" altLang="de-DE"/>
              <a:pPr>
                <a:defRPr/>
              </a:pPr>
              <a:t>‹Nr.›</a:t>
            </a:fld>
            <a:endParaRPr lang="en-US" altLang="de-DE"/>
          </a:p>
        </p:txBody>
      </p:sp>
    </p:spTree>
    <p:extLst>
      <p:ext uri="{BB962C8B-B14F-4D97-AF65-F5344CB8AC3E}">
        <p14:creationId xmlns:p14="http://schemas.microsoft.com/office/powerpoint/2010/main" val="54106203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2</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3</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4</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5</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A997FC4-E0BF-47E0-A27D-FA9D960E8A3B}" type="slidenum">
              <a:rPr lang="en-US" altLang="de-DE" sz="1300" smtClean="0">
                <a:latin typeface="Arial" panose="020B0604020202020204" pitchFamily="34" charset="0"/>
                <a:ea typeface="Lucida Sans Unicode" panose="020B0602030504020204" pitchFamily="34" charset="0"/>
              </a:rPr>
              <a:pPr>
                <a:spcBef>
                  <a:spcPct val="0"/>
                </a:spcBef>
              </a:pPr>
              <a:t>6</a:t>
            </a:fld>
            <a:endParaRPr lang="en-US" altLang="de-DE" sz="1300">
              <a:latin typeface="Arial" panose="020B0604020202020204" pitchFamily="34" charset="0"/>
              <a:ea typeface="Lucida Sans Unicode" panose="020B0602030504020204" pitchFamily="34" charset="0"/>
            </a:endParaRPr>
          </a:p>
        </p:txBody>
      </p:sp>
      <p:sp>
        <p:nvSpPr>
          <p:cNvPr id="17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86BE81-BF4A-4436-9DFF-CE3023D9C3C1}" type="slidenum">
              <a:rPr lang="en-US" altLang="de-DE" sz="1300" b="1">
                <a:latin typeface="Arial" panose="020B0604020202020204" pitchFamily="34" charset="0"/>
              </a:rPr>
              <a:pPr algn="r" eaLnBrk="1" hangingPunct="1">
                <a:spcBef>
                  <a:spcPct val="0"/>
                </a:spcBef>
              </a:pPr>
              <a:t>6</a:t>
            </a:fld>
            <a:endParaRPr lang="en-US" altLang="de-DE" sz="1300" b="1">
              <a:latin typeface="Arial" panose="020B0604020202020204" pitchFamily="34" charset="0"/>
            </a:endParaRPr>
          </a:p>
        </p:txBody>
      </p:sp>
      <p:sp>
        <p:nvSpPr>
          <p:cNvPr id="17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860287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1AD64AD-0B2D-4553-9218-95A858ED039F}" type="slidenum">
              <a:rPr lang="en-US" altLang="de-DE" sz="1300" smtClean="0">
                <a:latin typeface="Arial" panose="020B0604020202020204" pitchFamily="34" charset="0"/>
                <a:ea typeface="Lucida Sans Unicode" panose="020B0602030504020204" pitchFamily="34" charset="0"/>
              </a:rPr>
              <a:pPr>
                <a:spcBef>
                  <a:spcPct val="0"/>
                </a:spcBef>
              </a:pPr>
              <a:t>7</a:t>
            </a:fld>
            <a:endParaRPr lang="en-US" altLang="de-DE" sz="1300">
              <a:latin typeface="Arial" panose="020B0604020202020204" pitchFamily="34" charset="0"/>
              <a:ea typeface="Lucida Sans Unicode" panose="020B0602030504020204" pitchFamily="34" charset="0"/>
            </a:endParaRPr>
          </a:p>
        </p:txBody>
      </p:sp>
      <p:sp>
        <p:nvSpPr>
          <p:cNvPr id="194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6E148F8-DA9A-4CF5-A04F-956B9B3D38A8}" type="slidenum">
              <a:rPr lang="en-US" altLang="de-DE" sz="1300" b="1">
                <a:latin typeface="Arial" panose="020B0604020202020204" pitchFamily="34" charset="0"/>
              </a:rPr>
              <a:pPr algn="r" eaLnBrk="1" hangingPunct="1">
                <a:spcBef>
                  <a:spcPct val="0"/>
                </a:spcBef>
              </a:pPr>
              <a:t>7</a:t>
            </a:fld>
            <a:endParaRPr lang="en-US" altLang="de-DE" sz="1300" b="1">
              <a:latin typeface="Arial" panose="020B0604020202020204" pitchFamily="34" charset="0"/>
            </a:endParaRPr>
          </a:p>
        </p:txBody>
      </p:sp>
      <p:sp>
        <p:nvSpPr>
          <p:cNvPr id="194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46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26083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8</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8</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9</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9</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10</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10</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11</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11</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12</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12</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13</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13</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CC1A73-57AD-4603-91C5-6CA4C2904571}" type="slidenum">
              <a:rPr lang="en-US" altLang="de-DE" sz="1300" smtClean="0">
                <a:latin typeface="Arial" panose="020B0604020202020204" pitchFamily="34" charset="0"/>
                <a:ea typeface="Lucida Sans Unicode" panose="020B0602030504020204" pitchFamily="34" charset="0"/>
              </a:rPr>
              <a:pPr>
                <a:spcBef>
                  <a:spcPct val="0"/>
                </a:spcBef>
              </a:pPr>
              <a:t>14</a:t>
            </a:fld>
            <a:endParaRPr lang="en-US" altLang="de-DE" sz="1300">
              <a:latin typeface="Arial" panose="020B0604020202020204" pitchFamily="34" charset="0"/>
              <a:ea typeface="Lucida Sans Unicode" panose="020B0602030504020204" pitchFamily="34" charset="0"/>
            </a:endParaRPr>
          </a:p>
        </p:txBody>
      </p:sp>
      <p:sp>
        <p:nvSpPr>
          <p:cNvPr id="33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33FFE79-729C-4B70-9EE2-1378BF932704}" type="slidenum">
              <a:rPr lang="en-US" altLang="de-DE" sz="1300" b="1">
                <a:latin typeface="Arial" panose="020B0604020202020204" pitchFamily="34" charset="0"/>
              </a:rPr>
              <a:pPr algn="r" eaLnBrk="1" hangingPunct="1">
                <a:spcBef>
                  <a:spcPct val="0"/>
                </a:spcBef>
              </a:pPr>
              <a:t>14</a:t>
            </a:fld>
            <a:endParaRPr lang="en-US" altLang="de-DE" sz="1300" b="1">
              <a:latin typeface="Arial" panose="020B0604020202020204" pitchFamily="34" charset="0"/>
            </a:endParaRPr>
          </a:p>
        </p:txBody>
      </p:sp>
      <p:sp>
        <p:nvSpPr>
          <p:cNvPr id="33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37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33327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DF8625E-8917-4891-B2C1-921FC9238D0E}" type="slidenum">
              <a:rPr lang="en-US" altLang="de-DE" sz="1300" smtClean="0">
                <a:latin typeface="Arial" panose="020B0604020202020204" pitchFamily="34" charset="0"/>
                <a:ea typeface="Lucida Sans Unicode" panose="020B0602030504020204" pitchFamily="34" charset="0"/>
              </a:rPr>
              <a:pPr>
                <a:spcBef>
                  <a:spcPct val="0"/>
                </a:spcBef>
              </a:pPr>
              <a:t>15</a:t>
            </a:fld>
            <a:endParaRPr lang="en-US" altLang="de-DE" sz="1300">
              <a:latin typeface="Arial" panose="020B0604020202020204" pitchFamily="34" charset="0"/>
              <a:ea typeface="Lucida Sans Unicode" panose="020B0602030504020204" pitchFamily="34" charset="0"/>
            </a:endParaRPr>
          </a:p>
        </p:txBody>
      </p:sp>
      <p:sp>
        <p:nvSpPr>
          <p:cNvPr id="358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C1AC198-04A3-4E6F-B5B1-1BF972F8129D}" type="slidenum">
              <a:rPr lang="en-US" altLang="de-DE" sz="1300" b="1">
                <a:latin typeface="Arial" panose="020B0604020202020204" pitchFamily="34" charset="0"/>
              </a:rPr>
              <a:pPr algn="r" eaLnBrk="1" hangingPunct="1">
                <a:spcBef>
                  <a:spcPct val="0"/>
                </a:spcBef>
              </a:pPr>
              <a:t>15</a:t>
            </a:fld>
            <a:endParaRPr lang="en-US" altLang="de-DE" sz="1300" b="1">
              <a:latin typeface="Arial" panose="020B0604020202020204" pitchFamily="34" charset="0"/>
            </a:endParaRPr>
          </a:p>
        </p:txBody>
      </p:sp>
      <p:sp>
        <p:nvSpPr>
          <p:cNvPr id="358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584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7303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EE829C3-CB84-46CC-A989-71302A5C3295}" type="slidenum">
              <a:rPr lang="en-US" altLang="de-DE" sz="1300" smtClean="0">
                <a:latin typeface="Arial" panose="020B0604020202020204" pitchFamily="34" charset="0"/>
                <a:ea typeface="Lucida Sans Unicode" panose="020B0602030504020204" pitchFamily="34" charset="0"/>
              </a:rPr>
              <a:pPr>
                <a:spcBef>
                  <a:spcPct val="0"/>
                </a:spcBef>
              </a:pPr>
              <a:t>16</a:t>
            </a:fld>
            <a:endParaRPr lang="en-US" altLang="de-DE" sz="1300">
              <a:latin typeface="Arial" panose="020B0604020202020204" pitchFamily="34" charset="0"/>
              <a:ea typeface="Lucida Sans Unicode" panose="020B0602030504020204" pitchFamily="34" charset="0"/>
            </a:endParaRPr>
          </a:p>
        </p:txBody>
      </p:sp>
      <p:sp>
        <p:nvSpPr>
          <p:cNvPr id="378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FB636C-DD9C-4297-9C65-D5BDD1D16255}" type="slidenum">
              <a:rPr lang="en-US" altLang="de-DE" sz="1300" b="1">
                <a:latin typeface="Arial" panose="020B0604020202020204" pitchFamily="34" charset="0"/>
              </a:rPr>
              <a:pPr algn="r" eaLnBrk="1" hangingPunct="1">
                <a:spcBef>
                  <a:spcPct val="0"/>
                </a:spcBef>
              </a:pPr>
              <a:t>16</a:t>
            </a:fld>
            <a:endParaRPr lang="en-US" altLang="de-DE" sz="1300" b="1">
              <a:latin typeface="Arial" panose="020B0604020202020204" pitchFamily="34" charset="0"/>
            </a:endParaRPr>
          </a:p>
        </p:txBody>
      </p:sp>
      <p:sp>
        <p:nvSpPr>
          <p:cNvPr id="378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78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2307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8FBAB37-85B4-4D58-AD9A-54C3E464538C}" type="slidenum">
              <a:rPr lang="en-US" altLang="de-DE" sz="1300" smtClean="0">
                <a:latin typeface="Arial" panose="020B0604020202020204" pitchFamily="34" charset="0"/>
                <a:ea typeface="Lucida Sans Unicode" panose="020B0602030504020204" pitchFamily="34" charset="0"/>
              </a:rPr>
              <a:pPr>
                <a:spcBef>
                  <a:spcPct val="0"/>
                </a:spcBef>
              </a:pPr>
              <a:t>17</a:t>
            </a:fld>
            <a:endParaRPr lang="en-US" altLang="de-DE" sz="1300">
              <a:latin typeface="Arial" panose="020B0604020202020204" pitchFamily="34" charset="0"/>
              <a:ea typeface="Lucida Sans Unicode" panose="020B0602030504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18B0AE-0AC0-4FBE-9251-C2B7883955E4}" type="slidenum">
              <a:rPr lang="en-US" altLang="de-DE" sz="1300" b="1">
                <a:latin typeface="Arial" panose="020B0604020202020204" pitchFamily="34" charset="0"/>
              </a:rPr>
              <a:pPr algn="r" eaLnBrk="1" hangingPunct="1">
                <a:spcBef>
                  <a:spcPct val="0"/>
                </a:spcBef>
              </a:pPr>
              <a:t>17</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9263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BA8580C-5F89-4A6E-8281-21E3EF4BAF45}" type="slidenum">
              <a:rPr lang="en-US" altLang="de-DE" sz="1300" smtClean="0">
                <a:latin typeface="Arial" panose="020B0604020202020204" pitchFamily="34" charset="0"/>
                <a:ea typeface="Lucida Sans Unicode" panose="020B0602030504020204" pitchFamily="34" charset="0"/>
              </a:rPr>
              <a:pPr>
                <a:spcBef>
                  <a:spcPct val="0"/>
                </a:spcBef>
              </a:pPr>
              <a:t>18</a:t>
            </a:fld>
            <a:endParaRPr lang="en-US" altLang="de-DE" sz="1300">
              <a:latin typeface="Arial" panose="020B0604020202020204" pitchFamily="34" charset="0"/>
              <a:ea typeface="Lucida Sans Unicode" panose="020B0602030504020204" pitchFamily="34" charset="0"/>
            </a:endParaRPr>
          </a:p>
        </p:txBody>
      </p:sp>
      <p:sp>
        <p:nvSpPr>
          <p:cNvPr id="419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4E929CA-25E0-487E-B69C-75DB1FDCF384}" type="slidenum">
              <a:rPr lang="en-US" altLang="de-DE" sz="1300" b="1">
                <a:latin typeface="Arial" panose="020B0604020202020204" pitchFamily="34" charset="0"/>
              </a:rPr>
              <a:pPr algn="r" eaLnBrk="1" hangingPunct="1">
                <a:spcBef>
                  <a:spcPct val="0"/>
                </a:spcBef>
              </a:pPr>
              <a:t>18</a:t>
            </a:fld>
            <a:endParaRPr lang="en-US" altLang="de-DE" sz="1300" b="1">
              <a:latin typeface="Arial" panose="020B0604020202020204" pitchFamily="34" charset="0"/>
            </a:endParaRPr>
          </a:p>
        </p:txBody>
      </p:sp>
      <p:sp>
        <p:nvSpPr>
          <p:cNvPr id="41988"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19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14273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19</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19</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20</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20</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46A74E-D4A3-482B-AFD1-CBA19BA49C44}" type="slidenum">
              <a:rPr lang="en-US" altLang="de-DE" sz="1300" smtClean="0">
                <a:latin typeface="Arial" panose="020B0604020202020204" pitchFamily="34" charset="0"/>
                <a:ea typeface="Lucida Sans Unicode" panose="020B0602030504020204" pitchFamily="34" charset="0"/>
              </a:rPr>
              <a:pPr>
                <a:spcBef>
                  <a:spcPct val="0"/>
                </a:spcBef>
              </a:pPr>
              <a:t>21</a:t>
            </a:fld>
            <a:endParaRPr lang="en-US" altLang="de-DE" sz="1300">
              <a:latin typeface="Arial" panose="020B0604020202020204" pitchFamily="34" charset="0"/>
              <a:ea typeface="Lucida Sans Unicode" panose="020B0602030504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F33FC4-45A7-44B6-9ACB-E7981D677CFA}" type="slidenum">
              <a:rPr lang="en-US" altLang="de-DE" sz="1300" b="1">
                <a:latin typeface="Arial" panose="020B0604020202020204" pitchFamily="34" charset="0"/>
              </a:rPr>
              <a:pPr algn="r" eaLnBrk="1" hangingPunct="1">
                <a:spcBef>
                  <a:spcPct val="0"/>
                </a:spcBef>
              </a:pPr>
              <a:t>21</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203995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D447997-ABE8-4298-8770-2FAAEFBA6B2F}" type="slidenum">
              <a:rPr lang="en-US" altLang="de-DE" sz="1300" smtClean="0">
                <a:latin typeface="Arial" panose="020B0604020202020204" pitchFamily="34" charset="0"/>
                <a:ea typeface="Lucida Sans Unicode" panose="020B0602030504020204" pitchFamily="34" charset="0"/>
              </a:rPr>
              <a:pPr>
                <a:spcBef>
                  <a:spcPct val="0"/>
                </a:spcBef>
              </a:pPr>
              <a:t>22</a:t>
            </a:fld>
            <a:endParaRPr lang="en-US" altLang="de-DE" sz="1300">
              <a:latin typeface="Arial" panose="020B0604020202020204" pitchFamily="34" charset="0"/>
              <a:ea typeface="Lucida Sans Unicode" panose="020B0602030504020204" pitchFamily="34" charset="0"/>
            </a:endParaRPr>
          </a:p>
        </p:txBody>
      </p:sp>
      <p:sp>
        <p:nvSpPr>
          <p:cNvPr id="501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CBCDFF5-333E-4395-89B1-F54E8D11D0B0}" type="slidenum">
              <a:rPr lang="en-US" altLang="de-DE" sz="1300" b="1">
                <a:latin typeface="Arial" panose="020B0604020202020204" pitchFamily="34" charset="0"/>
              </a:rPr>
              <a:pPr algn="r" eaLnBrk="1" hangingPunct="1">
                <a:spcBef>
                  <a:spcPct val="0"/>
                </a:spcBef>
              </a:pPr>
              <a:t>22</a:t>
            </a:fld>
            <a:endParaRPr lang="en-US" altLang="de-DE" sz="1300" b="1">
              <a:latin typeface="Arial" panose="020B0604020202020204" pitchFamily="34" charset="0"/>
            </a:endParaRPr>
          </a:p>
        </p:txBody>
      </p:sp>
      <p:sp>
        <p:nvSpPr>
          <p:cNvPr id="501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01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033230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2F4A4F2-62C9-47D8-B327-788734BA6BDC}" type="slidenum">
              <a:rPr lang="en-US" altLang="de-DE" sz="1300" smtClean="0">
                <a:latin typeface="Arial" panose="020B0604020202020204" pitchFamily="34" charset="0"/>
                <a:ea typeface="Lucida Sans Unicode" panose="020B0602030504020204" pitchFamily="34" charset="0"/>
              </a:rPr>
              <a:pPr>
                <a:spcBef>
                  <a:spcPct val="0"/>
                </a:spcBef>
              </a:pPr>
              <a:t>23</a:t>
            </a:fld>
            <a:endParaRPr lang="en-US" altLang="de-DE" sz="1300">
              <a:latin typeface="Arial" panose="020B0604020202020204" pitchFamily="34" charset="0"/>
              <a:ea typeface="Lucida Sans Unicode" panose="020B0602030504020204" pitchFamily="34" charset="0"/>
            </a:endParaRPr>
          </a:p>
        </p:txBody>
      </p:sp>
      <p:sp>
        <p:nvSpPr>
          <p:cNvPr id="522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616515C-888B-43E3-909C-ABED88302288}" type="slidenum">
              <a:rPr lang="en-US" altLang="de-DE" sz="1300" b="1">
                <a:latin typeface="Arial" panose="020B0604020202020204" pitchFamily="34" charset="0"/>
              </a:rPr>
              <a:pPr algn="r" eaLnBrk="1" hangingPunct="1">
                <a:spcBef>
                  <a:spcPct val="0"/>
                </a:spcBef>
              </a:pPr>
              <a:t>23</a:t>
            </a:fld>
            <a:endParaRPr lang="en-US" altLang="de-DE" sz="1300" b="1">
              <a:latin typeface="Arial" panose="020B0604020202020204" pitchFamily="34" charset="0"/>
            </a:endParaRPr>
          </a:p>
        </p:txBody>
      </p:sp>
      <p:sp>
        <p:nvSpPr>
          <p:cNvPr id="522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22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69459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C19F8C-845B-44FF-A705-35C33B3D7CD6}" type="slidenum">
              <a:rPr lang="en-US" altLang="de-DE" sz="1300" smtClean="0">
                <a:latin typeface="Arial" panose="020B0604020202020204" pitchFamily="34" charset="0"/>
                <a:ea typeface="Lucida Sans Unicode" panose="020B0602030504020204" pitchFamily="34" charset="0"/>
              </a:rPr>
              <a:pPr>
                <a:spcBef>
                  <a:spcPct val="0"/>
                </a:spcBef>
              </a:pPr>
              <a:t>24</a:t>
            </a:fld>
            <a:endParaRPr lang="en-US" altLang="de-DE" sz="1300">
              <a:latin typeface="Arial" panose="020B0604020202020204" pitchFamily="34" charset="0"/>
              <a:ea typeface="Lucida Sans Unicode" panose="020B0602030504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E2569A3-943E-4EE9-8229-1B91DB685CD0}" type="slidenum">
              <a:rPr lang="en-US" altLang="de-DE" sz="1300" b="1">
                <a:latin typeface="Arial" panose="020B0604020202020204" pitchFamily="34" charset="0"/>
              </a:rPr>
              <a:pPr algn="r" eaLnBrk="1" hangingPunct="1">
                <a:spcBef>
                  <a:spcPct val="0"/>
                </a:spcBef>
              </a:pPr>
              <a:t>24</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20798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B066C40-0CE3-4CA8-B1A5-BB4F6DBF3B1D}" type="slidenum">
              <a:rPr lang="en-US" altLang="de-DE" sz="1300" smtClean="0">
                <a:latin typeface="Arial" panose="020B0604020202020204" pitchFamily="34" charset="0"/>
                <a:ea typeface="Lucida Sans Unicode" panose="020B0602030504020204" pitchFamily="34" charset="0"/>
              </a:rPr>
              <a:pPr>
                <a:spcBef>
                  <a:spcPct val="0"/>
                </a:spcBef>
              </a:pPr>
              <a:t>25</a:t>
            </a:fld>
            <a:endParaRPr lang="en-US" altLang="de-DE" sz="1300">
              <a:latin typeface="Arial" panose="020B0604020202020204" pitchFamily="34" charset="0"/>
              <a:ea typeface="Lucida Sans Unicode" panose="020B0602030504020204" pitchFamily="34" charset="0"/>
            </a:endParaRPr>
          </a:p>
        </p:txBody>
      </p:sp>
      <p:sp>
        <p:nvSpPr>
          <p:cNvPr id="56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BBEA8D3-2050-4788-ADBC-59684B226021}" type="slidenum">
              <a:rPr lang="en-US" altLang="de-DE" sz="1300" b="1">
                <a:latin typeface="Arial" panose="020B0604020202020204" pitchFamily="34" charset="0"/>
              </a:rPr>
              <a:pPr algn="r" eaLnBrk="1" hangingPunct="1">
                <a:spcBef>
                  <a:spcPct val="0"/>
                </a:spcBef>
              </a:pPr>
              <a:t>25</a:t>
            </a:fld>
            <a:endParaRPr lang="en-US" altLang="de-DE" sz="1300" b="1">
              <a:latin typeface="Arial" panose="020B0604020202020204" pitchFamily="34" charset="0"/>
            </a:endParaRPr>
          </a:p>
        </p:txBody>
      </p:sp>
      <p:sp>
        <p:nvSpPr>
          <p:cNvPr id="56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632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19043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CECDE6B-C0A6-41EC-892A-1B587B9430FD}" type="slidenum">
              <a:rPr lang="en-US" altLang="de-DE" sz="1300" smtClean="0">
                <a:latin typeface="Arial" panose="020B0604020202020204" pitchFamily="34" charset="0"/>
                <a:ea typeface="Lucida Sans Unicode" panose="020B0602030504020204" pitchFamily="34" charset="0"/>
              </a:rPr>
              <a:pPr>
                <a:spcBef>
                  <a:spcPct val="0"/>
                </a:spcBef>
              </a:pPr>
              <a:t>26</a:t>
            </a:fld>
            <a:endParaRPr lang="en-US" altLang="de-DE" sz="1300">
              <a:latin typeface="Arial" panose="020B0604020202020204" pitchFamily="34" charset="0"/>
              <a:ea typeface="Lucida Sans Unicode" panose="020B0602030504020204" pitchFamily="34" charset="0"/>
            </a:endParaRPr>
          </a:p>
        </p:txBody>
      </p:sp>
      <p:sp>
        <p:nvSpPr>
          <p:cNvPr id="583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3BE7035-A00F-4BF6-9E5F-3B75E077F42B}" type="slidenum">
              <a:rPr lang="en-US" altLang="de-DE" sz="1300" b="1">
                <a:latin typeface="Arial" panose="020B0604020202020204" pitchFamily="34" charset="0"/>
              </a:rPr>
              <a:pPr algn="r" eaLnBrk="1" hangingPunct="1">
                <a:spcBef>
                  <a:spcPct val="0"/>
                </a:spcBef>
              </a:pPr>
              <a:t>26</a:t>
            </a:fld>
            <a:endParaRPr lang="en-US" altLang="de-DE" sz="1300" b="1">
              <a:latin typeface="Arial" panose="020B0604020202020204" pitchFamily="34" charset="0"/>
            </a:endParaRPr>
          </a:p>
        </p:txBody>
      </p:sp>
      <p:sp>
        <p:nvSpPr>
          <p:cNvPr id="583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83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439735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101D312-CE28-43F5-BCD8-F26D99877825}" type="slidenum">
              <a:rPr lang="en-US" altLang="de-DE" sz="1300" smtClean="0">
                <a:latin typeface="Arial" panose="020B0604020202020204" pitchFamily="34" charset="0"/>
                <a:ea typeface="Lucida Sans Unicode" panose="020B0602030504020204" pitchFamily="34" charset="0"/>
              </a:rPr>
              <a:pPr>
                <a:spcBef>
                  <a:spcPct val="0"/>
                </a:spcBef>
              </a:pPr>
              <a:t>27</a:t>
            </a:fld>
            <a:endParaRPr lang="en-US" altLang="de-DE" sz="1300">
              <a:latin typeface="Arial" panose="020B0604020202020204" pitchFamily="34" charset="0"/>
              <a:ea typeface="Lucida Sans Unicode" panose="020B0602030504020204" pitchFamily="34" charset="0"/>
            </a:endParaRPr>
          </a:p>
        </p:txBody>
      </p:sp>
      <p:sp>
        <p:nvSpPr>
          <p:cNvPr id="604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8B469E9-DC41-4582-A664-FEB1522BD0CE}" type="slidenum">
              <a:rPr lang="en-US" altLang="de-DE" sz="1300" b="1">
                <a:latin typeface="Arial" panose="020B0604020202020204" pitchFamily="34" charset="0"/>
              </a:rPr>
              <a:pPr algn="r" eaLnBrk="1" hangingPunct="1">
                <a:spcBef>
                  <a:spcPct val="0"/>
                </a:spcBef>
              </a:pPr>
              <a:t>27</a:t>
            </a:fld>
            <a:endParaRPr lang="en-US" altLang="de-DE" sz="1300" b="1">
              <a:latin typeface="Arial" panose="020B0604020202020204" pitchFamily="34" charset="0"/>
            </a:endParaRPr>
          </a:p>
        </p:txBody>
      </p:sp>
      <p:sp>
        <p:nvSpPr>
          <p:cNvPr id="604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04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29848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28</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28</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29</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29</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9C9D51D-1ACE-40BA-A924-B3259F1A9A8A}" type="slidenum">
              <a:rPr lang="en-US" altLang="de-DE" sz="1300" smtClean="0">
                <a:latin typeface="Arial" panose="020B0604020202020204" pitchFamily="34" charset="0"/>
                <a:ea typeface="Lucida Sans Unicode" panose="020B0602030504020204" pitchFamily="34" charset="0"/>
              </a:rPr>
              <a:pPr>
                <a:spcBef>
                  <a:spcPct val="0"/>
                </a:spcBef>
              </a:pPr>
              <a:t>30</a:t>
            </a:fld>
            <a:endParaRPr lang="en-US" altLang="de-DE" sz="1300">
              <a:latin typeface="Arial" panose="020B0604020202020204" pitchFamily="34" charset="0"/>
              <a:ea typeface="Lucida Sans Unicode" panose="020B0602030504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83B823A-FEFF-4D93-8970-6C9B62912FB8}" type="slidenum">
              <a:rPr lang="en-US" altLang="de-DE" sz="1300" b="1">
                <a:latin typeface="Arial" panose="020B0604020202020204" pitchFamily="34" charset="0"/>
              </a:rPr>
              <a:pPr algn="r" eaLnBrk="1" hangingPunct="1">
                <a:spcBef>
                  <a:spcPct val="0"/>
                </a:spcBef>
              </a:pPr>
              <a:t>30</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014263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2DEA30-853D-4F99-8B74-93393CE39181}" type="slidenum">
              <a:rPr lang="en-US" altLang="de-DE" sz="1300" smtClean="0">
                <a:latin typeface="Arial" panose="020B0604020202020204" pitchFamily="34" charset="0"/>
                <a:ea typeface="Lucida Sans Unicode" panose="020B0602030504020204" pitchFamily="34" charset="0"/>
              </a:rPr>
              <a:pPr>
                <a:spcBef>
                  <a:spcPct val="0"/>
                </a:spcBef>
              </a:pPr>
              <a:t>31</a:t>
            </a:fld>
            <a:endParaRPr lang="en-US" altLang="de-DE" sz="1300">
              <a:latin typeface="Arial" panose="020B0604020202020204" pitchFamily="34" charset="0"/>
              <a:ea typeface="Lucida Sans Unicode" panose="020B0602030504020204" pitchFamily="34" charset="0"/>
            </a:endParaRPr>
          </a:p>
        </p:txBody>
      </p:sp>
      <p:sp>
        <p:nvSpPr>
          <p:cNvPr id="68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7110569-D248-4745-A19F-1F87B93470D6}"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68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8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716637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32</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33</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C7660A-F5FB-4C46-AC4D-1FCF8A9C17FC}" type="slidenum">
              <a:rPr lang="en-US" altLang="de-DE" sz="1300" smtClean="0">
                <a:latin typeface="Arial" panose="020B0604020202020204" pitchFamily="34" charset="0"/>
                <a:ea typeface="Lucida Sans Unicode" panose="020B0602030504020204" pitchFamily="34" charset="0"/>
              </a:rPr>
              <a:pPr>
                <a:spcBef>
                  <a:spcPct val="0"/>
                </a:spcBef>
              </a:pPr>
              <a:t>34</a:t>
            </a:fld>
            <a:endParaRPr lang="en-US" altLang="de-DE" sz="1300">
              <a:latin typeface="Arial" panose="020B0604020202020204" pitchFamily="34" charset="0"/>
              <a:ea typeface="Lucida Sans Unicode" panose="020B0602030504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4480FED-4D58-473F-BAE8-913C873D5239}" type="slidenum">
              <a:rPr lang="en-US" altLang="de-DE" sz="1300" b="1">
                <a:latin typeface="Arial" panose="020B0604020202020204" pitchFamily="34" charset="0"/>
              </a:rPr>
              <a:pPr algn="r" eaLnBrk="1" hangingPunct="1">
                <a:spcBef>
                  <a:spcPct val="0"/>
                </a:spcBef>
              </a:pPr>
              <a:t>34</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92300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35</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36</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37</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AB9700A1-4DB4-4107-8F45-228E1EEAC0DA}"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38</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3066330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39</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39</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40</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40</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ABD47EA-2C1F-4924-A9AB-55EBFE0A6164}" type="slidenum">
              <a:rPr lang="en-US" altLang="de-DE" sz="1300" smtClean="0">
                <a:latin typeface="Arial" panose="020B0604020202020204" pitchFamily="34" charset="0"/>
                <a:ea typeface="Lucida Sans Unicode" panose="020B0602030504020204" pitchFamily="34" charset="0"/>
              </a:rPr>
              <a:pPr>
                <a:spcBef>
                  <a:spcPct val="0"/>
                </a:spcBef>
              </a:pPr>
              <a:t>41</a:t>
            </a:fld>
            <a:endParaRPr lang="en-US" altLang="de-DE" sz="1300">
              <a:latin typeface="Arial" panose="020B0604020202020204" pitchFamily="34" charset="0"/>
              <a:ea typeface="Lucida Sans Unicode" panose="020B0602030504020204" pitchFamily="34" charset="0"/>
            </a:endParaRPr>
          </a:p>
        </p:txBody>
      </p:sp>
      <p:sp>
        <p:nvSpPr>
          <p:cNvPr id="890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A8FFA4-CFFF-4FC3-B7DE-2097482BB71A}" type="slidenum">
              <a:rPr lang="en-US" altLang="de-DE" sz="1300" b="1">
                <a:latin typeface="Arial" panose="020B0604020202020204" pitchFamily="34" charset="0"/>
              </a:rPr>
              <a:pPr algn="r" eaLnBrk="1" hangingPunct="1">
                <a:spcBef>
                  <a:spcPct val="0"/>
                </a:spcBef>
              </a:pPr>
              <a:t>41</a:t>
            </a:fld>
            <a:endParaRPr lang="en-US" altLang="de-DE" sz="1300" b="1">
              <a:latin typeface="Arial" panose="020B0604020202020204" pitchFamily="34" charset="0"/>
            </a:endParaRPr>
          </a:p>
        </p:txBody>
      </p:sp>
      <p:sp>
        <p:nvSpPr>
          <p:cNvPr id="8909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90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42707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AD6AC19-0E81-4D76-B3AC-DCAB37BA08EE}" type="slidenum">
              <a:rPr lang="en-US" altLang="de-DE" sz="1300" smtClean="0">
                <a:latin typeface="Arial" panose="020B0604020202020204" pitchFamily="34" charset="0"/>
                <a:ea typeface="Lucida Sans Unicode" panose="020B0602030504020204" pitchFamily="34" charset="0"/>
              </a:rPr>
              <a:pPr>
                <a:spcBef>
                  <a:spcPct val="0"/>
                </a:spcBef>
              </a:pPr>
              <a:t>42</a:t>
            </a:fld>
            <a:endParaRPr lang="en-US" altLang="de-DE" sz="1300">
              <a:latin typeface="Arial" panose="020B0604020202020204" pitchFamily="34" charset="0"/>
              <a:ea typeface="Lucida Sans Unicode" panose="020B0602030504020204" pitchFamily="34" charset="0"/>
            </a:endParaRPr>
          </a:p>
        </p:txBody>
      </p:sp>
      <p:sp>
        <p:nvSpPr>
          <p:cNvPr id="911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2B44B14-276A-4325-8023-406DDBEBC510}" type="slidenum">
              <a:rPr lang="en-US" altLang="de-DE" sz="1300" b="1">
                <a:latin typeface="Arial" panose="020B0604020202020204" pitchFamily="34" charset="0"/>
              </a:rPr>
              <a:pPr algn="r" eaLnBrk="1" hangingPunct="1">
                <a:spcBef>
                  <a:spcPct val="0"/>
                </a:spcBef>
              </a:pPr>
              <a:t>42</a:t>
            </a:fld>
            <a:endParaRPr lang="en-US" altLang="de-DE" sz="1300" b="1">
              <a:latin typeface="Arial" panose="020B0604020202020204" pitchFamily="34" charset="0"/>
            </a:endParaRPr>
          </a:p>
        </p:txBody>
      </p:sp>
      <p:sp>
        <p:nvSpPr>
          <p:cNvPr id="91140"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11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72980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B2BE84F-E810-4E37-B17F-F2EF19E9F892}" type="slidenum">
              <a:rPr lang="en-US" altLang="de-DE" sz="1300" smtClean="0">
                <a:latin typeface="Arial" panose="020B0604020202020204" pitchFamily="34" charset="0"/>
                <a:ea typeface="Lucida Sans Unicode" panose="020B0602030504020204" pitchFamily="34" charset="0"/>
              </a:rPr>
              <a:pPr>
                <a:spcBef>
                  <a:spcPct val="0"/>
                </a:spcBef>
              </a:pPr>
              <a:t>43</a:t>
            </a:fld>
            <a:endParaRPr lang="en-US" altLang="de-DE" sz="1300">
              <a:latin typeface="Arial" panose="020B0604020202020204" pitchFamily="34" charset="0"/>
              <a:ea typeface="Lucida Sans Unicode" panose="020B0602030504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B96A85-9DF1-4010-BEAD-085CD2FB2E48}" type="slidenum">
              <a:rPr lang="en-US" altLang="de-DE" sz="1300" b="1">
                <a:latin typeface="Arial" panose="020B0604020202020204" pitchFamily="34" charset="0"/>
              </a:rPr>
              <a:pPr algn="r" eaLnBrk="1" hangingPunct="1">
                <a:spcBef>
                  <a:spcPct val="0"/>
                </a:spcBef>
              </a:pPr>
              <a:t>43</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93971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B2BE84F-E810-4E37-B17F-F2EF19E9F892}" type="slidenum">
              <a:rPr lang="en-US" altLang="de-DE" sz="1300" smtClean="0">
                <a:latin typeface="Arial" panose="020B0604020202020204" pitchFamily="34" charset="0"/>
                <a:ea typeface="Lucida Sans Unicode" panose="020B0602030504020204" pitchFamily="34" charset="0"/>
              </a:rPr>
              <a:pPr>
                <a:spcBef>
                  <a:spcPct val="0"/>
                </a:spcBef>
              </a:pPr>
              <a:t>44</a:t>
            </a:fld>
            <a:endParaRPr lang="en-US" altLang="de-DE" sz="1300">
              <a:latin typeface="Arial" panose="020B0604020202020204" pitchFamily="34" charset="0"/>
              <a:ea typeface="Lucida Sans Unicode" panose="020B0602030504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B96A85-9DF1-4010-BEAD-085CD2FB2E48}" type="slidenum">
              <a:rPr lang="en-US" altLang="de-DE" sz="1300" b="1">
                <a:latin typeface="Arial" panose="020B0604020202020204" pitchFamily="34" charset="0"/>
              </a:rPr>
              <a:pPr algn="r" eaLnBrk="1" hangingPunct="1">
                <a:spcBef>
                  <a:spcPct val="0"/>
                </a:spcBef>
              </a:pPr>
              <a:t>44</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939710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DB704E3-67C6-4ED5-B5E3-055EEB8300CA}" type="slidenum">
              <a:rPr lang="en-US" altLang="de-DE" sz="1300" smtClean="0">
                <a:latin typeface="Arial" panose="020B0604020202020204" pitchFamily="34" charset="0"/>
                <a:ea typeface="Lucida Sans Unicode" panose="020B0602030504020204" pitchFamily="34" charset="0"/>
              </a:rPr>
              <a:pPr>
                <a:spcBef>
                  <a:spcPct val="0"/>
                </a:spcBef>
              </a:pPr>
              <a:t>45</a:t>
            </a:fld>
            <a:endParaRPr lang="en-US" altLang="de-DE" sz="1300">
              <a:latin typeface="Arial" panose="020B0604020202020204" pitchFamily="34" charset="0"/>
              <a:ea typeface="Lucida Sans Unicode" panose="020B0602030504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5E28C9D-63C5-462F-8EE7-6153D39CD34C}" type="slidenum">
              <a:rPr lang="en-US" altLang="de-DE" sz="1300" b="1">
                <a:latin typeface="Arial" panose="020B0604020202020204" pitchFamily="34" charset="0"/>
              </a:rPr>
              <a:pPr algn="r" eaLnBrk="1" hangingPunct="1">
                <a:spcBef>
                  <a:spcPct val="0"/>
                </a:spcBef>
              </a:pPr>
              <a:t>45</a:t>
            </a:fld>
            <a:endParaRPr lang="en-US" altLang="de-DE" sz="1300" b="1">
              <a:latin typeface="Arial" panose="020B0604020202020204" pitchFamily="34" charset="0"/>
            </a:endParaRPr>
          </a:p>
        </p:txBody>
      </p:sp>
      <p:sp>
        <p:nvSpPr>
          <p:cNvPr id="972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72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124268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03B9492-43CA-4093-AB83-91668AC8D299}" type="slidenum">
              <a:rPr lang="en-US" altLang="de-DE" sz="1300" smtClean="0">
                <a:latin typeface="Arial" panose="020B0604020202020204" pitchFamily="34" charset="0"/>
                <a:ea typeface="Lucida Sans Unicode" panose="020B0602030504020204" pitchFamily="34" charset="0"/>
              </a:rPr>
              <a:pPr>
                <a:spcBef>
                  <a:spcPct val="0"/>
                </a:spcBef>
              </a:pPr>
              <a:t>46</a:t>
            </a:fld>
            <a:endParaRPr lang="en-US" altLang="de-DE" sz="1300">
              <a:latin typeface="Arial" panose="020B0604020202020204" pitchFamily="34" charset="0"/>
              <a:ea typeface="Lucida Sans Unicode" panose="020B0602030504020204" pitchFamily="34" charset="0"/>
            </a:endParaRPr>
          </a:p>
        </p:txBody>
      </p:sp>
      <p:sp>
        <p:nvSpPr>
          <p:cNvPr id="993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68F8CDE-F02E-40DF-8863-1B7AA9FC7449}" type="slidenum">
              <a:rPr lang="en-US" altLang="de-DE" sz="1300" b="1">
                <a:latin typeface="Arial" panose="020B0604020202020204" pitchFamily="34" charset="0"/>
              </a:rPr>
              <a:pPr algn="r" eaLnBrk="1" hangingPunct="1">
                <a:spcBef>
                  <a:spcPct val="0"/>
                </a:spcBef>
              </a:pPr>
              <a:t>46</a:t>
            </a:fld>
            <a:endParaRPr lang="en-US" altLang="de-DE" sz="1300" b="1">
              <a:latin typeface="Arial" panose="020B0604020202020204" pitchFamily="34" charset="0"/>
            </a:endParaRPr>
          </a:p>
        </p:txBody>
      </p:sp>
      <p:sp>
        <p:nvSpPr>
          <p:cNvPr id="993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93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66759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B54B57-CE40-4EE4-A2CE-8001C86ABDFC}" type="slidenum">
              <a:rPr lang="en-US" altLang="de-DE" sz="1300" smtClean="0">
                <a:latin typeface="Arial" panose="020B0604020202020204" pitchFamily="34" charset="0"/>
                <a:ea typeface="Lucida Sans Unicode" panose="020B0602030504020204" pitchFamily="34" charset="0"/>
              </a:rPr>
              <a:pPr>
                <a:spcBef>
                  <a:spcPct val="0"/>
                </a:spcBef>
              </a:pPr>
              <a:t>47</a:t>
            </a:fld>
            <a:endParaRPr lang="en-US" altLang="de-DE" sz="1300">
              <a:latin typeface="Arial" panose="020B0604020202020204" pitchFamily="34" charset="0"/>
              <a:ea typeface="Lucida Sans Unicode" panose="020B0602030504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380918F-3FF6-4813-97E9-D9BFB48E03C2}" type="slidenum">
              <a:rPr lang="en-US" altLang="de-DE" sz="1300" b="1">
                <a:latin typeface="Arial" panose="020B0604020202020204" pitchFamily="34" charset="0"/>
              </a:rPr>
              <a:pPr algn="r" eaLnBrk="1" hangingPunct="1">
                <a:spcBef>
                  <a:spcPct val="0"/>
                </a:spcBef>
              </a:pPr>
              <a:t>47</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096483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B92A4E-8DB8-4A82-AC21-B68F045B4ED5}" type="slidenum">
              <a:rPr lang="en-US" altLang="de-DE" sz="1300" smtClean="0">
                <a:latin typeface="Arial" panose="020B0604020202020204" pitchFamily="34" charset="0"/>
                <a:ea typeface="Lucida Sans Unicode" panose="020B0602030504020204" pitchFamily="34" charset="0"/>
              </a:rPr>
              <a:pPr>
                <a:spcBef>
                  <a:spcPct val="0"/>
                </a:spcBef>
              </a:pPr>
              <a:t>48</a:t>
            </a:fld>
            <a:endParaRPr lang="en-US" altLang="de-DE" sz="1300">
              <a:latin typeface="Arial" panose="020B0604020202020204" pitchFamily="34" charset="0"/>
              <a:ea typeface="Lucida Sans Unicode" panose="020B0602030504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D4D8DD4-A544-4F0B-92C8-2D1B6B712422}" type="slidenum">
              <a:rPr lang="en-US" altLang="de-DE" sz="1300" b="1">
                <a:latin typeface="Arial" panose="020B0604020202020204" pitchFamily="34" charset="0"/>
              </a:rPr>
              <a:pPr algn="r" eaLnBrk="1" hangingPunct="1">
                <a:spcBef>
                  <a:spcPct val="0"/>
                </a:spcBef>
              </a:pPr>
              <a:t>48</a:t>
            </a:fld>
            <a:endParaRPr lang="en-US" altLang="de-DE" sz="1300" b="1">
              <a:latin typeface="Arial" panose="020B0604020202020204" pitchFamily="34" charset="0"/>
            </a:endParaRPr>
          </a:p>
        </p:txBody>
      </p:sp>
      <p:sp>
        <p:nvSpPr>
          <p:cNvPr id="1034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05283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1A0AEE9-0219-4437-9F99-1A6EF16C1CFB}" type="slidenum">
              <a:rPr lang="en-US" altLang="de-DE" sz="1300" smtClean="0">
                <a:latin typeface="Arial" panose="020B0604020202020204" pitchFamily="34" charset="0"/>
                <a:ea typeface="Lucida Sans Unicode" panose="020B0602030504020204" pitchFamily="34" charset="0"/>
              </a:rPr>
              <a:pPr>
                <a:spcBef>
                  <a:spcPct val="0"/>
                </a:spcBef>
              </a:pPr>
              <a:t>49</a:t>
            </a:fld>
            <a:endParaRPr lang="en-US" altLang="de-DE" sz="1300">
              <a:latin typeface="Arial" panose="020B0604020202020204" pitchFamily="34" charset="0"/>
              <a:ea typeface="Lucida Sans Unicode" panose="020B0602030504020204" pitchFamily="34" charset="0"/>
            </a:endParaRPr>
          </a:p>
        </p:txBody>
      </p:sp>
      <p:sp>
        <p:nvSpPr>
          <p:cNvPr id="1054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1DF3040-945D-4F44-B4FA-0B7B14F41181}" type="slidenum">
              <a:rPr lang="en-US" altLang="de-DE" sz="1300" b="1">
                <a:latin typeface="Arial" panose="020B0604020202020204" pitchFamily="34" charset="0"/>
              </a:rPr>
              <a:pPr algn="r" eaLnBrk="1" hangingPunct="1">
                <a:spcBef>
                  <a:spcPct val="0"/>
                </a:spcBef>
              </a:pPr>
              <a:t>49</a:t>
            </a:fld>
            <a:endParaRPr lang="en-US" altLang="de-DE" sz="1300" b="1">
              <a:latin typeface="Arial" panose="020B0604020202020204" pitchFamily="34" charset="0"/>
            </a:endParaRPr>
          </a:p>
        </p:txBody>
      </p:sp>
      <p:sp>
        <p:nvSpPr>
          <p:cNvPr id="1054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54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708596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C2A0AFE-7EC8-4F85-A761-BD17D89BE70A}" type="slidenum">
              <a:rPr lang="en-US" altLang="de-DE" sz="1300" smtClean="0">
                <a:latin typeface="Arial" panose="020B0604020202020204" pitchFamily="34" charset="0"/>
                <a:ea typeface="Lucida Sans Unicode" panose="020B0602030504020204" pitchFamily="34" charset="0"/>
              </a:rPr>
              <a:pPr>
                <a:spcBef>
                  <a:spcPct val="0"/>
                </a:spcBef>
              </a:pPr>
              <a:t>50</a:t>
            </a:fld>
            <a:endParaRPr lang="en-US" altLang="de-DE" sz="1300">
              <a:latin typeface="Arial" panose="020B0604020202020204" pitchFamily="34" charset="0"/>
              <a:ea typeface="Lucida Sans Unicode" panose="020B0602030504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33329CD-D39E-429D-9B77-F0242F982A39}" type="slidenum">
              <a:rPr lang="en-US" altLang="de-DE" sz="1300" b="1">
                <a:latin typeface="Arial" panose="020B0604020202020204" pitchFamily="34" charset="0"/>
              </a:rPr>
              <a:pPr algn="r" eaLnBrk="1" hangingPunct="1">
                <a:spcBef>
                  <a:spcPct val="0"/>
                </a:spcBef>
              </a:pPr>
              <a:t>50</a:t>
            </a:fld>
            <a:endParaRPr lang="en-US" altLang="de-DE" sz="1300" b="1">
              <a:latin typeface="Arial" panose="020B0604020202020204" pitchFamily="34" charset="0"/>
            </a:endParaRPr>
          </a:p>
        </p:txBody>
      </p:sp>
      <p:sp>
        <p:nvSpPr>
          <p:cNvPr id="1075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75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2600137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C9E1399-B8B4-4B22-A1D4-B4BB7D541EA8}" type="slidenum">
              <a:rPr lang="en-US" altLang="de-DE" sz="1300" smtClean="0">
                <a:latin typeface="Arial" panose="020B0604020202020204" pitchFamily="34" charset="0"/>
                <a:ea typeface="Lucida Sans Unicode" panose="020B0602030504020204" pitchFamily="34" charset="0"/>
              </a:rPr>
              <a:pPr>
                <a:spcBef>
                  <a:spcPct val="0"/>
                </a:spcBef>
              </a:pPr>
              <a:t>52</a:t>
            </a:fld>
            <a:endParaRPr lang="en-US" altLang="de-DE" sz="1300">
              <a:latin typeface="Arial" panose="020B0604020202020204" pitchFamily="34" charset="0"/>
              <a:ea typeface="Lucida Sans Unicode" panose="020B0602030504020204" pitchFamily="34" charset="0"/>
            </a:endParaRPr>
          </a:p>
        </p:txBody>
      </p:sp>
      <p:sp>
        <p:nvSpPr>
          <p:cNvPr id="1116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35CF6C7-160E-4A5D-AB3A-82A94E4C09A4}" type="slidenum">
              <a:rPr lang="en-US" altLang="de-DE" sz="1300" b="1">
                <a:latin typeface="Arial" panose="020B0604020202020204" pitchFamily="34" charset="0"/>
              </a:rPr>
              <a:pPr algn="r" eaLnBrk="1" hangingPunct="1">
                <a:spcBef>
                  <a:spcPct val="0"/>
                </a:spcBef>
              </a:pPr>
              <a:t>52</a:t>
            </a:fld>
            <a:endParaRPr lang="en-US" altLang="de-DE" sz="1300" b="1">
              <a:latin typeface="Arial" panose="020B0604020202020204" pitchFamily="34" charset="0"/>
            </a:endParaRPr>
          </a:p>
        </p:txBody>
      </p:sp>
      <p:sp>
        <p:nvSpPr>
          <p:cNvPr id="1116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16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69134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09E8E3A-B99F-47C0-AA8F-C4C57BEFDB3E}" type="slidenum">
              <a:rPr lang="en-US" altLang="de-DE" sz="1300" smtClean="0">
                <a:latin typeface="Arial" panose="020B0604020202020204" pitchFamily="34" charset="0"/>
                <a:ea typeface="Lucida Sans Unicode" panose="020B0602030504020204" pitchFamily="34" charset="0"/>
              </a:rPr>
              <a:pPr>
                <a:spcBef>
                  <a:spcPct val="0"/>
                </a:spcBef>
              </a:pPr>
              <a:t>53</a:t>
            </a:fld>
            <a:endParaRPr lang="en-US" altLang="de-DE" sz="1300">
              <a:latin typeface="Arial" panose="020B0604020202020204" pitchFamily="34" charset="0"/>
              <a:ea typeface="Lucida Sans Unicode" panose="020B0602030504020204" pitchFamily="34" charset="0"/>
            </a:endParaRPr>
          </a:p>
        </p:txBody>
      </p:sp>
      <p:sp>
        <p:nvSpPr>
          <p:cNvPr id="1136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530A4FF-0D7C-4A89-86FC-02000AE23C17}" type="slidenum">
              <a:rPr lang="en-US" altLang="de-DE" sz="1300" b="1">
                <a:latin typeface="Arial" panose="020B0604020202020204" pitchFamily="34" charset="0"/>
              </a:rPr>
              <a:pPr algn="r" eaLnBrk="1" hangingPunct="1">
                <a:spcBef>
                  <a:spcPct val="0"/>
                </a:spcBef>
              </a:pPr>
              <a:t>53</a:t>
            </a:fld>
            <a:endParaRPr lang="en-US" altLang="de-DE" sz="1300" b="1">
              <a:latin typeface="Arial" panose="020B0604020202020204" pitchFamily="34" charset="0"/>
            </a:endParaRPr>
          </a:p>
        </p:txBody>
      </p:sp>
      <p:sp>
        <p:nvSpPr>
          <p:cNvPr id="1136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366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41279597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0C67E19-003B-4202-8D12-6C82C8DB62C2}" type="slidenum">
              <a:rPr lang="en-US" altLang="de-DE" sz="1300" smtClean="0">
                <a:latin typeface="Arial" panose="020B0604020202020204" pitchFamily="34" charset="0"/>
                <a:ea typeface="Lucida Sans Unicode" panose="020B0602030504020204" pitchFamily="34" charset="0"/>
              </a:rPr>
              <a:pPr>
                <a:spcBef>
                  <a:spcPct val="0"/>
                </a:spcBef>
              </a:pPr>
              <a:t>54</a:t>
            </a:fld>
            <a:endParaRPr lang="en-US" altLang="de-DE" sz="1300">
              <a:latin typeface="Arial" panose="020B0604020202020204" pitchFamily="34" charset="0"/>
              <a:ea typeface="Lucida Sans Unicode" panose="020B0602030504020204" pitchFamily="34" charset="0"/>
            </a:endParaRPr>
          </a:p>
        </p:txBody>
      </p:sp>
      <p:sp>
        <p:nvSpPr>
          <p:cNvPr id="1157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833A288-CEF2-4E34-9DB3-16AAD296D23A}" type="slidenum">
              <a:rPr lang="en-US" altLang="de-DE" sz="1300" b="1">
                <a:latin typeface="Arial" panose="020B0604020202020204" pitchFamily="34" charset="0"/>
              </a:rPr>
              <a:pPr algn="r" eaLnBrk="1" hangingPunct="1">
                <a:spcBef>
                  <a:spcPct val="0"/>
                </a:spcBef>
              </a:pPr>
              <a:t>54</a:t>
            </a:fld>
            <a:endParaRPr lang="en-US" altLang="de-DE" sz="1300" b="1">
              <a:latin typeface="Arial" panose="020B0604020202020204" pitchFamily="34" charset="0"/>
            </a:endParaRPr>
          </a:p>
        </p:txBody>
      </p:sp>
      <p:sp>
        <p:nvSpPr>
          <p:cNvPr id="1157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571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6750599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97C3B97-C206-47FF-89AB-70ECAE0B382F}" type="slidenum">
              <a:rPr lang="en-US" altLang="de-DE" sz="1300" smtClean="0">
                <a:latin typeface="Arial" panose="020B0604020202020204" pitchFamily="34" charset="0"/>
                <a:ea typeface="Lucida Sans Unicode" panose="020B0602030504020204" pitchFamily="34" charset="0"/>
              </a:rPr>
              <a:pPr>
                <a:spcBef>
                  <a:spcPct val="0"/>
                </a:spcBef>
              </a:pPr>
              <a:t>55</a:t>
            </a:fld>
            <a:endParaRPr lang="en-US" altLang="de-DE" sz="1300">
              <a:latin typeface="Arial" panose="020B0604020202020204" pitchFamily="34" charset="0"/>
              <a:ea typeface="Lucida Sans Unicode" panose="020B0602030504020204" pitchFamily="34" charset="0"/>
            </a:endParaRPr>
          </a:p>
        </p:txBody>
      </p:sp>
      <p:sp>
        <p:nvSpPr>
          <p:cNvPr id="1177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38C60CF-FD8B-4AE3-ABCC-F0BD3586AD02}" type="slidenum">
              <a:rPr lang="en-US" altLang="de-DE" sz="1300" b="1">
                <a:latin typeface="Arial" panose="020B0604020202020204" pitchFamily="34" charset="0"/>
              </a:rPr>
              <a:pPr algn="r" eaLnBrk="1" hangingPunct="1">
                <a:spcBef>
                  <a:spcPct val="0"/>
                </a:spcBef>
              </a:pPr>
              <a:t>55</a:t>
            </a:fld>
            <a:endParaRPr lang="en-US" altLang="de-DE" sz="1300" b="1">
              <a:latin typeface="Arial" panose="020B0604020202020204" pitchFamily="34" charset="0"/>
            </a:endParaRPr>
          </a:p>
        </p:txBody>
      </p:sp>
      <p:sp>
        <p:nvSpPr>
          <p:cNvPr id="1177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77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958118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5C9B349-F7E6-47F6-904A-BDC82E71A975}" type="slidenum">
              <a:rPr lang="en-US" altLang="de-DE" sz="1300" smtClean="0">
                <a:latin typeface="Arial" panose="020B0604020202020204" pitchFamily="34" charset="0"/>
                <a:ea typeface="Lucida Sans Unicode" panose="020B0602030504020204" pitchFamily="34" charset="0"/>
              </a:rPr>
              <a:pPr>
                <a:spcBef>
                  <a:spcPct val="0"/>
                </a:spcBef>
              </a:pPr>
              <a:t>56</a:t>
            </a:fld>
            <a:endParaRPr lang="en-US" altLang="de-DE" sz="1300">
              <a:latin typeface="Arial" panose="020B0604020202020204" pitchFamily="34" charset="0"/>
              <a:ea typeface="Lucida Sans Unicode" panose="020B0602030504020204" pitchFamily="34" charset="0"/>
            </a:endParaRPr>
          </a:p>
        </p:txBody>
      </p:sp>
      <p:sp>
        <p:nvSpPr>
          <p:cNvPr id="1198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E491AE4-4C1F-40B7-8AF2-BA9DB3F58549}" type="slidenum">
              <a:rPr lang="en-US" altLang="de-DE" sz="1300" b="1">
                <a:latin typeface="Arial" panose="020B0604020202020204" pitchFamily="34" charset="0"/>
              </a:rPr>
              <a:pPr algn="r" eaLnBrk="1" hangingPunct="1">
                <a:spcBef>
                  <a:spcPct val="0"/>
                </a:spcBef>
              </a:pPr>
              <a:t>56</a:t>
            </a:fld>
            <a:endParaRPr lang="en-US" altLang="de-DE" sz="1300" b="1">
              <a:latin typeface="Arial" panose="020B0604020202020204" pitchFamily="34" charset="0"/>
            </a:endParaRPr>
          </a:p>
        </p:txBody>
      </p:sp>
      <p:sp>
        <p:nvSpPr>
          <p:cNvPr id="1198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98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9868091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FEABE7E-DDAE-47BA-9B71-80210B5B1619}" type="slidenum">
              <a:rPr lang="en-US" altLang="de-DE" sz="1300" smtClean="0">
                <a:latin typeface="Arial" panose="020B0604020202020204" pitchFamily="34" charset="0"/>
                <a:ea typeface="Lucida Sans Unicode" panose="020B0602030504020204" pitchFamily="34" charset="0"/>
              </a:rPr>
              <a:pPr>
                <a:spcBef>
                  <a:spcPct val="0"/>
                </a:spcBef>
              </a:pPr>
              <a:t>57</a:t>
            </a:fld>
            <a:endParaRPr lang="en-US" altLang="de-DE" sz="1300">
              <a:latin typeface="Arial" panose="020B0604020202020204" pitchFamily="34" charset="0"/>
              <a:ea typeface="Lucida Sans Unicode" panose="020B0602030504020204" pitchFamily="34" charset="0"/>
            </a:endParaRPr>
          </a:p>
        </p:txBody>
      </p:sp>
      <p:sp>
        <p:nvSpPr>
          <p:cNvPr id="1218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6DC8D88-13B1-40AD-B8F9-FAB02B5DE963}" type="slidenum">
              <a:rPr lang="en-US" altLang="de-DE" sz="1300" b="1">
                <a:latin typeface="Arial" panose="020B0604020202020204" pitchFamily="34" charset="0"/>
              </a:rPr>
              <a:pPr algn="r" eaLnBrk="1" hangingPunct="1">
                <a:spcBef>
                  <a:spcPct val="0"/>
                </a:spcBef>
              </a:pPr>
              <a:t>57</a:t>
            </a:fld>
            <a:endParaRPr lang="en-US" altLang="de-DE" sz="1300" b="1">
              <a:latin typeface="Arial" panose="020B0604020202020204" pitchFamily="34" charset="0"/>
            </a:endParaRPr>
          </a:p>
        </p:txBody>
      </p:sp>
      <p:sp>
        <p:nvSpPr>
          <p:cNvPr id="1218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186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545734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E18939C-9B37-4DB0-9384-081C00EEB428}" type="slidenum">
              <a:rPr lang="en-US" altLang="de-DE" sz="1300" smtClean="0">
                <a:latin typeface="Arial" panose="020B0604020202020204" pitchFamily="34" charset="0"/>
                <a:ea typeface="Lucida Sans Unicode" panose="020B0602030504020204" pitchFamily="34" charset="0"/>
              </a:rPr>
              <a:pPr>
                <a:spcBef>
                  <a:spcPct val="0"/>
                </a:spcBef>
              </a:pPr>
              <a:t>58</a:t>
            </a:fld>
            <a:endParaRPr lang="en-US" altLang="de-DE" sz="1300">
              <a:latin typeface="Arial" panose="020B0604020202020204" pitchFamily="34" charset="0"/>
              <a:ea typeface="Lucida Sans Unicode" panose="020B0602030504020204" pitchFamily="34" charset="0"/>
            </a:endParaRPr>
          </a:p>
        </p:txBody>
      </p:sp>
      <p:sp>
        <p:nvSpPr>
          <p:cNvPr id="1239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52D3A4-410C-4850-ACDA-6F0FC20C793E}" type="slidenum">
              <a:rPr lang="en-US" altLang="de-DE" sz="1300" b="1">
                <a:latin typeface="Arial" panose="020B0604020202020204" pitchFamily="34" charset="0"/>
              </a:rPr>
              <a:pPr algn="r" eaLnBrk="1" hangingPunct="1">
                <a:spcBef>
                  <a:spcPct val="0"/>
                </a:spcBef>
              </a:pPr>
              <a:t>58</a:t>
            </a:fld>
            <a:endParaRPr lang="en-US" altLang="de-DE" sz="1300" b="1">
              <a:latin typeface="Arial" panose="020B0604020202020204" pitchFamily="34" charset="0"/>
            </a:endParaRPr>
          </a:p>
        </p:txBody>
      </p:sp>
      <p:sp>
        <p:nvSpPr>
          <p:cNvPr id="1239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39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0669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17ADC68-8A79-4055-A62D-D4556329E86D}" type="slidenum">
              <a:rPr lang="en-US" altLang="de-DE" sz="1300" smtClean="0">
                <a:latin typeface="Arial" panose="020B0604020202020204" pitchFamily="34" charset="0"/>
                <a:ea typeface="Lucida Sans Unicode" panose="020B0602030504020204" pitchFamily="34" charset="0"/>
              </a:rPr>
              <a:pPr>
                <a:spcBef>
                  <a:spcPct val="0"/>
                </a:spcBef>
              </a:pPr>
              <a:t>59</a:t>
            </a:fld>
            <a:endParaRPr lang="en-US" altLang="de-DE" sz="1300">
              <a:latin typeface="Arial" panose="020B0604020202020204" pitchFamily="34" charset="0"/>
              <a:ea typeface="Lucida Sans Unicode" panose="020B0602030504020204" pitchFamily="34" charset="0"/>
            </a:endParaRPr>
          </a:p>
        </p:txBody>
      </p:sp>
      <p:sp>
        <p:nvSpPr>
          <p:cNvPr id="1259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CCCAF6F-04EC-4199-9877-7DA6D88FA7FB}" type="slidenum">
              <a:rPr lang="en-US" altLang="de-DE" sz="1300" b="1">
                <a:latin typeface="Arial" panose="020B0604020202020204" pitchFamily="34" charset="0"/>
              </a:rPr>
              <a:pPr algn="r" eaLnBrk="1" hangingPunct="1">
                <a:spcBef>
                  <a:spcPct val="0"/>
                </a:spcBef>
              </a:pPr>
              <a:t>59</a:t>
            </a:fld>
            <a:endParaRPr lang="en-US" altLang="de-DE" sz="1300" b="1">
              <a:latin typeface="Arial" panose="020B0604020202020204" pitchFamily="34" charset="0"/>
            </a:endParaRPr>
          </a:p>
        </p:txBody>
      </p:sp>
      <p:sp>
        <p:nvSpPr>
          <p:cNvPr id="1259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59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98453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8F3586D-A290-4B1F-8AA5-BC056A1EEEC7}" type="slidenum">
              <a:rPr lang="en-US" altLang="de-DE" sz="1300" smtClean="0">
                <a:latin typeface="Arial" panose="020B0604020202020204" pitchFamily="34" charset="0"/>
                <a:ea typeface="Lucida Sans Unicode" panose="020B0602030504020204" pitchFamily="34" charset="0"/>
              </a:rPr>
              <a:pPr>
                <a:spcBef>
                  <a:spcPct val="0"/>
                </a:spcBef>
              </a:pPr>
              <a:t>60</a:t>
            </a:fld>
            <a:endParaRPr lang="en-US" altLang="de-DE" sz="1300">
              <a:latin typeface="Arial" panose="020B0604020202020204" pitchFamily="34" charset="0"/>
              <a:ea typeface="Lucida Sans Unicode" panose="020B0602030504020204" pitchFamily="34" charset="0"/>
            </a:endParaRPr>
          </a:p>
        </p:txBody>
      </p:sp>
      <p:sp>
        <p:nvSpPr>
          <p:cNvPr id="1280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219976-EA68-41D5-8C46-CFD740A5C917}" type="slidenum">
              <a:rPr lang="en-US" altLang="de-DE" sz="1300" b="1">
                <a:latin typeface="Arial" panose="020B0604020202020204" pitchFamily="34" charset="0"/>
              </a:rPr>
              <a:pPr algn="r" eaLnBrk="1" hangingPunct="1">
                <a:spcBef>
                  <a:spcPct val="0"/>
                </a:spcBef>
              </a:pPr>
              <a:t>60</a:t>
            </a:fld>
            <a:endParaRPr lang="en-US" altLang="de-DE" sz="1300" b="1">
              <a:latin typeface="Arial" panose="020B0604020202020204" pitchFamily="34" charset="0"/>
            </a:endParaRPr>
          </a:p>
        </p:txBody>
      </p:sp>
      <p:sp>
        <p:nvSpPr>
          <p:cNvPr id="1280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80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9429501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EC1FBC1-4F5D-44F4-8125-AED5D686C346}" type="slidenum">
              <a:rPr lang="en-US" altLang="de-DE" sz="1300" smtClean="0">
                <a:latin typeface="Arial" panose="020B0604020202020204" pitchFamily="34" charset="0"/>
                <a:ea typeface="Lucida Sans Unicode" panose="020B0602030504020204" pitchFamily="34" charset="0"/>
              </a:rPr>
              <a:pPr>
                <a:spcBef>
                  <a:spcPct val="0"/>
                </a:spcBef>
              </a:pPr>
              <a:t>61</a:t>
            </a:fld>
            <a:endParaRPr lang="en-US" altLang="de-DE" sz="1300">
              <a:latin typeface="Arial" panose="020B0604020202020204" pitchFamily="34" charset="0"/>
              <a:ea typeface="Lucida Sans Unicode" panose="020B0602030504020204" pitchFamily="34" charset="0"/>
            </a:endParaRPr>
          </a:p>
        </p:txBody>
      </p:sp>
      <p:sp>
        <p:nvSpPr>
          <p:cNvPr id="13005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975EAC7-74EC-457C-8027-9EAAADA47155}" type="slidenum">
              <a:rPr lang="en-US" altLang="de-DE" sz="1300" b="1">
                <a:latin typeface="Arial" panose="020B0604020202020204" pitchFamily="34" charset="0"/>
              </a:rPr>
              <a:pPr algn="r" eaLnBrk="1" hangingPunct="1">
                <a:spcBef>
                  <a:spcPct val="0"/>
                </a:spcBef>
              </a:pPr>
              <a:t>61</a:t>
            </a:fld>
            <a:endParaRPr lang="en-US" altLang="de-DE" sz="1300" b="1">
              <a:latin typeface="Arial" panose="020B0604020202020204" pitchFamily="34" charset="0"/>
            </a:endParaRPr>
          </a:p>
        </p:txBody>
      </p:sp>
      <p:sp>
        <p:nvSpPr>
          <p:cNvPr id="13005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005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0957820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65F519-1CA2-46FE-9113-4D66D60A7683}" type="slidenum">
              <a:rPr lang="en-US" altLang="de-DE" sz="1300" smtClean="0">
                <a:latin typeface="Arial" panose="020B0604020202020204" pitchFamily="34" charset="0"/>
                <a:ea typeface="Lucida Sans Unicode" panose="020B0602030504020204" pitchFamily="34" charset="0"/>
              </a:rPr>
              <a:pPr>
                <a:spcBef>
                  <a:spcPct val="0"/>
                </a:spcBef>
              </a:pPr>
              <a:t>62</a:t>
            </a:fld>
            <a:endParaRPr lang="en-US" altLang="de-DE" sz="1300">
              <a:latin typeface="Arial" panose="020B0604020202020204" pitchFamily="34" charset="0"/>
              <a:ea typeface="Lucida Sans Unicode" panose="020B0602030504020204" pitchFamily="34" charset="0"/>
            </a:endParaRPr>
          </a:p>
        </p:txBody>
      </p:sp>
      <p:sp>
        <p:nvSpPr>
          <p:cNvPr id="1320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C685BEC-A37C-4096-B36C-7B5AADF32C5B}" type="slidenum">
              <a:rPr lang="en-US" altLang="de-DE" sz="1300" b="1">
                <a:latin typeface="Arial" panose="020B0604020202020204" pitchFamily="34" charset="0"/>
              </a:rPr>
              <a:pPr algn="r" eaLnBrk="1" hangingPunct="1">
                <a:spcBef>
                  <a:spcPct val="0"/>
                </a:spcBef>
              </a:pPr>
              <a:t>62</a:t>
            </a:fld>
            <a:endParaRPr lang="en-US" altLang="de-DE" sz="1300" b="1">
              <a:latin typeface="Arial" panose="020B0604020202020204" pitchFamily="34" charset="0"/>
            </a:endParaRPr>
          </a:p>
        </p:txBody>
      </p:sp>
      <p:sp>
        <p:nvSpPr>
          <p:cNvPr id="1321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210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986971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C273934-6350-4C80-874E-3E66A835736E}" type="slidenum">
              <a:rPr lang="en-US" altLang="de-DE" sz="1300" smtClean="0">
                <a:latin typeface="Arial" panose="020B0604020202020204" pitchFamily="34" charset="0"/>
                <a:ea typeface="Lucida Sans Unicode" panose="020B0602030504020204" pitchFamily="34" charset="0"/>
              </a:rPr>
              <a:pPr>
                <a:spcBef>
                  <a:spcPct val="0"/>
                </a:spcBef>
              </a:pPr>
              <a:t>63</a:t>
            </a:fld>
            <a:endParaRPr lang="en-US" altLang="de-DE" sz="1300">
              <a:latin typeface="Arial" panose="020B0604020202020204" pitchFamily="34" charset="0"/>
              <a:ea typeface="Lucida Sans Unicode" panose="020B0602030504020204" pitchFamily="34" charset="0"/>
            </a:endParaRPr>
          </a:p>
        </p:txBody>
      </p:sp>
      <p:sp>
        <p:nvSpPr>
          <p:cNvPr id="1341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8139611-CFCF-4867-BF06-A45B681674E8}" type="slidenum">
              <a:rPr lang="en-US" altLang="de-DE" sz="1300" b="1">
                <a:latin typeface="Arial" panose="020B0604020202020204" pitchFamily="34" charset="0"/>
              </a:rPr>
              <a:pPr algn="r" eaLnBrk="1" hangingPunct="1">
                <a:spcBef>
                  <a:spcPct val="0"/>
                </a:spcBef>
              </a:pPr>
              <a:t>63</a:t>
            </a:fld>
            <a:endParaRPr lang="en-US" altLang="de-DE" sz="1300" b="1">
              <a:latin typeface="Arial" panose="020B0604020202020204" pitchFamily="34" charset="0"/>
            </a:endParaRPr>
          </a:p>
        </p:txBody>
      </p:sp>
      <p:sp>
        <p:nvSpPr>
          <p:cNvPr id="1341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41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9244032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D5B0C8D-DF6B-4389-8599-05E7EB6355B7}" type="slidenum">
              <a:rPr lang="en-US" altLang="de-DE" sz="1300" smtClean="0">
                <a:latin typeface="Arial" panose="020B0604020202020204" pitchFamily="34" charset="0"/>
                <a:ea typeface="Lucida Sans Unicode" panose="020B0602030504020204" pitchFamily="34" charset="0"/>
              </a:rPr>
              <a:pPr>
                <a:spcBef>
                  <a:spcPct val="0"/>
                </a:spcBef>
              </a:pPr>
              <a:t>64</a:t>
            </a:fld>
            <a:endParaRPr lang="en-US" altLang="de-DE" sz="1300">
              <a:latin typeface="Arial" panose="020B0604020202020204" pitchFamily="34" charset="0"/>
              <a:ea typeface="Lucida Sans Unicode" panose="020B0602030504020204" pitchFamily="34" charset="0"/>
            </a:endParaRPr>
          </a:p>
        </p:txBody>
      </p:sp>
      <p:sp>
        <p:nvSpPr>
          <p:cNvPr id="1361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7CB3742-2F08-4DF1-B163-92A9BC4221AE}" type="slidenum">
              <a:rPr lang="en-US" altLang="de-DE" sz="1300" b="1">
                <a:latin typeface="Arial" panose="020B0604020202020204" pitchFamily="34" charset="0"/>
              </a:rPr>
              <a:pPr algn="r" eaLnBrk="1" hangingPunct="1">
                <a:spcBef>
                  <a:spcPct val="0"/>
                </a:spcBef>
              </a:pPr>
              <a:t>64</a:t>
            </a:fld>
            <a:endParaRPr lang="en-US" altLang="de-DE" sz="1300" b="1">
              <a:latin typeface="Arial" panose="020B0604020202020204" pitchFamily="34" charset="0"/>
            </a:endParaRPr>
          </a:p>
        </p:txBody>
      </p:sp>
      <p:sp>
        <p:nvSpPr>
          <p:cNvPr id="1361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619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4353460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71CB0DC-09F6-4669-9633-39655EC01AE9}"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382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5C93021-846C-4439-81F5-15D90A0569F3}"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382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3824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603546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F1232CF-BFF0-4B6C-A843-3557E4A31EC1}"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02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89B0ED-5B21-4B04-A5BD-3CD262FA5E46}"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02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029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6710693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328004A-536C-4785-A9C9-83AB90BDB628}"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23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DD5A2FE-9C0B-444C-85AF-8EC3FAFC14CB}"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23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234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785626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19B490A-A9D8-416E-BF1A-849F8D0CF407}"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443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593EDE5-3D16-402E-9EA2-CDF2C7DC14D2}"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443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438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687342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9218963-89F1-46BF-9B25-1629B937766A}"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464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BDAC218-14F8-47EF-9185-35763757FE22}"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464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64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206535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A5AEDE1-60F0-413F-AACF-22E807256145}"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484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DA15181-30B9-4537-89BB-E9A587D8D61E}"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484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484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862336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1584F1B-787A-4045-B571-92D2356A5D38}"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05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ADABC7-E1E9-4F70-BE09-69D47FBFCD19}"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05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05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1523965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5C4CC09-24B3-4A0C-9586-254DA7D5E987}"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25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D6E7E2D-07C9-4A66-B9A0-CA5802EB9EBF}"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25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258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3814755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030D445-2063-4E6F-9639-0842853737FB}"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546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36DFB51-CFA4-4202-B6A6-E636C505AC0C}"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546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462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129899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E290C1E-24E9-48BE-973B-3039E801E009}"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566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C3A961E-90AF-4C54-89C8-934CEF8B40B5}"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566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66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623310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F8ED919-3EB2-49AB-91E0-9332B17A66C2}"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587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1A0ABB1-3916-4C57-8764-0AF602C8FEC5}"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587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5872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833812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EEE0788-2032-42C8-8D79-B57BBF3E6C9C}" type="slidenum">
              <a:rPr lang="en-US" altLang="de-DE" sz="1300" smtClean="0">
                <a:latin typeface="Arial" panose="020B0604020202020204" pitchFamily="34" charset="0"/>
                <a:ea typeface="Lucida Sans Unicode" panose="020B0602030504020204" pitchFamily="34" charset="0"/>
              </a:rPr>
              <a:pPr>
                <a:spcBef>
                  <a:spcPct val="0"/>
                </a:spcBef>
              </a:pPr>
              <a:t>76</a:t>
            </a:fld>
            <a:endParaRPr lang="en-US" altLang="de-DE" sz="1300">
              <a:latin typeface="Arial" panose="020B0604020202020204" pitchFamily="34" charset="0"/>
              <a:ea typeface="Lucida Sans Unicode" panose="020B0602030504020204" pitchFamily="34" charset="0"/>
            </a:endParaRPr>
          </a:p>
        </p:txBody>
      </p:sp>
      <p:sp>
        <p:nvSpPr>
          <p:cNvPr id="1669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4C76BAB-ACA0-4911-A8E0-9CF8436A51DC}" type="slidenum">
              <a:rPr lang="en-US" altLang="de-DE" sz="1300" b="1">
                <a:latin typeface="Arial" panose="020B0604020202020204" pitchFamily="34" charset="0"/>
              </a:rPr>
              <a:pPr algn="r" eaLnBrk="1" hangingPunct="1">
                <a:spcBef>
                  <a:spcPct val="0"/>
                </a:spcBef>
              </a:pPr>
              <a:t>76</a:t>
            </a:fld>
            <a:endParaRPr lang="en-US" altLang="de-DE" sz="1300" b="1">
              <a:latin typeface="Arial" panose="020B0604020202020204" pitchFamily="34" charset="0"/>
            </a:endParaRPr>
          </a:p>
        </p:txBody>
      </p:sp>
      <p:sp>
        <p:nvSpPr>
          <p:cNvPr id="1669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691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510187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07A1DD5-F120-4466-9331-64AC02D5E557}" type="slidenum">
              <a:rPr lang="en-US" altLang="de-DE" sz="1300" smtClean="0">
                <a:latin typeface="Arial" panose="020B0604020202020204" pitchFamily="34" charset="0"/>
                <a:ea typeface="Lucida Sans Unicode" panose="020B0602030504020204" pitchFamily="34" charset="0"/>
              </a:rPr>
              <a:pPr>
                <a:spcBef>
                  <a:spcPct val="0"/>
                </a:spcBef>
              </a:pPr>
              <a:t>77</a:t>
            </a:fld>
            <a:endParaRPr lang="en-US" altLang="de-DE" sz="1300">
              <a:latin typeface="Arial" panose="020B0604020202020204" pitchFamily="34" charset="0"/>
              <a:ea typeface="Lucida Sans Unicode" panose="020B0602030504020204" pitchFamily="34" charset="0"/>
            </a:endParaRPr>
          </a:p>
        </p:txBody>
      </p:sp>
      <p:sp>
        <p:nvSpPr>
          <p:cNvPr id="1689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D7D1969-3930-4108-8030-8F32E32D8FB5}" type="slidenum">
              <a:rPr lang="en-US" altLang="de-DE" sz="1300" b="1">
                <a:latin typeface="Arial" panose="020B0604020202020204" pitchFamily="34" charset="0"/>
              </a:rPr>
              <a:pPr algn="r" eaLnBrk="1" hangingPunct="1">
                <a:spcBef>
                  <a:spcPct val="0"/>
                </a:spcBef>
              </a:pPr>
              <a:t>77</a:t>
            </a:fld>
            <a:endParaRPr lang="en-US" altLang="de-DE" sz="1300" b="1">
              <a:latin typeface="Arial" panose="020B0604020202020204" pitchFamily="34" charset="0"/>
            </a:endParaRPr>
          </a:p>
        </p:txBody>
      </p:sp>
      <p:sp>
        <p:nvSpPr>
          <p:cNvPr id="1689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89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490264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2AAC55C-E4AB-4CC6-945B-4ED4BAC2B496}" type="slidenum">
              <a:rPr lang="en-US" altLang="de-DE" sz="1300" smtClean="0">
                <a:latin typeface="Arial" panose="020B0604020202020204" pitchFamily="34" charset="0"/>
                <a:ea typeface="Lucida Sans Unicode" panose="020B0602030504020204" pitchFamily="34" charset="0"/>
              </a:rPr>
              <a:pPr>
                <a:spcBef>
                  <a:spcPct val="0"/>
                </a:spcBef>
              </a:pPr>
              <a:t>78</a:t>
            </a:fld>
            <a:endParaRPr lang="en-US" altLang="de-DE" sz="1300">
              <a:latin typeface="Arial" panose="020B0604020202020204" pitchFamily="34" charset="0"/>
              <a:ea typeface="Lucida Sans Unicode" panose="020B0602030504020204" pitchFamily="34" charset="0"/>
            </a:endParaRPr>
          </a:p>
        </p:txBody>
      </p:sp>
      <p:sp>
        <p:nvSpPr>
          <p:cNvPr id="171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E94C98F-5137-4FD6-9FD5-8E56827E634A}" type="slidenum">
              <a:rPr lang="en-US" altLang="de-DE" sz="1300" b="1">
                <a:latin typeface="Arial" panose="020B0604020202020204" pitchFamily="34" charset="0"/>
              </a:rPr>
              <a:pPr algn="r" eaLnBrk="1" hangingPunct="1">
                <a:spcBef>
                  <a:spcPct val="0"/>
                </a:spcBef>
              </a:pPr>
              <a:t>78</a:t>
            </a:fld>
            <a:endParaRPr lang="en-US" altLang="de-DE" sz="1300" b="1">
              <a:latin typeface="Arial" panose="020B0604020202020204" pitchFamily="34" charset="0"/>
            </a:endParaRPr>
          </a:p>
        </p:txBody>
      </p:sp>
      <p:sp>
        <p:nvSpPr>
          <p:cNvPr id="1710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10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603989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819AD08-E0F1-461B-A4A4-A29E1B5153BF}" type="slidenum">
              <a:rPr lang="en-US" altLang="de-DE" sz="1300" smtClean="0">
                <a:latin typeface="Arial" panose="020B0604020202020204" pitchFamily="34" charset="0"/>
                <a:ea typeface="Lucida Sans Unicode" panose="020B0602030504020204" pitchFamily="34" charset="0"/>
              </a:rPr>
              <a:pPr>
                <a:spcBef>
                  <a:spcPct val="0"/>
                </a:spcBef>
              </a:pPr>
              <a:t>79</a:t>
            </a:fld>
            <a:endParaRPr lang="en-US" altLang="de-DE" sz="1300">
              <a:latin typeface="Arial" panose="020B0604020202020204" pitchFamily="34" charset="0"/>
              <a:ea typeface="Lucida Sans Unicode" panose="020B0602030504020204" pitchFamily="34" charset="0"/>
            </a:endParaRPr>
          </a:p>
        </p:txBody>
      </p:sp>
      <p:sp>
        <p:nvSpPr>
          <p:cNvPr id="1730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5926D09-18D0-4094-B831-D166B4F99266}" type="slidenum">
              <a:rPr lang="en-US" altLang="de-DE" sz="1300" b="1">
                <a:latin typeface="Arial" panose="020B0604020202020204" pitchFamily="34" charset="0"/>
              </a:rPr>
              <a:pPr algn="r" eaLnBrk="1" hangingPunct="1">
                <a:spcBef>
                  <a:spcPct val="0"/>
                </a:spcBef>
              </a:pPr>
              <a:t>79</a:t>
            </a:fld>
            <a:endParaRPr lang="en-US" altLang="de-DE" sz="1300" b="1">
              <a:latin typeface="Arial" panose="020B0604020202020204" pitchFamily="34" charset="0"/>
            </a:endParaRPr>
          </a:p>
        </p:txBody>
      </p:sp>
      <p:sp>
        <p:nvSpPr>
          <p:cNvPr id="1730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306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5466657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647EC84D-CF5F-4DFF-82AF-16D9E0E4D09D}" type="slidenum">
              <a:rPr lang="en-US" altLang="de-DE" sz="1300" smtClean="0">
                <a:latin typeface="Arial" panose="020B0604020202020204" pitchFamily="34" charset="0"/>
                <a:ea typeface="Lucida Sans Unicode" panose="020B0602030504020204" pitchFamily="34" charset="0"/>
              </a:rPr>
              <a:pPr>
                <a:spcBef>
                  <a:spcPct val="0"/>
                </a:spcBef>
              </a:pPr>
              <a:t>80</a:t>
            </a:fld>
            <a:endParaRPr lang="en-US" altLang="de-DE" sz="1300">
              <a:latin typeface="Arial" panose="020B0604020202020204" pitchFamily="34" charset="0"/>
              <a:ea typeface="Lucida Sans Unicode" panose="020B0602030504020204" pitchFamily="34" charset="0"/>
            </a:endParaRPr>
          </a:p>
        </p:txBody>
      </p:sp>
      <p:sp>
        <p:nvSpPr>
          <p:cNvPr id="1751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6F94ED5-CE96-49AE-BACB-97209623E8BF}" type="slidenum">
              <a:rPr lang="en-US" altLang="de-DE" sz="1300" b="1">
                <a:latin typeface="Arial" panose="020B0604020202020204" pitchFamily="34" charset="0"/>
              </a:rPr>
              <a:pPr algn="r" eaLnBrk="1" hangingPunct="1">
                <a:spcBef>
                  <a:spcPct val="0"/>
                </a:spcBef>
              </a:pPr>
              <a:t>80</a:t>
            </a:fld>
            <a:endParaRPr lang="en-US" altLang="de-DE" sz="1300" b="1">
              <a:latin typeface="Arial" panose="020B0604020202020204" pitchFamily="34" charset="0"/>
            </a:endParaRPr>
          </a:p>
        </p:txBody>
      </p:sp>
      <p:sp>
        <p:nvSpPr>
          <p:cNvPr id="1751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510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048310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6DE618-C92C-46C7-9794-4F5925972025}" type="slidenum">
              <a:rPr lang="en-US" altLang="de-DE" sz="1300" smtClean="0">
                <a:latin typeface="Arial" panose="020B0604020202020204" pitchFamily="34" charset="0"/>
                <a:ea typeface="Lucida Sans Unicode" panose="020B0602030504020204" pitchFamily="34" charset="0"/>
              </a:rPr>
              <a:pPr>
                <a:spcBef>
                  <a:spcPct val="0"/>
                </a:spcBef>
              </a:pPr>
              <a:t>81</a:t>
            </a:fld>
            <a:endParaRPr lang="en-US" altLang="de-DE" sz="1300">
              <a:latin typeface="Arial" panose="020B0604020202020204" pitchFamily="34" charset="0"/>
              <a:ea typeface="Lucida Sans Unicode" panose="020B0602030504020204" pitchFamily="34" charset="0"/>
            </a:endParaRPr>
          </a:p>
        </p:txBody>
      </p:sp>
      <p:sp>
        <p:nvSpPr>
          <p:cNvPr id="177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8E0C564-4794-4901-BF42-DD7627CA7529}" type="slidenum">
              <a:rPr lang="en-US" altLang="de-DE" sz="1300" b="1">
                <a:latin typeface="Arial" panose="020B0604020202020204" pitchFamily="34" charset="0"/>
              </a:rPr>
              <a:pPr algn="r" eaLnBrk="1" hangingPunct="1">
                <a:spcBef>
                  <a:spcPct val="0"/>
                </a:spcBef>
              </a:pPr>
              <a:t>81</a:t>
            </a:fld>
            <a:endParaRPr lang="en-US" altLang="de-DE" sz="1300" b="1">
              <a:latin typeface="Arial" panose="020B0604020202020204" pitchFamily="34" charset="0"/>
            </a:endParaRPr>
          </a:p>
        </p:txBody>
      </p:sp>
      <p:sp>
        <p:nvSpPr>
          <p:cNvPr id="1771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71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183820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580400F-D035-4312-B777-AF5A02847559}" type="slidenum">
              <a:rPr lang="en-US" altLang="de-DE" sz="1300" smtClean="0">
                <a:latin typeface="Arial" panose="020B0604020202020204" pitchFamily="34" charset="0"/>
                <a:ea typeface="Lucida Sans Unicode" panose="020B0602030504020204" pitchFamily="34" charset="0"/>
              </a:rPr>
              <a:pPr>
                <a:spcBef>
                  <a:spcPct val="0"/>
                </a:spcBef>
              </a:pPr>
              <a:t>82</a:t>
            </a:fld>
            <a:endParaRPr lang="en-US" altLang="de-DE" sz="1300">
              <a:latin typeface="Arial" panose="020B0604020202020204" pitchFamily="34" charset="0"/>
              <a:ea typeface="Lucida Sans Unicode" panose="020B0602030504020204" pitchFamily="34" charset="0"/>
            </a:endParaRPr>
          </a:p>
        </p:txBody>
      </p:sp>
      <p:sp>
        <p:nvSpPr>
          <p:cNvPr id="1792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124983F-7DF9-4857-9572-F4A3EA25198C}"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792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92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9990763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0C30A97-AD8E-45B3-8EC7-49CDB90432FF}"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85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CDC9CFF-A21C-40AA-8EFF-AFB2D6A02D9B}"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853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853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977737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C0A52AC-28D4-43CC-BC57-FC361C20BA1B}" type="slidenum">
              <a:rPr lang="en-US" altLang="de-DE" sz="1300" b="1">
                <a:latin typeface="Arial" panose="020B0604020202020204" pitchFamily="34" charset="0"/>
              </a:rPr>
              <a:pPr algn="r" eaLnBrk="1" hangingPunct="1">
                <a:spcBef>
                  <a:spcPct val="0"/>
                </a:spcBef>
              </a:pPr>
              <a:t>88</a:t>
            </a:fld>
            <a:endParaRPr lang="en-US" altLang="de-DE" sz="1300" b="1">
              <a:latin typeface="Arial" panose="020B0604020202020204" pitchFamily="34" charset="0"/>
            </a:endParaRPr>
          </a:p>
        </p:txBody>
      </p:sp>
      <p:sp>
        <p:nvSpPr>
          <p:cNvPr id="191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298D5A1-F58B-4CCF-A8A6-589D4A2EF4DE}" type="slidenum">
              <a:rPr lang="en-US" altLang="de-DE" sz="1300" b="1">
                <a:latin typeface="Arial" panose="020B0604020202020204" pitchFamily="34" charset="0"/>
              </a:rPr>
              <a:pPr algn="r" eaLnBrk="1" hangingPunct="1">
                <a:spcBef>
                  <a:spcPct val="0"/>
                </a:spcBef>
              </a:pPr>
              <a:t>88</a:t>
            </a:fld>
            <a:endParaRPr lang="en-US" altLang="de-DE" sz="1300" b="1">
              <a:latin typeface="Arial" panose="020B0604020202020204" pitchFamily="34" charset="0"/>
            </a:endParaRPr>
          </a:p>
        </p:txBody>
      </p:sp>
      <p:sp>
        <p:nvSpPr>
          <p:cNvPr id="19149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defTabSz="914400" eaLnBrk="1" hangingPunct="1">
              <a:spcBef>
                <a:spcPct val="0"/>
              </a:spcBef>
            </a:pPr>
            <a:endParaRPr lang="de-DE" altLang="de-DE" sz="2800">
              <a:solidFill>
                <a:schemeClr val="bg1"/>
              </a:solidFill>
              <a:latin typeface="Arial" panose="020B0604020202020204" pitchFamily="34" charset="0"/>
            </a:endParaRPr>
          </a:p>
        </p:txBody>
      </p:sp>
      <p:sp>
        <p:nvSpPr>
          <p:cNvPr id="19149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594893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4BC34BB-01BA-47CA-8379-6C29D4B5A009}" type="slidenum">
              <a:rPr lang="en-US" altLang="de-DE" sz="1300" smtClean="0">
                <a:latin typeface="Arial" panose="020B0604020202020204" pitchFamily="34" charset="0"/>
                <a:ea typeface="Lucida Sans Unicode" panose="020B0602030504020204" pitchFamily="34" charset="0"/>
              </a:rPr>
              <a:pPr>
                <a:spcBef>
                  <a:spcPct val="0"/>
                </a:spcBef>
              </a:pPr>
              <a:t>90</a:t>
            </a:fld>
            <a:endParaRPr lang="en-US" altLang="de-DE" sz="1300">
              <a:latin typeface="Arial" panose="020B0604020202020204" pitchFamily="34" charset="0"/>
              <a:ea typeface="Lucida Sans Unicode" panose="020B0602030504020204" pitchFamily="34"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515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5 – Pamćenje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92A7C0D-FF29-4818-BC38-B26C16D61B70}"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2E5F8095-AF97-4E7D-ADF4-0F93C05ADAE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7BE5CE92-0365-47BD-9986-73A32FD04A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8A96420D-3779-48A5-B96E-81AEA599046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3C00DF18-D53A-4860-AF56-77E540C69AD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5 – Pamćenje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BE5CE92-0365-47BD-9986-73A32FD04A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5 A – </a:t>
            </a:r>
            <a:r>
              <a:rPr lang="vi-VN" altLang="ko-KR">
                <a:latin typeface="+mn-lt"/>
                <a:ea typeface="+mn-ea"/>
                <a:cs typeface="+mn-cs"/>
              </a:rPr>
              <a:t>Pamćenje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957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2840852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24269182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en-US" altLang="de-DE" sz="2400"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936897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a:t>
            </a:r>
            <a:r>
              <a:rPr lang="en-US" altLang="de-DE" sz="2400" dirty="0">
                <a:solidFill>
                  <a:srgbClr val="333333"/>
                </a:solidFill>
              </a:rPr>
              <a:t>se ne</a:t>
            </a:r>
            <a:r>
              <a:rPr lang="hr-HR" altLang="de-DE" sz="2400" dirty="0">
                <a:solidFill>
                  <a:srgbClr val="333333"/>
                </a:solidFill>
              </a:rPr>
              <a:t> optereć</a:t>
            </a:r>
            <a:r>
              <a:rPr lang="en-US" altLang="de-DE" sz="2400" dirty="0" err="1">
                <a:solidFill>
                  <a:srgbClr val="333333"/>
                </a:solidFill>
              </a:rPr>
              <a:t>uje</a:t>
            </a:r>
            <a:r>
              <a:rPr lang="hr-HR" altLang="de-DE" sz="2400" dirty="0">
                <a:solidFill>
                  <a:srgbClr val="333333"/>
                </a:solidFill>
              </a:rPr>
              <a:t> beskorisnim</a:t>
            </a:r>
            <a:r>
              <a:rPr lang="en-US" altLang="de-DE" sz="2400" dirty="0">
                <a:solidFill>
                  <a:srgbClr val="333333"/>
                </a:solidFill>
              </a:rPr>
              <a:t>, </a:t>
            </a:r>
            <a:r>
              <a:rPr lang="en-US" altLang="de-DE" sz="2400" dirty="0" err="1">
                <a:solidFill>
                  <a:srgbClr val="333333"/>
                </a:solidFill>
              </a:rPr>
              <a:t>sporednim</a:t>
            </a:r>
            <a:r>
              <a:rPr lang="hr-HR" altLang="de-DE" sz="2400" dirty="0">
                <a:solidFill>
                  <a:srgbClr val="333333"/>
                </a:solidFill>
              </a:rPr>
              <a:t> </a:t>
            </a:r>
            <a:r>
              <a:rPr lang="en-US" altLang="de-DE" sz="2400" dirty="0" err="1">
                <a:solidFill>
                  <a:srgbClr val="333333"/>
                </a:solidFill>
              </a:rPr>
              <a:t>podacima</a:t>
            </a:r>
            <a:r>
              <a:rPr lang="en-US" altLang="de-DE" sz="2400" dirty="0">
                <a:solidFill>
                  <a:srgbClr val="333333"/>
                </a:solidFill>
              </a:rPr>
              <a:t>,</a:t>
            </a:r>
            <a:r>
              <a:rPr lang="hr-HR" altLang="de-DE" sz="2400" dirty="0">
                <a:solidFill>
                  <a:srgbClr val="333333"/>
                </a:solidFill>
              </a:rPr>
              <a:t> </a:t>
            </a:r>
            <a:r>
              <a:rPr lang="hr-HR" altLang="de-DE" sz="2400" i="1" dirty="0">
                <a:solidFill>
                  <a:srgbClr val="333333"/>
                </a:solidFill>
              </a:rPr>
              <a:t>ali</a:t>
            </a:r>
            <a:r>
              <a:rPr lang="en-US" altLang="de-DE" sz="2400" i="1"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302023438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de-DE" altLang="de-DE" sz="2400" dirty="0">
                <a:solidFill>
                  <a:srgbClr val="333333"/>
                </a:solidFill>
              </a:rPr>
            </a:br>
            <a:r>
              <a:rPr lang="de-DE" altLang="de-DE" sz="2400" dirty="0">
                <a:solidFill>
                  <a:srgbClr val="333333"/>
                </a:solidFill>
              </a:rPr>
              <a:t>Primer: </a:t>
            </a:r>
            <a:r>
              <a:rPr lang="en-US" altLang="de-DE" sz="2400" dirty="0" err="1">
                <a:solidFill>
                  <a:srgbClr val="333333"/>
                </a:solidFill>
              </a:rPr>
              <a:t>Oko</a:t>
            </a:r>
            <a:r>
              <a:rPr lang="en-US" altLang="de-DE" sz="2400" dirty="0">
                <a:solidFill>
                  <a:srgbClr val="333333"/>
                </a:solidFill>
              </a:rPr>
              <a:t> 40% </a:t>
            </a:r>
            <a:r>
              <a:rPr lang="en-US" altLang="de-DE" sz="2400" dirty="0" err="1">
                <a:solidFill>
                  <a:srgbClr val="333333"/>
                </a:solidFill>
              </a:rPr>
              <a:t>podataka</a:t>
            </a:r>
            <a:r>
              <a:rPr lang="en-US" altLang="de-DE" sz="2400" dirty="0">
                <a:solidFill>
                  <a:srgbClr val="333333"/>
                </a:solidFill>
              </a:rPr>
              <a:t> </a:t>
            </a:r>
            <a:r>
              <a:rPr lang="en-US" altLang="de-DE" sz="2400" dirty="0" err="1">
                <a:solidFill>
                  <a:srgbClr val="333333"/>
                </a:solidFill>
              </a:rPr>
              <a:t>iz</a:t>
            </a:r>
            <a:r>
              <a:rPr lang="en-US" altLang="de-DE" sz="2400" dirty="0">
                <a:solidFill>
                  <a:srgbClr val="333333"/>
                </a:solidFill>
              </a:rPr>
              <a:t> </a:t>
            </a:r>
            <a:r>
              <a:rPr lang="hr-HR" altLang="de-DE" sz="2400" dirty="0">
                <a:solidFill>
                  <a:srgbClr val="333333"/>
                </a:solidFill>
              </a:rPr>
              <a:t>priče</a:t>
            </a:r>
            <a:r>
              <a:rPr lang="en-US" altLang="de-DE" sz="2400" dirty="0">
                <a:solidFill>
                  <a:srgbClr val="333333"/>
                </a:solidFill>
              </a:rPr>
              <a:t>,</a:t>
            </a:r>
            <a:r>
              <a:rPr lang="hr-HR" altLang="de-DE" sz="2400" dirty="0">
                <a:solidFill>
                  <a:srgbClr val="333333"/>
                </a:solidFill>
              </a:rPr>
              <a:t> koju smo čuli</a:t>
            </a:r>
            <a:r>
              <a:rPr lang="en-US" altLang="de-DE" sz="2400" dirty="0">
                <a:solidFill>
                  <a:srgbClr val="333333"/>
                </a:solidFill>
              </a:rPr>
              <a:t> </a:t>
            </a:r>
            <a:r>
              <a:rPr lang="hr-HR" altLang="de-DE" sz="2400" dirty="0">
                <a:solidFill>
                  <a:srgbClr val="333333"/>
                </a:solidFill>
              </a:rPr>
              <a:t>pre</a:t>
            </a:r>
            <a:r>
              <a:rPr lang="en-US" altLang="de-DE" sz="2400" dirty="0">
                <a:solidFill>
                  <a:srgbClr val="333333"/>
                </a:solidFill>
              </a:rPr>
              <a:t> </a:t>
            </a:r>
            <a:r>
              <a:rPr lang="hr-HR" altLang="de-DE" sz="2400" dirty="0">
                <a:solidFill>
                  <a:srgbClr val="333333"/>
                </a:solidFill>
              </a:rPr>
              <a:t>pola sata</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setiti</a:t>
            </a:r>
            <a:r>
              <a:rPr lang="en-US" altLang="de-DE" sz="2400" dirty="0">
                <a:solidFill>
                  <a:srgbClr val="333333"/>
                </a:solidFill>
              </a:rPr>
              <a:t>.</a:t>
            </a:r>
            <a:endParaRPr lang="hr-HR"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a:t>
            </a:r>
            <a:r>
              <a:rPr lang="en-US" altLang="de-DE" sz="2400" dirty="0">
                <a:solidFill>
                  <a:srgbClr val="333333"/>
                </a:solidFill>
              </a:rPr>
              <a:t>se ne</a:t>
            </a:r>
            <a:r>
              <a:rPr lang="hr-HR" altLang="de-DE" sz="2400" dirty="0">
                <a:solidFill>
                  <a:srgbClr val="333333"/>
                </a:solidFill>
              </a:rPr>
              <a:t> optereć</a:t>
            </a:r>
            <a:r>
              <a:rPr lang="en-US" altLang="de-DE" sz="2400" dirty="0" err="1">
                <a:solidFill>
                  <a:srgbClr val="333333"/>
                </a:solidFill>
              </a:rPr>
              <a:t>uje</a:t>
            </a:r>
            <a:r>
              <a:rPr lang="hr-HR" altLang="de-DE" sz="2400" dirty="0">
                <a:solidFill>
                  <a:srgbClr val="333333"/>
                </a:solidFill>
              </a:rPr>
              <a:t> beskorisnim</a:t>
            </a:r>
            <a:r>
              <a:rPr lang="en-US" altLang="de-DE" sz="2400" dirty="0">
                <a:solidFill>
                  <a:srgbClr val="333333"/>
                </a:solidFill>
              </a:rPr>
              <a:t>, </a:t>
            </a:r>
            <a:r>
              <a:rPr lang="en-US" altLang="de-DE" sz="2400" dirty="0" err="1">
                <a:solidFill>
                  <a:srgbClr val="333333"/>
                </a:solidFill>
              </a:rPr>
              <a:t>sporednim</a:t>
            </a:r>
            <a:r>
              <a:rPr lang="hr-HR" altLang="de-DE" sz="2400" dirty="0">
                <a:solidFill>
                  <a:srgbClr val="333333"/>
                </a:solidFill>
              </a:rPr>
              <a:t> </a:t>
            </a:r>
            <a:r>
              <a:rPr lang="en-US" altLang="de-DE" sz="2400" dirty="0" err="1">
                <a:solidFill>
                  <a:srgbClr val="333333"/>
                </a:solidFill>
              </a:rPr>
              <a:t>podacima</a:t>
            </a:r>
            <a:r>
              <a:rPr lang="en-US" altLang="de-DE" sz="2400" dirty="0">
                <a:solidFill>
                  <a:srgbClr val="333333"/>
                </a:solidFill>
              </a:rPr>
              <a:t>,</a:t>
            </a:r>
            <a:r>
              <a:rPr lang="hr-HR" altLang="de-DE" sz="2400" dirty="0">
                <a:solidFill>
                  <a:srgbClr val="333333"/>
                </a:solidFill>
              </a:rPr>
              <a:t> </a:t>
            </a:r>
            <a:r>
              <a:rPr lang="hr-HR" altLang="de-DE" sz="2400" i="1" dirty="0">
                <a:solidFill>
                  <a:srgbClr val="333333"/>
                </a:solidFill>
              </a:rPr>
              <a:t>ali</a:t>
            </a:r>
            <a:r>
              <a:rPr lang="en-US" altLang="de-DE" sz="2400" i="1" dirty="0">
                <a:solidFill>
                  <a:srgbClr val="333333"/>
                </a:solidFill>
              </a:rPr>
              <a:t>…</a:t>
            </a:r>
            <a:endParaRPr lang="hr-HR" altLang="de-DE" sz="2400" i="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Nedostatak</a:t>
            </a:r>
            <a:r>
              <a:rPr lang="en-US" altLang="de-DE" sz="2400" dirty="0">
                <a:solidFill>
                  <a:srgbClr val="004992"/>
                </a:solidFill>
              </a:rPr>
              <a:t>: </a:t>
            </a:r>
            <a:r>
              <a:rPr lang="en-US" altLang="de-DE" sz="2400" dirty="0">
                <a:solidFill>
                  <a:srgbClr val="333333"/>
                </a:solidFill>
              </a:rPr>
              <a:t>...m</a:t>
            </a:r>
            <a:r>
              <a:rPr lang="hr-HR" altLang="de-DE" sz="2400" dirty="0">
                <a:solidFill>
                  <a:srgbClr val="333333"/>
                </a:solidFill>
              </a:rPr>
              <a:t>noga važna sećanja</a:t>
            </a:r>
            <a:r>
              <a:rPr lang="en-US" altLang="de-DE" sz="2400" dirty="0">
                <a:solidFill>
                  <a:srgbClr val="333333"/>
                </a:solidFill>
              </a:rPr>
              <a:t> se</a:t>
            </a:r>
            <a:r>
              <a:rPr lang="hr-HR" altLang="de-DE" sz="2400" dirty="0">
                <a:solidFill>
                  <a:srgbClr val="333333"/>
                </a:solidFill>
              </a:rPr>
              <a:t> takođe</a:t>
            </a:r>
            <a:r>
              <a:rPr lang="en-US" altLang="de-DE" sz="2400" dirty="0">
                <a:solidFill>
                  <a:srgbClr val="333333"/>
                </a:solidFill>
              </a:rPr>
              <a:t> </a:t>
            </a:r>
            <a:r>
              <a:rPr lang="en-US" altLang="de-DE" sz="2400" dirty="0" err="1">
                <a:solidFill>
                  <a:srgbClr val="333333"/>
                </a:solidFill>
              </a:rPr>
              <a:t>gube</a:t>
            </a:r>
            <a:r>
              <a:rPr lang="hr-HR" altLang="de-DE" sz="2400" dirty="0">
                <a:solidFill>
                  <a:srgbClr val="333333"/>
                </a:solidFill>
              </a:rPr>
              <a:t> </a:t>
            </a:r>
            <a:r>
              <a:rPr lang="en-US" altLang="de-DE" sz="2400" dirty="0">
                <a:solidFill>
                  <a:srgbClr val="333333"/>
                </a:solidFill>
              </a:rPr>
              <a:t>(</a:t>
            </a:r>
            <a:r>
              <a:rPr lang="hr-HR" altLang="de-DE" sz="2400" dirty="0">
                <a:solidFill>
                  <a:srgbClr val="333333"/>
                </a:solidFill>
              </a:rPr>
              <a:t>sastanci</a:t>
            </a:r>
            <a:r>
              <a:rPr lang="en-US" altLang="de-DE" sz="2400" dirty="0">
                <a:solidFill>
                  <a:srgbClr val="333333"/>
                </a:solidFill>
              </a:rPr>
              <a:t>, </a:t>
            </a:r>
            <a:r>
              <a:rPr lang="en-US" altLang="de-DE" sz="2400" dirty="0" err="1">
                <a:solidFill>
                  <a:srgbClr val="333333"/>
                </a:solidFill>
              </a:rPr>
              <a:t>uspomene</a:t>
            </a:r>
            <a:r>
              <a:rPr lang="hr-HR" altLang="de-DE" sz="2400" dirty="0">
                <a:solidFill>
                  <a:srgbClr val="333333"/>
                </a:solidFill>
              </a:rPr>
              <a:t> s </a:t>
            </a:r>
            <a:r>
              <a:rPr lang="en-US" altLang="de-DE" sz="2400" dirty="0" err="1">
                <a:solidFill>
                  <a:srgbClr val="333333"/>
                </a:solidFill>
              </a:rPr>
              <a:t>odmora</a:t>
            </a:r>
            <a:r>
              <a:rPr lang="en-US" altLang="de-DE" sz="2400" dirty="0">
                <a:solidFill>
                  <a:srgbClr val="333333"/>
                </a:solidFill>
              </a:rPr>
              <a:t>,</a:t>
            </a:r>
            <a:r>
              <a:rPr lang="hr-HR" altLang="de-DE" sz="2400" dirty="0">
                <a:solidFill>
                  <a:srgbClr val="333333"/>
                </a:solidFill>
              </a:rPr>
              <a:t> školsko znanje</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a:t>
            </a:fld>
            <a:endParaRPr lang="de-DE" altLang="de-DE">
              <a:latin typeface="+mn-lt"/>
              <a:ea typeface="+mn-ea"/>
              <a:cs typeface="+mn-cs"/>
            </a:endParaRPr>
          </a:p>
        </p:txBody>
      </p:sp>
    </p:spTree>
    <p:custDataLst>
      <p:tags r:id="rId1"/>
    </p:custDataLst>
    <p:extLst>
      <p:ext uri="{BB962C8B-B14F-4D97-AF65-F5344CB8AC3E}">
        <p14:creationId xmlns:p14="http://schemas.microsoft.com/office/powerpoint/2010/main" val="225354486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lvl="0" defTabSz="449263" fontAlgn="base"/>
            <a:r>
              <a:rPr lang="hr-HR"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a:t>
            </a:fld>
            <a:endParaRPr lang="de-DE" altLang="de-DE">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9</a:t>
            </a:fld>
            <a:endParaRPr lang="de-DE" altLang="de-DE">
              <a:latin typeface="+mn-lt"/>
              <a:ea typeface="+mn-ea"/>
              <a:cs typeface="+mn-cs"/>
            </a:endParaRPr>
          </a:p>
        </p:txBody>
      </p:sp>
    </p:spTree>
    <p:extLst>
      <p:ext uri="{BB962C8B-B14F-4D97-AF65-F5344CB8AC3E}">
        <p14:creationId xmlns:p14="http://schemas.microsoft.com/office/powerpoint/2010/main" val="83504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10</a:t>
            </a:fld>
            <a:endParaRPr lang="de-DE" altLang="de-DE">
              <a:latin typeface="+mn-lt"/>
              <a:ea typeface="+mn-ea"/>
              <a:cs typeface="+mn-cs"/>
            </a:endParaRPr>
          </a:p>
        </p:txBody>
      </p:sp>
    </p:spTree>
    <p:extLst>
      <p:ext uri="{BB962C8B-B14F-4D97-AF65-F5344CB8AC3E}">
        <p14:creationId xmlns:p14="http://schemas.microsoft.com/office/powerpoint/2010/main" val="3709269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11</a:t>
            </a:fld>
            <a:endParaRPr lang="de-DE" altLang="de-DE">
              <a:latin typeface="+mn-lt"/>
              <a:ea typeface="+mn-ea"/>
              <a:cs typeface="+mn-cs"/>
            </a:endParaRPr>
          </a:p>
        </p:txBody>
      </p:sp>
    </p:spTree>
    <p:extLst>
      <p:ext uri="{BB962C8B-B14F-4D97-AF65-F5344CB8AC3E}">
        <p14:creationId xmlns:p14="http://schemas.microsoft.com/office/powerpoint/2010/main" val="195225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12</a:t>
            </a:fld>
            <a:endParaRPr lang="de-DE" altLang="de-DE">
              <a:latin typeface="+mn-lt"/>
              <a:ea typeface="+mn-ea"/>
              <a:cs typeface="+mn-cs"/>
            </a:endParaRPr>
          </a:p>
        </p:txBody>
      </p:sp>
    </p:spTree>
    <p:extLst>
      <p:ext uri="{BB962C8B-B14F-4D97-AF65-F5344CB8AC3E}">
        <p14:creationId xmlns:p14="http://schemas.microsoft.com/office/powerpoint/2010/main" val="2096711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Spavanje posle učenja</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13</a:t>
            </a:fld>
            <a:endParaRPr lang="de-DE" altLang="de-DE">
              <a:latin typeface="+mn-lt"/>
              <a:ea typeface="+mn-ea"/>
              <a:cs typeface="+mn-cs"/>
            </a:endParaRPr>
          </a:p>
        </p:txBody>
      </p:sp>
    </p:spTree>
    <p:extLst>
      <p:ext uri="{BB962C8B-B14F-4D97-AF65-F5344CB8AC3E}">
        <p14:creationId xmlns:p14="http://schemas.microsoft.com/office/powerpoint/2010/main" val="2574607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proučavanjem</a:t>
            </a:r>
            <a:r>
              <a:rPr lang="en-US" altLang="de-DE" sz="2000" dirty="0">
                <a:solidFill>
                  <a:srgbClr val="333333"/>
                </a:solidFill>
              </a:rPr>
              <a:t>; </a:t>
            </a:r>
            <a:r>
              <a:rPr lang="hr-HR" altLang="de-DE" sz="2000" dirty="0">
                <a:solidFill>
                  <a:srgbClr val="004992"/>
                </a:solidFill>
              </a:rPr>
              <a:t>RAZUMEVANJEM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stvari</a:t>
            </a:r>
            <a:r>
              <a:rPr lang="en-US" altLang="de-DE" sz="2000" dirty="0">
                <a:solidFill>
                  <a:srgbClr val="333333"/>
                </a:solidFill>
              </a:rPr>
              <a:t> </a:t>
            </a:r>
            <a:r>
              <a:rPr lang="hr-HR" altLang="de-DE" sz="2000" dirty="0">
                <a:solidFill>
                  <a:srgbClr val="333333"/>
                </a:solidFill>
              </a:rPr>
              <a:t>pokušajte da nađete primere. Upotreba mnemotehnike, npr.:</a:t>
            </a:r>
            <a:endParaRPr lang="en-US" altLang="de-DE" sz="2000" dirty="0">
              <a:solidFill>
                <a:srgbClr val="333333"/>
              </a:solidFill>
            </a:endParaRPr>
          </a:p>
          <a:p>
            <a:pPr marL="774827" lvl="3" indent="-342900" defTabSz="449263" fontAlgn="base">
              <a:lnSpc>
                <a:spcPct val="100000"/>
              </a:lnSpc>
              <a:spcBef>
                <a:spcPts val="1200"/>
              </a:spcBef>
              <a:buClr>
                <a:srgbClr val="333333"/>
              </a:buClr>
              <a:buFont typeface="WingDings"/>
              <a:buChar char=""/>
            </a:pPr>
            <a:r>
              <a:rPr lang="sr-Latn-CS" altLang="de-DE" sz="2000">
                <a:solidFill>
                  <a:srgbClr val="333333"/>
                </a:solidFill>
              </a:rPr>
              <a:t>“Kvadrat </a:t>
            </a:r>
            <a:r>
              <a:rPr lang="sr-Latn-CS" altLang="de-DE" sz="2000" dirty="0">
                <a:solidFill>
                  <a:srgbClr val="333333"/>
                </a:solidFill>
              </a:rPr>
              <a:t>nad hipotenuzom, to zna svako dete, jednak je zbiru kvadrata nad obe </a:t>
            </a:r>
            <a:r>
              <a:rPr lang="sr-Latn-CS" altLang="de-DE" sz="2000">
                <a:solidFill>
                  <a:srgbClr val="333333"/>
                </a:solidFill>
              </a:rPr>
              <a:t>katete.”</a:t>
            </a:r>
            <a:endParaRPr lang="en-US" altLang="de-DE" sz="2000" dirty="0">
              <a:solidFill>
                <a:srgbClr val="333333"/>
              </a:solidFill>
            </a:endParaRPr>
          </a:p>
          <a:p>
            <a:pPr marL="774827" lvl="3" indent="-342900" defTabSz="449263" fontAlgn="base">
              <a:lnSpc>
                <a:spcPct val="100000"/>
              </a:lnSpc>
              <a:spcBef>
                <a:spcPts val="1200"/>
              </a:spcBef>
              <a:buClr>
                <a:srgbClr val="000000"/>
              </a:buClr>
              <a:buFont typeface="WingDings"/>
              <a:buChar char=""/>
            </a:pPr>
            <a:r>
              <a:rPr lang="sr-Latn-CS" altLang="de-DE" sz="2000" dirty="0">
                <a:solidFill>
                  <a:srgbClr val="333333"/>
                </a:solidFill>
              </a:rPr>
              <a:t>Opasan način mešanja vode i kiseline: </a:t>
            </a:r>
            <a:r>
              <a:rPr lang="sr-Latn-CS" altLang="de-DE" sz="2000" dirty="0">
                <a:solidFill>
                  <a:srgbClr val="004992"/>
                </a:solidFill>
              </a:rPr>
              <a:t>V</a:t>
            </a:r>
            <a:r>
              <a:rPr lang="sr-Latn-CS" altLang="de-DE" sz="2000" dirty="0">
                <a:solidFill>
                  <a:srgbClr val="333333"/>
                </a:solidFill>
              </a:rPr>
              <a:t>oda </a:t>
            </a:r>
            <a:r>
              <a:rPr lang="sr-Latn-CS" altLang="de-DE" sz="2000" dirty="0">
                <a:solidFill>
                  <a:srgbClr val="004992"/>
                </a:solidFill>
              </a:rPr>
              <a:t>u k</a:t>
            </a:r>
            <a:r>
              <a:rPr lang="sr-Latn-CS" altLang="de-DE" sz="2000" dirty="0">
                <a:solidFill>
                  <a:srgbClr val="333333"/>
                </a:solidFill>
              </a:rPr>
              <a:t>iselinu.</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Povezivanjem novih informacija</a:t>
            </a:r>
            <a:r>
              <a:rPr lang="en-US" altLang="de-DE" sz="2000" dirty="0">
                <a:solidFill>
                  <a:srgbClr val="333333"/>
                </a:solidFill>
              </a:rPr>
              <a:t> </a:t>
            </a:r>
            <a:r>
              <a:rPr lang="hr-HR" altLang="de-DE" sz="2000" dirty="0">
                <a:solidFill>
                  <a:srgbClr val="333333"/>
                </a:solidFill>
              </a:rPr>
              <a:t>sa dotadašnjim znanjem</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predugo učenje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Izbegavati uzimanje alkohola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Spavanje posle učenja</a:t>
            </a:r>
            <a:endParaRPr lang="en-US" altLang="de-DE" sz="20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Tokom učenja osloniti se na više čula</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de-DE" altLang="de-DE" sz="2000" dirty="0">
                <a:solidFill>
                  <a:srgbClr val="333333"/>
                </a:solidFill>
              </a:rPr>
              <a:t> </a:t>
            </a:r>
            <a:r>
              <a:rPr lang="hr-HR" altLang="de-DE" sz="2000" dirty="0">
                <a:solidFill>
                  <a:srgbClr val="333333"/>
                </a:solidFill>
              </a:rPr>
              <a:t>slušati</a:t>
            </a:r>
            <a:r>
              <a:rPr lang="en-US" altLang="de-DE" sz="2000" dirty="0">
                <a:solidFill>
                  <a:srgbClr val="333333"/>
                </a:solidFill>
              </a:rPr>
              <a:t>, </a:t>
            </a:r>
            <a:r>
              <a:rPr lang="hr-HR" altLang="de-DE" sz="2000" dirty="0">
                <a:solidFill>
                  <a:srgbClr val="333333"/>
                </a:solidFill>
              </a:rPr>
              <a:t>gledati</a:t>
            </a:r>
            <a:r>
              <a:rPr lang="en-US" altLang="de-DE" sz="2000" dirty="0">
                <a:solidFill>
                  <a:srgbClr val="333333"/>
                </a:solidFill>
              </a:rPr>
              <a:t>, </a:t>
            </a:r>
            <a:r>
              <a:rPr lang="en-US" altLang="de-DE" sz="2000" dirty="0" err="1">
                <a:solidFill>
                  <a:srgbClr val="333333"/>
                </a:solidFill>
              </a:rPr>
              <a:t>za</a:t>
            </a:r>
            <a:r>
              <a:rPr lang="hr-HR" altLang="de-DE" sz="2000" dirty="0">
                <a:solidFill>
                  <a:srgbClr val="333333"/>
                </a:solidFill>
              </a:rPr>
              <a:t>pisivati...</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14</a:t>
            </a:fld>
            <a:endParaRPr lang="de-DE" altLang="de-DE">
              <a:latin typeface="+mn-lt"/>
              <a:ea typeface="+mn-ea"/>
              <a:cs typeface="+mn-cs"/>
            </a:endParaRPr>
          </a:p>
        </p:txBody>
      </p:sp>
    </p:spTree>
    <p:extLst>
      <p:ext uri="{BB962C8B-B14F-4D97-AF65-F5344CB8AC3E}">
        <p14:creationId xmlns:p14="http://schemas.microsoft.com/office/powerpoint/2010/main" val="144294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449263" fontAlgn="base"/>
            <a:r>
              <a:rPr lang="hr-HR" altLang="de-DE" sz="2400">
                <a:solidFill>
                  <a:srgbClr val="004992"/>
                </a:solidFill>
              </a:rPr>
              <a:t>Što je više čula i procesa tokom u</a:t>
            </a:r>
            <a:r>
              <a:rPr lang="en-US" altLang="de-DE" sz="2400" dirty="0">
                <a:solidFill>
                  <a:srgbClr val="004992"/>
                </a:solidFill>
              </a:rPr>
              <a:t>č</a:t>
            </a:r>
            <a:r>
              <a:rPr lang="hr-HR" altLang="de-DE" sz="2400" dirty="0">
                <a:solidFill>
                  <a:srgbClr val="004992"/>
                </a:solidFill>
              </a:rPr>
              <a:t>enja uključeno</a:t>
            </a:r>
            <a:r>
              <a:rPr lang="de-DE" altLang="de-DE" sz="2400" dirty="0">
                <a:solidFill>
                  <a:srgbClr val="004992"/>
                </a:solidFill>
              </a:rPr>
              <a:t>, </a:t>
            </a:r>
            <a:r>
              <a:rPr lang="hr-HR" altLang="de-DE" sz="2400" dirty="0">
                <a:solidFill>
                  <a:srgbClr val="004992"/>
                </a:solidFill>
              </a:rPr>
              <a:t>to je pamćenje dugotrajnije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mogu nešto bolje upamtiti?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15</a:t>
            </a:fld>
            <a:endParaRPr lang="de-DE" altLang="de-DE">
              <a:latin typeface="+mn-lt"/>
              <a:ea typeface="+mn-ea"/>
              <a:cs typeface="+mn-cs"/>
            </a:endParaRP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primenom</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dirty="0">
                <a:latin typeface="+mn-lt"/>
                <a:cs typeface="+mn-cs"/>
              </a:rPr>
              <a:t>            </a:t>
            </a:r>
            <a:r>
              <a:rPr lang="fr-FR" altLang="de-DE" sz="1400" b="1" dirty="0" err="1">
                <a:latin typeface="+mn-lt"/>
                <a:cs typeface="+mn-cs"/>
              </a:rPr>
              <a:t>Uspešnost</a:t>
            </a:r>
            <a:r>
              <a:rPr lang="fr-FR" altLang="de-DE" sz="1400" b="1" dirty="0">
                <a:latin typeface="+mn-lt"/>
                <a:cs typeface="+mn-cs"/>
              </a:rPr>
              <a:t> </a:t>
            </a:r>
            <a:r>
              <a:rPr lang="fr-FR" altLang="de-DE" sz="1400" b="1" dirty="0" err="1">
                <a:latin typeface="+mn-lt"/>
                <a:cs typeface="+mn-cs"/>
              </a:rPr>
              <a:t>prisećanja</a:t>
            </a:r>
            <a:r>
              <a:rPr lang="fr-FR" altLang="de-DE" sz="1400" b="1" dirty="0">
                <a:latin typeface="+mn-lt"/>
                <a:cs typeface="+mn-cs"/>
              </a:rPr>
              <a:t> u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16</a:t>
            </a:fld>
            <a:endParaRPr lang="de-DE" altLang="de-DE">
              <a:latin typeface="+mn-lt"/>
              <a:ea typeface="+mn-ea"/>
              <a:cs typeface="+mn-cs"/>
            </a:endParaRPr>
          </a:p>
        </p:txBody>
      </p:sp>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sv-SE" sz="2400">
                <a:solidFill>
                  <a:srgbClr val="333333"/>
                </a:solidFill>
              </a:rPr>
              <a:t>Primer: trojica umetnika slikaju isti španski krajolik…</a:t>
            </a:r>
            <a:endParaRPr lang="en-US" sz="2400" dirty="0">
              <a:solidFill>
                <a:srgbClr val="333333"/>
              </a:solidFill>
            </a:endParaRPr>
          </a:p>
        </p:txBody>
      </p:sp>
      <p:sp>
        <p:nvSpPr>
          <p:cNvPr id="5" name="Title 4"/>
          <p:cNvSpPr>
            <a:spLocks noGrp="1"/>
          </p:cNvSpPr>
          <p:nvPr>
            <p:ph type="title"/>
          </p:nvPr>
        </p:nvSpPr>
        <p:spPr/>
        <p:txBody>
          <a:bodyPr/>
          <a:lstStyle/>
          <a:p>
            <a:r>
              <a:rPr lang="it-IT" sz="3600">
                <a:solidFill>
                  <a:srgbClr val="004992"/>
                </a:solidFill>
                <a:latin typeface="+mn-lt"/>
                <a:ea typeface="+mn-ea"/>
                <a:cs typeface="+mn-cs"/>
              </a:rPr>
              <a:t>Da li svi mi vidimo i pamtimo isto?</a:t>
            </a:r>
            <a:endParaRPr lang="en-US" sz="3600">
              <a:solidFill>
                <a:srgbClr val="004992"/>
              </a:solidFill>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Obratite pažnju na razlike u bojama i veličinama detalja na slikama! Ima li stvari koje su umetnici različito predstavili ili ih izostavili?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17</a:t>
            </a:fld>
            <a:endParaRPr lang="de-DE" altLang="de-DE">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Svaka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osoba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doživljava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stvari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drugačije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Kao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ovim</a:t>
            </a:r>
            <a:r>
              <a:rPr lang="en-US" dirty="0">
                <a:solidFill>
                  <a:srgbClr val="004992"/>
                </a:solidFill>
                <a:latin typeface="+mn-lt"/>
                <a:ea typeface="+mn-ea"/>
                <a:cs typeface="+mn-cs"/>
              </a:rPr>
              <a:t> </a:t>
            </a:r>
            <a:r>
              <a:rPr lang="en-US" dirty="0" err="1">
                <a:solidFill>
                  <a:srgbClr val="004992"/>
                </a:solidFill>
                <a:latin typeface="+mn-lt"/>
                <a:ea typeface="+mn-ea"/>
                <a:cs typeface="+mn-cs"/>
              </a:rPr>
              <a:t>slikama</a:t>
            </a:r>
            <a:r>
              <a:rPr lang="en-US" dirty="0">
                <a:solidFill>
                  <a:srgbClr val="004992"/>
                </a:solidFill>
                <a:latin typeface="+mn-lt"/>
                <a:ea typeface="+mn-ea"/>
                <a:cs typeface="+mn-cs"/>
              </a:rPr>
              <a:t>: </a:t>
            </a:r>
            <a:r>
              <a:rPr lang="en-US" dirty="0" err="1">
                <a:solidFill>
                  <a:srgbClr val="004992"/>
                </a:solidFill>
                <a:latin typeface="+mn-lt"/>
                <a:ea typeface="+mn-ea"/>
                <a:cs typeface="+mn-cs"/>
              </a:rPr>
              <a:t>Isti</a:t>
            </a:r>
            <a:r>
              <a:rPr lang="en-US" dirty="0">
                <a:solidFill>
                  <a:srgbClr val="004992"/>
                </a:solidFill>
                <a:latin typeface="+mn-lt"/>
                <a:ea typeface="+mn-ea"/>
                <a:cs typeface="+mn-cs"/>
              </a:rPr>
              <a:t> </a:t>
            </a:r>
            <a:r>
              <a:rPr lang="en-US" dirty="0" err="1">
                <a:solidFill>
                  <a:srgbClr val="004992"/>
                </a:solidFill>
                <a:latin typeface="+mn-lt"/>
                <a:ea typeface="+mn-ea"/>
                <a:cs typeface="+mn-cs"/>
              </a:rPr>
              <a:t>predeo</a:t>
            </a:r>
            <a:r>
              <a:rPr lang="en-US" dirty="0">
                <a:solidFill>
                  <a:srgbClr val="004992"/>
                </a:solidFill>
                <a:latin typeface="+mn-lt"/>
                <a:ea typeface="+mn-ea"/>
                <a:cs typeface="+mn-cs"/>
              </a:rPr>
              <a:t> se </a:t>
            </a:r>
            <a:r>
              <a:rPr lang="en-US" dirty="0" err="1">
                <a:solidFill>
                  <a:srgbClr val="004992"/>
                </a:solidFill>
                <a:latin typeface="+mn-lt"/>
                <a:ea typeface="+mn-ea"/>
                <a:cs typeface="+mn-cs"/>
              </a:rPr>
              <a:t>posmatra</a:t>
            </a:r>
            <a:r>
              <a:rPr lang="en-US" dirty="0">
                <a:solidFill>
                  <a:srgbClr val="004992"/>
                </a:solidFill>
                <a:latin typeface="+mn-lt"/>
                <a:ea typeface="+mn-ea"/>
                <a:cs typeface="+mn-cs"/>
              </a:rPr>
              <a:t> </a:t>
            </a:r>
            <a:r>
              <a:rPr lang="en-US" dirty="0" err="1">
                <a:solidFill>
                  <a:srgbClr val="004992"/>
                </a:solidFill>
                <a:latin typeface="+mn-lt"/>
                <a:ea typeface="+mn-ea"/>
                <a:cs typeface="+mn-cs"/>
              </a:rPr>
              <a:t>ali</a:t>
            </a:r>
            <a:r>
              <a:rPr lang="en-US" dirty="0">
                <a:solidFill>
                  <a:srgbClr val="004992"/>
                </a:solidFill>
                <a:latin typeface="+mn-lt"/>
                <a:ea typeface="+mn-ea"/>
                <a:cs typeface="+mn-cs"/>
              </a:rPr>
              <a:t> </a:t>
            </a:r>
            <a:r>
              <a:rPr lang="en-US" dirty="0" err="1">
                <a:solidFill>
                  <a:srgbClr val="004992"/>
                </a:solidFill>
                <a:latin typeface="+mn-lt"/>
                <a:ea typeface="+mn-ea"/>
                <a:cs typeface="+mn-cs"/>
              </a:rPr>
              <a:t>naslikan</a:t>
            </a:r>
            <a:r>
              <a:rPr lang="en-US" dirty="0">
                <a:solidFill>
                  <a:srgbClr val="004992"/>
                </a:solidFill>
                <a:latin typeface="+mn-lt"/>
                <a:ea typeface="+mn-ea"/>
                <a:cs typeface="+mn-cs"/>
              </a:rPr>
              <a:t> je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različite</a:t>
            </a:r>
            <a:r>
              <a:rPr lang="en-US" dirty="0">
                <a:solidFill>
                  <a:srgbClr val="004992"/>
                </a:solidFill>
                <a:latin typeface="+mn-lt"/>
                <a:ea typeface="+mn-ea"/>
                <a:cs typeface="+mn-cs"/>
              </a:rPr>
              <a:t> </a:t>
            </a:r>
            <a:r>
              <a:rPr lang="en-US" dirty="0" err="1">
                <a:solidFill>
                  <a:srgbClr val="004992"/>
                </a:solidFill>
                <a:latin typeface="+mn-lt"/>
                <a:ea typeface="+mn-ea"/>
                <a:cs typeface="+mn-cs"/>
              </a:rPr>
              <a:t>načine</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18</a:t>
            </a:fld>
            <a:endParaRPr lang="de-DE" altLang="de-DE">
              <a:latin typeface="+mn-lt"/>
              <a:ea typeface="+mn-ea"/>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Boja krajolika je više “zemljana”. Nedostaje drvo desno uz stazu (crveni kružić).</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ovoj slici pojedini delovi terena se prostiru do horizonta. Krajolik je prikazan življim bojama. Za razliku od druge dve slike, neka stabala stoje ispred horizonta (bez brda u pozadini).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Brda na ovoj slici su manja nego na drugim slikama.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19</a:t>
            </a:fld>
            <a:endParaRPr lang="de-DE" altLang="de-DE">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Zatim </a:t>
            </a:r>
            <a:r>
              <a:rPr lang="en-US" altLang="de-DE" sz="2400" dirty="0">
                <a:solidFill>
                  <a:srgbClr val="333333"/>
                </a:solidFill>
              </a:rPr>
              <a:t>ć</a:t>
            </a:r>
            <a:r>
              <a:rPr lang="hr-HR" altLang="de-DE" sz="2400" dirty="0">
                <a:solidFill>
                  <a:srgbClr val="333333"/>
                </a:solidFill>
              </a:rPr>
              <a:t>emo Vas pitati šta je na slikama bilo prikazano i koliko ste sigurni u svoju </a:t>
            </a:r>
            <a:r>
              <a:rPr lang="hr-HR" altLang="de-DE" sz="2400">
                <a:solidFill>
                  <a:srgbClr val="333333"/>
                </a:solidFill>
              </a:rPr>
              <a:t>procenu.</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20</a:t>
            </a:fld>
            <a:endParaRPr lang="de-DE" altLang="de-DE">
              <a:latin typeface="+mn-lt"/>
              <a:ea typeface="+mn-ea"/>
              <a:cs typeface="+mn-cs"/>
            </a:endParaRPr>
          </a:p>
        </p:txBody>
      </p:sp>
    </p:spTree>
    <p:extLst>
      <p:ext uri="{BB962C8B-B14F-4D97-AF65-F5344CB8AC3E}">
        <p14:creationId xmlns:p14="http://schemas.microsoft.com/office/powerpoint/2010/main" val="1373782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333333"/>
                </a:solidFill>
              </a:rPr>
              <a:t>Biće</a:t>
            </a:r>
            <a:r>
              <a:rPr lang="de-DE" altLang="de-DE" sz="2400" dirty="0">
                <a:solidFill>
                  <a:srgbClr val="333333"/>
                </a:solidFill>
              </a:rPr>
              <a:t> Vam</a:t>
            </a:r>
            <a:r>
              <a:rPr lang="sr-Latn-CS" altLang="de-DE" sz="2400" dirty="0">
                <a:solidFill>
                  <a:srgbClr val="333333"/>
                </a:solidFill>
              </a:rPr>
              <a:t> prikazane </a:t>
            </a:r>
            <a:r>
              <a:rPr lang="de-DE" altLang="de-DE" sz="2400" dirty="0">
                <a:solidFill>
                  <a:srgbClr val="333333"/>
                </a:solidFill>
              </a:rPr>
              <a:t>slike s</a:t>
            </a:r>
            <a:r>
              <a:rPr lang="sr-Latn-CS" altLang="de-DE" sz="2400" dirty="0">
                <a:solidFill>
                  <a:srgbClr val="333333"/>
                </a:solidFill>
              </a:rPr>
              <a:t>a</a:t>
            </a:r>
            <a:r>
              <a:rPr lang="de-DE" altLang="de-DE" sz="2400" dirty="0">
                <a:solidFill>
                  <a:srgbClr val="333333"/>
                </a:solidFill>
              </a:rPr>
              <a:t> puno detalja (</a:t>
            </a:r>
            <a:r>
              <a:rPr lang="hr-HR" altLang="de-DE" sz="2400" dirty="0">
                <a:solidFill>
                  <a:srgbClr val="333333"/>
                </a:solidFill>
              </a:rPr>
              <a:t>npr. pla</a:t>
            </a:r>
            <a:r>
              <a:rPr lang="en-US" altLang="de-DE" sz="2400" dirty="0">
                <a:solidFill>
                  <a:srgbClr val="333333"/>
                </a:solidFill>
              </a:rPr>
              <a:t>ž</a:t>
            </a:r>
            <a:r>
              <a:rPr lang="sr-Latn-CS" altLang="de-DE" sz="2400" dirty="0">
                <a:solidFill>
                  <a:srgbClr val="333333"/>
                </a:solidFill>
              </a:rPr>
              <a:t>a</a:t>
            </a:r>
            <a:r>
              <a:rPr lang="de-DE" altLang="de-DE" sz="2400" dirty="0">
                <a:solidFill>
                  <a:srgbClr val="333333"/>
                </a:solidFill>
              </a:rPr>
              <a:t>, </a:t>
            </a:r>
            <a:r>
              <a:rPr lang="hr-HR" altLang="de-DE" sz="2400" dirty="0">
                <a:solidFill>
                  <a:srgbClr val="333333"/>
                </a:solidFill>
              </a:rPr>
              <a:t>železni</a:t>
            </a:r>
            <a:r>
              <a:rPr lang="en-US" altLang="de-DE" sz="2400" dirty="0">
                <a:solidFill>
                  <a:srgbClr val="333333"/>
                </a:solidFill>
              </a:rPr>
              <a:t>č</a:t>
            </a:r>
            <a:r>
              <a:rPr lang="hr-HR" altLang="de-DE" sz="2400" dirty="0">
                <a:solidFill>
                  <a:srgbClr val="333333"/>
                </a:solidFill>
              </a:rPr>
              <a:t>ka stanica</a:t>
            </a:r>
            <a:r>
              <a:rPr lang="de-DE" altLang="de-DE" sz="2400" dirty="0">
                <a:solidFill>
                  <a:srgbClr val="333333"/>
                </a:solidFill>
              </a:rPr>
              <a:t>)</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Zatim </a:t>
            </a:r>
            <a:r>
              <a:rPr lang="en-US" altLang="de-DE" sz="2400" dirty="0">
                <a:solidFill>
                  <a:srgbClr val="333333"/>
                </a:solidFill>
              </a:rPr>
              <a:t>ć</a:t>
            </a:r>
            <a:r>
              <a:rPr lang="hr-HR" altLang="de-DE" sz="2400" dirty="0">
                <a:solidFill>
                  <a:srgbClr val="333333"/>
                </a:solidFill>
              </a:rPr>
              <a:t>emo Vas pitati šta je na slikama bilo prikazano i koliko ste sigurni u svoju procenu.</a:t>
            </a:r>
            <a:endParaRPr lang="de-DE" altLang="de-DE" sz="2400" dirty="0">
              <a:solidFill>
                <a:srgbClr val="333333"/>
              </a:solidFill>
            </a:endParaRPr>
          </a:p>
          <a:p>
            <a:pPr lvl="0" algn="ctr" defTabSz="449263" fontAlgn="base">
              <a:buClr>
                <a:srgbClr val="006699"/>
              </a:buClr>
            </a:pPr>
            <a:r>
              <a:rPr lang="hr-HR" altLang="de-DE" sz="2400" dirty="0">
                <a:solidFill>
                  <a:srgbClr val="004992"/>
                </a:solidFill>
              </a:rPr>
              <a:t>Pokušajte da se setite što više detalja</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21</a:t>
            </a:fld>
            <a:endParaRPr lang="de-DE" altLang="de-DE">
              <a:latin typeface="+mn-lt"/>
              <a:ea typeface="+mn-ea"/>
              <a:cs typeface="+mn-cs"/>
            </a:endParaRPr>
          </a:p>
        </p:txBody>
      </p:sp>
    </p:spTree>
    <p:extLst>
      <p:ext uri="{BB962C8B-B14F-4D97-AF65-F5344CB8AC3E}">
        <p14:creationId xmlns:p14="http://schemas.microsoft.com/office/powerpoint/2010/main" val="305876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22</a:t>
            </a:fld>
            <a:endParaRPr lang="de-DE" altLang="de-DE">
              <a:latin typeface="+mn-lt"/>
              <a:ea typeface="+mn-ea"/>
              <a:cs typeface="+mn-cs"/>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Na plaži</a:t>
            </a:r>
            <a:br>
              <a:rPr lang="pl-PL" sz="3600">
                <a:solidFill>
                  <a:srgbClr val="004992"/>
                </a:solidFill>
                <a:latin typeface="+mn-lt"/>
                <a:ea typeface="+mn-ea"/>
                <a:cs typeface="+mn-cs"/>
              </a:rPr>
            </a:br>
            <a:r>
              <a:rPr lang="pl-PL">
                <a:solidFill>
                  <a:srgbClr val="004992"/>
                </a:solidFill>
                <a:latin typeface="+mn-lt"/>
                <a:ea typeface="+mn-ea"/>
                <a:cs typeface="+mn-cs"/>
              </a:rPr>
              <a:t>Šta je bilo prikazano?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spasavanje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peškir</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 plaži</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spasavanje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peškir</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24</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nije</a:t>
            </a:r>
            <a:r>
              <a:rPr lang="es-ES" altLang="de-DE" sz="1800" b="1" dirty="0">
                <a:latin typeface="+mn-lt"/>
                <a:cs typeface="+mn-cs"/>
              </a:rPr>
              <a:t> </a:t>
            </a:r>
            <a:r>
              <a:rPr lang="es-ES" altLang="de-DE" sz="1800" b="1" dirty="0" err="1">
                <a:latin typeface="+mn-lt"/>
                <a:cs typeface="+mn-cs"/>
              </a:rPr>
              <a:t>prikazano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25</a:t>
            </a:fld>
            <a:endParaRPr lang="de-DE" altLang="de-DE">
              <a:latin typeface="+mn-lt"/>
              <a:ea typeface="+mn-ea"/>
              <a:cs typeface="+mn-cs"/>
            </a:endParaRPr>
          </a:p>
        </p:txBody>
      </p:sp>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Železnička stanica</a:t>
            </a:r>
            <a:br>
              <a:rPr lang="pl-PL" sz="3600">
                <a:solidFill>
                  <a:srgbClr val="004992"/>
                </a:solidFill>
                <a:latin typeface="+mn-lt"/>
                <a:ea typeface="+mn-ea"/>
                <a:cs typeface="+mn-cs"/>
              </a:rPr>
            </a:br>
            <a:r>
              <a:rPr lang="pl-PL">
                <a:solidFill>
                  <a:srgbClr val="004992"/>
                </a:solidFill>
                <a:latin typeface="+mn-lt"/>
                <a:ea typeface="+mn-ea"/>
                <a:cs typeface="+mn-cs"/>
              </a:rPr>
              <a:t>Šta 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šine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lokomotiva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zgrada</a:t>
            </a:r>
            <a:r>
              <a:rPr lang="en-US" sz="2400" dirty="0">
                <a:solidFill>
                  <a:srgbClr val="333333"/>
                </a:solidFill>
              </a:rPr>
              <a:t> </a:t>
            </a:r>
            <a:r>
              <a:rPr lang="en-US" sz="2400" dirty="0" err="1">
                <a:solidFill>
                  <a:srgbClr val="333333"/>
                </a:solidFill>
              </a:rPr>
              <a:t>žel</a:t>
            </a:r>
            <a:r>
              <a:rPr lang="en-US" sz="2400" dirty="0">
                <a:solidFill>
                  <a:srgbClr val="333333"/>
                </a:solidFill>
              </a:rPr>
              <a:t>. </a:t>
            </a:r>
            <a:r>
              <a:rPr lang="en-US" sz="2400" dirty="0" err="1">
                <a:solidFill>
                  <a:srgbClr val="333333"/>
                </a:solidFill>
              </a:rPr>
              <a:t>stanice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vozni</a:t>
            </a:r>
            <a:r>
              <a:rPr lang="en-U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znak</a:t>
            </a:r>
            <a:r>
              <a:rPr lang="en-US" sz="24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Železnička stanica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šine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vagoni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t>lokomotiva</a:t>
            </a:r>
            <a:endParaRPr lang="en-US" sz="2400" dirty="0"/>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zgrada</a:t>
            </a:r>
            <a:r>
              <a:rPr lang="en-US" sz="2400" dirty="0">
                <a:solidFill>
                  <a:srgbClr val="333333"/>
                </a:solidFill>
              </a:rPr>
              <a:t> </a:t>
            </a:r>
            <a:r>
              <a:rPr lang="en-US" sz="2400" dirty="0" err="1">
                <a:solidFill>
                  <a:srgbClr val="333333"/>
                </a:solidFill>
              </a:rPr>
              <a:t>žel</a:t>
            </a:r>
            <a:r>
              <a:rPr lang="en-US" sz="2400" dirty="0">
                <a:solidFill>
                  <a:srgbClr val="333333"/>
                </a:solidFill>
              </a:rPr>
              <a:t>. </a:t>
            </a:r>
            <a:r>
              <a:rPr lang="en-US" sz="2400" dirty="0" err="1">
                <a:solidFill>
                  <a:srgbClr val="333333"/>
                </a:solidFill>
              </a:rPr>
              <a:t>stanice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vozni</a:t>
            </a:r>
            <a:r>
              <a:rPr lang="en-U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n-US" sz="2400" dirty="0" err="1"/>
              <a:t>znak</a:t>
            </a:r>
            <a:r>
              <a:rPr lang="en-US" sz="2400" dirty="0"/>
              <a:t> stop</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27</a:t>
            </a:fld>
            <a:endParaRPr lang="de-DE" altLang="de-DE">
              <a:latin typeface="+mn-lt"/>
              <a:ea typeface="+mn-ea"/>
              <a:cs typeface="+mn-cs"/>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a:solidFill>
                  <a:srgbClr val="333333"/>
                </a:solidFill>
              </a:rPr>
              <a:t>odigrali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28</a:t>
            </a:fld>
            <a:endParaRPr lang="de-DE" altLang="de-DE">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dirty="0">
                <a:solidFill>
                  <a:srgbClr val="333333"/>
                </a:solidFill>
              </a:rPr>
              <a:t>odigrali</a:t>
            </a:r>
            <a:r>
              <a:rPr lang="de-DE" altLang="de-DE" sz="2400" dirty="0">
                <a:solidFill>
                  <a:srgbClr val="333333"/>
                </a:solidFill>
              </a:rPr>
              <a:t>!</a:t>
            </a:r>
          </a:p>
          <a:p>
            <a:pPr marL="342900" lvl="0" indent="-342900" defTabSz="449263"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popunjava</a:t>
            </a:r>
            <a:r>
              <a:rPr lang="de-DE" altLang="de-DE" sz="2400" dirty="0">
                <a:solidFill>
                  <a:srgbClr val="333333"/>
                </a:solidFill>
              </a:rPr>
              <a:t> </a:t>
            </a:r>
            <a:r>
              <a:rPr lang="hr-HR" altLang="de-DE" sz="2400" dirty="0">
                <a:solidFill>
                  <a:srgbClr val="333333"/>
                </a:solidFill>
              </a:rPr>
              <a:t>i meša aktuelne informacije </a:t>
            </a:r>
            <a:r>
              <a:rPr lang="de-DE" altLang="de-DE" sz="2400" dirty="0">
                <a:solidFill>
                  <a:srgbClr val="333333"/>
                </a:solidFill>
              </a:rPr>
              <a:t>sa</a:t>
            </a:r>
            <a:r>
              <a:rPr lang="sr-Latn-CS" altLang="de-DE" sz="2400" dirty="0">
                <a:solidFill>
                  <a:srgbClr val="333333"/>
                </a:solidFill>
              </a:rPr>
              <a:t> ranijim</a:t>
            </a:r>
            <a:r>
              <a:rPr lang="de-DE" altLang="de-DE" sz="2400" dirty="0">
                <a:solidFill>
                  <a:srgbClr val="333333"/>
                </a:solidFill>
              </a:rPr>
              <a:t> </a:t>
            </a:r>
            <a:r>
              <a:rPr lang="hr-HR" altLang="de-DE" sz="2400" dirty="0">
                <a:solidFill>
                  <a:srgbClr val="333333"/>
                </a:solidFill>
              </a:rPr>
              <a:t>iz sličnih događaja.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tipične scene sa pla</a:t>
            </a:r>
            <a:r>
              <a:rPr lang="en-US" altLang="de-DE" sz="2400" dirty="0">
                <a:solidFill>
                  <a:srgbClr val="333333"/>
                </a:solidFill>
              </a:rPr>
              <a:t>ž</a:t>
            </a:r>
            <a:r>
              <a:rPr lang="hr-HR" altLang="de-DE" sz="2400" dirty="0">
                <a:solidFill>
                  <a:srgbClr val="333333"/>
                </a:solidFill>
              </a:rPr>
              <a:t>e i železničke stanice: mnoge predmete dodajemo </a:t>
            </a:r>
            <a:r>
              <a:rPr lang="hr-HR" altLang="de-DE" sz="2400">
                <a:solidFill>
                  <a:srgbClr val="333333"/>
                </a:solidFill>
              </a:rPr>
              <a:t>po “logici” </a:t>
            </a:r>
            <a:r>
              <a:rPr lang="hr-HR" altLang="de-DE" sz="2400" dirty="0">
                <a:solidFill>
                  <a:srgbClr val="333333"/>
                </a:solidFill>
              </a:rPr>
              <a:t>i očekujemo po navici </a:t>
            </a:r>
            <a:r>
              <a:rPr lang="de-DE" altLang="de-DE" sz="2400" dirty="0">
                <a:solidFill>
                  <a:srgbClr val="333333"/>
                </a:solidFill>
              </a:rPr>
              <a:t>(</a:t>
            </a:r>
            <a:r>
              <a:rPr lang="hr-HR" altLang="de-DE" sz="2400" dirty="0">
                <a:solidFill>
                  <a:srgbClr val="333333"/>
                </a:solidFill>
              </a:rPr>
              <a:t>lopta</a:t>
            </a:r>
            <a:r>
              <a:rPr lang="de-DE" altLang="de-DE" sz="2400" dirty="0">
                <a:solidFill>
                  <a:srgbClr val="333333"/>
                </a:solidFill>
              </a:rPr>
              <a:t>, </a:t>
            </a:r>
            <a:r>
              <a:rPr lang="hr-HR" altLang="de-DE" sz="2400" dirty="0">
                <a:solidFill>
                  <a:srgbClr val="333333"/>
                </a:solidFill>
              </a:rPr>
              <a:t>peškir, </a:t>
            </a:r>
            <a:r>
              <a:rPr lang="hr-HR" altLang="de-DE" sz="2400">
                <a:solidFill>
                  <a:srgbClr val="333333"/>
                </a:solidFill>
              </a:rPr>
              <a:t>lokomotiva</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29</a:t>
            </a:fld>
            <a:endParaRPr lang="de-DE" altLang="de-DE">
              <a:latin typeface="+mn-lt"/>
              <a:ea typeface="+mn-ea"/>
              <a:cs typeface="+mn-cs"/>
            </a:endParaRPr>
          </a:p>
        </p:txBody>
      </p:sp>
    </p:spTree>
    <p:extLst>
      <p:ext uri="{BB962C8B-B14F-4D97-AF65-F5344CB8AC3E}">
        <p14:creationId xmlns:p14="http://schemas.microsoft.com/office/powerpoint/2010/main" val="3004751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sr-Latn-CS" altLang="de-DE" sz="2400">
                <a:solidFill>
                  <a:srgbClr val="333333"/>
                </a:solidFill>
              </a:rPr>
              <a:t>Neki događaji</a:t>
            </a:r>
            <a:r>
              <a:rPr lang="en-US" altLang="de-DE" sz="2400" dirty="0">
                <a:solidFill>
                  <a:srgbClr val="333333"/>
                </a:solidFill>
              </a:rPr>
              <a:t>,</a:t>
            </a:r>
            <a:r>
              <a:rPr lang="sr-Latn-CS" altLang="de-DE" sz="2400" dirty="0">
                <a:solidFill>
                  <a:srgbClr val="333333"/>
                </a:solidFill>
              </a:rPr>
              <a:t> kojih</a:t>
            </a:r>
            <a:r>
              <a:rPr lang="hr-HR" altLang="de-DE" sz="2400" dirty="0">
                <a:solidFill>
                  <a:srgbClr val="333333"/>
                </a:solidFill>
              </a:rPr>
              <a:t> se sećamo</a:t>
            </a:r>
            <a:r>
              <a:rPr lang="en-US" altLang="de-DE" sz="2400" dirty="0">
                <a:solidFill>
                  <a:srgbClr val="333333"/>
                </a:solidFill>
              </a:rPr>
              <a:t>, </a:t>
            </a:r>
            <a:r>
              <a:rPr lang="en-US" altLang="de-DE" sz="2400" dirty="0" err="1">
                <a:solidFill>
                  <a:srgbClr val="333333"/>
                </a:solidFill>
              </a:rPr>
              <a:t>ni</a:t>
            </a:r>
            <a:r>
              <a:rPr lang="sr-Latn-CS" altLang="de-DE" sz="2400" dirty="0">
                <a:solidFill>
                  <a:srgbClr val="333333"/>
                </a:solidFill>
              </a:rPr>
              <a:t>su</a:t>
            </a:r>
            <a:r>
              <a:rPr lang="en-US" altLang="de-DE" sz="2400" dirty="0">
                <a:solidFill>
                  <a:srgbClr val="333333"/>
                </a:solidFill>
              </a:rPr>
              <a:t> se </a:t>
            </a:r>
            <a:r>
              <a:rPr lang="sr-Latn-CS" altLang="de-DE" sz="2400" dirty="0">
                <a:solidFill>
                  <a:srgbClr val="333333"/>
                </a:solidFill>
              </a:rPr>
              <a:t>baš</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taj</a:t>
            </a:r>
            <a:r>
              <a:rPr lang="en-US" altLang="de-DE" sz="2400" dirty="0">
                <a:solidFill>
                  <a:srgbClr val="333333"/>
                </a:solidFill>
              </a:rPr>
              <a:t> </a:t>
            </a:r>
            <a:r>
              <a:rPr lang="en-US" altLang="de-DE" sz="2400" dirty="0" err="1">
                <a:solidFill>
                  <a:srgbClr val="333333"/>
                </a:solidFill>
              </a:rPr>
              <a:t>na</a:t>
            </a:r>
            <a:r>
              <a:rPr lang="sr-Latn-CS" altLang="de-DE" sz="2400" dirty="0">
                <a:solidFill>
                  <a:srgbClr val="333333"/>
                </a:solidFill>
              </a:rPr>
              <a:t>č</a:t>
            </a:r>
            <a:r>
              <a:rPr lang="en-US" altLang="de-DE" sz="2400" dirty="0">
                <a:solidFill>
                  <a:srgbClr val="333333"/>
                </a:solidFill>
              </a:rPr>
              <a:t>in </a:t>
            </a:r>
            <a:r>
              <a:rPr lang="hr-HR" altLang="de-DE" sz="2400" dirty="0">
                <a:solidFill>
                  <a:srgbClr val="333333"/>
                </a:solidFill>
              </a:rPr>
              <a:t>odigrali</a:t>
            </a:r>
            <a:r>
              <a:rPr lang="de-DE" altLang="de-DE" sz="2400" dirty="0">
                <a:solidFill>
                  <a:srgbClr val="333333"/>
                </a:solidFill>
              </a:rPr>
              <a:t>!</a:t>
            </a:r>
          </a:p>
          <a:p>
            <a:pPr marL="342900" lvl="0" indent="-342900" defTabSz="449263"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popunjava</a:t>
            </a:r>
            <a:r>
              <a:rPr lang="de-DE" altLang="de-DE" sz="2400" dirty="0">
                <a:solidFill>
                  <a:srgbClr val="333333"/>
                </a:solidFill>
              </a:rPr>
              <a:t> </a:t>
            </a:r>
            <a:r>
              <a:rPr lang="hr-HR" altLang="de-DE" sz="2400" dirty="0">
                <a:solidFill>
                  <a:srgbClr val="333333"/>
                </a:solidFill>
              </a:rPr>
              <a:t>i meša aktuelne informacije </a:t>
            </a:r>
            <a:r>
              <a:rPr lang="de-DE" altLang="de-DE" sz="2400" dirty="0">
                <a:solidFill>
                  <a:srgbClr val="333333"/>
                </a:solidFill>
              </a:rPr>
              <a:t>sa</a:t>
            </a:r>
            <a:r>
              <a:rPr lang="sr-Latn-CS" altLang="de-DE" sz="2400" dirty="0">
                <a:solidFill>
                  <a:srgbClr val="333333"/>
                </a:solidFill>
              </a:rPr>
              <a:t> ranijim</a:t>
            </a:r>
            <a:r>
              <a:rPr lang="de-DE" altLang="de-DE" sz="2400" dirty="0">
                <a:solidFill>
                  <a:srgbClr val="333333"/>
                </a:solidFill>
              </a:rPr>
              <a:t> </a:t>
            </a:r>
            <a:r>
              <a:rPr lang="hr-HR" altLang="de-DE" sz="2400" dirty="0">
                <a:solidFill>
                  <a:srgbClr val="333333"/>
                </a:solidFill>
              </a:rPr>
              <a:t>iz sličnih događaja.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tipične scene sa pla</a:t>
            </a:r>
            <a:r>
              <a:rPr lang="en-US" altLang="de-DE" sz="2400" dirty="0">
                <a:solidFill>
                  <a:srgbClr val="333333"/>
                </a:solidFill>
              </a:rPr>
              <a:t>ž</a:t>
            </a:r>
            <a:r>
              <a:rPr lang="hr-HR" altLang="de-DE" sz="2400" dirty="0">
                <a:solidFill>
                  <a:srgbClr val="333333"/>
                </a:solidFill>
              </a:rPr>
              <a:t>e i železničke stanice: mnoge predmete dodajemo </a:t>
            </a:r>
            <a:r>
              <a:rPr lang="hr-HR" altLang="de-DE" sz="2400">
                <a:solidFill>
                  <a:srgbClr val="333333"/>
                </a:solidFill>
              </a:rPr>
              <a:t>po “logici” </a:t>
            </a:r>
            <a:r>
              <a:rPr lang="hr-HR" altLang="de-DE" sz="2400" dirty="0">
                <a:solidFill>
                  <a:srgbClr val="333333"/>
                </a:solidFill>
              </a:rPr>
              <a:t>i očekujemo po navici </a:t>
            </a:r>
            <a:r>
              <a:rPr lang="de-DE" altLang="de-DE" sz="2400" dirty="0">
                <a:solidFill>
                  <a:srgbClr val="333333"/>
                </a:solidFill>
              </a:rPr>
              <a:t>(</a:t>
            </a:r>
            <a:r>
              <a:rPr lang="hr-HR" altLang="de-DE" sz="2400" dirty="0">
                <a:solidFill>
                  <a:srgbClr val="333333"/>
                </a:solidFill>
              </a:rPr>
              <a:t>lopta</a:t>
            </a:r>
            <a:r>
              <a:rPr lang="de-DE" altLang="de-DE" sz="2400" dirty="0">
                <a:solidFill>
                  <a:srgbClr val="333333"/>
                </a:solidFill>
              </a:rPr>
              <a:t>, </a:t>
            </a:r>
            <a:r>
              <a:rPr lang="hr-HR" altLang="de-DE" sz="2400" dirty="0">
                <a:solidFill>
                  <a:srgbClr val="333333"/>
                </a:solidFill>
              </a:rPr>
              <a:t>peškir, lokomotiva</a:t>
            </a:r>
            <a:r>
              <a:rPr lang="de-DE" altLang="de-DE" sz="2400" dirty="0">
                <a:solidFill>
                  <a:srgbClr val="333333"/>
                </a:solidFill>
              </a:rPr>
              <a:t>)!</a:t>
            </a:r>
          </a:p>
          <a:p>
            <a:pPr marL="342900" lvl="0" indent="-342900" defTabSz="449263" fontAlgn="base">
              <a:buClr>
                <a:srgbClr val="000000"/>
              </a:buClr>
              <a:buFont typeface="WingDings"/>
              <a:buChar char=""/>
            </a:pPr>
            <a:r>
              <a:rPr lang="hr-HR" altLang="de-DE" sz="2400" dirty="0">
                <a:solidFill>
                  <a:srgbClr val="333333"/>
                </a:solidFill>
              </a:rPr>
              <a:t>Prava se</a:t>
            </a:r>
            <a:r>
              <a:rPr lang="en-US" altLang="de-DE" sz="2400" dirty="0">
                <a:solidFill>
                  <a:srgbClr val="333333"/>
                </a:solidFill>
              </a:rPr>
              <a:t>ć</a:t>
            </a:r>
            <a:r>
              <a:rPr lang="hr-HR" altLang="de-DE" sz="2400" dirty="0">
                <a:solidFill>
                  <a:srgbClr val="333333"/>
                </a:solidFill>
              </a:rPr>
              <a:t>anja se od lažnih mogu</a:t>
            </a:r>
            <a:r>
              <a:rPr lang="de-DE" altLang="de-DE" sz="2400" dirty="0">
                <a:solidFill>
                  <a:srgbClr val="333333"/>
                </a:solidFill>
              </a:rPr>
              <a:t> </a:t>
            </a:r>
            <a:r>
              <a:rPr lang="hr-HR" altLang="de-DE" sz="2400" dirty="0">
                <a:solidFill>
                  <a:srgbClr val="333333"/>
                </a:solidFill>
              </a:rPr>
              <a:t>najčešće razlikovati po ži</a:t>
            </a:r>
            <a:r>
              <a:rPr lang="hr-HR" altLang="de-DE" sz="2400" dirty="0">
                <a:solidFill>
                  <a:srgbClr val="004992"/>
                </a:solidFill>
              </a:rPr>
              <a:t>vosti</a:t>
            </a:r>
            <a:r>
              <a:rPr lang="de-DE" altLang="de-DE" sz="2400" dirty="0">
                <a:solidFill>
                  <a:srgbClr val="004992"/>
                </a:solidFill>
              </a:rPr>
              <a:t>: </a:t>
            </a:r>
            <a:r>
              <a:rPr lang="hr-HR" altLang="de-DE" sz="2400" dirty="0">
                <a:solidFill>
                  <a:srgbClr val="004992"/>
                </a:solidFill>
              </a:rPr>
              <a:t>l</a:t>
            </a:r>
            <a:r>
              <a:rPr lang="hr-HR" altLang="de-DE" sz="2400" dirty="0">
                <a:solidFill>
                  <a:srgbClr val="333333"/>
                </a:solidFill>
              </a:rPr>
              <a:t>ažna sećanja </a:t>
            </a:r>
            <a:r>
              <a:rPr lang="hr-HR" altLang="de-DE" sz="2400">
                <a:solidFill>
                  <a:srgbClr val="333333"/>
                </a:solidFill>
              </a:rPr>
              <a:t>su</a:t>
            </a:r>
            <a:r>
              <a:rPr lang="de-DE" altLang="de-DE" sz="2400">
                <a:solidFill>
                  <a:srgbClr val="333333"/>
                </a:solidFill>
              </a:rPr>
              <a:t> </a:t>
            </a:r>
            <a:r>
              <a:rPr lang="en-CA" altLang="de-DE" sz="2400">
                <a:solidFill>
                  <a:srgbClr val="333333"/>
                </a:solidFill>
              </a:rPr>
              <a:t>“</a:t>
            </a:r>
            <a:r>
              <a:rPr lang="hr-HR" altLang="de-DE" sz="2400">
                <a:solidFill>
                  <a:srgbClr val="333333"/>
                </a:solidFill>
              </a:rPr>
              <a:t>bleđa</a:t>
            </a:r>
            <a:r>
              <a:rPr lang="en-CA" altLang="de-DE" sz="2400">
                <a:solidFill>
                  <a:srgbClr val="333333"/>
                </a:solidFill>
              </a:rPr>
              <a:t>”</a:t>
            </a:r>
            <a:r>
              <a:rPr lang="de-DE" altLang="de-DE" sz="2400">
                <a:solidFill>
                  <a:srgbClr val="333333"/>
                </a:solidFill>
              </a:rPr>
              <a:t> </a:t>
            </a:r>
            <a:r>
              <a:rPr lang="hr-HR" altLang="de-DE" sz="2400" dirty="0">
                <a:solidFill>
                  <a:srgbClr val="333333"/>
                </a:solidFill>
              </a:rPr>
              <a:t>i manje detaljna.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30</a:t>
            </a:fld>
            <a:endParaRPr lang="de-DE" altLang="de-DE">
              <a:latin typeface="+mn-lt"/>
              <a:ea typeface="+mn-ea"/>
              <a:cs typeface="+mn-cs"/>
            </a:endParaRPr>
          </a:p>
        </p:txBody>
      </p:sp>
    </p:spTree>
    <p:extLst>
      <p:ext uri="{BB962C8B-B14F-4D97-AF65-F5344CB8AC3E}">
        <p14:creationId xmlns:p14="http://schemas.microsoft.com/office/powerpoint/2010/main" val="2833882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lvl="0" defTabSz="449263" fontAlgn="base"/>
            <a:r>
              <a:rPr lang="hr-HR"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32</a:t>
            </a:fld>
            <a:endParaRPr lang="de-DE" altLang="de-DE">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p>
          <a:p>
            <a:pPr marL="342900" lvl="0" indent="-342900" defTabSz="449263" fontAlgn="base">
              <a:buClr>
                <a:srgbClr val="000000"/>
              </a:buClr>
              <a:buFont typeface="WingDings"/>
              <a:buChar char=""/>
            </a:pPr>
            <a:r>
              <a:rPr lang="sr-Latn-CS" altLang="de-DE" sz="2400" dirty="0">
                <a:solidFill>
                  <a:srgbClr val="004992"/>
                </a:solidFill>
              </a:rPr>
              <a:t>Pristrasno</a:t>
            </a:r>
            <a:r>
              <a:rPr lang="en-US" altLang="de-DE" sz="2400" dirty="0">
                <a:solidFill>
                  <a:srgbClr val="004992"/>
                </a:solidFill>
              </a:rPr>
              <a:t> </a:t>
            </a:r>
            <a:r>
              <a:rPr lang="sr-Latn-CS" altLang="de-DE" sz="2400" dirty="0">
                <a:solidFill>
                  <a:srgbClr val="004992"/>
                </a:solidFill>
              </a:rPr>
              <a:t>sećanje</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potiskivanje</a:t>
            </a:r>
            <a:r>
              <a:rPr lang="en-US" altLang="de-DE" sz="2400" dirty="0">
                <a:solidFill>
                  <a:srgbClr val="333333"/>
                </a:solidFill>
              </a:rPr>
              <a:t>: </a:t>
            </a:r>
            <a:r>
              <a:rPr lang="sr-Latn-CS" altLang="de-DE" sz="2400" dirty="0">
                <a:solidFill>
                  <a:srgbClr val="333333"/>
                </a:solidFill>
              </a:rPr>
              <a:t>neprijatni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se </a:t>
            </a:r>
            <a:r>
              <a:rPr lang="sr-Latn-CS" altLang="de-DE" sz="2400" dirty="0">
                <a:solidFill>
                  <a:srgbClr val="333333"/>
                </a:solidFill>
              </a:rPr>
              <a:t>brže zaboravljaju od prijatnih</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u </a:t>
            </a:r>
            <a:r>
              <a:rPr lang="en-US" altLang="de-DE" sz="2400" dirty="0" err="1">
                <a:solidFill>
                  <a:srgbClr val="333333"/>
                </a:solidFill>
              </a:rPr>
              <a:t>depres</a:t>
            </a:r>
            <a:r>
              <a:rPr lang="hr-HR" altLang="de-DE" sz="2400" dirty="0">
                <a:solidFill>
                  <a:srgbClr val="333333"/>
                </a:solidFill>
              </a:rPr>
              <a:t>ivnom raspoloženju obrnuta pristranost u sećanju</a:t>
            </a:r>
            <a:r>
              <a:rPr lang="en-US" altLang="de-DE" sz="2400" dirty="0">
                <a:solidFill>
                  <a:srgbClr val="333333"/>
                </a:solidFill>
              </a:rPr>
              <a:t>: </a:t>
            </a:r>
            <a:r>
              <a:rPr lang="sr-Latn-CS" altLang="de-DE" sz="2400" dirty="0">
                <a:solidFill>
                  <a:srgbClr val="333333"/>
                </a:solidFill>
              </a:rPr>
              <a:t>pre svega se</a:t>
            </a:r>
            <a:r>
              <a:rPr lang="en-US" altLang="de-DE" sz="2400" dirty="0">
                <a:solidFill>
                  <a:srgbClr val="333333"/>
                </a:solidFill>
              </a:rPr>
              <a:t> </a:t>
            </a:r>
            <a:r>
              <a:rPr lang="sr-Latn-CS" altLang="de-DE" sz="2400" dirty="0">
                <a:solidFill>
                  <a:srgbClr val="333333"/>
                </a:solidFill>
              </a:rPr>
              <a:t>lepi</a:t>
            </a:r>
            <a:r>
              <a:rPr lang="en-US" altLang="de-DE" sz="2400" dirty="0">
                <a:solidFill>
                  <a:srgbClr val="333333"/>
                </a:solidFill>
              </a:rPr>
              <a:t> </a:t>
            </a:r>
            <a:r>
              <a:rPr lang="en-US" altLang="de-DE" sz="2400" dirty="0" err="1">
                <a:solidFill>
                  <a:srgbClr val="333333"/>
                </a:solidFill>
              </a:rPr>
              <a:t>događaj</a:t>
            </a:r>
            <a:r>
              <a:rPr lang="sr-Latn-CS" altLang="de-DE" sz="2400">
                <a:solidFill>
                  <a:srgbClr val="333333"/>
                </a:solidFill>
              </a:rPr>
              <a:t>i zaborave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33</a:t>
            </a:fld>
            <a:endParaRPr lang="de-DE" altLang="de-DE">
              <a:latin typeface="+mn-lt"/>
              <a:ea typeface="+mn-ea"/>
              <a:cs typeface="+mn-cs"/>
            </a:endParaRPr>
          </a:p>
        </p:txBody>
      </p:sp>
    </p:spTree>
    <p:extLst>
      <p:ext uri="{BB962C8B-B14F-4D97-AF65-F5344CB8AC3E}">
        <p14:creationId xmlns:p14="http://schemas.microsoft.com/office/powerpoint/2010/main" val="918811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Vrste grešaka u pamćenju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dirty="0">
                <a:solidFill>
                  <a:srgbClr val="004992"/>
                </a:solidFill>
              </a:rPr>
              <a:t>Zaboravljanje</a:t>
            </a:r>
          </a:p>
          <a:p>
            <a:pPr marL="342900" lvl="0" indent="-342900" defTabSz="449263" fontAlgn="base">
              <a:buClr>
                <a:srgbClr val="000000"/>
              </a:buClr>
              <a:buFont typeface="WingDings"/>
              <a:buChar char=""/>
            </a:pPr>
            <a:r>
              <a:rPr lang="sr-Latn-CS" altLang="de-DE" sz="2400" dirty="0">
                <a:solidFill>
                  <a:srgbClr val="004992"/>
                </a:solidFill>
              </a:rPr>
              <a:t>Pristrasno</a:t>
            </a:r>
            <a:r>
              <a:rPr lang="en-US" altLang="de-DE" sz="2400" dirty="0">
                <a:solidFill>
                  <a:srgbClr val="004992"/>
                </a:solidFill>
              </a:rPr>
              <a:t> </a:t>
            </a:r>
            <a:r>
              <a:rPr lang="sr-Latn-CS" altLang="de-DE" sz="2400" dirty="0">
                <a:solidFill>
                  <a:srgbClr val="004992"/>
                </a:solidFill>
              </a:rPr>
              <a:t>sećanje</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potiskivanje</a:t>
            </a:r>
            <a:r>
              <a:rPr lang="en-US" altLang="de-DE" sz="2400" dirty="0">
                <a:solidFill>
                  <a:srgbClr val="333333"/>
                </a:solidFill>
              </a:rPr>
              <a:t>: </a:t>
            </a:r>
            <a:r>
              <a:rPr lang="sr-Latn-CS" altLang="de-DE" sz="2400" dirty="0">
                <a:solidFill>
                  <a:srgbClr val="333333"/>
                </a:solidFill>
              </a:rPr>
              <a:t>neprijatni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se </a:t>
            </a:r>
            <a:r>
              <a:rPr lang="sr-Latn-CS" altLang="de-DE" sz="2400" dirty="0">
                <a:solidFill>
                  <a:srgbClr val="333333"/>
                </a:solidFill>
              </a:rPr>
              <a:t>brže zaboravljaju od prijatnih</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sr-Latn-CS" altLang="de-DE" sz="2400" dirty="0">
                <a:solidFill>
                  <a:srgbClr val="333333"/>
                </a:solidFill>
              </a:rPr>
              <a:t>u </a:t>
            </a:r>
            <a:r>
              <a:rPr lang="en-US" altLang="de-DE" sz="2400" dirty="0" err="1">
                <a:solidFill>
                  <a:srgbClr val="333333"/>
                </a:solidFill>
              </a:rPr>
              <a:t>depres</a:t>
            </a:r>
            <a:r>
              <a:rPr lang="hr-HR" altLang="de-DE" sz="2400" dirty="0">
                <a:solidFill>
                  <a:srgbClr val="333333"/>
                </a:solidFill>
              </a:rPr>
              <a:t>ivnom raspoloženju obrnuta pristranost u sećanju</a:t>
            </a:r>
            <a:r>
              <a:rPr lang="en-US" altLang="de-DE" sz="2400" dirty="0">
                <a:solidFill>
                  <a:srgbClr val="333333"/>
                </a:solidFill>
              </a:rPr>
              <a:t>: </a:t>
            </a:r>
            <a:r>
              <a:rPr lang="sr-Latn-CS" altLang="de-DE" sz="2400" dirty="0">
                <a:solidFill>
                  <a:srgbClr val="333333"/>
                </a:solidFill>
              </a:rPr>
              <a:t>pre svega se</a:t>
            </a:r>
            <a:r>
              <a:rPr lang="en-US" altLang="de-DE" sz="2400" dirty="0">
                <a:solidFill>
                  <a:srgbClr val="333333"/>
                </a:solidFill>
              </a:rPr>
              <a:t> </a:t>
            </a:r>
            <a:r>
              <a:rPr lang="sr-Latn-CS" altLang="de-DE" sz="2400" dirty="0">
                <a:solidFill>
                  <a:srgbClr val="333333"/>
                </a:solidFill>
              </a:rPr>
              <a:t>lepi</a:t>
            </a:r>
            <a:r>
              <a:rPr lang="en-US" altLang="de-DE" sz="2400" dirty="0">
                <a:solidFill>
                  <a:srgbClr val="333333"/>
                </a:solidFill>
              </a:rPr>
              <a:t> </a:t>
            </a:r>
            <a:r>
              <a:rPr lang="en-US" altLang="de-DE" sz="2400" dirty="0" err="1">
                <a:solidFill>
                  <a:srgbClr val="333333"/>
                </a:solidFill>
              </a:rPr>
              <a:t>događaj</a:t>
            </a:r>
            <a:r>
              <a:rPr lang="sr-Latn-CS" altLang="de-DE" sz="2400" dirty="0">
                <a:solidFill>
                  <a:srgbClr val="333333"/>
                </a:solidFill>
              </a:rPr>
              <a:t>i zaborave</a:t>
            </a:r>
            <a:endParaRPr lang="en-US" altLang="de-DE" sz="2400"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La</a:t>
            </a:r>
            <a:r>
              <a:rPr lang="en-US" altLang="de-DE" sz="2400" dirty="0">
                <a:solidFill>
                  <a:srgbClr val="004992"/>
                </a:solidFill>
              </a:rPr>
              <a:t>ž</a:t>
            </a:r>
            <a:r>
              <a:rPr lang="hr-HR" altLang="de-DE" sz="2400" dirty="0">
                <a:solidFill>
                  <a:srgbClr val="004992"/>
                </a:solidFill>
              </a:rPr>
              <a:t>na sećanja</a:t>
            </a:r>
            <a:r>
              <a:rPr lang="en-US" altLang="de-DE" sz="2400" dirty="0">
                <a:solidFill>
                  <a:srgbClr val="004992"/>
                </a:solidFill>
              </a:rPr>
              <a:t>: </a:t>
            </a:r>
            <a:r>
              <a:rPr lang="hr-HR" altLang="de-DE" sz="2400" dirty="0">
                <a:solidFill>
                  <a:srgbClr val="333333"/>
                </a:solidFill>
              </a:rPr>
              <a:t>sećanje na stvari kojih uopšte nije bilo</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34</a:t>
            </a:fld>
            <a:endParaRPr lang="de-DE" altLang="de-DE">
              <a:latin typeface="+mn-lt"/>
              <a:ea typeface="+mn-ea"/>
              <a:cs typeface="+mn-cs"/>
            </a:endParaRPr>
          </a:p>
        </p:txBody>
      </p:sp>
    </p:spTree>
    <p:extLst>
      <p:ext uri="{BB962C8B-B14F-4D97-AF65-F5344CB8AC3E}">
        <p14:creationId xmlns:p14="http://schemas.microsoft.com/office/powerpoint/2010/main" val="2722875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35</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998592825"/>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Skoti - Teleportiraj me</a:t>
                      </a:r>
                      <a:r>
                        <a:rPr kumimoji="0" lang="vi-VN" sz="1800" b="0" i="0" u="none" strike="noStrike" cap="none" normalizeH="0" baseline="0">
                          <a:ln>
                            <a:noFill/>
                          </a:ln>
                          <a:solidFill>
                            <a:srgbClr val="333333"/>
                          </a:solidFill>
                          <a:effectLst/>
                          <a:latin typeface="+mn-lt"/>
                          <a:ea typeface="+mn-ea"/>
                          <a:cs typeface="+mn-cs"/>
                        </a:rPr>
                        <a:t>, Skoti” </a:t>
                      </a:r>
                      <a:r>
                        <a:rPr kumimoji="0" lang="vi-VN" sz="1800" b="0" i="0" u="none" strike="noStrike" cap="none" normalizeH="0" baseline="0" dirty="0">
                          <a:ln>
                            <a:noFill/>
                          </a:ln>
                          <a:solidFill>
                            <a:srgbClr val="333333"/>
                          </a:solidFill>
                          <a:effectLst/>
                          <a:latin typeface="+mn-lt"/>
                          <a:ea typeface="+mn-ea"/>
                          <a:cs typeface="+mn-cs"/>
                        </a:rPr>
                        <a:t>često se povezuje sa </a:t>
                      </a:r>
                      <a:r>
                        <a:rPr kumimoji="0" lang="vi-VN" sz="1800" b="0" i="0" u="none" strike="noStrike" cap="none" normalizeH="0" baseline="0">
                          <a:ln>
                            <a:noFill/>
                          </a:ln>
                          <a:solidFill>
                            <a:srgbClr val="333333"/>
                          </a:solidFill>
                          <a:effectLst/>
                          <a:latin typeface="+mn-lt"/>
                          <a:ea typeface="+mn-ea"/>
                          <a:cs typeface="+mn-cs"/>
                        </a:rPr>
                        <a:t>TV-serijom “Zvezdane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36</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400188548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Drezdena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Istoričari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529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37</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222066839"/>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Neki svedoci bombardovanja Drezdena (Nemačka) sećaju se da su posle bombardovanja avioni u niskom letu proganjali ljude koji su bežali. Istoričari većinom sumnjaju u ovo (npr. prašina i širenje vatre bi to onemogućili).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Pijaže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816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sećanja!</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38</a:t>
            </a:fld>
            <a:endParaRPr lang="de-DE" altLang="de-DE">
              <a:latin typeface="+mn-lt"/>
              <a:ea typeface="+mn-ea"/>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661201428"/>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me up, Skoti - Teleportiraj me, Skoti” često se povezuje sa TV-serijom “Zvezdane staze”, međutim, ona u toj seriji nije nikad bila izrečena.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Neki svedoci bombardovanja Drezdena (Nemačka) sećaju se da su posle bombardovanja avioni u niskom letu proganjali ljude koji su bežali. Istoričari većinom sumnjaju u ovo (npr. prašina i širenje vatre bi to onemogućili).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Poznati psiholog Žan Pijaže živo se sećao da je kao dvogodišnjak bio otet. Ispostavilo se da je to bila priča njegove dadilje koju je izmislila kad je on bio mali.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eksperimentu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ispitanicima</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prikazana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Disney World u </a:t>
                      </a:r>
                      <a:r>
                        <a:rPr kumimoji="0" lang="en-US" sz="1800" b="0" i="0" u="none" strike="noStrike" cap="none" normalizeH="0" baseline="0" dirty="0" err="1">
                          <a:ln>
                            <a:noFill/>
                          </a:ln>
                          <a:solidFill>
                            <a:srgbClr val="333333"/>
                          </a:solidFill>
                          <a:effectLst/>
                          <a:latin typeface="+mn-lt"/>
                          <a:ea typeface="+mn-ea"/>
                          <a:cs typeface="+mn-cs"/>
                        </a:rPr>
                        <a:t>kojoj</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pojavljuje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Dugouško</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sećalo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susreta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zecom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posetili</a:t>
                      </a:r>
                      <a:r>
                        <a:rPr kumimoji="0" lang="en-US" sz="1800" b="0" i="0" u="none" strike="noStrike" cap="none" normalizeH="0" baseline="0" dirty="0">
                          <a:ln>
                            <a:noFill/>
                          </a:ln>
                          <a:solidFill>
                            <a:srgbClr val="333333"/>
                          </a:solidFill>
                          <a:effectLst/>
                          <a:latin typeface="+mn-lt"/>
                          <a:ea typeface="+mn-ea"/>
                          <a:cs typeface="+mn-cs"/>
                        </a:rPr>
                        <a:t> Disney World </a:t>
                      </a:r>
                      <a:r>
                        <a:rPr kumimoji="0" lang="en-US" sz="1800" b="0" i="0" u="none" strike="noStrike" cap="none" normalizeH="0" baseline="0" dirty="0" err="1">
                          <a:ln>
                            <a:noFill/>
                          </a:ln>
                          <a:solidFill>
                            <a:srgbClr val="333333"/>
                          </a:solidFill>
                          <a:effectLst/>
                          <a:latin typeface="+mn-lt"/>
                          <a:ea typeface="+mn-ea"/>
                          <a:cs typeface="+mn-cs"/>
                        </a:rPr>
                        <a:t>iako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Dugouško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uopšte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Disneyev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808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a:t>
            </a:r>
            <a:r>
              <a:rPr lang="sr-Latn-CS" altLang="de-DE" sz="2400">
                <a:solidFill>
                  <a:srgbClr val="333333"/>
                </a:solidFill>
              </a:rPr>
              <a:t>psihoze.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39</a:t>
            </a:fld>
            <a:endParaRPr lang="de-DE" alt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psihoze.</a:t>
            </a:r>
            <a:endParaRPr lang="en-US"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Istovremeno su mnoge osobe sa psihozom, prilikom prisećanja stvari koje su se zbilja dogodile, nesigurnije u to da li ih sećanje </a:t>
            </a:r>
            <a:r>
              <a:rPr lang="hr-HR" altLang="de-DE" sz="2400">
                <a:solidFill>
                  <a:srgbClr val="333333"/>
                </a:solidFill>
              </a:rPr>
              <a:t>vara.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40</a:t>
            </a:fld>
            <a:endParaRPr lang="de-DE" altLang="de-DE">
              <a:latin typeface="+mn-lt"/>
              <a:ea typeface="+mn-ea"/>
              <a:cs typeface="+mn-cs"/>
            </a:endParaRPr>
          </a:p>
        </p:txBody>
      </p:sp>
    </p:spTree>
    <p:extLst>
      <p:ext uri="{BB962C8B-B14F-4D97-AF65-F5344CB8AC3E}">
        <p14:creationId xmlns:p14="http://schemas.microsoft.com/office/powerpoint/2010/main" val="2990748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mnogi ljudi sa psihozom</a:t>
            </a:r>
            <a:r>
              <a:rPr lang="en-US" altLang="de-DE" sz="2400" dirty="0">
                <a:solidFill>
                  <a:srgbClr val="333333"/>
                </a:solidFill>
              </a:rPr>
              <a:t> (</a:t>
            </a:r>
            <a:r>
              <a:rPr lang="sr-Latn-CS" altLang="de-DE" sz="2400" dirty="0">
                <a:solidFill>
                  <a:srgbClr val="333333"/>
                </a:solidFill>
              </a:rPr>
              <a:t>ali </a:t>
            </a:r>
            <a:r>
              <a:rPr lang="hr-HR" altLang="de-DE" sz="2400" dirty="0">
                <a:solidFill>
                  <a:srgbClr val="333333"/>
                </a:solidFill>
              </a:rPr>
              <a:t>ne svi</a:t>
            </a:r>
            <a:r>
              <a:rPr lang="en-US" altLang="de-DE" sz="2400" dirty="0">
                <a:solidFill>
                  <a:srgbClr val="333333"/>
                </a:solidFill>
              </a:rPr>
              <a:t>!)</a:t>
            </a:r>
            <a:r>
              <a:rPr lang="sr-Latn-CS" altLang="de-DE" sz="2400" dirty="0">
                <a:solidFill>
                  <a:srgbClr val="333333"/>
                </a:solidFill>
              </a:rPr>
              <a:t> jače</a:t>
            </a:r>
            <a:r>
              <a:rPr lang="en-US" altLang="de-DE" sz="2400" dirty="0">
                <a:solidFill>
                  <a:srgbClr val="333333"/>
                </a:solidFill>
              </a:rPr>
              <a:t> </a:t>
            </a:r>
            <a:r>
              <a:rPr lang="hr-HR" altLang="de-DE" sz="2400" dirty="0">
                <a:solidFill>
                  <a:srgbClr val="333333"/>
                </a:solidFill>
              </a:rPr>
              <a:t>veruju u svoja </a:t>
            </a:r>
            <a:r>
              <a:rPr lang="de-DE" altLang="de-DE" sz="2400" dirty="0">
                <a:solidFill>
                  <a:srgbClr val="333333"/>
                </a:solidFill>
              </a:rPr>
              <a:t>lažna</a:t>
            </a:r>
            <a:r>
              <a:rPr lang="hr-HR" altLang="de-DE" sz="2400" dirty="0">
                <a:solidFill>
                  <a:srgbClr val="333333"/>
                </a:solidFill>
              </a:rPr>
              <a:t> sećanja nego što je to slučaj kod </a:t>
            </a:r>
            <a:r>
              <a:rPr lang="sr-Latn-CS" altLang="de-DE" sz="2400" dirty="0">
                <a:solidFill>
                  <a:srgbClr val="333333"/>
                </a:solidFill>
              </a:rPr>
              <a:t>osoba bez psihoze.</a:t>
            </a:r>
            <a:endParaRPr lang="en-US"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Istovremeno su mnoge osobe sa psihozom, prilikom prisećanja stvari koje su se zbilja dogodile, nesigurnije u to da li ih sećanje vara.</a:t>
            </a:r>
          </a:p>
          <a:p>
            <a:pPr marL="342900" lvl="0" indent="-342900" defTabSz="449263" fontAlgn="base">
              <a:buClr>
                <a:srgbClr val="333333"/>
              </a:buClr>
              <a:buFont typeface="WingDings"/>
              <a:buChar char=""/>
            </a:pPr>
            <a:r>
              <a:rPr lang="hr-HR" altLang="de-DE" sz="2400" dirty="0">
                <a:solidFill>
                  <a:srgbClr val="333333"/>
                </a:solidFill>
              </a:rPr>
              <a:t>To znači: Razlikovanje pravih od </a:t>
            </a:r>
            <a:r>
              <a:rPr lang="de-DE" altLang="de-DE" sz="2400" dirty="0">
                <a:solidFill>
                  <a:srgbClr val="333333"/>
                </a:solidFill>
              </a:rPr>
              <a:t>laž</a:t>
            </a:r>
            <a:r>
              <a:rPr lang="en-US" altLang="de-DE" sz="2400" dirty="0" err="1">
                <a:solidFill>
                  <a:srgbClr val="333333"/>
                </a:solidFill>
              </a:rPr>
              <a:t>nih</a:t>
            </a:r>
            <a:r>
              <a:rPr lang="en-US" altLang="de-DE" sz="2400" dirty="0">
                <a:solidFill>
                  <a:srgbClr val="333333"/>
                </a:solidFill>
              </a:rPr>
              <a:t> </a:t>
            </a:r>
            <a:r>
              <a:rPr lang="hr-HR" altLang="de-DE" sz="2400" dirty="0">
                <a:solidFill>
                  <a:srgbClr val="333333"/>
                </a:solidFill>
              </a:rPr>
              <a:t>sećanja je kompromitovano.</a:t>
            </a:r>
            <a:r>
              <a:rPr lang="en-US" altLang="de-DE" sz="2400" dirty="0">
                <a:solidFill>
                  <a:srgbClr val="333333"/>
                </a:solidFill>
              </a:rPr>
              <a:t> </a:t>
            </a:r>
            <a:r>
              <a:rPr lang="sr-Latn-CS" altLang="de-DE" sz="2400" dirty="0">
                <a:solidFill>
                  <a:srgbClr val="333333"/>
                </a:solidFill>
              </a:rPr>
              <a:t>To može da oteža</a:t>
            </a:r>
            <a:r>
              <a:rPr lang="en-US" altLang="de-DE" sz="2400" dirty="0">
                <a:solidFill>
                  <a:srgbClr val="333333"/>
                </a:solidFill>
              </a:rPr>
              <a:t> real</a:t>
            </a:r>
            <a:r>
              <a:rPr lang="hr-HR" altLang="de-DE" sz="2400" dirty="0">
                <a:solidFill>
                  <a:srgbClr val="333333"/>
                </a:solidFill>
              </a:rPr>
              <a:t>istično viđenje sveta i sebe.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41</a:t>
            </a:fld>
            <a:endParaRPr lang="de-DE" altLang="de-DE">
              <a:latin typeface="+mn-lt"/>
              <a:ea typeface="+mn-ea"/>
              <a:cs typeface="+mn-cs"/>
            </a:endParaRPr>
          </a:p>
        </p:txBody>
      </p:sp>
    </p:spTree>
    <p:extLst>
      <p:ext uri="{BB962C8B-B14F-4D97-AF65-F5344CB8AC3E}">
        <p14:creationId xmlns:p14="http://schemas.microsoft.com/office/powerpoint/2010/main" val="2309294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34" name="Rechteck 1"/>
          <p:cNvSpPr>
            <a:spLocks noChangeArrowheads="1"/>
          </p:cNvSpPr>
          <p:nvPr/>
        </p:nvSpPr>
        <p:spPr bwMode="auto">
          <a:xfrm>
            <a:off x="408955" y="580526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SzTx/>
              <a:buFontTx/>
              <a:buNone/>
            </a:pPr>
            <a:r>
              <a:rPr lang="sr-Latn-RS" altLang="de-DE" sz="2000" dirty="0">
                <a:solidFill>
                  <a:srgbClr val="004992"/>
                </a:solidFill>
                <a:latin typeface="+mn-lt"/>
                <a:ea typeface="+mn-ea"/>
                <a:cs typeface="+mn-cs"/>
              </a:rPr>
              <a:t>Može li neko ukratko da doda svoje lično iskustvo</a:t>
            </a:r>
            <a:r>
              <a:rPr lang="en-US" altLang="de-DE" sz="2000" dirty="0">
                <a:solidFill>
                  <a:srgbClr val="004992"/>
                </a:solidFill>
                <a:latin typeface="+mn-lt"/>
                <a:ea typeface="+mn-ea"/>
                <a:cs typeface="+mn-cs"/>
              </a:rPr>
              <a:t>? </a:t>
            </a:r>
            <a:endParaRPr lang="de-DE" altLang="de-DE" sz="2000" dirty="0">
              <a:solidFill>
                <a:srgbClr val="004992"/>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greške u sećanju pogoduju netačnim tumačenjima u psihozi – primeri</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42</a:t>
            </a:fld>
            <a:endParaRPr lang="de-DE" altLang="de-DE">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33773993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240361">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mn-lt"/>
                          <a:ea typeface="+mn-ea"/>
                          <a:cs typeface="+mn-cs"/>
                        </a:rPr>
                        <a:t>Događaj</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Pogrešno sećanje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Šta se stvarno dogodilo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mn-lt"/>
                          <a:ea typeface="+mn-ea"/>
                          <a:cs typeface="+mn-cs"/>
                        </a:rPr>
                        <a:t>Svađa sa majkom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Sećanje</a:t>
                      </a:r>
                      <a:r>
                        <a:rPr kumimoji="0" lang="en-US" sz="2000" b="0" i="0" u="none" strike="noStrike" cap="none" normalizeH="0" baseline="0" dirty="0">
                          <a:ln>
                            <a:noFill/>
                          </a:ln>
                          <a:solidFill>
                            <a:srgbClr val="333333"/>
                          </a:solidFill>
                          <a:effectLst/>
                          <a:latin typeface="+mn-lt"/>
                          <a:ea typeface="+mn-ea"/>
                          <a:cs typeface="+mn-cs"/>
                        </a:rPr>
                        <a:t> da je </a:t>
                      </a:r>
                      <a:r>
                        <a:rPr kumimoji="0" lang="en-US" sz="2000" b="0" i="0" u="none" strike="noStrike" cap="none" normalizeH="0" baseline="0" dirty="0" err="1">
                          <a:ln>
                            <a:noFill/>
                          </a:ln>
                          <a:solidFill>
                            <a:srgbClr val="333333"/>
                          </a:solidFill>
                          <a:effectLst/>
                          <a:latin typeface="+mn-lt"/>
                          <a:ea typeface="+mn-ea"/>
                          <a:cs typeface="+mn-cs"/>
                        </a:rPr>
                        <a:t>majka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rekla</a:t>
                      </a:r>
                      <a:r>
                        <a:rPr kumimoji="0" lang="en-US" sz="2000" b="0" i="0" u="none" strike="noStrike" cap="none" normalizeH="0" baseline="0">
                          <a:ln>
                            <a:noFill/>
                          </a:ln>
                          <a:solidFill>
                            <a:srgbClr val="333333"/>
                          </a:solidFill>
                          <a:effectLst/>
                          <a:latin typeface="+mn-lt"/>
                          <a:ea typeface="+mn-ea"/>
                          <a:cs typeface="+mn-cs"/>
                        </a:rPr>
                        <a:t>: “Ti </a:t>
                      </a:r>
                      <a:r>
                        <a:rPr kumimoji="0" lang="en-US" sz="2000" b="0" i="0" u="none" strike="noStrike" cap="none" normalizeH="0" baseline="0" dirty="0" err="1">
                          <a:ln>
                            <a:noFill/>
                          </a:ln>
                          <a:solidFill>
                            <a:srgbClr val="333333"/>
                          </a:solidFill>
                          <a:effectLst/>
                          <a:latin typeface="+mn-lt"/>
                          <a:ea typeface="+mn-ea"/>
                          <a:cs typeface="+mn-cs"/>
                        </a:rPr>
                        <a:t>više</a:t>
                      </a:r>
                      <a:r>
                        <a:rPr kumimoji="0" lang="en-US" sz="2000" b="0" i="0" u="none" strike="noStrike" cap="none" normalizeH="0" baseline="0" dirty="0">
                          <a:ln>
                            <a:noFill/>
                          </a:ln>
                          <a:solidFill>
                            <a:srgbClr val="333333"/>
                          </a:solidFill>
                          <a:effectLst/>
                          <a:latin typeface="+mn-lt"/>
                          <a:ea typeface="+mn-ea"/>
                          <a:cs typeface="+mn-cs"/>
                        </a:rPr>
                        <a:t> nisi </a:t>
                      </a:r>
                      <a:r>
                        <a:rPr kumimoji="0" lang="en-US" sz="2000" b="0" i="0" u="none" strike="noStrike" cap="none" normalizeH="0" baseline="0" dirty="0" err="1">
                          <a:ln>
                            <a:noFill/>
                          </a:ln>
                          <a:solidFill>
                            <a:srgbClr val="333333"/>
                          </a:solidFill>
                          <a:effectLst/>
                          <a:latin typeface="+mn-lt"/>
                          <a:ea typeface="+mn-ea"/>
                          <a:cs typeface="+mn-cs"/>
                        </a:rPr>
                        <a:t>moja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err="1">
                          <a:ln>
                            <a:noFill/>
                          </a:ln>
                          <a:solidFill>
                            <a:srgbClr val="333333"/>
                          </a:solidFill>
                          <a:effectLst/>
                          <a:latin typeface="+mn-lt"/>
                          <a:ea typeface="+mn-ea"/>
                          <a:cs typeface="+mn-cs"/>
                        </a:rPr>
                        <a:t>ćerka</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Majka</a:t>
                      </a:r>
                      <a:r>
                        <a:rPr kumimoji="0" lang="en-US" sz="2000" b="0" i="0" u="none" strike="noStrike" cap="none" normalizeH="0" baseline="0" dirty="0">
                          <a:ln>
                            <a:noFill/>
                          </a:ln>
                          <a:solidFill>
                            <a:srgbClr val="333333"/>
                          </a:solidFill>
                          <a:effectLst/>
                          <a:latin typeface="+mn-lt"/>
                          <a:ea typeface="+mn-ea"/>
                          <a:cs typeface="+mn-cs"/>
                        </a:rPr>
                        <a:t> je </a:t>
                      </a:r>
                      <a:r>
                        <a:rPr kumimoji="0" lang="en-US" sz="2000" b="0" i="0" u="none" strike="noStrike" cap="none" normalizeH="0" baseline="0" dirty="0" err="1">
                          <a:ln>
                            <a:noFill/>
                          </a:ln>
                          <a:solidFill>
                            <a:srgbClr val="333333"/>
                          </a:solidFill>
                          <a:effectLst/>
                          <a:latin typeface="+mn-lt"/>
                          <a:ea typeface="+mn-ea"/>
                          <a:cs typeface="+mn-cs"/>
                        </a:rPr>
                        <a:t>zapravo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rekla</a:t>
                      </a:r>
                      <a:r>
                        <a:rPr kumimoji="0" lang="en-US" sz="2000" b="0" i="0" u="none" strike="noStrike" cap="none" normalizeH="0" baseline="0">
                          <a:ln>
                            <a:noFill/>
                          </a:ln>
                          <a:solidFill>
                            <a:srgbClr val="333333"/>
                          </a:solidFill>
                          <a:effectLst/>
                          <a:latin typeface="+mn-lt"/>
                          <a:ea typeface="+mn-ea"/>
                          <a:cs typeface="+mn-cs"/>
                        </a:rPr>
                        <a:t>: “Takvu </a:t>
                      </a:r>
                      <a:r>
                        <a:rPr kumimoji="0" lang="en-US" sz="2000" b="0" i="0" u="none" strike="noStrike" cap="none" normalizeH="0" baseline="0" dirty="0" err="1">
                          <a:ln>
                            <a:noFill/>
                          </a:ln>
                          <a:solidFill>
                            <a:srgbClr val="333333"/>
                          </a:solidFill>
                          <a:effectLst/>
                          <a:latin typeface="+mn-lt"/>
                          <a:ea typeface="+mn-ea"/>
                          <a:cs typeface="+mn-cs"/>
                        </a:rPr>
                        <a:t>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uopšte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ne poznajem” </a:t>
                      </a:r>
                      <a:r>
                        <a:rPr kumimoji="0" lang="en-US" sz="2000" b="0" i="0" u="none" strike="noStrike" cap="none" normalizeH="0" baseline="0" dirty="0">
                          <a:ln>
                            <a:noFill/>
                          </a:ln>
                          <a:solidFill>
                            <a:srgbClr val="333333"/>
                          </a:solidFill>
                          <a:effectLst/>
                          <a:latin typeface="+mn-lt"/>
                          <a:ea typeface="+mn-ea"/>
                          <a:cs typeface="+mn-cs"/>
                        </a:rPr>
                        <a:t>– a </a:t>
                      </a:r>
                      <a:r>
                        <a:rPr kumimoji="0" lang="en-US" sz="2000" b="0" i="0" u="none" strike="noStrike" cap="none" normalizeH="0" baseline="0" dirty="0" err="1">
                          <a:ln>
                            <a:noFill/>
                          </a:ln>
                          <a:solidFill>
                            <a:srgbClr val="333333"/>
                          </a:solidFill>
                          <a:effectLst/>
                          <a:latin typeface="+mn-lt"/>
                          <a:ea typeface="+mn-ea"/>
                          <a:cs typeface="+mn-cs"/>
                        </a:rPr>
                        <a:t>vremenom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tačne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reči</a:t>
                      </a:r>
                      <a:r>
                        <a:rPr kumimoji="0" lang="en-US" sz="2000" b="0" i="0" u="none" strike="noStrike" cap="none" normalizeH="0" baseline="0" dirty="0">
                          <a:ln>
                            <a:noFill/>
                          </a:ln>
                          <a:solidFill>
                            <a:srgbClr val="333333"/>
                          </a:solidFill>
                          <a:effectLst/>
                          <a:latin typeface="+mn-lt"/>
                          <a:ea typeface="+mn-ea"/>
                          <a:cs typeface="+mn-cs"/>
                        </a:rPr>
                        <a:t> u </a:t>
                      </a:r>
                      <a:r>
                        <a:rPr kumimoji="0" lang="en-US" sz="2000" b="0" i="0" u="none" strike="noStrike" cap="none" normalizeH="0" baseline="0" dirty="0" err="1">
                          <a:ln>
                            <a:noFill/>
                          </a:ln>
                          <a:solidFill>
                            <a:srgbClr val="333333"/>
                          </a:solidFill>
                          <a:effectLst/>
                          <a:latin typeface="+mn-lt"/>
                          <a:ea typeface="+mn-ea"/>
                          <a:cs typeface="+mn-cs"/>
                        </a:rPr>
                        <a:t>sećanju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izgubile</a:t>
                      </a:r>
                      <a:r>
                        <a:rPr kumimoji="0" lang="en-US"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Grupna terapija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ea typeface="+mn-ea"/>
                          <a:cs typeface="+mn-cs"/>
                        </a:rPr>
                        <a:t>Nikog nije briga za</a:t>
                      </a:r>
                      <a:r>
                        <a:rPr kumimoji="0" lang="en-US" sz="2000" b="0" i="0" u="none" strike="noStrike" cap="none" normalizeH="0" baseline="0" dirty="0">
                          <a:ln>
                            <a:noFill/>
                          </a:ln>
                          <a:solidFill>
                            <a:srgbClr val="333333"/>
                          </a:solidFill>
                          <a:effectLst/>
                          <a:latin typeface="+mn-lt"/>
                          <a:ea typeface="+mn-ea"/>
                          <a:cs typeface="+mn-cs"/>
                        </a:rPr>
                        <a:t> </a:t>
                      </a:r>
                      <a:r>
                        <a:rPr kumimoji="0" lang="pl-PL" sz="2000" b="0" i="0" u="none" strike="noStrike" cap="none" normalizeH="0" baseline="0" dirty="0">
                          <a:ln>
                            <a:noFill/>
                          </a:ln>
                          <a:solidFill>
                            <a:srgbClr val="333333"/>
                          </a:solidFill>
                          <a:effectLst/>
                          <a:latin typeface="+mn-lt"/>
                          <a:ea typeface="+mn-ea"/>
                          <a:cs typeface="+mn-cs"/>
                        </a:rPr>
                        <a:t>moje probleme.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Zapravo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neki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članovi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grupe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su</a:t>
                      </a:r>
                      <a:r>
                        <a:rPr kumimoji="0" lang="en-US" sz="2000" b="0" i="0" u="none" strike="noStrike" cap="none" normalizeH="0" baseline="0" dirty="0">
                          <a:ln>
                            <a:noFill/>
                          </a:ln>
                          <a:solidFill>
                            <a:srgbClr val="333333"/>
                          </a:solidFill>
                          <a:effectLst/>
                          <a:latin typeface="+mn-lt"/>
                          <a:ea typeface="+mn-ea"/>
                          <a:cs typeface="+mn-cs"/>
                        </a:rPr>
                        <a:t> se </a:t>
                      </a:r>
                      <a:r>
                        <a:rPr kumimoji="0" lang="en-US" sz="2000" b="0" i="0" u="none" strike="noStrike" cap="none" normalizeH="0" baseline="0" dirty="0" err="1">
                          <a:ln>
                            <a:noFill/>
                          </a:ln>
                          <a:solidFill>
                            <a:srgbClr val="333333"/>
                          </a:solidFill>
                          <a:effectLst/>
                          <a:latin typeface="+mn-lt"/>
                          <a:ea typeface="+mn-ea"/>
                          <a:cs typeface="+mn-cs"/>
                        </a:rPr>
                        <a:t>zabrinuli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zainteresovali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Vaše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probleme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ali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ste</a:t>
                      </a:r>
                      <a:r>
                        <a:rPr kumimoji="0" lang="en-US" sz="2000" b="0" i="0" u="none" strike="noStrike" cap="none" normalizeH="0" baseline="0" dirty="0">
                          <a:ln>
                            <a:noFill/>
                          </a:ln>
                          <a:solidFill>
                            <a:srgbClr val="333333"/>
                          </a:solidFill>
                          <a:effectLst/>
                          <a:latin typeface="+mn-lt"/>
                          <a:ea typeface="+mn-ea"/>
                          <a:cs typeface="+mn-cs"/>
                        </a:rPr>
                        <a:t> to </a:t>
                      </a:r>
                      <a:r>
                        <a:rPr kumimoji="0" lang="en-US" sz="2000" b="0" i="0" u="none" strike="noStrike" cap="none" normalizeH="0" baseline="0" dirty="0" err="1">
                          <a:ln>
                            <a:noFill/>
                          </a:ln>
                          <a:solidFill>
                            <a:srgbClr val="333333"/>
                          </a:solidFill>
                          <a:effectLst/>
                          <a:latin typeface="+mn-lt"/>
                          <a:ea typeface="+mn-ea"/>
                          <a:cs typeface="+mn-cs"/>
                        </a:rPr>
                        <a:t>zaboravili</a:t>
                      </a:r>
                      <a:r>
                        <a:rPr kumimoji="0" lang="en-US" sz="2000" b="0" i="0" u="none" strike="noStrike" cap="none" normalizeH="0" baseline="0" dirty="0">
                          <a:ln>
                            <a:noFill/>
                          </a:ln>
                          <a:solidFill>
                            <a:srgbClr val="333333"/>
                          </a:solidFill>
                          <a:effectLst/>
                          <a:latin typeface="+mn-lt"/>
                          <a:ea typeface="+mn-ea"/>
                          <a:cs typeface="+mn-cs"/>
                        </a:rPr>
                        <a:t>.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a:solidFill>
                  <a:srgbClr val="333333"/>
                </a:solidFill>
              </a:rPr>
              <a:t>Opet </a:t>
            </a:r>
            <a:r>
              <a:rPr lang="sr-Latn-CS" altLang="de-DE" sz="2400" dirty="0">
                <a:solidFill>
                  <a:srgbClr val="333333"/>
                </a:solidFill>
              </a:rPr>
              <a:t>se</a:t>
            </a:r>
            <a:r>
              <a:rPr lang="hr-HR" altLang="de-DE" sz="2400" dirty="0">
                <a:solidFill>
                  <a:srgbClr val="333333"/>
                </a:solidFill>
              </a:rPr>
              <a:t> prikazuju s</a:t>
            </a:r>
            <a:r>
              <a:rPr lang="de-DE" altLang="de-DE" sz="2400" dirty="0">
                <a:solidFill>
                  <a:srgbClr val="333333"/>
                </a:solidFill>
              </a:rPr>
              <a:t>like s</a:t>
            </a:r>
            <a:r>
              <a:rPr lang="sr-Latn-CS" altLang="de-DE" sz="2400" dirty="0">
                <a:solidFill>
                  <a:srgbClr val="333333"/>
                </a:solidFill>
              </a:rPr>
              <a:t>a</a:t>
            </a:r>
            <a:r>
              <a:rPr lang="de-DE" altLang="de-DE" sz="2400" dirty="0">
                <a:solidFill>
                  <a:srgbClr val="333333"/>
                </a:solidFill>
              </a:rPr>
              <a:t> puno </a:t>
            </a:r>
            <a:r>
              <a:rPr lang="de-DE" altLang="de-DE" sz="2400">
                <a:solidFill>
                  <a:srgbClr val="333333"/>
                </a:solidFill>
              </a:rPr>
              <a:t>detalja</a:t>
            </a:r>
            <a:r>
              <a:rPr lang="sr-Latn-C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hr-HR" altLang="de-DE" sz="2400">
                <a:solidFill>
                  <a:srgbClr val="333333"/>
                </a:solidFill>
              </a:rPr>
              <a:t>Opet </a:t>
            </a:r>
            <a:r>
              <a:rPr lang="sr-Latn-CS" altLang="de-DE" sz="2400" dirty="0">
                <a:solidFill>
                  <a:srgbClr val="333333"/>
                </a:solidFill>
              </a:rPr>
              <a:t>se</a:t>
            </a:r>
            <a:r>
              <a:rPr lang="hr-HR" altLang="de-DE" sz="2400" dirty="0">
                <a:solidFill>
                  <a:srgbClr val="333333"/>
                </a:solidFill>
              </a:rPr>
              <a:t> prikazuju s</a:t>
            </a:r>
            <a:r>
              <a:rPr lang="de-DE" altLang="de-DE" sz="2400" dirty="0">
                <a:solidFill>
                  <a:srgbClr val="333333"/>
                </a:solidFill>
              </a:rPr>
              <a:t>like s</a:t>
            </a:r>
            <a:r>
              <a:rPr lang="sr-Latn-CS" altLang="de-DE" sz="2400" dirty="0">
                <a:solidFill>
                  <a:srgbClr val="333333"/>
                </a:solidFill>
              </a:rPr>
              <a:t>a</a:t>
            </a:r>
            <a:r>
              <a:rPr lang="de-DE" altLang="de-DE" sz="2400" dirty="0">
                <a:solidFill>
                  <a:srgbClr val="333333"/>
                </a:solidFill>
              </a:rPr>
              <a:t> puno detalja</a:t>
            </a:r>
            <a:r>
              <a:rPr lang="sr-Latn-C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Font typeface="WingDings"/>
              <a:buChar char=""/>
            </a:pPr>
            <a:r>
              <a:rPr lang="hr-HR" altLang="de-DE" sz="2400" dirty="0">
                <a:solidFill>
                  <a:srgbClr val="333333"/>
                </a:solidFill>
              </a:rPr>
              <a:t>Pokušajte da otkrijete šta je na slikama izostavljeno (detalji koji nedostaju kasnije su napisani plavom bojom</a:t>
            </a:r>
            <a:r>
              <a:rPr lang="de-DE" altLang="de-DE" sz="2400" dirty="0">
                <a:solidFill>
                  <a:srgbClr val="333333"/>
                </a:solidFill>
              </a:rPr>
              <a:t>)</a:t>
            </a:r>
            <a:r>
              <a:rPr lang="sr-Latn-C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44</a:t>
            </a:fld>
            <a:endParaRPr lang="de-DE" altLang="de-DE">
              <a:latin typeface="+mn-lt"/>
              <a:ea typeface="+mn-ea"/>
              <a:cs typeface="+mn-cs"/>
            </a:endParaRPr>
          </a:p>
        </p:txBody>
      </p:sp>
    </p:spTree>
    <p:extLst>
      <p:ext uri="{BB962C8B-B14F-4D97-AF65-F5344CB8AC3E}">
        <p14:creationId xmlns:p14="http://schemas.microsoft.com/office/powerpoint/2010/main" val="215377444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45</a:t>
            </a:fld>
            <a:endParaRPr lang="de-DE" altLang="de-DE">
              <a:latin typeface="+mn-lt"/>
              <a:ea typeface="+mn-ea"/>
              <a:cs typeface="+mn-cs"/>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Kiosk</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natpis</a:t>
            </a:r>
            <a:r>
              <a:rPr lang="en-US" sz="2400" dirty="0">
                <a:solidFill>
                  <a:srgbClr val="333333"/>
                </a:solidFill>
              </a:rPr>
              <a:t> (firma)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viršla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otpatke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cenovnik</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flaše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prodavac</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Kiosk</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natpis</a:t>
            </a:r>
            <a:r>
              <a:rPr lang="en-US" sz="2400" dirty="0">
                <a:solidFill>
                  <a:srgbClr val="333333"/>
                </a:solidFill>
              </a:rPr>
              <a:t> (firma)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viršla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otpatke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cenovnik</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flaše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prodavac</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47</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48</a:t>
            </a:fld>
            <a:endParaRPr lang="de-DE" altLang="de-DE">
              <a:latin typeface="+mn-lt"/>
              <a:ea typeface="+mn-ea"/>
              <a:cs typeface="+mn-cs"/>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Bašta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leja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drvo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ašov</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grabulja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baštensko</a:t>
            </a:r>
            <a:r>
              <a:rPr lang="en-US" sz="2400" dirty="0">
                <a:solidFill>
                  <a:srgbClr val="333333"/>
                </a:solidFill>
              </a:rPr>
              <a:t> </a:t>
            </a:r>
            <a:r>
              <a:rPr lang="en-US" sz="2400" dirty="0" err="1">
                <a:solidFill>
                  <a:srgbClr val="333333"/>
                </a:solidFill>
              </a:rPr>
              <a:t>crevo</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49</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Bašta</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kanta za zalivanje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s</a:t>
            </a:r>
            <a:r>
              <a:rPr lang="de-DE" altLang="de-DE" sz="2400" dirty="0">
                <a:solidFill>
                  <a:srgbClr val="333333"/>
                </a:solidFill>
              </a:rPr>
              <a:t>un</a:t>
            </a:r>
            <a:r>
              <a:rPr lang="hr-HR" altLang="de-DE" sz="2400" dirty="0">
                <a:solidFill>
                  <a:srgbClr val="333333"/>
                </a:solidFill>
              </a:rPr>
              <a:t>cokreti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leja</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drvo</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ašov</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grabulja</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baštensko crevo</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50</a:t>
            </a:fld>
            <a:endParaRPr lang="de-DE" altLang="de-DE">
              <a:latin typeface="+mn-lt"/>
              <a:ea typeface="+mn-ea"/>
              <a:cs typeface="+mn-cs"/>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5 – Pamćenje</a:t>
            </a:r>
          </a:p>
        </p:txBody>
      </p:sp>
      <p:sp>
        <p:nvSpPr>
          <p:cNvPr id="4" name="Slide Number Placeholder 3"/>
          <p:cNvSpPr>
            <a:spLocks noGrp="1"/>
          </p:cNvSpPr>
          <p:nvPr>
            <p:ph type="sldNum" sz="quarter" idx="12"/>
          </p:nvPr>
        </p:nvSpPr>
        <p:spPr/>
        <p:txBody>
          <a:bodyPr/>
          <a:lstStyle/>
          <a:p>
            <a:pPr>
              <a:defRPr/>
            </a:pPr>
            <a:fld id="{192A7C0D-FF29-4818-BC38-B26C16D61B70}" type="slidenum">
              <a:rPr lang="de-DE" altLang="de-DE" smtClean="0">
                <a:latin typeface="+mn-lt"/>
                <a:ea typeface="+mn-ea"/>
                <a:cs typeface="+mn-cs"/>
              </a:rPr>
              <a:pPr>
                <a:defRPr/>
              </a:pPr>
              <a:t>51</a:t>
            </a:fld>
            <a:endParaRPr lang="de-DE" altLang="de-DE">
              <a:latin typeface="+mn-lt"/>
              <a:ea typeface="+mn-ea"/>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cs typeface="+mn-cs"/>
              </a:rPr>
              <a:t>[</a:t>
            </a:r>
            <a:r>
              <a:rPr lang="en-US" altLang="ko-KR" sz="1800" i="1" spc="-5" dirty="0" err="1">
                <a:solidFill>
                  <a:srgbClr val="333333"/>
                </a:solidFill>
                <a:ea typeface="+mn-ea"/>
                <a:cs typeface="+mn-cs"/>
              </a:rPr>
              <a:t>za</a:t>
            </a:r>
            <a:r>
              <a:rPr lang="en-US" altLang="ko-KR" sz="1800" i="1" spc="-5" dirty="0">
                <a:solidFill>
                  <a:srgbClr val="333333"/>
                </a:solidFill>
                <a:ea typeface="+mn-ea"/>
                <a:cs typeface="+mn-cs"/>
              </a:rPr>
              <a:t> </a:t>
            </a:r>
            <a:r>
              <a:rPr lang="en-US" altLang="ko-KR" sz="1800" i="1" spc="-5" dirty="0" err="1">
                <a:solidFill>
                  <a:srgbClr val="333333"/>
                </a:solidFill>
                <a:ea typeface="+mn-ea"/>
                <a:cs typeface="+mn-cs"/>
              </a:rPr>
              <a:t>trenere</a:t>
            </a:r>
            <a:r>
              <a:rPr lang="en-US" altLang="ko-KR" sz="1800" i="1" spc="-5" dirty="0">
                <a:solidFill>
                  <a:srgbClr val="333333"/>
                </a:solidFill>
                <a:ea typeface="+mn-ea"/>
                <a:cs typeface="+mn-cs"/>
              </a:rPr>
              <a:t>:</a:t>
            </a:r>
          </a:p>
          <a:p>
            <a:pPr marL="635" defTabSz="914400" eaLnBrk="0" fontAlgn="base" hangingPunct="0">
              <a:spcBef>
                <a:spcPts val="894"/>
              </a:spcBef>
              <a:spcAft>
                <a:spcPct val="0"/>
              </a:spcAft>
            </a:pPr>
            <a:r>
              <a:rPr lang="en-US" altLang="ko-KR" sz="1800" dirty="0" err="1">
                <a:solidFill>
                  <a:srgbClr val="333333"/>
                </a:solidFill>
                <a:ea typeface="+mn-ea"/>
                <a:cs typeface="+mn-cs"/>
              </a:rPr>
              <a:t>Neki</a:t>
            </a:r>
            <a:r>
              <a:rPr lang="en-US" altLang="ko-KR" sz="1800" dirty="0">
                <a:solidFill>
                  <a:srgbClr val="333333"/>
                </a:solidFill>
                <a:ea typeface="+mn-ea"/>
                <a:cs typeface="+mn-cs"/>
              </a:rPr>
              <a:t> </a:t>
            </a:r>
            <a:r>
              <a:rPr lang="en-US" altLang="ko-KR" sz="1800" dirty="0" err="1">
                <a:solidFill>
                  <a:srgbClr val="333333"/>
                </a:solidFill>
                <a:ea typeface="+mn-ea"/>
                <a:cs typeface="+mn-cs"/>
              </a:rPr>
              <a:t>filmovi</a:t>
            </a:r>
            <a:r>
              <a:rPr lang="en-US" altLang="ko-KR" sz="1800" dirty="0">
                <a:solidFill>
                  <a:srgbClr val="333333"/>
                </a:solidFill>
                <a:ea typeface="+mn-ea"/>
                <a:cs typeface="+mn-cs"/>
              </a:rPr>
              <a:t> </a:t>
            </a:r>
            <a:r>
              <a:rPr lang="en-US" altLang="ko-KR" sz="1800" dirty="0" err="1">
                <a:solidFill>
                  <a:srgbClr val="333333"/>
                </a:solidFill>
                <a:ea typeface="+mn-ea"/>
                <a:cs typeface="+mn-cs"/>
              </a:rPr>
              <a:t>sadrže</a:t>
            </a:r>
            <a:r>
              <a:rPr lang="en-US" altLang="ko-KR" sz="1800" dirty="0">
                <a:solidFill>
                  <a:srgbClr val="333333"/>
                </a:solidFill>
                <a:ea typeface="+mn-ea"/>
                <a:cs typeface="+mn-cs"/>
              </a:rPr>
              <a:t> </a:t>
            </a:r>
            <a:r>
              <a:rPr lang="en-US" altLang="ko-KR" sz="1800" dirty="0" err="1">
                <a:solidFill>
                  <a:srgbClr val="333333"/>
                </a:solidFill>
                <a:ea typeface="+mn-ea"/>
                <a:cs typeface="+mn-cs"/>
              </a:rPr>
              <a:t>jezik</a:t>
            </a:r>
            <a:r>
              <a:rPr lang="en-US" altLang="ko-KR" sz="1800" dirty="0">
                <a:solidFill>
                  <a:srgbClr val="333333"/>
                </a:solidFill>
                <a:ea typeface="+mn-ea"/>
                <a:cs typeface="+mn-cs"/>
              </a:rPr>
              <a:t> </a:t>
            </a:r>
            <a:r>
              <a:rPr lang="en-US" altLang="ko-KR" sz="1800" dirty="0" err="1">
                <a:solidFill>
                  <a:srgbClr val="333333"/>
                </a:solidFill>
                <a:ea typeface="+mn-ea"/>
                <a:cs typeface="+mn-cs"/>
              </a:rPr>
              <a:t>koji</a:t>
            </a:r>
            <a:r>
              <a:rPr lang="en-US" altLang="ko-KR" sz="1800" dirty="0">
                <a:solidFill>
                  <a:srgbClr val="333333"/>
                </a:solidFill>
                <a:ea typeface="+mn-ea"/>
                <a:cs typeface="+mn-cs"/>
              </a:rPr>
              <a:t> </a:t>
            </a:r>
            <a:r>
              <a:rPr lang="en-US" altLang="ko-KR" sz="1800" dirty="0" err="1">
                <a:solidFill>
                  <a:srgbClr val="333333"/>
                </a:solidFill>
                <a:ea typeface="+mn-ea"/>
                <a:cs typeface="+mn-cs"/>
              </a:rPr>
              <a:t>može</a:t>
            </a:r>
            <a:r>
              <a:rPr lang="en-US" altLang="ko-KR" sz="1800" dirty="0">
                <a:solidFill>
                  <a:srgbClr val="333333"/>
                </a:solidFill>
                <a:ea typeface="+mn-ea"/>
                <a:cs typeface="+mn-cs"/>
              </a:rPr>
              <a:t> </a:t>
            </a:r>
            <a:r>
              <a:rPr lang="en-US" altLang="ko-KR" sz="1800" dirty="0" err="1">
                <a:solidFill>
                  <a:srgbClr val="333333"/>
                </a:solidFill>
                <a:ea typeface="+mn-ea"/>
                <a:cs typeface="+mn-cs"/>
              </a:rPr>
              <a:t>biti</a:t>
            </a:r>
            <a:r>
              <a:rPr lang="en-US" altLang="ko-KR" sz="1800" dirty="0">
                <a:solidFill>
                  <a:srgbClr val="333333"/>
                </a:solidFill>
                <a:ea typeface="+mn-ea"/>
                <a:cs typeface="+mn-cs"/>
              </a:rPr>
              <a:t> </a:t>
            </a:r>
            <a:r>
              <a:rPr lang="en-US" altLang="ko-KR" sz="1800" dirty="0" err="1">
                <a:solidFill>
                  <a:srgbClr val="333333"/>
                </a:solidFill>
                <a:ea typeface="+mn-ea"/>
                <a:cs typeface="+mn-cs"/>
              </a:rPr>
              <a:t>neodgovarajući</a:t>
            </a:r>
            <a:r>
              <a:rPr lang="en-US" altLang="ko-KR" sz="1800" dirty="0">
                <a:solidFill>
                  <a:srgbClr val="333333"/>
                </a:solidFill>
                <a:ea typeface="+mn-ea"/>
                <a:cs typeface="+mn-cs"/>
              </a:rPr>
              <a:t> </a:t>
            </a:r>
            <a:r>
              <a:rPr lang="en-US" altLang="ko-KR" sz="1800" dirty="0" err="1">
                <a:solidFill>
                  <a:srgbClr val="333333"/>
                </a:solidFill>
                <a:ea typeface="+mn-ea"/>
                <a:cs typeface="+mn-cs"/>
              </a:rPr>
              <a:t>za</a:t>
            </a:r>
            <a:r>
              <a:rPr lang="en-US" altLang="ko-KR" sz="1800" dirty="0">
                <a:solidFill>
                  <a:srgbClr val="333333"/>
                </a:solidFill>
                <a:ea typeface="+mn-ea"/>
                <a:cs typeface="+mn-cs"/>
              </a:rPr>
              <a:t> </a:t>
            </a:r>
            <a:r>
              <a:rPr lang="en-US" altLang="ko-KR" sz="1800" dirty="0" err="1">
                <a:solidFill>
                  <a:srgbClr val="333333"/>
                </a:solidFill>
                <a:ea typeface="+mn-ea"/>
                <a:cs typeface="+mn-cs"/>
              </a:rPr>
              <a:t>svaku</a:t>
            </a:r>
            <a:r>
              <a:rPr lang="en-US" altLang="ko-KR" sz="1800" dirty="0">
                <a:solidFill>
                  <a:srgbClr val="333333"/>
                </a:solidFill>
                <a:ea typeface="+mn-ea"/>
                <a:cs typeface="+mn-cs"/>
              </a:rPr>
              <a:t> </a:t>
            </a:r>
            <a:r>
              <a:rPr lang="en-US" altLang="ko-KR" sz="1800" dirty="0" err="1">
                <a:solidFill>
                  <a:srgbClr val="333333"/>
                </a:solidFill>
                <a:ea typeface="+mn-ea"/>
                <a:cs typeface="+mn-cs"/>
              </a:rPr>
              <a:t>publiku</a:t>
            </a:r>
            <a:r>
              <a:rPr lang="en-US" altLang="ko-KR" sz="1800" dirty="0">
                <a:solidFill>
                  <a:srgbClr val="333333"/>
                </a:solidFill>
                <a:ea typeface="+mn-ea"/>
                <a:cs typeface="+mn-cs"/>
              </a:rPr>
              <a:t> </a:t>
            </a:r>
            <a:r>
              <a:rPr lang="en-US" altLang="ko-KR" sz="1800" dirty="0" err="1">
                <a:solidFill>
                  <a:srgbClr val="333333"/>
                </a:solidFill>
                <a:ea typeface="+mn-ea"/>
                <a:cs typeface="+mn-cs"/>
              </a:rPr>
              <a:t>i</a:t>
            </a:r>
            <a:r>
              <a:rPr lang="en-US" altLang="ko-KR" sz="1800" dirty="0">
                <a:solidFill>
                  <a:srgbClr val="333333"/>
                </a:solidFill>
                <a:ea typeface="+mn-ea"/>
                <a:cs typeface="+mn-cs"/>
              </a:rPr>
              <a:t> </a:t>
            </a:r>
            <a:r>
              <a:rPr lang="en-US" altLang="ko-KR" sz="1800" dirty="0" err="1">
                <a:solidFill>
                  <a:srgbClr val="333333"/>
                </a:solidFill>
                <a:ea typeface="+mn-ea"/>
                <a:cs typeface="+mn-cs"/>
              </a:rPr>
              <a:t>sve</a:t>
            </a:r>
            <a:r>
              <a:rPr lang="en-US" altLang="ko-KR" sz="1800" dirty="0">
                <a:solidFill>
                  <a:srgbClr val="333333"/>
                </a:solidFill>
                <a:ea typeface="+mn-ea"/>
                <a:cs typeface="+mn-cs"/>
              </a:rPr>
              <a:t> </a:t>
            </a:r>
            <a:r>
              <a:rPr lang="en-US" altLang="ko-KR" sz="1800" dirty="0" err="1">
                <a:solidFill>
                  <a:srgbClr val="333333"/>
                </a:solidFill>
                <a:ea typeface="+mn-ea"/>
                <a:cs typeface="+mn-cs"/>
              </a:rPr>
              <a:t>kulture</a:t>
            </a:r>
            <a:r>
              <a:rPr lang="en-US" altLang="ko-KR" sz="1800" dirty="0">
                <a:solidFill>
                  <a:srgbClr val="333333"/>
                </a:solidFill>
                <a:ea typeface="+mn-ea"/>
                <a:cs typeface="+mn-cs"/>
              </a:rPr>
              <a:t>. </a:t>
            </a:r>
            <a:r>
              <a:rPr lang="en-US" altLang="ko-KR" sz="1800" dirty="0" err="1">
                <a:solidFill>
                  <a:srgbClr val="333333"/>
                </a:solidFill>
                <a:ea typeface="+mn-ea"/>
                <a:cs typeface="+mn-cs"/>
              </a:rPr>
              <a:t>Molimo</a:t>
            </a:r>
            <a:r>
              <a:rPr lang="en-US" altLang="ko-KR" sz="1800" dirty="0">
                <a:solidFill>
                  <a:srgbClr val="333333"/>
                </a:solidFill>
                <a:ea typeface="+mn-ea"/>
                <a:cs typeface="+mn-cs"/>
              </a:rPr>
              <a:t> da </a:t>
            </a:r>
            <a:r>
              <a:rPr lang="en-US" altLang="ko-KR" sz="1800" dirty="0" err="1">
                <a:solidFill>
                  <a:srgbClr val="333333"/>
                </a:solidFill>
                <a:ea typeface="+mn-ea"/>
                <a:cs typeface="+mn-cs"/>
              </a:rPr>
              <a:t>pažljivo</a:t>
            </a:r>
            <a:r>
              <a:rPr lang="en-US" altLang="ko-KR" sz="1800" dirty="0">
                <a:solidFill>
                  <a:srgbClr val="333333"/>
                </a:solidFill>
                <a:ea typeface="+mn-ea"/>
                <a:cs typeface="+mn-cs"/>
              </a:rPr>
              <a:t> </a:t>
            </a:r>
            <a:r>
              <a:rPr lang="en-US" altLang="ko-KR" sz="1800" dirty="0" err="1">
                <a:solidFill>
                  <a:srgbClr val="333333"/>
                </a:solidFill>
                <a:ea typeface="+mn-ea"/>
                <a:cs typeface="+mn-cs"/>
              </a:rPr>
              <a:t>pregledate</a:t>
            </a:r>
            <a:r>
              <a:rPr lang="en-US" altLang="ko-KR" sz="1800" dirty="0">
                <a:solidFill>
                  <a:srgbClr val="333333"/>
                </a:solidFill>
                <a:ea typeface="+mn-ea"/>
                <a:cs typeface="+mn-cs"/>
              </a:rPr>
              <a:t> video </a:t>
            </a:r>
            <a:r>
              <a:rPr lang="en-US" altLang="ko-KR" sz="1800" dirty="0" err="1">
                <a:solidFill>
                  <a:srgbClr val="333333"/>
                </a:solidFill>
                <a:ea typeface="+mn-ea"/>
                <a:cs typeface="+mn-cs"/>
              </a:rPr>
              <a:t>materijal</a:t>
            </a:r>
            <a:r>
              <a:rPr lang="en-US" altLang="ko-KR" sz="1800" dirty="0">
                <a:solidFill>
                  <a:srgbClr val="333333"/>
                </a:solidFill>
                <a:ea typeface="+mn-ea"/>
                <a:cs typeface="+mn-cs"/>
              </a:rPr>
              <a:t> pre </a:t>
            </a:r>
            <a:r>
              <a:rPr lang="en-US" altLang="ko-KR" sz="1800" dirty="0" err="1">
                <a:solidFill>
                  <a:srgbClr val="333333"/>
                </a:solidFill>
                <a:ea typeface="+mn-ea"/>
                <a:cs typeface="+mn-cs"/>
              </a:rPr>
              <a:t>prikazivanja</a:t>
            </a:r>
            <a:r>
              <a:rPr lang="de-DE" sz="1800" dirty="0">
                <a:solidFill>
                  <a:srgbClr val="333333"/>
                </a:solidFill>
                <a:ea typeface="+mn-ea"/>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5142599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52</a:t>
            </a:fld>
            <a:endParaRPr lang="de-DE" altLang="de-DE">
              <a:latin typeface="+mn-lt"/>
              <a:ea typeface="+mn-ea"/>
              <a:cs typeface="+mn-cs"/>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r>
              <a:rPr lang="it-IT" sz="2400" dirty="0">
                <a:solidFill>
                  <a:srgbClr val="333333"/>
                </a:solidFill>
              </a:rPr>
              <a:t>Šta se nalazi u tipičnoj učionici?</a:t>
            </a:r>
            <a:endParaRPr lang="de-DE" altLang="de-DE" sz="2400" dirty="0">
              <a:solidFill>
                <a:srgbClr val="333333"/>
              </a:solidFill>
            </a:endParaRP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53</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Učionica</a:t>
            </a:r>
            <a:br>
              <a:rPr lang="pl-PL" sz="3600">
                <a:latin typeface="+mn-lt"/>
                <a:ea typeface="+mn-ea"/>
                <a:cs typeface="+mn-cs"/>
              </a:rPr>
            </a:br>
            <a:r>
              <a:rPr lang="pl-PL" sz="3600">
                <a:latin typeface="+mn-lt"/>
                <a:ea typeface="+mn-ea"/>
                <a:cs typeface="+mn-cs"/>
              </a:rPr>
              <a:t>Šta nije bilo na slici? Koliko ste u to sigurni?</a:t>
            </a:r>
            <a:endParaRPr lang="en-US" sz="3600">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ranac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a:t>
            </a:r>
            <a:r>
              <a:rPr lang="en-US" altLang="de-DE" sz="2400" dirty="0">
                <a:solidFill>
                  <a:srgbClr val="333333"/>
                </a:solidFill>
              </a:rPr>
              <a:t>č</a:t>
            </a:r>
            <a:r>
              <a:rPr lang="hr-HR" altLang="de-DE" sz="2400" dirty="0">
                <a:solidFill>
                  <a:srgbClr val="333333"/>
                </a:solidFill>
              </a:rPr>
              <a:t>itelj</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geografska karta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knjige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klupe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a:t>
            </a:r>
            <a:r>
              <a:rPr lang="en-US" altLang="de-DE" sz="2400" dirty="0">
                <a:solidFill>
                  <a:srgbClr val="333333"/>
                </a:solidFill>
              </a:rPr>
              <a:t>č</a:t>
            </a:r>
            <a:r>
              <a:rPr lang="hr-HR" altLang="de-DE" sz="2400" dirty="0">
                <a:solidFill>
                  <a:srgbClr val="333333"/>
                </a:solidFill>
              </a:rPr>
              <a:t>iteljova stolica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školska tabla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učiteljova torba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ranac</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geografska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učiteljova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školska</a:t>
            </a:r>
            <a:r>
              <a:rPr lang="en-US" sz="2400" dirty="0">
                <a:solidFill>
                  <a:srgbClr val="004992"/>
                </a:solidFill>
              </a:rPr>
              <a:t> </a:t>
            </a:r>
            <a:r>
              <a:rPr lang="en-US" sz="2400" dirty="0" err="1">
                <a:solidFill>
                  <a:srgbClr val="004992"/>
                </a:solidFill>
              </a:rPr>
              <a:t>tabla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učiteljova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Učionica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55</a:t>
            </a:fld>
            <a:endParaRPr lang="de-DE" altLang="de-DE">
              <a:latin typeface="+mn-lt"/>
              <a:ea typeface="+mn-ea"/>
              <a:cs typeface="+mn-cs"/>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56</a:t>
            </a:fld>
            <a:endParaRPr lang="de-DE" altLang="de-DE">
              <a:latin typeface="+mn-lt"/>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Ribolovac</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lula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kanta</a:t>
            </a:r>
          </a:p>
          <a:p>
            <a:pPr marL="342900" lvl="0" indent="-342900" defTabSz="449263" fontAlgn="base">
              <a:lnSpc>
                <a:spcPct val="100000"/>
              </a:lnSpc>
              <a:spcBef>
                <a:spcPts val="1200"/>
              </a:spcBef>
              <a:buClr>
                <a:srgbClr val="333333"/>
              </a:buClr>
              <a:buFont typeface="WingDings"/>
              <a:buChar char=""/>
            </a:pPr>
            <a:r>
              <a:rPr lang="en-US" altLang="de-DE" sz="2400" dirty="0">
                <a:solidFill>
                  <a:srgbClr val="333333"/>
                </a:solidFill>
              </a:rPr>
              <a:t>bed</a:t>
            </a:r>
            <a:r>
              <a:rPr lang="sr-Latn-CS" altLang="de-DE" sz="2400" dirty="0">
                <a:solidFill>
                  <a:srgbClr val="333333"/>
                </a:solidFill>
              </a:rPr>
              <a:t>ž</a:t>
            </a:r>
            <a:r>
              <a:rPr lang="hr-HR" altLang="de-DE" sz="2400" dirty="0">
                <a:solidFill>
                  <a:srgbClr val="333333"/>
                </a:solidFill>
              </a:rPr>
              <a:t> na šeširu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natpis </a:t>
            </a:r>
            <a:r>
              <a:rPr lang="en-CA" altLang="de-DE" sz="2400" dirty="0">
                <a:solidFill>
                  <a:srgbClr val="333333"/>
                </a:solidFill>
              </a:rPr>
              <a:t>“Sport” </a:t>
            </a:r>
            <a:r>
              <a:rPr lang="hr-HR" altLang="de-DE" sz="2400" dirty="0">
                <a:solidFill>
                  <a:srgbClr val="333333"/>
                </a:solidFill>
              </a:rPr>
              <a:t>na čamcu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štap za pecanje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kabanica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riba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Ribolovac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bedž</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čamcu</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štap</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pecanje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58</a:t>
            </a:fld>
            <a:endParaRPr lang="de-DE" altLang="de-DE">
              <a:latin typeface="+mn-lt"/>
              <a:ea typeface="+mn-ea"/>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59</a:t>
            </a:fld>
            <a:endParaRPr lang="de-DE" altLang="de-DE">
              <a:latin typeface="+mn-lt"/>
              <a:ea typeface="+mn-ea"/>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raskrsnici</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60</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Raskrsnica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automobili</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poli</a:t>
            </a:r>
            <a:r>
              <a:rPr lang="hr-HR" altLang="de-DE" sz="2400" dirty="0">
                <a:solidFill>
                  <a:srgbClr val="333333"/>
                </a:solidFill>
              </a:rPr>
              <a:t>cajac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dete na biciklu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starica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zeleno na semaforu</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peša</a:t>
            </a:r>
            <a:r>
              <a:rPr lang="en-US" altLang="de-DE" sz="2400" dirty="0">
                <a:solidFill>
                  <a:srgbClr val="333333"/>
                </a:solidFill>
              </a:rPr>
              <a:t>č</a:t>
            </a:r>
            <a:r>
              <a:rPr lang="hr-HR" altLang="de-DE" sz="2400" dirty="0">
                <a:solidFill>
                  <a:srgbClr val="333333"/>
                </a:solidFill>
              </a:rPr>
              <a:t>ki prelaz (zebra)</a:t>
            </a:r>
          </a:p>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znak “stop”</a:t>
            </a:r>
            <a:endParaRPr lang="hr-HR"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panorama grada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Raskrsnica</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automobili</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policajac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dete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biciklu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starica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zeleno</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semaforu</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pešački</a:t>
            </a:r>
            <a:r>
              <a:rPr lang="en-US" sz="2400" dirty="0">
                <a:solidFill>
                  <a:srgbClr val="333333"/>
                </a:solidFill>
              </a:rPr>
              <a:t> </a:t>
            </a:r>
            <a:r>
              <a:rPr lang="en-US" sz="2400" dirty="0" err="1">
                <a:solidFill>
                  <a:srgbClr val="333333"/>
                </a:solidFill>
              </a:rPr>
              <a:t>prelaz</a:t>
            </a:r>
            <a:r>
              <a:rPr lang="en-US" sz="2400" dirty="0">
                <a:solidFill>
                  <a:srgbClr val="333333"/>
                </a:solidFill>
              </a:rPr>
              <a:t> (zebra)</a:t>
            </a:r>
          </a:p>
          <a:p>
            <a:pPr marL="342900" lvl="0" indent="-342900" defTabSz="914377">
              <a:lnSpc>
                <a:spcPct val="100000"/>
              </a:lnSpc>
              <a:spcBef>
                <a:spcPts val="1200"/>
              </a:spcBef>
              <a:buClr>
                <a:srgbClr val="333333"/>
              </a:buClr>
              <a:buFont typeface="WingDings"/>
              <a:buChar char=""/>
            </a:pPr>
            <a:r>
              <a:rPr lang="en-US" sz="2400" err="1">
                <a:solidFill>
                  <a:srgbClr val="333333"/>
                </a:solidFill>
              </a:rPr>
              <a:t>znak</a:t>
            </a:r>
            <a:r>
              <a:rPr lang="en-US" sz="2400">
                <a:solidFill>
                  <a:srgbClr val="333333"/>
                </a:solidFill>
              </a:rPr>
              <a:t> “stop”</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panorama </a:t>
            </a:r>
            <a:r>
              <a:rPr lang="en-US" sz="2400" dirty="0" err="1">
                <a:solidFill>
                  <a:srgbClr val="333333"/>
                </a:solidFill>
              </a:rPr>
              <a:t>grada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62</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63</a:t>
            </a:fld>
            <a:endParaRPr lang="de-DE" altLang="de-DE">
              <a:latin typeface="+mn-lt"/>
              <a:ea typeface="+mn-ea"/>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sve</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dečjem</a:t>
            </a:r>
            <a:r>
              <a:rPr lang="en-US" sz="2400" dirty="0">
                <a:solidFill>
                  <a:srgbClr val="333333"/>
                </a:solidFill>
              </a:rPr>
              <a:t> </a:t>
            </a:r>
            <a:r>
              <a:rPr lang="en-US" sz="2400" dirty="0" err="1">
                <a:solidFill>
                  <a:srgbClr val="333333"/>
                </a:solidFill>
              </a:rPr>
              <a:t>igralištu</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Dečje igralište</a:t>
            </a:r>
            <a:br>
              <a:rPr lang="pl-PL" sz="3600">
                <a:solidFill>
                  <a:srgbClr val="004992"/>
                </a:solidFill>
                <a:latin typeface="+mn-lt"/>
                <a:ea typeface="+mn-ea"/>
                <a:cs typeface="+mn-cs"/>
              </a:rPr>
            </a:br>
            <a:r>
              <a:rPr lang="pl-PL">
                <a:solidFill>
                  <a:srgbClr val="004992"/>
                </a:solidFill>
                <a:latin typeface="+mn-lt"/>
                <a:ea typeface="+mn-ea"/>
                <a:cs typeface="+mn-cs"/>
              </a:rPr>
              <a:t>Šta je prikazano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333333"/>
              </a:buClr>
              <a:buFont typeface="WingDings"/>
              <a:buChar char=""/>
            </a:pPr>
            <a:r>
              <a:rPr lang="hr-HR" altLang="de-DE" sz="2000">
                <a:solidFill>
                  <a:srgbClr val="333333"/>
                </a:solidFill>
              </a:rPr>
              <a:t>tobogan</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vrteška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zmaj</a:t>
            </a:r>
          </a:p>
          <a:p>
            <a:pPr marL="342900" lvl="0" indent="-342900" defTabSz="449263" fontAlgn="base">
              <a:lnSpc>
                <a:spcPct val="100000"/>
              </a:lnSpc>
              <a:spcBef>
                <a:spcPts val="1200"/>
              </a:spcBef>
              <a:buClr>
                <a:srgbClr val="333333"/>
              </a:buClr>
              <a:buFont typeface="WingDings"/>
              <a:buChar char=""/>
            </a:pPr>
            <a:r>
              <a:rPr lang="de-DE" altLang="de-DE" sz="2000" dirty="0">
                <a:solidFill>
                  <a:srgbClr val="333333"/>
                </a:solidFill>
              </a:rPr>
              <a:t>sk</a:t>
            </a:r>
            <a:r>
              <a:rPr lang="sr-Latn-CS" altLang="de-DE" sz="2000" dirty="0">
                <a:solidFill>
                  <a:srgbClr val="333333"/>
                </a:solidFill>
              </a:rPr>
              <a:t>ej</a:t>
            </a:r>
            <a:r>
              <a:rPr lang="hr-HR" altLang="de-DE" sz="2000" dirty="0">
                <a:solidFill>
                  <a:srgbClr val="333333"/>
                </a:solidFill>
              </a:rPr>
              <a:t>tbord</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lopta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drveće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ljuljaška</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igračke</a:t>
            </a:r>
          </a:p>
          <a:p>
            <a:pPr marL="342900" lvl="0" indent="-342900" defTabSz="449263" fontAlgn="base">
              <a:lnSpc>
                <a:spcPct val="100000"/>
              </a:lnSpc>
              <a:spcBef>
                <a:spcPts val="1200"/>
              </a:spcBef>
              <a:buClr>
                <a:srgbClr val="333333"/>
              </a:buClr>
              <a:buFont typeface="WingDings"/>
              <a:buChar char=""/>
            </a:pPr>
            <a:r>
              <a:rPr lang="hr-HR" altLang="de-DE" sz="2000" dirty="0">
                <a:solidFill>
                  <a:srgbClr val="333333"/>
                </a:solidFill>
              </a:rPr>
              <a:t>peščanik</a:t>
            </a:r>
            <a:endParaRPr lang="en-US" sz="20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65</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Dečje igralište</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vrteška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skejtbord</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lopta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ljuljaška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peščanik</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66</a:t>
            </a:fld>
            <a:endParaRPr lang="de-DE" altLang="de-DE">
              <a:latin typeface="+mn-lt"/>
              <a:ea typeface="+mn-ea"/>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67</a:t>
            </a:fld>
            <a:endParaRPr lang="de-DE" altLang="de-DE">
              <a:latin typeface="+mn-lt"/>
              <a:ea typeface="+mn-ea"/>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Venčanje</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prozori na crkvi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kum</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mladin veo</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devojčica s cvećem</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klupe u crkvi</a:t>
            </a:r>
            <a:endParaRPr lang="hr-HR"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vrata</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68</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Venčanje</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prozori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kum</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mladin</a:t>
            </a:r>
            <a:r>
              <a:rPr lang="en-US" sz="2400" dirty="0">
                <a:solidFill>
                  <a:srgbClr val="004992"/>
                </a:solidFill>
              </a:rPr>
              <a:t> </a:t>
            </a:r>
            <a:r>
              <a:rPr lang="en-US" sz="2400" dirty="0" err="1">
                <a:solidFill>
                  <a:srgbClr val="004992"/>
                </a:solidFill>
              </a:rPr>
              <a:t>veo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devojčica</a:t>
            </a:r>
            <a:r>
              <a:rPr lang="en-US" sz="2400" dirty="0">
                <a:solidFill>
                  <a:srgbClr val="333333"/>
                </a:solidFill>
              </a:rPr>
              <a:t> s </a:t>
            </a:r>
            <a:r>
              <a:rPr lang="en-US" sz="2400" dirty="0" err="1">
                <a:solidFill>
                  <a:srgbClr val="333333"/>
                </a:solidFill>
              </a:rPr>
              <a:t>cvećem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69</a:t>
            </a:fld>
            <a:endParaRPr lang="de-DE" altLang="de-DE">
              <a:latin typeface="+mn-lt"/>
              <a:ea typeface="+mn-ea"/>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70</a:t>
            </a:fld>
            <a:endParaRPr lang="de-DE" altLang="de-DE">
              <a:latin typeface="+mn-lt"/>
              <a:ea typeface="+mn-ea"/>
              <a:cs typeface="+mn-cs"/>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Fudbal</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semafor (s rezultatima)</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ol</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linije terena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igrači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fudbalska lopta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navijači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reklame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zastave</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Fudbal</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semafor</a:t>
            </a:r>
            <a:r>
              <a:rPr lang="en-US" sz="2400" dirty="0">
                <a:solidFill>
                  <a:srgbClr val="333333"/>
                </a:solidFill>
              </a:rPr>
              <a:t> (s </a:t>
            </a:r>
            <a:r>
              <a:rPr lang="en-US" sz="2400" dirty="0" err="1">
                <a:solidFill>
                  <a:srgbClr val="333333"/>
                </a:solidFill>
              </a:rPr>
              <a:t>rezultatima</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gol</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linije</a:t>
            </a:r>
            <a:r>
              <a:rPr lang="en-US" sz="2400" dirty="0">
                <a:solidFill>
                  <a:srgbClr val="004992"/>
                </a:solidFill>
              </a:rPr>
              <a:t> </a:t>
            </a:r>
            <a:r>
              <a:rPr lang="en-US" sz="2400" dirty="0" err="1">
                <a:solidFill>
                  <a:srgbClr val="004992"/>
                </a:solidFill>
              </a:rPr>
              <a:t>terena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igrači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fudbalska</a:t>
            </a:r>
            <a:r>
              <a:rPr lang="en-US" sz="2400" dirty="0">
                <a:solidFill>
                  <a:srgbClr val="333333"/>
                </a:solidFill>
              </a:rPr>
              <a:t> </a:t>
            </a: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navijači</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reklame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72</a:t>
            </a:fld>
            <a:endParaRPr lang="de-DE" altLang="de-DE">
              <a:latin typeface="+mn-lt"/>
              <a:ea typeface="+mn-ea"/>
              <a:cs typeface="+mn-cs"/>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73</a:t>
            </a:fld>
            <a:endParaRPr lang="de-DE" altLang="de-DE">
              <a:latin typeface="+mn-lt"/>
              <a:ea typeface="+mn-ea"/>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Sletanje na Mesec</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a:t>
            </a:r>
            <a:r>
              <a:rPr lang="hr-HR" altLang="de-DE" sz="2400" dirty="0">
                <a:solidFill>
                  <a:srgbClr val="333333"/>
                </a:solidFill>
              </a:rPr>
              <a:t>ostolje rakete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boca s kiseonikom</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kaciga</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mese</a:t>
            </a:r>
            <a:r>
              <a:rPr lang="hr-HR" altLang="de-DE" sz="2400" dirty="0">
                <a:solidFill>
                  <a:srgbClr val="333333"/>
                </a:solidFill>
              </a:rPr>
              <a:t>č</a:t>
            </a:r>
            <a:r>
              <a:rPr lang="de-DE" altLang="de-DE" sz="2400" dirty="0">
                <a:solidFill>
                  <a:srgbClr val="333333"/>
                </a:solidFill>
              </a:rPr>
              <a:t>ev </a:t>
            </a:r>
            <a:r>
              <a:rPr lang="hr-HR" altLang="de-DE" sz="2400" dirty="0">
                <a:solidFill>
                  <a:srgbClr val="333333"/>
                </a:solidFill>
              </a:rPr>
              <a:t>krater</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vrh rakete</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obris planete</a:t>
            </a:r>
            <a:br>
              <a:rPr lang="en-US" altLang="de-DE" sz="2400" dirty="0">
                <a:solidFill>
                  <a:srgbClr val="333333"/>
                </a:solidFill>
              </a:rPr>
            </a:br>
            <a:r>
              <a:rPr lang="hr-HR" altLang="de-DE" sz="2400" dirty="0">
                <a:solidFill>
                  <a:srgbClr val="333333"/>
                </a:solidFill>
              </a:rPr>
              <a:t>(srp)</a:t>
            </a:r>
            <a:r>
              <a:rPr lang="de-DE" altLang="de-DE" sz="2400" dirty="0">
                <a:solidFill>
                  <a:srgbClr val="333333"/>
                </a:solidFill>
              </a:rPr>
              <a:t> </a:t>
            </a:r>
            <a:r>
              <a:rPr lang="hr-HR" altLang="de-DE" sz="2400" dirty="0">
                <a:solidFill>
                  <a:srgbClr val="333333"/>
                </a:solidFill>
              </a:rPr>
              <a:t>u pozadini</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74</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Sletanje na Mesec</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boca</a:t>
            </a:r>
            <a:r>
              <a:rPr lang="en-US" sz="2400" dirty="0">
                <a:solidFill>
                  <a:srgbClr val="333333"/>
                </a:solidFill>
              </a:rPr>
              <a:t> s </a:t>
            </a:r>
            <a:r>
              <a:rPr lang="en-US" sz="2400" dirty="0" err="1">
                <a:solidFill>
                  <a:srgbClr val="333333"/>
                </a:solidFill>
              </a:rPr>
              <a:t>kiseonikom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mesečev</a:t>
            </a:r>
            <a:r>
              <a:rPr lang="en-US" sz="2400" dirty="0">
                <a:solidFill>
                  <a:srgbClr val="004992"/>
                </a:solidFill>
              </a:rPr>
              <a:t> krater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vrh</a:t>
            </a:r>
            <a:r>
              <a:rPr lang="en-US" sz="2400" dirty="0">
                <a:solidFill>
                  <a:srgbClr val="004992"/>
                </a:solidFill>
              </a:rPr>
              <a:t> </a:t>
            </a:r>
            <a:r>
              <a:rPr lang="en-US" sz="2400" dirty="0" err="1">
                <a:solidFill>
                  <a:srgbClr val="004992"/>
                </a:solidFill>
              </a:rPr>
              <a:t>rakete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planete</a:t>
            </a:r>
            <a:br>
              <a:rPr lang="en-US" sz="2400" dirty="0">
                <a:solidFill>
                  <a:srgbClr val="333333"/>
                </a:solidFill>
              </a:rPr>
            </a:br>
            <a:r>
              <a:rPr lang="en-US" sz="2400" dirty="0">
                <a:solidFill>
                  <a:srgbClr val="333333"/>
                </a:solidFill>
              </a:rPr>
              <a:t>(</a:t>
            </a:r>
            <a:r>
              <a:rPr lang="en-US" sz="2400" dirty="0" err="1">
                <a:solidFill>
                  <a:srgbClr val="333333"/>
                </a:solidFill>
              </a:rPr>
              <a:t>srp</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75</a:t>
            </a:fld>
            <a:endParaRPr lang="de-DE" altLang="de-DE">
              <a:latin typeface="+mn-lt"/>
              <a:ea typeface="+mn-ea"/>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76</a:t>
            </a:fld>
            <a:endParaRPr lang="de-DE" altLang="de-DE">
              <a:latin typeface="+mn-lt"/>
              <a:ea typeface="+mn-ea"/>
              <a:cs typeface="+mn-cs"/>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Spasilačka akcija</a:t>
            </a:r>
            <a:br>
              <a:rPr lang="pl-PL" sz="3600">
                <a:solidFill>
                  <a:srgbClr val="004992"/>
                </a:solidFill>
                <a:latin typeface="+mn-lt"/>
                <a:ea typeface="+mn-ea"/>
                <a:cs typeface="+mn-cs"/>
              </a:rPr>
            </a:br>
            <a:r>
              <a:rPr lang="pl-PL">
                <a:solidFill>
                  <a:srgbClr val="004992"/>
                </a:solidFill>
                <a:latin typeface="+mn-lt"/>
                <a:ea typeface="+mn-ea"/>
                <a:cs typeface="+mn-cs"/>
              </a:rPr>
              <a:t>Šta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de-DE" altLang="de-DE" sz="240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ronilac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nasukani</a:t>
            </a:r>
            <a:r>
              <a:rPr lang="de-DE" altLang="de-DE" sz="2400" dirty="0">
                <a:solidFill>
                  <a:srgbClr val="333333"/>
                </a:solidFill>
              </a:rPr>
              <a:t> b</a:t>
            </a:r>
            <a:r>
              <a:rPr lang="hr-HR" altLang="de-DE" sz="2400" dirty="0">
                <a:solidFill>
                  <a:srgbClr val="333333"/>
                </a:solidFill>
              </a:rPr>
              <a:t>rod</a:t>
            </a:r>
            <a:endParaRPr lang="de-DE"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nosila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pojas za spasavanje</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77</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Spasilačka akcija</a:t>
            </a: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de-DE" altLang="de-DE" sz="2400">
                <a:solidFill>
                  <a:srgbClr val="333333"/>
                </a:solidFill>
              </a:rPr>
              <a:t>heli</a:t>
            </a:r>
            <a:r>
              <a:rPr lang="hr-HR" altLang="de-DE" sz="2400" dirty="0">
                <a:solidFill>
                  <a:srgbClr val="333333"/>
                </a:solidFill>
              </a:rPr>
              <a:t>k</a:t>
            </a:r>
            <a:r>
              <a:rPr lang="de-DE" altLang="de-DE" sz="2400" dirty="0">
                <a:solidFill>
                  <a:srgbClr val="333333"/>
                </a:solidFill>
              </a:rPr>
              <a:t>opter</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g</a:t>
            </a:r>
            <a:r>
              <a:rPr lang="hr-HR" altLang="de-DE" sz="2400" dirty="0">
                <a:solidFill>
                  <a:srgbClr val="333333"/>
                </a:solidFill>
              </a:rPr>
              <a:t>umeni čamac</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ronilac</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nasukani</a:t>
            </a:r>
            <a:r>
              <a:rPr lang="de-DE" altLang="de-DE" sz="2400" dirty="0">
                <a:solidFill>
                  <a:srgbClr val="004992"/>
                </a:solidFill>
              </a:rPr>
              <a:t> b</a:t>
            </a:r>
            <a:r>
              <a:rPr lang="hr-HR" altLang="de-DE" sz="2400" dirty="0">
                <a:solidFill>
                  <a:srgbClr val="004992"/>
                </a:solidFill>
              </a:rPr>
              <a:t>rod</a:t>
            </a:r>
            <a:endParaRPr lang="de-DE" altLang="de-DE" sz="2400" dirty="0">
              <a:solidFill>
                <a:srgbClr val="004992"/>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voda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nosila</a:t>
            </a:r>
          </a:p>
          <a:p>
            <a:pPr marL="342900" lvl="0" indent="-342900" defTabSz="449263" fontAlgn="base">
              <a:lnSpc>
                <a:spcPct val="100000"/>
              </a:lnSpc>
              <a:spcBef>
                <a:spcPts val="1200"/>
              </a:spcBef>
              <a:buClr>
                <a:srgbClr val="004992"/>
              </a:buClr>
              <a:buFont typeface="WingDings"/>
              <a:buChar char=""/>
            </a:pPr>
            <a:r>
              <a:rPr lang="hr-HR" altLang="de-DE" sz="2400" dirty="0">
                <a:solidFill>
                  <a:srgbClr val="004992"/>
                </a:solidFill>
              </a:rPr>
              <a:t>pojas za spasavanje</a:t>
            </a:r>
          </a:p>
          <a:p>
            <a:pPr marL="342900" lvl="0" indent="-342900" defTabSz="449263" fontAlgn="base">
              <a:lnSpc>
                <a:spcPct val="100000"/>
              </a:lnSpc>
              <a:spcBef>
                <a:spcPts val="1200"/>
              </a:spcBef>
              <a:buClr>
                <a:srgbClr val="333333"/>
              </a:buClr>
              <a:buFont typeface="WingDings"/>
              <a:buChar char=""/>
            </a:pPr>
            <a:r>
              <a:rPr lang="de-DE" altLang="de-DE" sz="2400" dirty="0">
                <a:solidFill>
                  <a:srgbClr val="333333"/>
                </a:solidFill>
              </a:rPr>
              <a:t>pilot</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78</a:t>
            </a:fld>
            <a:endParaRPr lang="de-DE" altLang="de-DE">
              <a:latin typeface="+mn-lt"/>
              <a:ea typeface="+mn-ea"/>
              <a:cs typeface="+mn-cs"/>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79</a:t>
            </a:fld>
            <a:endParaRPr lang="de-DE" altLang="de-DE">
              <a:latin typeface="+mn-lt"/>
              <a:ea typeface="+mn-ea"/>
              <a:cs typeface="+mn-cs"/>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Bujica ideja (“brainstorming”)</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gradilištu</a:t>
            </a:r>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80</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Izgradnja puta</a:t>
            </a:r>
            <a:br>
              <a:rPr lang="pl-PL" sz="3600">
                <a:solidFill>
                  <a:srgbClr val="004992"/>
                </a:solidFill>
                <a:latin typeface="+mn-lt"/>
                <a:ea typeface="+mn-ea"/>
                <a:cs typeface="+mn-cs"/>
              </a:rPr>
            </a:br>
            <a:r>
              <a:rPr lang="pl-PL">
                <a:solidFill>
                  <a:srgbClr val="004992"/>
                </a:solidFill>
                <a:latin typeface="+mn-lt"/>
                <a:ea typeface="+mn-ea"/>
                <a:cs typeface="+mn-cs"/>
              </a:rPr>
              <a:t>Šta je prikazano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wrap="square">
            <a:noAutofit/>
          </a:bodyPr>
          <a:lstStyle/>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cevi</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kolica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rampa</a:t>
            </a: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bager</a:t>
            </a:r>
          </a:p>
          <a:p>
            <a:pPr marL="342900" lvl="0" indent="-342900" defTabSz="449263" fontAlgn="base">
              <a:lnSpc>
                <a:spcPct val="100000"/>
              </a:lnSpc>
              <a:spcBef>
                <a:spcPts val="1200"/>
              </a:spcBef>
              <a:buClr>
                <a:srgbClr val="333333"/>
              </a:buClr>
              <a:buFont typeface="WingDings"/>
              <a:buChar char=""/>
            </a:pPr>
            <a:r>
              <a:rPr lang="sr-Latn-CS" altLang="de-DE" sz="2400" dirty="0">
                <a:solidFill>
                  <a:srgbClr val="333333"/>
                </a:solidFill>
              </a:rPr>
              <a:t>kompresor</a:t>
            </a:r>
            <a:r>
              <a:rPr lang="hr-HR" altLang="de-DE" sz="2400" dirty="0">
                <a:solidFill>
                  <a:srgbClr val="333333"/>
                </a:solidFill>
              </a:rPr>
              <a:t> za</a:t>
            </a:r>
            <a:r>
              <a:rPr lang="en-US" altLang="de-DE" sz="2400" dirty="0">
                <a:solidFill>
                  <a:srgbClr val="333333"/>
                </a:solidFill>
              </a:rPr>
              <a:t> </a:t>
            </a:r>
            <a:r>
              <a:rPr lang="en-US" altLang="de-DE" sz="2400" dirty="0" err="1">
                <a:solidFill>
                  <a:srgbClr val="333333"/>
                </a:solidFill>
              </a:rPr>
              <a:t>beton</a:t>
            </a:r>
            <a:endParaRPr lang="en-US" altLang="de-DE" sz="2400" dirty="0">
              <a:solidFill>
                <a:srgbClr val="333333"/>
              </a:solidFill>
            </a:endParaRPr>
          </a:p>
          <a:p>
            <a:pPr marL="342900" lvl="0" indent="-342900" defTabSz="449263" fontAlgn="base">
              <a:lnSpc>
                <a:spcPct val="100000"/>
              </a:lnSpc>
              <a:spcBef>
                <a:spcPts val="1200"/>
              </a:spcBef>
              <a:buClr>
                <a:srgbClr val="333333"/>
              </a:buClr>
              <a:buFont typeface="WingDings"/>
              <a:buChar char=""/>
            </a:pPr>
            <a:r>
              <a:rPr lang="hr-HR" altLang="de-DE" sz="2400" dirty="0">
                <a:solidFill>
                  <a:srgbClr val="333333"/>
                </a:solidFill>
              </a:rPr>
              <a:t>lopata</a:t>
            </a:r>
          </a:p>
          <a:p>
            <a:pPr marL="342900" lvl="0" indent="-342900" defTabSz="449263" fontAlgn="base">
              <a:lnSpc>
                <a:spcPct val="100000"/>
              </a:lnSpc>
              <a:spcBef>
                <a:spcPts val="1200"/>
              </a:spcBef>
              <a:buClr>
                <a:srgbClr val="333333"/>
              </a:buClr>
              <a:buFont typeface="WingDings"/>
              <a:buChar char=""/>
            </a:pPr>
            <a:r>
              <a:rPr lang="hr-HR" altLang="de-DE" sz="2400">
                <a:solidFill>
                  <a:srgbClr val="333333"/>
                </a:solidFill>
              </a:rPr>
              <a:t>znak “stop”</a:t>
            </a:r>
            <a:endParaRPr lang="en-US" sz="2400" dirty="0"/>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81</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Izgradnja puta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sz="2400" dirty="0">
                <a:solidFill>
                  <a:srgbClr val="333333"/>
                </a:solidFill>
              </a:rPr>
              <a:t>cevi</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kolica</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rampa</a:t>
            </a:r>
          </a:p>
          <a:p>
            <a:pPr marL="342900" lvl="0" indent="-342900" defTabSz="914377">
              <a:lnSpc>
                <a:spcPct val="100000"/>
              </a:lnSpc>
              <a:spcBef>
                <a:spcPts val="1200"/>
              </a:spcBef>
              <a:buClr>
                <a:srgbClr val="004992"/>
              </a:buClr>
              <a:buFont typeface="WingDings"/>
              <a:buChar char=""/>
            </a:pPr>
            <a:r>
              <a:rPr lang="pl-PL" sz="2400" dirty="0">
                <a:solidFill>
                  <a:srgbClr val="004992"/>
                </a:solidFill>
              </a:rPr>
              <a:t>bager</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kompresor za beton</a:t>
            </a:r>
          </a:p>
          <a:p>
            <a:pPr marL="342900" lvl="0" indent="-342900" defTabSz="914377">
              <a:lnSpc>
                <a:spcPct val="100000"/>
              </a:lnSpc>
              <a:spcBef>
                <a:spcPts val="1200"/>
              </a:spcBef>
              <a:buClr>
                <a:srgbClr val="333333"/>
              </a:buClr>
              <a:buFont typeface="WingDings"/>
              <a:buChar char=""/>
            </a:pPr>
            <a:r>
              <a:rPr lang="pl-PL" sz="2400" dirty="0">
                <a:solidFill>
                  <a:srgbClr val="333333"/>
                </a:solidFill>
              </a:rPr>
              <a:t>lopata</a:t>
            </a:r>
          </a:p>
          <a:p>
            <a:pPr marL="342900" lvl="0" indent="-342900" defTabSz="914377">
              <a:lnSpc>
                <a:spcPct val="100000"/>
              </a:lnSpc>
              <a:spcBef>
                <a:spcPts val="1200"/>
              </a:spcBef>
              <a:buClr>
                <a:srgbClr val="004992"/>
              </a:buClr>
              <a:buFont typeface="WingDings"/>
              <a:buChar char=""/>
            </a:pPr>
            <a:r>
              <a:rPr lang="pl-PL" sz="2400">
                <a:solidFill>
                  <a:srgbClr val="004992"/>
                </a:solidFill>
              </a:rPr>
              <a:t>znak “stop”</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82</a:t>
            </a:fld>
            <a:endParaRPr lang="de-DE" altLang="de-DE">
              <a:latin typeface="+mn-lt"/>
              <a:ea typeface="+mn-ea"/>
              <a:cs typeface="+mn-cs"/>
            </a:endParaRPr>
          </a:p>
        </p:txBody>
      </p:sp>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83</a:t>
            </a:fld>
            <a:endParaRPr lang="de-DE" altLang="de-DE">
              <a:latin typeface="+mn-lt"/>
              <a:ea typeface="+mn-ea"/>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a:p>
            <a:pPr marL="774827" lvl="3" indent="-342900" defTabSz="449263"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od drugih svedoka</a:t>
            </a:r>
            <a:r>
              <a:rPr lang="en-US" altLang="de-DE" sz="2400" dirty="0">
                <a:solidFill>
                  <a:srgbClr val="004992"/>
                </a:solidFill>
              </a:rPr>
              <a:t>)</a:t>
            </a:r>
            <a:r>
              <a:rPr lang="sr-Latn-CS" altLang="de-DE" sz="2400" dirty="0">
                <a:solidFill>
                  <a:srgbClr val="004992"/>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84</a:t>
            </a:fld>
            <a:endParaRPr lang="de-DE" altLang="de-DE">
              <a:latin typeface="+mn-lt"/>
              <a:ea typeface="+mn-ea"/>
              <a:cs typeface="+mn-cs"/>
            </a:endParaRPr>
          </a:p>
        </p:txBody>
      </p:sp>
    </p:spTree>
    <p:extLst>
      <p:ext uri="{BB962C8B-B14F-4D97-AF65-F5344CB8AC3E}">
        <p14:creationId xmlns:p14="http://schemas.microsoft.com/office/powerpoint/2010/main" val="30551052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hr-HR" altLang="de-DE" sz="2400" b="1" dirty="0">
                <a:solidFill>
                  <a:srgbClr val="333333"/>
                </a:solidFill>
              </a:rPr>
              <a:t>Šta smo naučili?</a:t>
            </a:r>
            <a:endParaRPr lang="en-US" altLang="de-DE" sz="2400" b="1" dirty="0">
              <a:solidFill>
                <a:srgbClr val="333333"/>
              </a:solidFill>
            </a:endParaRPr>
          </a:p>
          <a:p>
            <a:pPr marL="342900" lvl="0" indent="-342900" defTabSz="449263" fontAlgn="base">
              <a:buClr>
                <a:srgbClr val="000000"/>
              </a:buClr>
              <a:buFont typeface="WingDings"/>
              <a:buChar char=""/>
            </a:pPr>
            <a:r>
              <a:rPr lang="hr-HR" altLang="de-DE" sz="2400" dirty="0">
                <a:solidFill>
                  <a:srgbClr val="004992"/>
                </a:solidFill>
              </a:rPr>
              <a:t>Naša sećanja mogu nas prevarati!</a:t>
            </a:r>
            <a:br>
              <a:rPr lang="en-US" altLang="de-DE" sz="2400" b="1"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svedočenje na sudu</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važi</a:t>
            </a:r>
            <a:r>
              <a:rPr lang="en-US" altLang="de-DE" sz="2400" dirty="0">
                <a:solidFill>
                  <a:srgbClr val="333333"/>
                </a:solidFill>
              </a:rPr>
              <a:t>:</a:t>
            </a:r>
            <a:r>
              <a:rPr lang="hr-HR" altLang="de-DE" sz="2400" dirty="0">
                <a:solidFill>
                  <a:srgbClr val="333333"/>
                </a:solidFill>
              </a:rPr>
              <a:t> ako se</a:t>
            </a:r>
            <a:r>
              <a:rPr lang="en-US" altLang="de-DE" sz="2400" dirty="0">
                <a:solidFill>
                  <a:srgbClr val="333333"/>
                </a:solidFill>
              </a:rPr>
              <a:t> </a:t>
            </a:r>
            <a:r>
              <a:rPr lang="hr-HR" altLang="de-DE" sz="2400" i="1" dirty="0">
                <a:solidFill>
                  <a:srgbClr val="333333"/>
                </a:solidFill>
              </a:rPr>
              <a:t>ne sećate </a:t>
            </a:r>
            <a:r>
              <a:rPr lang="hr-HR" altLang="de-DE" sz="2400" dirty="0">
                <a:solidFill>
                  <a:srgbClr val="333333"/>
                </a:solidFill>
              </a:rPr>
              <a:t>živo</a:t>
            </a:r>
            <a:r>
              <a:rPr lang="hr-HR" altLang="de-DE" sz="2400" i="1" dirty="0">
                <a:solidFill>
                  <a:srgbClr val="333333"/>
                </a:solidFill>
              </a:rPr>
              <a:t> </a:t>
            </a:r>
            <a:r>
              <a:rPr lang="sr-Latn-CS" altLang="de-DE" sz="2400" dirty="0">
                <a:solidFill>
                  <a:srgbClr val="333333"/>
                </a:solidFill>
              </a:rPr>
              <a:t>(t.j. d</a:t>
            </a:r>
            <a:r>
              <a:rPr lang="en-US" altLang="de-DE" sz="2400" dirty="0">
                <a:solidFill>
                  <a:srgbClr val="333333"/>
                </a:solidFill>
              </a:rPr>
              <a:t>et</a:t>
            </a:r>
            <a:r>
              <a:rPr lang="hr-HR" altLang="de-DE" sz="2400" dirty="0">
                <a:solidFill>
                  <a:srgbClr val="333333"/>
                </a:solidFill>
              </a:rPr>
              <a:t>aljno):</a:t>
            </a:r>
            <a:endParaRPr lang="en-US" altLang="de-DE" sz="2400" dirty="0">
              <a:solidFill>
                <a:srgbClr val="333333"/>
              </a:solidFill>
            </a:endParaRPr>
          </a:p>
          <a:p>
            <a:pPr marL="774827" lvl="3" indent="-342900" defTabSz="449263" fontAlgn="base">
              <a:spcBef>
                <a:spcPts val="1999"/>
              </a:spcBef>
              <a:buClr>
                <a:srgbClr val="333333"/>
              </a:buClr>
              <a:buFont typeface="WingDings"/>
              <a:buChar char=""/>
            </a:pPr>
            <a:r>
              <a:rPr lang="hr-HR" altLang="de-DE" sz="2400" dirty="0">
                <a:solidFill>
                  <a:srgbClr val="004992"/>
                </a:solidFill>
              </a:rPr>
              <a:t>Razmotrite mogućnost da se varate.</a:t>
            </a:r>
            <a:endParaRPr lang="en-US" altLang="de-DE" sz="2400" dirty="0">
              <a:solidFill>
                <a:srgbClr val="004992"/>
              </a:solidFill>
            </a:endParaRPr>
          </a:p>
          <a:p>
            <a:pPr marL="774827" lvl="3" indent="-342900" defTabSz="449263"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od drugih svedoka</a:t>
            </a:r>
            <a:r>
              <a:rPr lang="en-US" altLang="de-DE" sz="2400" dirty="0">
                <a:solidFill>
                  <a:srgbClr val="004992"/>
                </a:solidFill>
              </a:rPr>
              <a:t>)</a:t>
            </a:r>
            <a:r>
              <a:rPr lang="sr-Latn-CS" altLang="de-DE" sz="2400" dirty="0">
                <a:solidFill>
                  <a:srgbClr val="004992"/>
                </a:solidFill>
              </a:rPr>
              <a:t>.</a:t>
            </a:r>
            <a:br>
              <a:rPr lang="en-US" altLang="de-DE" sz="2400" dirty="0">
                <a:solidFill>
                  <a:srgbClr val="004992"/>
                </a:solidFill>
              </a:rPr>
            </a:br>
            <a:r>
              <a:rPr lang="de-DE" altLang="de-DE" sz="2400" u="sng" dirty="0">
                <a:solidFill>
                  <a:srgbClr val="333333"/>
                </a:solidFill>
              </a:rPr>
              <a:t>Primer</a:t>
            </a:r>
            <a:r>
              <a:rPr lang="en-US" altLang="de-DE" sz="2400" dirty="0">
                <a:solidFill>
                  <a:srgbClr val="333333"/>
                </a:solidFill>
              </a:rPr>
              <a:t>: </a:t>
            </a:r>
            <a:r>
              <a:rPr lang="hr-HR" altLang="de-DE" sz="2400" dirty="0">
                <a:solidFill>
                  <a:srgbClr val="333333"/>
                </a:solidFill>
              </a:rPr>
              <a:t>Posvađali ste se sa nekim</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i="1" dirty="0">
                <a:solidFill>
                  <a:srgbClr val="333333"/>
                </a:solidFill>
              </a:rPr>
              <a:t>maglovito</a:t>
            </a:r>
            <a:r>
              <a:rPr lang="en-US" altLang="de-DE" sz="2400" i="1" dirty="0">
                <a:solidFill>
                  <a:srgbClr val="333333"/>
                </a:solidFill>
              </a:rPr>
              <a:t> </a:t>
            </a:r>
            <a:r>
              <a:rPr lang="hr-HR" altLang="de-DE" sz="2400" dirty="0">
                <a:solidFill>
                  <a:srgbClr val="333333"/>
                </a:solidFill>
              </a:rPr>
              <a:t>se sećate da </a:t>
            </a:r>
            <a:r>
              <a:rPr lang="de-DE" altLang="de-DE" sz="2400" dirty="0">
                <a:solidFill>
                  <a:srgbClr val="333333"/>
                </a:solidFill>
              </a:rPr>
              <a:t>V</a:t>
            </a:r>
            <a:r>
              <a:rPr lang="hr-HR" altLang="de-DE" sz="2400" dirty="0">
                <a:solidFill>
                  <a:srgbClr val="333333"/>
                </a:solidFill>
              </a:rPr>
              <a:t>as je ta osoba opsovala.</a:t>
            </a:r>
            <a:r>
              <a:rPr lang="en-US" altLang="de-DE" sz="2400" dirty="0">
                <a:solidFill>
                  <a:srgbClr val="333333"/>
                </a:solidFill>
              </a:rPr>
              <a:t> </a:t>
            </a:r>
            <a:r>
              <a:rPr lang="hr-HR" altLang="de-DE" sz="2400" dirty="0">
                <a:solidFill>
                  <a:srgbClr val="333333"/>
                </a:solidFill>
              </a:rPr>
              <a:t>Razmotrite mogućnost da </a:t>
            </a:r>
            <a:r>
              <a:rPr lang="de-DE" altLang="de-DE" sz="2400" dirty="0">
                <a:solidFill>
                  <a:srgbClr val="333333"/>
                </a:solidFill>
              </a:rPr>
              <a:t>V</a:t>
            </a:r>
            <a:r>
              <a:rPr lang="hr-HR" altLang="de-DE" sz="2400" dirty="0">
                <a:solidFill>
                  <a:srgbClr val="333333"/>
                </a:solidFill>
              </a:rPr>
              <a:t>as je Vaše sećanje zavaralo</a:t>
            </a:r>
            <a:r>
              <a:rPr lang="en-US" altLang="de-DE" sz="2400" dirty="0">
                <a:solidFill>
                  <a:srgbClr val="333333"/>
                </a:solidFill>
              </a:rPr>
              <a:t> </a:t>
            </a:r>
            <a:r>
              <a:rPr lang="hr-HR" altLang="de-DE" sz="2400" dirty="0">
                <a:solidFill>
                  <a:srgbClr val="333333"/>
                </a:solidFill>
              </a:rPr>
              <a:t>ili da se pristrasno sećate stvari</a:t>
            </a:r>
            <a:r>
              <a:rPr lang="en-US" altLang="de-DE" sz="2400" dirty="0">
                <a:solidFill>
                  <a:srgbClr val="333333"/>
                </a:solidFill>
              </a:rPr>
              <a:t>. P</a:t>
            </a:r>
            <a:r>
              <a:rPr lang="hr-HR" altLang="de-DE" sz="2400" dirty="0">
                <a:solidFill>
                  <a:srgbClr val="333333"/>
                </a:solidFill>
              </a:rPr>
              <a:t>itajte ljude koji su bili prisutni čega se oni sećaju.</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85</a:t>
            </a:fld>
            <a:endParaRPr lang="de-DE" altLang="de-DE">
              <a:latin typeface="+mn-lt"/>
              <a:ea typeface="+mn-ea"/>
              <a:cs typeface="+mn-cs"/>
            </a:endParaRPr>
          </a:p>
        </p:txBody>
      </p:sp>
    </p:spTree>
    <p:extLst>
      <p:ext uri="{BB962C8B-B14F-4D97-AF65-F5344CB8AC3E}">
        <p14:creationId xmlns:p14="http://schemas.microsoft.com/office/powerpoint/2010/main" val="12429833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86</a:t>
            </a:fld>
            <a:endParaRPr lang="de-DE" altLang="de-DE">
              <a:latin typeface="+mn-lt"/>
              <a:ea typeface="+mn-ea"/>
              <a:cs typeface="+mn-cs"/>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Primer</a:t>
            </a:r>
            <a:r>
              <a:rPr lang="de-DE" altLang="de-DE" sz="2000" dirty="0">
                <a:solidFill>
                  <a:srgbClr val="004992"/>
                </a:solidFill>
              </a:rPr>
              <a:t>: </a:t>
            </a:r>
            <a:r>
              <a:rPr lang="de-DE" altLang="de-DE" sz="2000" dirty="0">
                <a:solidFill>
                  <a:srgbClr val="333333"/>
                </a:solidFill>
              </a:rPr>
              <a:t>Filip </a:t>
            </a:r>
            <a:r>
              <a:rPr lang="hr-HR" altLang="de-DE" sz="2000" dirty="0">
                <a:solidFill>
                  <a:srgbClr val="333333"/>
                </a:solidFill>
              </a:rPr>
              <a:t>je uveren da mu je neko ukrao bicikl</a:t>
            </a:r>
            <a:r>
              <a:rPr lang="de-DE"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Okolnosti</a:t>
            </a:r>
            <a:r>
              <a:rPr lang="de-DE" altLang="de-DE" sz="2000" dirty="0">
                <a:solidFill>
                  <a:srgbClr val="004992"/>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 Umesto toga</a:t>
            </a:r>
            <a:r>
              <a:rPr lang="de-DE" altLang="de-DE" sz="2000" dirty="0">
                <a:solidFill>
                  <a:srgbClr val="333333"/>
                </a:solidFill>
              </a:rPr>
              <a:t> </a:t>
            </a:r>
            <a:r>
              <a:rPr lang="hr-HR" altLang="de-DE" sz="2000" dirty="0">
                <a:solidFill>
                  <a:srgbClr val="333333"/>
                </a:solidFill>
              </a:rPr>
              <a:t>ugledao je svoj bicikl kako stoji ispred samousluge na uglu. Malo je falilo da pozove policiju i obavesti ih da je lopov u prodavnici. Za njega je ovo još jedan dokaz zavere protiv njega</a:t>
            </a:r>
            <a:r>
              <a:rPr lang="de-DE" altLang="de-DE" sz="2000" dirty="0">
                <a:solidFill>
                  <a:srgbClr val="333333"/>
                </a:solidFill>
              </a:rPr>
              <a:t>,</a:t>
            </a:r>
            <a:r>
              <a:rPr lang="hr-HR" altLang="de-DE" sz="2000" dirty="0">
                <a:solidFill>
                  <a:srgbClr val="333333"/>
                </a:solidFill>
              </a:rPr>
              <a:t> jer mu je pre 3</a:t>
            </a:r>
            <a:r>
              <a:rPr lang="de-DE" altLang="de-DE" sz="2000" dirty="0">
                <a:solidFill>
                  <a:srgbClr val="333333"/>
                </a:solidFill>
              </a:rPr>
              <a:t> </a:t>
            </a:r>
            <a:r>
              <a:rPr lang="hr-HR" altLang="de-DE" sz="2000" dirty="0">
                <a:solidFill>
                  <a:srgbClr val="333333"/>
                </a:solidFill>
              </a:rPr>
              <a:t>nedelje neko ukr</a:t>
            </a:r>
            <a:r>
              <a:rPr lang="de-DE" altLang="de-DE" sz="2000" dirty="0">
                <a:solidFill>
                  <a:srgbClr val="333333"/>
                </a:solidFill>
              </a:rPr>
              <a:t>a</a:t>
            </a:r>
            <a:r>
              <a:rPr lang="sr-Latn-CS" altLang="de-DE" sz="2000" dirty="0">
                <a:solidFill>
                  <a:srgbClr val="333333"/>
                </a:solidFill>
              </a:rPr>
              <a:t>o</a:t>
            </a:r>
            <a:r>
              <a:rPr lang="hr-HR" altLang="de-DE" sz="2000" dirty="0">
                <a:solidFill>
                  <a:srgbClr val="333333"/>
                </a:solidFill>
              </a:rPr>
              <a:t> novčanik.</a:t>
            </a:r>
            <a:endParaRPr lang="de-DE" altLang="de-DE" sz="2000" dirty="0">
              <a:solidFill>
                <a:srgbClr val="333333"/>
              </a:solidFill>
            </a:endParaRPr>
          </a:p>
          <a:p>
            <a:pPr lvl="0" defTabSz="449263" fontAlgn="base">
              <a:lnSpc>
                <a:spcPct val="100000"/>
              </a:lnSpc>
              <a:spcBef>
                <a:spcPts val="1200"/>
              </a:spcBef>
            </a:pPr>
            <a:r>
              <a:rPr lang="hr-HR" altLang="de-DE" sz="2000" dirty="0">
                <a:solidFill>
                  <a:srgbClr val="004992"/>
                </a:solidFill>
              </a:rPr>
              <a:t>Ali</a:t>
            </a:r>
            <a:r>
              <a:rPr lang="de-DE" altLang="de-DE" sz="2000" dirty="0">
                <a:solidFill>
                  <a:srgbClr val="004992"/>
                </a:solidFill>
              </a:rPr>
              <a:t>: </a:t>
            </a:r>
            <a:r>
              <a:rPr lang="hr-HR" altLang="de-DE" sz="2000" dirty="0">
                <a:solidFill>
                  <a:srgbClr val="333333"/>
                </a:solidFill>
              </a:rPr>
              <a:t>U telefonskoj govornici</a:t>
            </a:r>
            <a:r>
              <a:rPr lang="de-DE" altLang="de-DE" sz="2000" dirty="0">
                <a:solidFill>
                  <a:srgbClr val="333333"/>
                </a:solidFill>
              </a:rPr>
              <a:t> Filip</a:t>
            </a:r>
            <a:r>
              <a:rPr lang="sr-Latn-CS" altLang="de-DE" sz="2000" dirty="0">
                <a:solidFill>
                  <a:srgbClr val="333333"/>
                </a:solidFill>
              </a:rPr>
              <a:t> slučajno</a:t>
            </a:r>
            <a:r>
              <a:rPr lang="de-DE" altLang="de-DE" sz="2000" dirty="0">
                <a:solidFill>
                  <a:srgbClr val="333333"/>
                </a:solidFill>
              </a:rPr>
              <a:t> </a:t>
            </a:r>
            <a:r>
              <a:rPr lang="hr-HR" altLang="de-DE" sz="2000" dirty="0">
                <a:solidFill>
                  <a:srgbClr val="333333"/>
                </a:solidFill>
              </a:rPr>
              <a:t>stavlja ruku u džep i nalazi ključeve lanca za bicikl. Tom prilikom mu ponovo dolazi u sećanje</a:t>
            </a:r>
            <a:r>
              <a:rPr lang="de-DE" altLang="de-DE" sz="2000" dirty="0">
                <a:solidFill>
                  <a:srgbClr val="333333"/>
                </a:solidFill>
              </a:rPr>
              <a:t> </a:t>
            </a:r>
            <a:r>
              <a:rPr lang="hr-HR" altLang="de-DE" sz="2000" dirty="0">
                <a:solidFill>
                  <a:srgbClr val="333333"/>
                </a:solidFill>
              </a:rPr>
              <a:t>da je on sam juče ostavio bicikl ipred samousluge.</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87</a:t>
            </a:fld>
            <a:endParaRPr lang="de-DE" altLang="de-DE">
              <a:latin typeface="+mn-lt"/>
              <a:ea typeface="+mn-ea"/>
              <a:cs typeface="+mn-cs"/>
            </a:endParaRPr>
          </a:p>
        </p:txBody>
      </p:sp>
    </p:spTree>
    <p:extLst>
      <p:ext uri="{BB962C8B-B14F-4D97-AF65-F5344CB8AC3E}">
        <p14:creationId xmlns:p14="http://schemas.microsoft.com/office/powerpoint/2010/main" val="3744359707"/>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449263" fontAlgn="base">
              <a:lnSpc>
                <a:spcPct val="100000"/>
              </a:lnSpc>
              <a:spcBef>
                <a:spcPts val="1200"/>
              </a:spcBef>
            </a:pPr>
            <a:r>
              <a:rPr lang="hr-HR" altLang="de-DE" sz="2000" dirty="0">
                <a:solidFill>
                  <a:srgbClr val="333333"/>
                </a:solidFill>
              </a:rPr>
              <a:t>U psihozi postoji opasnost da se čovek</a:t>
            </a:r>
            <a:r>
              <a:rPr lang="en-AU" altLang="de-DE" sz="2000" dirty="0">
                <a:solidFill>
                  <a:srgbClr val="333333"/>
                </a:solidFill>
              </a:rPr>
              <a:t> </a:t>
            </a:r>
            <a:r>
              <a:rPr lang="hr-HR" altLang="de-DE" sz="2000" dirty="0">
                <a:solidFill>
                  <a:srgbClr val="333333"/>
                </a:solidFill>
              </a:rPr>
              <a:t>seti nečeg što se uopšte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Primer</a:t>
            </a:r>
            <a:r>
              <a:rPr lang="de-DE" altLang="de-DE" sz="2000" dirty="0">
                <a:solidFill>
                  <a:srgbClr val="004992"/>
                </a:solidFill>
              </a:rPr>
              <a:t>: </a:t>
            </a:r>
            <a:r>
              <a:rPr lang="de-DE" altLang="de-DE" sz="2000" dirty="0">
                <a:solidFill>
                  <a:srgbClr val="333333"/>
                </a:solidFill>
              </a:rPr>
              <a:t>Filip </a:t>
            </a:r>
            <a:r>
              <a:rPr lang="hr-HR" altLang="de-DE" sz="2000" dirty="0">
                <a:solidFill>
                  <a:srgbClr val="333333"/>
                </a:solidFill>
              </a:rPr>
              <a:t>je uveren da mu je neko ukrao bicikl</a:t>
            </a:r>
            <a:r>
              <a:rPr lang="de-DE" altLang="de-DE" sz="2000" dirty="0">
                <a:solidFill>
                  <a:srgbClr val="333333"/>
                </a:solidFill>
              </a:rPr>
              <a:t>.</a:t>
            </a:r>
          </a:p>
          <a:p>
            <a:pPr lvl="0" defTabSz="449263" fontAlgn="base">
              <a:lnSpc>
                <a:spcPct val="100000"/>
              </a:lnSpc>
              <a:spcBef>
                <a:spcPts val="1200"/>
              </a:spcBef>
            </a:pPr>
            <a:r>
              <a:rPr lang="hr-HR" altLang="de-DE" sz="2000" dirty="0">
                <a:solidFill>
                  <a:srgbClr val="004992"/>
                </a:solidFill>
              </a:rPr>
              <a:t>Okolnosti</a:t>
            </a:r>
            <a:r>
              <a:rPr lang="de-DE" altLang="de-DE" sz="2000" dirty="0">
                <a:solidFill>
                  <a:srgbClr val="004992"/>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 Umesto toga</a:t>
            </a:r>
            <a:r>
              <a:rPr lang="de-DE" altLang="de-DE" sz="2000" dirty="0">
                <a:solidFill>
                  <a:srgbClr val="333333"/>
                </a:solidFill>
              </a:rPr>
              <a:t> </a:t>
            </a:r>
            <a:r>
              <a:rPr lang="hr-HR" altLang="de-DE" sz="2000" dirty="0">
                <a:solidFill>
                  <a:srgbClr val="333333"/>
                </a:solidFill>
              </a:rPr>
              <a:t>ugledao je svoj bicikl kako stoji ispred samousluge na uglu. Malo je falilo da pozove policiju i obavesti ih da je lopov u prodavnici. Za njega je ovo još jedan dokaz zavere protiv njega</a:t>
            </a:r>
            <a:r>
              <a:rPr lang="de-DE" altLang="de-DE" sz="2000" dirty="0">
                <a:solidFill>
                  <a:srgbClr val="333333"/>
                </a:solidFill>
              </a:rPr>
              <a:t>,</a:t>
            </a:r>
            <a:r>
              <a:rPr lang="hr-HR" altLang="de-DE" sz="2000" dirty="0">
                <a:solidFill>
                  <a:srgbClr val="333333"/>
                </a:solidFill>
              </a:rPr>
              <a:t> jer mu je pre 3</a:t>
            </a:r>
            <a:r>
              <a:rPr lang="de-DE" altLang="de-DE" sz="2000" dirty="0">
                <a:solidFill>
                  <a:srgbClr val="333333"/>
                </a:solidFill>
              </a:rPr>
              <a:t> </a:t>
            </a:r>
            <a:r>
              <a:rPr lang="hr-HR" altLang="de-DE" sz="2000" dirty="0">
                <a:solidFill>
                  <a:srgbClr val="333333"/>
                </a:solidFill>
              </a:rPr>
              <a:t>nedelje neko ukr</a:t>
            </a:r>
            <a:r>
              <a:rPr lang="de-DE" altLang="de-DE" sz="2000" dirty="0">
                <a:solidFill>
                  <a:srgbClr val="333333"/>
                </a:solidFill>
              </a:rPr>
              <a:t>a</a:t>
            </a:r>
            <a:r>
              <a:rPr lang="sr-Latn-CS" altLang="de-DE" sz="2000" dirty="0">
                <a:solidFill>
                  <a:srgbClr val="333333"/>
                </a:solidFill>
              </a:rPr>
              <a:t>o</a:t>
            </a:r>
            <a:r>
              <a:rPr lang="hr-HR" altLang="de-DE" sz="2000" dirty="0">
                <a:solidFill>
                  <a:srgbClr val="333333"/>
                </a:solidFill>
              </a:rPr>
              <a:t> novčanik.</a:t>
            </a:r>
            <a:endParaRPr lang="de-DE" altLang="de-DE" sz="2000" dirty="0">
              <a:solidFill>
                <a:srgbClr val="333333"/>
              </a:solidFill>
            </a:endParaRPr>
          </a:p>
          <a:p>
            <a:pPr lvl="0" defTabSz="449263" fontAlgn="base">
              <a:lnSpc>
                <a:spcPct val="100000"/>
              </a:lnSpc>
              <a:spcBef>
                <a:spcPts val="1200"/>
              </a:spcBef>
            </a:pPr>
            <a:r>
              <a:rPr lang="hr-HR" altLang="de-DE" sz="2000" dirty="0">
                <a:solidFill>
                  <a:srgbClr val="004992"/>
                </a:solidFill>
              </a:rPr>
              <a:t>Ali</a:t>
            </a:r>
            <a:r>
              <a:rPr lang="de-DE" altLang="de-DE" sz="2000" dirty="0">
                <a:solidFill>
                  <a:srgbClr val="004992"/>
                </a:solidFill>
              </a:rPr>
              <a:t>: </a:t>
            </a:r>
            <a:r>
              <a:rPr lang="hr-HR" altLang="de-DE" sz="2000" dirty="0">
                <a:solidFill>
                  <a:srgbClr val="333333"/>
                </a:solidFill>
              </a:rPr>
              <a:t>U telefonskoj govornici</a:t>
            </a:r>
            <a:r>
              <a:rPr lang="de-DE" altLang="de-DE" sz="2000" dirty="0">
                <a:solidFill>
                  <a:srgbClr val="333333"/>
                </a:solidFill>
              </a:rPr>
              <a:t> Filip</a:t>
            </a:r>
            <a:r>
              <a:rPr lang="sr-Latn-CS" altLang="de-DE" sz="2000" dirty="0">
                <a:solidFill>
                  <a:srgbClr val="333333"/>
                </a:solidFill>
              </a:rPr>
              <a:t> slučajno</a:t>
            </a:r>
            <a:r>
              <a:rPr lang="de-DE" altLang="de-DE" sz="2000" dirty="0">
                <a:solidFill>
                  <a:srgbClr val="333333"/>
                </a:solidFill>
              </a:rPr>
              <a:t> </a:t>
            </a:r>
            <a:r>
              <a:rPr lang="hr-HR" altLang="de-DE" sz="2000" dirty="0">
                <a:solidFill>
                  <a:srgbClr val="333333"/>
                </a:solidFill>
              </a:rPr>
              <a:t>stavlja ruku u džep i nalazi ključeve lanca za bicikl. Tom prilikom mu ponovo dolazi u sećanje</a:t>
            </a:r>
            <a:r>
              <a:rPr lang="de-DE" altLang="de-DE" sz="2000" dirty="0">
                <a:solidFill>
                  <a:srgbClr val="333333"/>
                </a:solidFill>
              </a:rPr>
              <a:t> </a:t>
            </a:r>
            <a:r>
              <a:rPr lang="hr-HR" altLang="de-DE" sz="2000" dirty="0">
                <a:solidFill>
                  <a:srgbClr val="333333"/>
                </a:solidFill>
              </a:rPr>
              <a:t>da je on sam juče ostavio bicikl ipred samousluge.</a:t>
            </a:r>
            <a:endParaRPr lang="de-DE" altLang="de-DE" sz="2000" dirty="0">
              <a:solidFill>
                <a:srgbClr val="333333"/>
              </a:solidFill>
            </a:endParaRPr>
          </a:p>
          <a:p>
            <a:pPr lvl="0" defTabSz="449263" fontAlgn="base">
              <a:lnSpc>
                <a:spcPct val="100000"/>
              </a:lnSpc>
              <a:spcBef>
                <a:spcPts val="1200"/>
              </a:spcBef>
              <a:buClr>
                <a:srgbClr val="006699"/>
              </a:buClr>
            </a:pPr>
            <a:r>
              <a:rPr lang="hr-HR" altLang="de-DE" sz="2000" dirty="0">
                <a:solidFill>
                  <a:srgbClr val="333333"/>
                </a:solidFill>
              </a:rPr>
              <a:t>Lažna sećanja često nastaju u stanjima straha ili velikog stresa. Pre nego što donesete važne zaključke: dobro razmislite da li su </a:t>
            </a:r>
            <a:r>
              <a:rPr lang="de-DE" altLang="de-DE" sz="2000" dirty="0">
                <a:solidFill>
                  <a:srgbClr val="333333"/>
                </a:solidFill>
              </a:rPr>
              <a:t>V</a:t>
            </a:r>
            <a:r>
              <a:rPr lang="hr-HR" altLang="de-DE" sz="2000" dirty="0">
                <a:solidFill>
                  <a:srgbClr val="333333"/>
                </a:solidFill>
              </a:rPr>
              <a:t>aše pretpostavke objektivne i osnovane! Imajte pritom na umu: lažna sećanja su obično bleđa od ispravnih sećanja.</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88</a:t>
            </a:fld>
            <a:endParaRPr lang="de-DE" altLang="de-DE">
              <a:latin typeface="+mn-lt"/>
              <a:ea typeface="+mn-ea"/>
              <a:cs typeface="+mn-cs"/>
            </a:endParaRPr>
          </a:p>
        </p:txBody>
      </p:sp>
    </p:spTree>
    <p:extLst>
      <p:ext uri="{BB962C8B-B14F-4D97-AF65-F5344CB8AC3E}">
        <p14:creationId xmlns:p14="http://schemas.microsoft.com/office/powerpoint/2010/main" val="280649696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5 – Pamćenje</a:t>
            </a:r>
          </a:p>
        </p:txBody>
      </p:sp>
      <p:sp>
        <p:nvSpPr>
          <p:cNvPr id="4" name="Slide Number Placeholder 3"/>
          <p:cNvSpPr>
            <a:spLocks noGrp="1"/>
          </p:cNvSpPr>
          <p:nvPr>
            <p:ph type="sldNum" sz="quarter" idx="12"/>
          </p:nvPr>
        </p:nvSpPr>
        <p:spPr/>
        <p:txBody>
          <a:bodyPr/>
          <a:lstStyle/>
          <a:p>
            <a:pPr>
              <a:defRPr/>
            </a:pPr>
            <a:fld id="{192A7C0D-FF29-4818-BC38-B26C16D61B70}" type="slidenum">
              <a:rPr lang="de-DE" altLang="de-DE" smtClean="0">
                <a:latin typeface="+mn-lt"/>
                <a:ea typeface="+mn-ea"/>
                <a:cs typeface="+mn-cs"/>
              </a:rPr>
              <a:pPr>
                <a:defRPr/>
              </a:pPr>
              <a:t>89</a:t>
            </a:fld>
            <a:endParaRPr lang="de-DE" alt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66640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cs typeface="+mn-cs"/>
              </a:rPr>
              <a:t>Metakognitivni trening 5 – Pamćenje</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8A96420D-3779-48A5-B96E-81AEA599046B}" type="slidenum">
              <a:rPr lang="de-DE" altLang="de-DE" smtClean="0">
                <a:latin typeface="+mn-lt"/>
                <a:ea typeface="+mn-ea"/>
                <a:cs typeface="+mn-cs"/>
              </a:rPr>
              <a:pPr>
                <a:defRPr/>
              </a:pPr>
              <a:t>90</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99530238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4340</Words>
  <Application>Microsoft Office PowerPoint</Application>
  <PresentationFormat>Benutzerdefiniert</PresentationFormat>
  <Paragraphs>862</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Wingdings</vt:lpstr>
      <vt:lpstr>Calibri Light</vt:lpstr>
      <vt:lpstr>Symbol</vt:lpstr>
      <vt:lpstr>Wingdings</vt:lpstr>
      <vt:lpstr>Arial</vt:lpstr>
      <vt:lpstr>Times New Roman</vt:lpstr>
      <vt:lpstr>Calibri</vt:lpstr>
      <vt:lpstr>UKE_PPT-Vorlage_16zu9</vt:lpstr>
      <vt:lpstr>MKT 5 A – Pamćenje</vt:lpstr>
      <vt:lpstr>Pamćenje</vt:lpstr>
      <vt:lpstr>Pamćenje</vt:lpstr>
      <vt:lpstr>Pamćenje</vt:lpstr>
      <vt:lpstr>Pamćenje</vt:lpstr>
      <vt:lpstr>Pamćenje</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Kako mogu nešto bolje upamtiti?</vt:lpstr>
      <vt:lpstr>Da li svi mi vidimo i pamtimo isto?</vt:lpstr>
      <vt:lpstr>Obratite pažnju na razlike u bojama i veličinama detalja na slikama! Ima li stvari koje su umetnici različito predstavili ili ih izostavili?</vt:lpstr>
      <vt:lpstr>Svaka osoba doživljava stvari drugačije! Kao na ovim slikama: Isti predeo se posmatra ali naslikan je na različite načine!</vt:lpstr>
      <vt:lpstr>Zadatak</vt:lpstr>
      <vt:lpstr>Zadatak</vt:lpstr>
      <vt:lpstr>Zadatak</vt:lpstr>
      <vt:lpstr>PowerPoint-Präsentation</vt:lpstr>
      <vt:lpstr>Na plaži Šta je bilo prikazano? Koliko ste u to sigurni?</vt:lpstr>
      <vt:lpstr>Na plaži</vt:lpstr>
      <vt:lpstr>PowerPoint-Präsentation</vt:lpstr>
      <vt:lpstr>Železnička stanica Šta je bilo na slici? Koliko ste u to sigurni?</vt:lpstr>
      <vt:lpstr>Železnička stanica</vt:lpstr>
      <vt:lpstr>Lažna sećanja!</vt:lpstr>
      <vt:lpstr>Lažna sećanja!</vt:lpstr>
      <vt:lpstr>Lažna sećanja!</vt:lpstr>
      <vt:lpstr>Vrste grešaka u pamćenju</vt:lpstr>
      <vt:lpstr>Vrste grešaka u pamćenju</vt:lpstr>
      <vt:lpstr>Vrste grešaka u pamćenju</vt:lpstr>
      <vt:lpstr>Vrste grešaka u pamćenju</vt:lpstr>
      <vt:lpstr>Lažna sećanja!</vt:lpstr>
      <vt:lpstr>Lažna sećanja!</vt:lpstr>
      <vt:lpstr>Lažna sećanja!</vt:lpstr>
      <vt:lpstr>Lažna sećanja!</vt:lpstr>
      <vt:lpstr>Zašto ovo radimo?</vt:lpstr>
      <vt:lpstr>Zašto ovo radimo?</vt:lpstr>
      <vt:lpstr>Zašto ovo radimo?</vt:lpstr>
      <vt:lpstr>Kako greške u sećanju pogoduju netačnim tumačenjima u psihozi – primeri</vt:lpstr>
      <vt:lpstr>Zadatak 2</vt:lpstr>
      <vt:lpstr>Zadatak 2</vt:lpstr>
      <vt:lpstr>PowerPoint-Präsentation</vt:lpstr>
      <vt:lpstr>Kiosk Šta nije bilo na slici? Koliko ste u to sigurni?</vt:lpstr>
      <vt:lpstr>Kiosk</vt:lpstr>
      <vt:lpstr>PowerPoint-Präsentation</vt:lpstr>
      <vt:lpstr>Bašta Šta nije bilo na slici? Koliko ste u to sigurni?</vt:lpstr>
      <vt:lpstr>Bašta</vt:lpstr>
      <vt:lpstr>opciono: video-klip</vt:lpstr>
      <vt:lpstr>PowerPoint-Präsentation</vt:lpstr>
      <vt:lpstr>Bujica ideja (“brainstorming”)</vt:lpstr>
      <vt:lpstr>Učionica Šta nije bilo na slici? Koliko ste u to sigurni?</vt:lpstr>
      <vt:lpstr>Učionica</vt:lpstr>
      <vt:lpstr>PowerPoint-Präsentation</vt:lpstr>
      <vt:lpstr>Ribolovac Šta nije bilo na slici? Koliko ste u to sigurni?</vt:lpstr>
      <vt:lpstr>Ribolovac</vt:lpstr>
      <vt:lpstr>PowerPoint-Präsentation</vt:lpstr>
      <vt:lpstr>Bujica ideja (“brainstorming”)</vt:lpstr>
      <vt:lpstr>Raskrsnica Šta nije bilo na slici? Koliko ste u to sigurni?</vt:lpstr>
      <vt:lpstr>Raskrsnica</vt:lpstr>
      <vt:lpstr>PowerPoint-Präsentation</vt:lpstr>
      <vt:lpstr>Bujica ideja (“brainstorming”)</vt:lpstr>
      <vt:lpstr>Dečje igralište Šta je prikazano na slici? Koliko ste u to sigurni?</vt:lpstr>
      <vt:lpstr>Dečje igralište</vt:lpstr>
      <vt:lpstr>PowerPoint-Präsentation</vt:lpstr>
      <vt:lpstr>Venčanje Šta nije bilo na slici? Koliko ste u to sigurni?</vt:lpstr>
      <vt:lpstr>Venčanje</vt:lpstr>
      <vt:lpstr>PowerPoint-Präsentation</vt:lpstr>
      <vt:lpstr>Fudbal Šta nije bilo na slici? Koliko ste u to sigurni?</vt:lpstr>
      <vt:lpstr>Fudbal</vt:lpstr>
      <vt:lpstr>PowerPoint-Präsentation</vt:lpstr>
      <vt:lpstr>Sletanje na Mesec Šta nije bilo na slici? Koliko ste u to sigurni?</vt:lpstr>
      <vt:lpstr>Sletanje na Mesec</vt:lpstr>
      <vt:lpstr>PowerPoint-Präsentation</vt:lpstr>
      <vt:lpstr>Spasilačka akcija Šta nije bilo na slici? Koliko ste u to sigurni?</vt:lpstr>
      <vt:lpstr>Spasilačka akcija</vt:lpstr>
      <vt:lpstr>PowerPoint-Präsentation</vt:lpstr>
      <vt:lpstr>Bujica ideja (“brainstorming”)</vt:lpstr>
      <vt:lpstr>Izgradnja puta Šta je prikazano na slici? Koliko ste u to sigurni?</vt:lpstr>
      <vt:lpstr>Izgradnja puta</vt:lpstr>
      <vt:lpstr>Primena u svakodnevnom životu</vt:lpstr>
      <vt:lpstr>Primena u svakodnevnom životu</vt:lpstr>
      <vt:lpstr>Primena u svakodnevnom životu</vt:lpstr>
      <vt:lpstr>Kakve to veze ima sa psihozom?</vt:lpstr>
      <vt:lpstr>Kakve to veze ima sa psihozom?</vt:lpstr>
      <vt:lpstr>Kakve to veze ima sa psihozom?</vt:lpstr>
      <vt:lpstr>Hvala na pažnji!</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377</cp:revision>
  <cp:lastPrinted>1601-01-01T00:00:00Z</cp:lastPrinted>
  <dcterms:created xsi:type="dcterms:W3CDTF">2004-06-30T16:15:23Z</dcterms:created>
  <dcterms:modified xsi:type="dcterms:W3CDTF">2025-01-09T22:37:53Z</dcterms:modified>
</cp:coreProperties>
</file>