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2" r:id="rId1"/>
  </p:sldMasterIdLst>
  <p:notesMasterIdLst>
    <p:notesMasterId r:id="rId124"/>
  </p:notesMasterIdLst>
  <p:handoutMasterIdLst>
    <p:handoutMasterId r:id="rId125"/>
  </p:handoutMasterIdLst>
  <p:sldIdLst>
    <p:sldId id="793" r:id="rId2"/>
    <p:sldId id="376" r:id="rId3"/>
    <p:sldId id="761" r:id="rId4"/>
    <p:sldId id="777" r:id="rId5"/>
    <p:sldId id="776" r:id="rId6"/>
    <p:sldId id="757" r:id="rId7"/>
    <p:sldId id="780" r:id="rId8"/>
    <p:sldId id="779" r:id="rId9"/>
    <p:sldId id="778" r:id="rId10"/>
    <p:sldId id="763" r:id="rId11"/>
    <p:sldId id="781" r:id="rId12"/>
    <p:sldId id="576" r:id="rId13"/>
    <p:sldId id="383" r:id="rId14"/>
    <p:sldId id="384" r:id="rId15"/>
    <p:sldId id="764" r:id="rId16"/>
    <p:sldId id="542" r:id="rId17"/>
    <p:sldId id="543" r:id="rId18"/>
    <p:sldId id="563" r:id="rId19"/>
    <p:sldId id="718" r:id="rId20"/>
    <p:sldId id="546" r:id="rId21"/>
    <p:sldId id="547" r:id="rId22"/>
    <p:sldId id="745" r:id="rId23"/>
    <p:sldId id="784" r:id="rId24"/>
    <p:sldId id="783" r:id="rId25"/>
    <p:sldId id="782" r:id="rId26"/>
    <p:sldId id="395" r:id="rId27"/>
    <p:sldId id="396" r:id="rId28"/>
    <p:sldId id="397" r:id="rId29"/>
    <p:sldId id="753" r:id="rId30"/>
    <p:sldId id="754" r:id="rId31"/>
    <p:sldId id="755" r:id="rId32"/>
    <p:sldId id="756" r:id="rId33"/>
    <p:sldId id="402" r:id="rId34"/>
    <p:sldId id="403" r:id="rId35"/>
    <p:sldId id="404" r:id="rId36"/>
    <p:sldId id="405" r:id="rId37"/>
    <p:sldId id="774" r:id="rId38"/>
    <p:sldId id="568" r:id="rId39"/>
    <p:sldId id="569" r:id="rId40"/>
    <p:sldId id="420" r:id="rId41"/>
    <p:sldId id="421" r:id="rId42"/>
    <p:sldId id="434" r:id="rId43"/>
    <p:sldId id="435" r:id="rId44"/>
    <p:sldId id="438" r:id="rId45"/>
    <p:sldId id="439" r:id="rId46"/>
    <p:sldId id="749" r:id="rId47"/>
    <p:sldId id="750" r:id="rId48"/>
    <p:sldId id="564" r:id="rId49"/>
    <p:sldId id="565" r:id="rId50"/>
    <p:sldId id="723" r:id="rId51"/>
    <p:sldId id="786" r:id="rId52"/>
    <p:sldId id="785" r:id="rId53"/>
    <p:sldId id="651" r:id="rId54"/>
    <p:sldId id="652" r:id="rId55"/>
    <p:sldId id="653" r:id="rId56"/>
    <p:sldId id="654" r:id="rId57"/>
    <p:sldId id="655" r:id="rId58"/>
    <p:sldId id="656" r:id="rId59"/>
    <p:sldId id="657" r:id="rId60"/>
    <p:sldId id="658" r:id="rId61"/>
    <p:sldId id="659" r:id="rId62"/>
    <p:sldId id="660" r:id="rId63"/>
    <p:sldId id="661" r:id="rId64"/>
    <p:sldId id="662" r:id="rId65"/>
    <p:sldId id="663" r:id="rId66"/>
    <p:sldId id="664" r:id="rId67"/>
    <p:sldId id="665" r:id="rId68"/>
    <p:sldId id="666" r:id="rId69"/>
    <p:sldId id="667" r:id="rId70"/>
    <p:sldId id="668" r:id="rId71"/>
    <p:sldId id="669" r:id="rId72"/>
    <p:sldId id="670" r:id="rId73"/>
    <p:sldId id="671" r:id="rId74"/>
    <p:sldId id="672" r:id="rId75"/>
    <p:sldId id="673" r:id="rId76"/>
    <p:sldId id="674" r:id="rId77"/>
    <p:sldId id="675" r:id="rId78"/>
    <p:sldId id="676" r:id="rId79"/>
    <p:sldId id="677" r:id="rId80"/>
    <p:sldId id="678" r:id="rId81"/>
    <p:sldId id="679" r:id="rId82"/>
    <p:sldId id="680" r:id="rId83"/>
    <p:sldId id="681" r:id="rId84"/>
    <p:sldId id="682" r:id="rId85"/>
    <p:sldId id="683" r:id="rId86"/>
    <p:sldId id="684" r:id="rId87"/>
    <p:sldId id="685" r:id="rId88"/>
    <p:sldId id="686" r:id="rId89"/>
    <p:sldId id="687" r:id="rId90"/>
    <p:sldId id="688" r:id="rId91"/>
    <p:sldId id="689" r:id="rId92"/>
    <p:sldId id="690" r:id="rId93"/>
    <p:sldId id="691" r:id="rId94"/>
    <p:sldId id="726" r:id="rId95"/>
    <p:sldId id="788" r:id="rId96"/>
    <p:sldId id="787" r:id="rId97"/>
    <p:sldId id="695" r:id="rId98"/>
    <p:sldId id="696" r:id="rId99"/>
    <p:sldId id="697" r:id="rId100"/>
    <p:sldId id="698" r:id="rId101"/>
    <p:sldId id="699" r:id="rId102"/>
    <p:sldId id="700" r:id="rId103"/>
    <p:sldId id="701" r:id="rId104"/>
    <p:sldId id="702" r:id="rId105"/>
    <p:sldId id="703" r:id="rId106"/>
    <p:sldId id="704" r:id="rId107"/>
    <p:sldId id="705" r:id="rId108"/>
    <p:sldId id="706" r:id="rId109"/>
    <p:sldId id="707" r:id="rId110"/>
    <p:sldId id="708" r:id="rId111"/>
    <p:sldId id="709" r:id="rId112"/>
    <p:sldId id="710" r:id="rId113"/>
    <p:sldId id="769" r:id="rId114"/>
    <p:sldId id="791" r:id="rId115"/>
    <p:sldId id="790" r:id="rId116"/>
    <p:sldId id="789" r:id="rId117"/>
    <p:sldId id="752" r:id="rId118"/>
    <p:sldId id="792" r:id="rId119"/>
    <p:sldId id="775" r:id="rId120"/>
    <p:sldId id="765" r:id="rId121"/>
    <p:sldId id="766" r:id="rId122"/>
    <p:sldId id="767" r:id="rId123"/>
  </p:sldIdLst>
  <p:sldSz cx="12195175" cy="6858000"/>
  <p:notesSz cx="7099300" cy="10234613"/>
  <p:embeddedFontLst>
    <p:embeddedFont>
      <p:font typeface="Calibri" panose="020F0502020204030204" pitchFamily="34" charset="0"/>
      <p:regular r:id="rId126"/>
      <p:bold r:id="rId127"/>
      <p:italic r:id="rId128"/>
      <p:boldItalic r:id="rId129"/>
    </p:embeddedFont>
    <p:embeddedFont>
      <p:font typeface="Calibri Light" panose="020F0302020204030204" pitchFamily="34" charset="0"/>
      <p:regular r:id="rId130"/>
      <p:italic r:id="rId131"/>
    </p:embeddedFont>
  </p:embeddedFontLst>
  <p:defaultTextStyle>
    <a:defPPr>
      <a:defRPr lang="de-DE"/>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4065">
          <p15:clr>
            <a:srgbClr val="A4A3A4"/>
          </p15:clr>
        </p15:guide>
        <p15:guide id="2" pos="192">
          <p15:clr>
            <a:srgbClr val="A4A3A4"/>
          </p15:clr>
        </p15:guide>
        <p15:guide id="3" pos="2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99"/>
    <a:srgbClr val="006699"/>
    <a:srgbClr val="66CCFF"/>
    <a:srgbClr val="33CCFF"/>
    <a:srgbClr val="FFFF00"/>
    <a:srgbClr val="DDDDDD"/>
    <a:srgbClr val="C0C0C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5" autoAdjust="0"/>
    <p:restoredTop sz="94421" autoAdjust="0"/>
  </p:normalViewPr>
  <p:slideViewPr>
    <p:cSldViewPr>
      <p:cViewPr varScale="1">
        <p:scale>
          <a:sx n="67" d="100"/>
          <a:sy n="67" d="100"/>
        </p:scale>
        <p:origin x="688" y="44"/>
      </p:cViewPr>
      <p:guideLst>
        <p:guide orient="horz" pos="4065"/>
        <p:guide pos="19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657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3.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font" Target="fonts/font1.fntdata"/><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5.fntdata"/><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1026"/>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1027"/>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1028"/>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1029"/>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3EF6323E-3F9C-4B03-9D45-26046B7D47D8}" type="slidenum">
              <a:rPr lang="en-GB" altLang="de-DE"/>
              <a:pPr/>
              <a:t>‹Nr.›</a:t>
            </a:fld>
            <a:endParaRPr lang="en-GB" altLang="de-DE"/>
          </a:p>
        </p:txBody>
      </p:sp>
    </p:spTree>
    <p:extLst>
      <p:ext uri="{BB962C8B-B14F-4D97-AF65-F5344CB8AC3E}">
        <p14:creationId xmlns:p14="http://schemas.microsoft.com/office/powerpoint/2010/main" val="1837073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800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902CF612-0ABD-4EE0-A435-3A03869A1D32}" type="slidenum">
              <a:rPr lang="en-US" altLang="de-DE"/>
              <a:pPr/>
              <a:t>‹Nr.›</a:t>
            </a:fld>
            <a:endParaRPr lang="en-US" altLang="de-DE"/>
          </a:p>
        </p:txBody>
      </p:sp>
    </p:spTree>
    <p:extLst>
      <p:ext uri="{BB962C8B-B14F-4D97-AF65-F5344CB8AC3E}">
        <p14:creationId xmlns:p14="http://schemas.microsoft.com/office/powerpoint/2010/main" val="12337684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EF28A4-5B26-4266-B69B-7F8841817A26}" type="slidenum">
              <a:rPr lang="en-US" altLang="de-DE" sz="1300"/>
              <a:pPr eaLnBrk="1" hangingPunct="1">
                <a:spcBef>
                  <a:spcPct val="0"/>
                </a:spcBef>
              </a:pPr>
              <a:t>2</a:t>
            </a:fld>
            <a:endParaRPr lang="en-US" altLang="de-DE" sz="1300"/>
          </a:p>
        </p:txBody>
      </p:sp>
      <p:sp>
        <p:nvSpPr>
          <p:cNvPr id="130051" name="Rectangle 2"/>
          <p:cNvSpPr>
            <a:spLocks noGrp="1" noRot="1" noChangeAspect="1" noChangeArrowheads="1" noTextEdit="1"/>
          </p:cNvSpPr>
          <p:nvPr>
            <p:ph type="sldImg"/>
          </p:nvPr>
        </p:nvSpPr>
        <p:spPr>
          <a:xfrm>
            <a:off x="138113" y="768350"/>
            <a:ext cx="6823075"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83630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7BB7A9C-6269-4674-80C0-A4E7B282A29E}" type="slidenum">
              <a:rPr lang="en-US" altLang="de-DE" sz="1300"/>
              <a:pPr algn="r" eaLnBrk="1" hangingPunct="1">
                <a:spcBef>
                  <a:spcPct val="0"/>
                </a:spcBef>
              </a:pPr>
              <a:t>3</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8019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7BB7A9C-6269-4674-80C0-A4E7B282A29E}" type="slidenum">
              <a:rPr lang="en-US" altLang="de-DE" sz="1300"/>
              <a:pPr algn="r" eaLnBrk="1" hangingPunct="1">
                <a:spcBef>
                  <a:spcPct val="0"/>
                </a:spcBef>
              </a:pPr>
              <a:t>4</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8019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7BB7A9C-6269-4674-80C0-A4E7B282A29E}" type="slidenum">
              <a:rPr lang="en-US" altLang="de-DE" sz="1300"/>
              <a:pPr algn="r" eaLnBrk="1" hangingPunct="1">
                <a:spcBef>
                  <a:spcPct val="0"/>
                </a:spcBef>
              </a:pPr>
              <a:t>5</a:t>
            </a:fld>
            <a:endParaRPr lang="en-US" altLang="de-DE" sz="1300"/>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8019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140048-A1CD-4220-A1D3-80E9847CC56D}" type="slidenum">
              <a:rPr lang="en-US" altLang="de-DE" sz="1300"/>
              <a:pPr algn="r" eaLnBrk="1" hangingPunct="1">
                <a:spcBef>
                  <a:spcPct val="0"/>
                </a:spcBef>
              </a:pPr>
              <a:t>6</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599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140048-A1CD-4220-A1D3-80E9847CC56D}" type="slidenum">
              <a:rPr lang="en-US" altLang="de-DE" sz="1300"/>
              <a:pPr algn="r" eaLnBrk="1" hangingPunct="1">
                <a:spcBef>
                  <a:spcPct val="0"/>
                </a:spcBef>
              </a:pPr>
              <a:t>7</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599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140048-A1CD-4220-A1D3-80E9847CC56D}" type="slidenum">
              <a:rPr lang="en-US" altLang="de-DE" sz="1300"/>
              <a:pPr algn="r" eaLnBrk="1" hangingPunct="1">
                <a:spcBef>
                  <a:spcPct val="0"/>
                </a:spcBef>
              </a:pPr>
              <a:t>8</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599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140048-A1CD-4220-A1D3-80E9847CC56D}" type="slidenum">
              <a:rPr lang="en-US" altLang="de-DE" sz="1300"/>
              <a:pPr algn="r" eaLnBrk="1" hangingPunct="1">
                <a:spcBef>
                  <a:spcPct val="0"/>
                </a:spcBef>
              </a:pPr>
              <a:t>9</a:t>
            </a:fld>
            <a:endParaRPr lang="en-US" altLang="de-DE" sz="1300"/>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9599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6B7FDF-5CA2-4A78-A088-F53D29E45CC1}" type="slidenum">
              <a:rPr lang="en-US" altLang="de-DE" sz="1300"/>
              <a:pPr eaLnBrk="1" hangingPunct="1">
                <a:spcBef>
                  <a:spcPct val="0"/>
                </a:spcBef>
              </a:pPr>
              <a:t>10</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8896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6B7FDF-5CA2-4A78-A088-F53D29E45CC1}" type="slidenum">
              <a:rPr lang="en-US" altLang="de-DE" sz="1300"/>
              <a:pPr eaLnBrk="1" hangingPunct="1">
                <a:spcBef>
                  <a:spcPct val="0"/>
                </a:spcBef>
              </a:pPr>
              <a:t>11</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8896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626F5B-A78F-4325-8916-C046E4B51B7B}" type="slidenum">
              <a:rPr lang="en-US" altLang="de-DE" sz="1300"/>
              <a:pPr eaLnBrk="1" hangingPunct="1">
                <a:spcBef>
                  <a:spcPct val="0"/>
                </a:spcBef>
              </a:pPr>
              <a:t>12</a:t>
            </a:fld>
            <a:endParaRPr lang="en-US"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7470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C842195-5147-421C-B186-FE925E59E0C5}" type="slidenum">
              <a:rPr lang="en-US" altLang="de-DE" sz="1300"/>
              <a:pPr eaLnBrk="1" hangingPunct="1">
                <a:spcBef>
                  <a:spcPct val="0"/>
                </a:spcBef>
              </a:pPr>
              <a:t>13</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3503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7D678B-AAA3-438B-92A4-013B2B7329FC}" type="slidenum">
              <a:rPr lang="en-US" altLang="de-DE" sz="1300"/>
              <a:pPr eaLnBrk="1" hangingPunct="1">
                <a:spcBef>
                  <a:spcPct val="0"/>
                </a:spcBef>
              </a:pPr>
              <a:t>14</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40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0F6800D-9D8E-4141-8855-577B0ACE49E4}" type="slidenum">
              <a:rPr lang="en-US" altLang="de-DE" sz="1300"/>
              <a:pPr eaLnBrk="1" hangingPunct="1">
                <a:spcBef>
                  <a:spcPct val="0"/>
                </a:spcBef>
              </a:pPr>
              <a:t>15</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33900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5CE2C8-2B76-48A4-86EC-04F9EE491E27}" type="slidenum">
              <a:rPr lang="en-US" altLang="de-DE" sz="1300"/>
              <a:pPr eaLnBrk="1" hangingPunct="1">
                <a:spcBef>
                  <a:spcPct val="0"/>
                </a:spcBef>
              </a:pPr>
              <a:t>16</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1367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9809095-D080-4EE2-8B08-2550825DB7BE}" type="slidenum">
              <a:rPr lang="en-US" altLang="de-DE" sz="1300"/>
              <a:pPr eaLnBrk="1" hangingPunct="1">
                <a:spcBef>
                  <a:spcPct val="0"/>
                </a:spcBef>
              </a:pPr>
              <a:t>17</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2237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E6C067-F002-488A-AE4A-31AF59F215DB}" type="slidenum">
              <a:rPr lang="en-US" altLang="de-DE" sz="1300"/>
              <a:pPr eaLnBrk="1" hangingPunct="1">
                <a:spcBef>
                  <a:spcPct val="0"/>
                </a:spcBef>
              </a:pPr>
              <a:t>18</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64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24093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42B2BC5-5AB9-4B47-965D-13CBD700FD1C}" type="slidenum">
              <a:rPr lang="en-US" altLang="de-DE" sz="1300"/>
              <a:pPr eaLnBrk="1" hangingPunct="1">
                <a:spcBef>
                  <a:spcPct val="0"/>
                </a:spcBef>
              </a:pPr>
              <a:t>19</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6996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DDCA3DC-B06B-4DD9-B071-F2B87846B745}" type="slidenum">
              <a:rPr lang="en-US" altLang="de-DE" sz="1300"/>
              <a:pPr eaLnBrk="1" hangingPunct="1">
                <a:spcBef>
                  <a:spcPct val="0"/>
                </a:spcBef>
              </a:pPr>
              <a:t>20</a:t>
            </a:fld>
            <a:endParaRPr lang="en-US" altLang="de-DE" sz="1300"/>
          </a:p>
        </p:txBody>
      </p:sp>
      <p:sp>
        <p:nvSpPr>
          <p:cNvPr id="148483" name="Rectangle 2"/>
          <p:cNvSpPr>
            <a:spLocks noGrp="1" noRot="1" noChangeAspect="1" noChangeArrowheads="1" noTextEdit="1"/>
          </p:cNvSpPr>
          <p:nvPr>
            <p:ph type="sldImg"/>
          </p:nvPr>
        </p:nvSpPr>
        <p:spPr>
          <a:xfrm>
            <a:off x="138113" y="768350"/>
            <a:ext cx="6823075"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14954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619CF3-B0D2-4FD9-AF34-616FCD294812}"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5161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C4099D-0502-4C0E-A3EB-4C1C3DB2E735}" type="slidenum">
              <a:rPr lang="de-DE" altLang="de-DE" sz="1300"/>
              <a:pPr algn="r" eaLnBrk="1" hangingPunct="1">
                <a:spcBef>
                  <a:spcPct val="0"/>
                </a:spcBef>
              </a:pPr>
              <a:t>22</a:t>
            </a:fld>
            <a:endParaRPr lang="de-DE" altLang="de-DE" sz="1300"/>
          </a:p>
        </p:txBody>
      </p:sp>
      <p:sp>
        <p:nvSpPr>
          <p:cNvPr id="1536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C02092-E855-4A98-A34F-2635D385F14F}" type="slidenum">
              <a:rPr lang="en-US" altLang="de-DE" sz="1300"/>
              <a:pPr algn="r" eaLnBrk="1" hangingPunct="1">
                <a:spcBef>
                  <a:spcPct val="0"/>
                </a:spcBef>
              </a:pPr>
              <a:t>22</a:t>
            </a:fld>
            <a:endParaRPr lang="en-US" altLang="de-DE" sz="1300"/>
          </a:p>
        </p:txBody>
      </p:sp>
      <p:sp>
        <p:nvSpPr>
          <p:cNvPr id="153604" name="Rectangle 2"/>
          <p:cNvSpPr>
            <a:spLocks noGrp="1" noRot="1" noChangeAspect="1" noChangeArrowheads="1" noTextEdit="1"/>
          </p:cNvSpPr>
          <p:nvPr>
            <p:ph type="sldImg"/>
          </p:nvPr>
        </p:nvSpPr>
        <p:spPr>
          <a:xfrm>
            <a:off x="138113" y="768350"/>
            <a:ext cx="6823075" cy="3836988"/>
          </a:xfrm>
          <a:ln/>
        </p:spPr>
      </p:sp>
      <p:sp>
        <p:nvSpPr>
          <p:cNvPr id="1536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105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C4099D-0502-4C0E-A3EB-4C1C3DB2E735}" type="slidenum">
              <a:rPr lang="de-DE" altLang="de-DE" sz="1300"/>
              <a:pPr algn="r" eaLnBrk="1" hangingPunct="1">
                <a:spcBef>
                  <a:spcPct val="0"/>
                </a:spcBef>
              </a:pPr>
              <a:t>23</a:t>
            </a:fld>
            <a:endParaRPr lang="de-DE" altLang="de-DE" sz="1300"/>
          </a:p>
        </p:txBody>
      </p:sp>
      <p:sp>
        <p:nvSpPr>
          <p:cNvPr id="1536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C02092-E855-4A98-A34F-2635D385F14F}" type="slidenum">
              <a:rPr lang="en-US" altLang="de-DE" sz="1300"/>
              <a:pPr algn="r" eaLnBrk="1" hangingPunct="1">
                <a:spcBef>
                  <a:spcPct val="0"/>
                </a:spcBef>
              </a:pPr>
              <a:t>23</a:t>
            </a:fld>
            <a:endParaRPr lang="en-US" altLang="de-DE" sz="1300"/>
          </a:p>
        </p:txBody>
      </p:sp>
      <p:sp>
        <p:nvSpPr>
          <p:cNvPr id="153604" name="Rectangle 2"/>
          <p:cNvSpPr>
            <a:spLocks noGrp="1" noRot="1" noChangeAspect="1" noChangeArrowheads="1" noTextEdit="1"/>
          </p:cNvSpPr>
          <p:nvPr>
            <p:ph type="sldImg"/>
          </p:nvPr>
        </p:nvSpPr>
        <p:spPr>
          <a:xfrm>
            <a:off x="138113" y="768350"/>
            <a:ext cx="6823075" cy="3836988"/>
          </a:xfrm>
          <a:ln/>
        </p:spPr>
      </p:sp>
      <p:sp>
        <p:nvSpPr>
          <p:cNvPr id="1536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105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C4099D-0502-4C0E-A3EB-4C1C3DB2E735}" type="slidenum">
              <a:rPr lang="de-DE" altLang="de-DE" sz="1300"/>
              <a:pPr algn="r" eaLnBrk="1" hangingPunct="1">
                <a:spcBef>
                  <a:spcPct val="0"/>
                </a:spcBef>
              </a:pPr>
              <a:t>24</a:t>
            </a:fld>
            <a:endParaRPr lang="de-DE" altLang="de-DE" sz="1300"/>
          </a:p>
        </p:txBody>
      </p:sp>
      <p:sp>
        <p:nvSpPr>
          <p:cNvPr id="1536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C02092-E855-4A98-A34F-2635D385F14F}" type="slidenum">
              <a:rPr lang="en-US" altLang="de-DE" sz="1300"/>
              <a:pPr algn="r" eaLnBrk="1" hangingPunct="1">
                <a:spcBef>
                  <a:spcPct val="0"/>
                </a:spcBef>
              </a:pPr>
              <a:t>24</a:t>
            </a:fld>
            <a:endParaRPr lang="en-US" altLang="de-DE" sz="1300"/>
          </a:p>
        </p:txBody>
      </p:sp>
      <p:sp>
        <p:nvSpPr>
          <p:cNvPr id="153604" name="Rectangle 2"/>
          <p:cNvSpPr>
            <a:spLocks noGrp="1" noRot="1" noChangeAspect="1" noChangeArrowheads="1" noTextEdit="1"/>
          </p:cNvSpPr>
          <p:nvPr>
            <p:ph type="sldImg"/>
          </p:nvPr>
        </p:nvSpPr>
        <p:spPr>
          <a:xfrm>
            <a:off x="138113" y="768350"/>
            <a:ext cx="6823075" cy="3836988"/>
          </a:xfrm>
          <a:ln/>
        </p:spPr>
      </p:sp>
      <p:sp>
        <p:nvSpPr>
          <p:cNvPr id="1536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105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C4099D-0502-4C0E-A3EB-4C1C3DB2E735}" type="slidenum">
              <a:rPr lang="de-DE" altLang="de-DE" sz="1300"/>
              <a:pPr algn="r" eaLnBrk="1" hangingPunct="1">
                <a:spcBef>
                  <a:spcPct val="0"/>
                </a:spcBef>
              </a:pPr>
              <a:t>25</a:t>
            </a:fld>
            <a:endParaRPr lang="de-DE" altLang="de-DE" sz="1300"/>
          </a:p>
        </p:txBody>
      </p:sp>
      <p:sp>
        <p:nvSpPr>
          <p:cNvPr id="15360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4C02092-E855-4A98-A34F-2635D385F14F}" type="slidenum">
              <a:rPr lang="en-US" altLang="de-DE" sz="1300"/>
              <a:pPr algn="r" eaLnBrk="1" hangingPunct="1">
                <a:spcBef>
                  <a:spcPct val="0"/>
                </a:spcBef>
              </a:pPr>
              <a:t>25</a:t>
            </a:fld>
            <a:endParaRPr lang="en-US" altLang="de-DE" sz="1300"/>
          </a:p>
        </p:txBody>
      </p:sp>
      <p:sp>
        <p:nvSpPr>
          <p:cNvPr id="153604" name="Rectangle 2"/>
          <p:cNvSpPr>
            <a:spLocks noGrp="1" noRot="1" noChangeAspect="1" noChangeArrowheads="1" noTextEdit="1"/>
          </p:cNvSpPr>
          <p:nvPr>
            <p:ph type="sldImg"/>
          </p:nvPr>
        </p:nvSpPr>
        <p:spPr>
          <a:xfrm>
            <a:off x="138113" y="768350"/>
            <a:ext cx="6823075" cy="3836988"/>
          </a:xfrm>
          <a:ln/>
        </p:spPr>
      </p:sp>
      <p:sp>
        <p:nvSpPr>
          <p:cNvPr id="1536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91105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465B7A7-B1EA-4103-81EE-7614C73F9F0E}" type="slidenum">
              <a:rPr lang="en-US" altLang="de-DE" sz="1300"/>
              <a:pPr eaLnBrk="1" hangingPunct="1">
                <a:spcBef>
                  <a:spcPct val="0"/>
                </a:spcBef>
              </a:pPr>
              <a:t>26</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8782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CB1E5B6-212D-4292-9DC5-4CF61B7B920F}" type="slidenum">
              <a:rPr lang="en-US" altLang="de-DE" sz="1300"/>
              <a:pPr eaLnBrk="1" hangingPunct="1">
                <a:spcBef>
                  <a:spcPct val="0"/>
                </a:spcBef>
              </a:pPr>
              <a:t>27</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15520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B958FE8-1736-4EA1-9DE8-465CC0B3E999}" type="slidenum">
              <a:rPr lang="en-US" altLang="de-DE" sz="1300"/>
              <a:pPr eaLnBrk="1" hangingPunct="1">
                <a:spcBef>
                  <a:spcPct val="0"/>
                </a:spcBef>
              </a:pPr>
              <a:t>28</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5452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2F28E55-0026-4EE4-BD49-1C8F15C446C7}" type="slidenum">
              <a:rPr lang="en-US" altLang="de-DE" sz="1300"/>
              <a:pPr algn="r" eaLnBrk="1" hangingPunct="1">
                <a:spcBef>
                  <a:spcPct val="0"/>
                </a:spcBef>
              </a:pPr>
              <a:t>29</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412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147ECBA-A831-4E12-ABD1-AED062722EA9}" type="slidenum">
              <a:rPr lang="en-US" altLang="de-DE" sz="1300"/>
              <a:pPr algn="r" eaLnBrk="1" hangingPunct="1">
                <a:spcBef>
                  <a:spcPct val="0"/>
                </a:spcBef>
              </a:pPr>
              <a:t>30</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1777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03AB5F4-151E-4221-98FE-E784BF37C487}" type="slidenum">
              <a:rPr lang="de-DE" altLang="de-DE" sz="1300"/>
              <a:pPr algn="r" eaLnBrk="1" hangingPunct="1">
                <a:spcBef>
                  <a:spcPct val="0"/>
                </a:spcBef>
              </a:pPr>
              <a:t>31</a:t>
            </a:fld>
            <a:endParaRPr lang="de-DE"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FBEFF8D-20F3-44C0-A261-690F1BDC1A8D}" type="slidenum">
              <a:rPr lang="en-US" altLang="de-DE" sz="1300"/>
              <a:pPr algn="r" eaLnBrk="1" hangingPunct="1">
                <a:spcBef>
                  <a:spcPct val="0"/>
                </a:spcBef>
              </a:pPr>
              <a:t>31</a:t>
            </a:fld>
            <a:endParaRPr lang="en-US" altLang="de-DE" sz="1300"/>
          </a:p>
        </p:txBody>
      </p:sp>
      <p:sp>
        <p:nvSpPr>
          <p:cNvPr id="159748" name="Rectangle 2"/>
          <p:cNvSpPr>
            <a:spLocks noGrp="1" noRot="1" noChangeAspect="1" noChangeArrowheads="1" noTextEdit="1"/>
          </p:cNvSpPr>
          <p:nvPr>
            <p:ph type="sldImg"/>
          </p:nvPr>
        </p:nvSpPr>
        <p:spPr>
          <a:xfrm>
            <a:off x="138113" y="768350"/>
            <a:ext cx="6823075" cy="3836988"/>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46365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31BF15E-BB36-491C-B450-B262FAED1ADA}" type="slidenum">
              <a:rPr lang="de-DE" altLang="de-DE" sz="1300"/>
              <a:pPr algn="r" eaLnBrk="1" hangingPunct="1">
                <a:spcBef>
                  <a:spcPct val="0"/>
                </a:spcBef>
              </a:pPr>
              <a:t>32</a:t>
            </a:fld>
            <a:endParaRPr lang="de-DE"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30C3BD2-1020-4680-B003-361BF3C19B21}" type="slidenum">
              <a:rPr lang="en-US" altLang="de-DE" sz="1300"/>
              <a:pPr algn="r" eaLnBrk="1" hangingPunct="1">
                <a:spcBef>
                  <a:spcPct val="0"/>
                </a:spcBef>
              </a:pPr>
              <a:t>32</a:t>
            </a:fld>
            <a:endParaRPr lang="en-US" altLang="de-DE" sz="1300"/>
          </a:p>
        </p:txBody>
      </p:sp>
      <p:sp>
        <p:nvSpPr>
          <p:cNvPr id="160772" name="Rectangle 2"/>
          <p:cNvSpPr>
            <a:spLocks noGrp="1" noRot="1" noChangeAspect="1" noChangeArrowheads="1" noTextEdit="1"/>
          </p:cNvSpPr>
          <p:nvPr>
            <p:ph type="sldImg"/>
          </p:nvPr>
        </p:nvSpPr>
        <p:spPr>
          <a:xfrm>
            <a:off x="138113" y="768350"/>
            <a:ext cx="6823075"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22" tIns="49511" rIns="99022" bIns="49511"/>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04508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1DDB50-8FD8-4CDA-AF75-F68863849604}" type="slidenum">
              <a:rPr lang="en-US" altLang="de-DE" sz="1300"/>
              <a:pPr eaLnBrk="1" hangingPunct="1">
                <a:spcBef>
                  <a:spcPct val="0"/>
                </a:spcBef>
              </a:pPr>
              <a:t>33</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20536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4A452CB-97BB-409A-9CC1-CC9549A68156}" type="slidenum">
              <a:rPr lang="en-US" altLang="de-DE" sz="1300"/>
              <a:pPr eaLnBrk="1" hangingPunct="1">
                <a:spcBef>
                  <a:spcPct val="0"/>
                </a:spcBef>
              </a:pPr>
              <a:t>34</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609096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06646A-1884-49A4-ADCD-E4C6EDD763EF}" type="slidenum">
              <a:rPr lang="en-US" altLang="de-DE" sz="1300"/>
              <a:pPr eaLnBrk="1" hangingPunct="1">
                <a:spcBef>
                  <a:spcPct val="0"/>
                </a:spcBef>
              </a:pPr>
              <a:t>35</a:t>
            </a:fld>
            <a:endParaRPr lang="en-US" altLang="de-DE" sz="1300"/>
          </a:p>
        </p:txBody>
      </p:sp>
      <p:sp>
        <p:nvSpPr>
          <p:cNvPr id="163843" name="Rectangle 2"/>
          <p:cNvSpPr>
            <a:spLocks noGrp="1" noRot="1" noChangeAspect="1" noChangeArrowheads="1" noTextEdit="1"/>
          </p:cNvSpPr>
          <p:nvPr>
            <p:ph type="sldImg"/>
          </p:nvPr>
        </p:nvSpPr>
        <p:spPr>
          <a:xfrm>
            <a:off x="138113" y="768350"/>
            <a:ext cx="6823075" cy="3836988"/>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77549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D07DB6-5609-428A-B48F-6D26CD1F8CAC}" type="slidenum">
              <a:rPr lang="en-US" altLang="de-DE" sz="1300"/>
              <a:pPr eaLnBrk="1" hangingPunct="1">
                <a:spcBef>
                  <a:spcPct val="0"/>
                </a:spcBef>
              </a:pPr>
              <a:t>36</a:t>
            </a:fld>
            <a:endParaRPr lang="en-US" altLang="de-DE" sz="1300"/>
          </a:p>
        </p:txBody>
      </p:sp>
      <p:sp>
        <p:nvSpPr>
          <p:cNvPr id="164867" name="Rectangle 2"/>
          <p:cNvSpPr>
            <a:spLocks noGrp="1" noRot="1" noChangeAspect="1" noChangeArrowheads="1" noTextEdit="1"/>
          </p:cNvSpPr>
          <p:nvPr>
            <p:ph type="sldImg"/>
          </p:nvPr>
        </p:nvSpPr>
        <p:spPr>
          <a:xfrm>
            <a:off x="138113" y="768350"/>
            <a:ext cx="6823075" cy="3836988"/>
          </a:xfrm>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07888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D747D90-92F2-4D91-91FE-46BDE5506173}" type="slidenum">
              <a:rPr lang="en-US" altLang="de-DE" sz="1300"/>
              <a:pPr eaLnBrk="1" hangingPunct="1">
                <a:spcBef>
                  <a:spcPct val="0"/>
                </a:spcBef>
              </a:pPr>
              <a:t>38</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29004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B85D525-1C49-4711-9F6B-413430ACE137}" type="slidenum">
              <a:rPr lang="en-US" altLang="de-DE" sz="1300"/>
              <a:pPr eaLnBrk="1" hangingPunct="1">
                <a:spcBef>
                  <a:spcPct val="0"/>
                </a:spcBef>
              </a:pPr>
              <a:t>39</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447722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660CCA2-74C0-417B-8C82-E22C67EAC16F}" type="slidenum">
              <a:rPr lang="en-US" altLang="de-DE" sz="1300"/>
              <a:pPr eaLnBrk="1" hangingPunct="1">
                <a:spcBef>
                  <a:spcPct val="0"/>
                </a:spcBef>
              </a:pPr>
              <a:t>40</a:t>
            </a:fld>
            <a:endParaRPr lang="en-US" altLang="de-DE" sz="1300"/>
          </a:p>
        </p:txBody>
      </p:sp>
      <p:sp>
        <p:nvSpPr>
          <p:cNvPr id="168963" name="Rectangle 1026"/>
          <p:cNvSpPr>
            <a:spLocks noGrp="1" noRot="1" noChangeAspect="1" noChangeArrowheads="1" noTextEdit="1"/>
          </p:cNvSpPr>
          <p:nvPr>
            <p:ph type="sldImg"/>
          </p:nvPr>
        </p:nvSpPr>
        <p:spPr>
          <a:xfrm>
            <a:off x="138113" y="768350"/>
            <a:ext cx="6823075" cy="3836988"/>
          </a:xfrm>
          <a:ln/>
        </p:spPr>
      </p:sp>
      <p:sp>
        <p:nvSpPr>
          <p:cNvPr id="1689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02463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44F4EC-2155-4FE9-9B37-E4AE4A5CF83C}" type="slidenum">
              <a:rPr lang="en-US" altLang="de-DE" sz="1300"/>
              <a:pPr eaLnBrk="1" hangingPunct="1">
                <a:spcBef>
                  <a:spcPct val="0"/>
                </a:spcBef>
              </a:pPr>
              <a:t>41</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7417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8867802-D601-4028-BE8A-52702345FA5B}" type="slidenum">
              <a:rPr lang="en-US" altLang="de-DE" sz="1300"/>
              <a:pPr eaLnBrk="1" hangingPunct="1">
                <a:spcBef>
                  <a:spcPct val="0"/>
                </a:spcBef>
              </a:pPr>
              <a:t>42</a:t>
            </a:fld>
            <a:endParaRPr lang="en-US" altLang="de-DE" sz="1300"/>
          </a:p>
        </p:txBody>
      </p:sp>
      <p:sp>
        <p:nvSpPr>
          <p:cNvPr id="171011" name="Rectangle 1026"/>
          <p:cNvSpPr>
            <a:spLocks noGrp="1" noRot="1" noChangeAspect="1" noChangeArrowheads="1" noTextEdit="1"/>
          </p:cNvSpPr>
          <p:nvPr>
            <p:ph type="sldImg"/>
          </p:nvPr>
        </p:nvSpPr>
        <p:spPr>
          <a:xfrm>
            <a:off x="138113" y="768350"/>
            <a:ext cx="6823075" cy="3836988"/>
          </a:xfrm>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24806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13ABA7-CE76-4D96-8A0F-3619E608BB65}" type="slidenum">
              <a:rPr lang="en-US" altLang="de-DE" sz="1300"/>
              <a:pPr eaLnBrk="1" hangingPunct="1">
                <a:spcBef>
                  <a:spcPct val="0"/>
                </a:spcBef>
              </a:pPr>
              <a:t>43</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109939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AF6BC4-44BD-4C54-AB83-B20A7514BA1B}" type="slidenum">
              <a:rPr lang="en-US" altLang="de-DE" sz="1300"/>
              <a:pPr eaLnBrk="1" hangingPunct="1">
                <a:spcBef>
                  <a:spcPct val="0"/>
                </a:spcBef>
              </a:pPr>
              <a:t>44</a:t>
            </a:fld>
            <a:endParaRPr lang="en-US" altLang="de-DE" sz="1300"/>
          </a:p>
        </p:txBody>
      </p:sp>
      <p:sp>
        <p:nvSpPr>
          <p:cNvPr id="173059" name="Rectangle 1026"/>
          <p:cNvSpPr>
            <a:spLocks noGrp="1" noRot="1" noChangeAspect="1" noChangeArrowheads="1" noTextEdit="1"/>
          </p:cNvSpPr>
          <p:nvPr>
            <p:ph type="sldImg"/>
          </p:nvPr>
        </p:nvSpPr>
        <p:spPr>
          <a:xfrm>
            <a:off x="138113" y="768350"/>
            <a:ext cx="6823075" cy="3836988"/>
          </a:xfrm>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80449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204D3E3-73B6-4ACD-AA5D-0DFF88881E91}" type="slidenum">
              <a:rPr lang="en-US" altLang="de-DE" sz="1300"/>
              <a:pPr eaLnBrk="1" hangingPunct="1">
                <a:spcBef>
                  <a:spcPct val="0"/>
                </a:spcBef>
              </a:pPr>
              <a:t>45</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06427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6169C03-615D-4EFA-BCE7-80BEB871B065}" type="slidenum">
              <a:rPr lang="de-DE" altLang="de-DE" sz="1300"/>
              <a:pPr algn="r" eaLnBrk="1" hangingPunct="1">
                <a:spcBef>
                  <a:spcPct val="0"/>
                </a:spcBef>
              </a:pPr>
              <a:t>46</a:t>
            </a:fld>
            <a:endParaRPr lang="de-DE" altLang="de-DE" sz="1300"/>
          </a:p>
        </p:txBody>
      </p:sp>
      <p:sp>
        <p:nvSpPr>
          <p:cNvPr id="17510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A2DFB7-F210-4E81-AD9F-D09DC57DF3F3}" type="slidenum">
              <a:rPr lang="en-US" altLang="de-DE" sz="1300"/>
              <a:pPr algn="r" eaLnBrk="1" hangingPunct="1">
                <a:spcBef>
                  <a:spcPct val="0"/>
                </a:spcBef>
              </a:pPr>
              <a:t>46</a:t>
            </a:fld>
            <a:endParaRPr lang="en-US" altLang="de-DE" sz="1300"/>
          </a:p>
        </p:txBody>
      </p:sp>
      <p:sp>
        <p:nvSpPr>
          <p:cNvPr id="175108" name="Rectangle 2"/>
          <p:cNvSpPr>
            <a:spLocks noGrp="1" noRot="1" noChangeAspect="1" noChangeArrowheads="1" noTextEdit="1"/>
          </p:cNvSpPr>
          <p:nvPr>
            <p:ph type="sldImg"/>
          </p:nvPr>
        </p:nvSpPr>
        <p:spPr>
          <a:xfrm>
            <a:off x="138113" y="768350"/>
            <a:ext cx="6823075" cy="3836988"/>
          </a:xfrm>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454108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C5F90E4-616D-4278-9678-A009538687D3}" type="slidenum">
              <a:rPr lang="de-DE" altLang="de-DE" sz="1300"/>
              <a:pPr algn="r" eaLnBrk="1" hangingPunct="1">
                <a:spcBef>
                  <a:spcPct val="0"/>
                </a:spcBef>
              </a:pPr>
              <a:t>47</a:t>
            </a:fld>
            <a:endParaRPr lang="de-DE" altLang="de-DE" sz="1300"/>
          </a:p>
        </p:txBody>
      </p:sp>
      <p:sp>
        <p:nvSpPr>
          <p:cNvPr id="17613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D1BF5CC-D697-4657-8CAD-2CE351B8CC4D}" type="slidenum">
              <a:rPr lang="en-US" altLang="de-DE" sz="1300"/>
              <a:pPr algn="r" eaLnBrk="1" hangingPunct="1">
                <a:spcBef>
                  <a:spcPct val="0"/>
                </a:spcBef>
              </a:pPr>
              <a:t>47</a:t>
            </a:fld>
            <a:endParaRPr lang="en-US" altLang="de-DE" sz="1300"/>
          </a:p>
        </p:txBody>
      </p:sp>
      <p:sp>
        <p:nvSpPr>
          <p:cNvPr id="176132" name="Rectangle 2"/>
          <p:cNvSpPr>
            <a:spLocks noGrp="1" noRot="1" noChangeAspect="1" noChangeArrowheads="1" noTextEdit="1"/>
          </p:cNvSpPr>
          <p:nvPr>
            <p:ph type="sldImg"/>
          </p:nvPr>
        </p:nvSpPr>
        <p:spPr>
          <a:xfrm>
            <a:off x="138113" y="768350"/>
            <a:ext cx="6823075" cy="3836988"/>
          </a:xfrm>
          <a:ln/>
        </p:spPr>
      </p:sp>
      <p:sp>
        <p:nvSpPr>
          <p:cNvPr id="176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93209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B19C77-B7F6-4FA8-A503-A0A871F86ACF}" type="slidenum">
              <a:rPr lang="en-US" altLang="de-DE" sz="1300"/>
              <a:pPr eaLnBrk="1" hangingPunct="1">
                <a:spcBef>
                  <a:spcPct val="0"/>
                </a:spcBef>
              </a:pPr>
              <a:t>48</a:t>
            </a:fld>
            <a:endParaRPr lang="en-US" altLang="de-DE" sz="1300"/>
          </a:p>
        </p:txBody>
      </p:sp>
      <p:sp>
        <p:nvSpPr>
          <p:cNvPr id="177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7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55753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04A4F89-D382-4DC1-A769-4A8FE107289C}" type="slidenum">
              <a:rPr lang="en-US" altLang="de-DE" sz="1300"/>
              <a:pPr eaLnBrk="1" hangingPunct="1">
                <a:spcBef>
                  <a:spcPct val="0"/>
                </a:spcBef>
              </a:pPr>
              <a:t>49</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781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4753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46BC73-D087-4EAE-9227-5DE469753BD4}" type="slidenum">
              <a:rPr lang="en-US" altLang="de-DE" sz="1300"/>
              <a:pPr eaLnBrk="1" hangingPunct="1">
                <a:spcBef>
                  <a:spcPct val="0"/>
                </a:spcBef>
              </a:pPr>
              <a:t>50</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1539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46BC73-D087-4EAE-9227-5DE469753BD4}" type="slidenum">
              <a:rPr lang="en-US" altLang="de-DE" sz="1300"/>
              <a:pPr eaLnBrk="1" hangingPunct="1">
                <a:spcBef>
                  <a:spcPct val="0"/>
                </a:spcBef>
              </a:pPr>
              <a:t>51</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1539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46BC73-D087-4EAE-9227-5DE469753BD4}" type="slidenum">
              <a:rPr lang="en-US" altLang="de-DE" sz="1300"/>
              <a:pPr eaLnBrk="1" hangingPunct="1">
                <a:spcBef>
                  <a:spcPct val="0"/>
                </a:spcBef>
              </a:pPr>
              <a:t>52</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21539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C593DA-AF2B-4335-ABAE-64F4E6330AD2}" type="slidenum">
              <a:rPr lang="en-US" altLang="de-DE" sz="1300"/>
              <a:pPr eaLnBrk="1" hangingPunct="1">
                <a:spcBef>
                  <a:spcPct val="0"/>
                </a:spcBef>
              </a:pPr>
              <a:t>53</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2125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3D89A6-39A1-4C70-97FC-F42E303A9584}" type="slidenum">
              <a:rPr lang="en-US" altLang="de-DE" sz="1300"/>
              <a:pPr eaLnBrk="1" hangingPunct="1">
                <a:spcBef>
                  <a:spcPct val="0"/>
                </a:spcBef>
              </a:pPr>
              <a:t>54</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236235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B3AF70-6C4F-454B-8F90-6652DEE143E3}" type="slidenum">
              <a:rPr lang="en-US" altLang="de-DE" sz="1300"/>
              <a:pPr eaLnBrk="1" hangingPunct="1">
                <a:spcBef>
                  <a:spcPct val="0"/>
                </a:spcBef>
              </a:pPr>
              <a:t>55</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360937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83C280-056F-4969-BB0E-9E1A950E7D16}" type="slidenum">
              <a:rPr lang="en-US" altLang="de-DE" sz="1300"/>
              <a:pPr eaLnBrk="1" hangingPunct="1">
                <a:spcBef>
                  <a:spcPct val="0"/>
                </a:spcBef>
              </a:pPr>
              <a:t>56</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0627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6EF83F-4AE0-4E71-9C17-B19E9ADDDCD9}" type="slidenum">
              <a:rPr lang="en-US" altLang="de-DE" sz="1300"/>
              <a:pPr eaLnBrk="1" hangingPunct="1">
                <a:spcBef>
                  <a:spcPct val="0"/>
                </a:spcBef>
              </a:pPr>
              <a:t>57</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875993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774434-EA14-4E36-8469-ADFD6B20DE64}" type="slidenum">
              <a:rPr lang="en-US" altLang="de-DE" sz="1300"/>
              <a:pPr eaLnBrk="1" hangingPunct="1">
                <a:spcBef>
                  <a:spcPct val="0"/>
                </a:spcBef>
              </a:pPr>
              <a:t>58</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34795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82C69E-75B1-4CB6-B70B-080341398CA2}" type="slidenum">
              <a:rPr lang="en-US" altLang="de-DE" sz="1300"/>
              <a:pPr eaLnBrk="1" hangingPunct="1">
                <a:spcBef>
                  <a:spcPct val="0"/>
                </a:spcBef>
              </a:pPr>
              <a:t>59</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706403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34CFEA-54FB-4F6A-B54C-5C2163BDD376}" type="slidenum">
              <a:rPr lang="en-US" altLang="de-DE" sz="1300"/>
              <a:pPr eaLnBrk="1" hangingPunct="1">
                <a:spcBef>
                  <a:spcPct val="0"/>
                </a:spcBef>
              </a:pPr>
              <a:t>60</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67422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A0C8EA7-5264-4077-B8D9-21A30850438E}" type="slidenum">
              <a:rPr lang="en-US" altLang="de-DE" sz="1300"/>
              <a:pPr eaLnBrk="1" hangingPunct="1">
                <a:spcBef>
                  <a:spcPct val="0"/>
                </a:spcBef>
              </a:pPr>
              <a:t>61</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09522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57269F-FE0F-4B51-B4C6-90D1F84B7782}" type="slidenum">
              <a:rPr lang="en-US" altLang="de-DE" sz="1300"/>
              <a:pPr eaLnBrk="1" hangingPunct="1">
                <a:spcBef>
                  <a:spcPct val="0"/>
                </a:spcBef>
              </a:pPr>
              <a:t>62</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875710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0035C0D-EFED-4F6D-A521-C0C92B1CECD6}" type="slidenum">
              <a:rPr lang="en-US" altLang="de-DE" sz="1300"/>
              <a:pPr eaLnBrk="1" hangingPunct="1">
                <a:spcBef>
                  <a:spcPct val="0"/>
                </a:spcBef>
              </a:pPr>
              <a:t>63</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91279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1C935D2-270A-46DB-BD35-50B7716EC4AF}" type="slidenum">
              <a:rPr lang="en-US" altLang="de-DE" sz="1300"/>
              <a:pPr eaLnBrk="1" hangingPunct="1">
                <a:spcBef>
                  <a:spcPct val="0"/>
                </a:spcBef>
              </a:pPr>
              <a:t>64</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867521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9C385E-7FE6-4238-90EB-86C87BBBDFD8}" type="slidenum">
              <a:rPr lang="en-US" altLang="de-DE" sz="1300"/>
              <a:pPr eaLnBrk="1" hangingPunct="1">
                <a:spcBef>
                  <a:spcPct val="0"/>
                </a:spcBef>
              </a:pPr>
              <a:t>65</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48338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8BBAB6-0403-4388-BF3A-A231E1F91396}" type="slidenum">
              <a:rPr lang="en-US" altLang="de-DE" sz="1300"/>
              <a:pPr eaLnBrk="1" hangingPunct="1">
                <a:spcBef>
                  <a:spcPct val="0"/>
                </a:spcBef>
              </a:pPr>
              <a:t>66</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44318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7EEA8DB-83B1-4941-9DDB-CB8C30A262E1}" type="slidenum">
              <a:rPr lang="en-US" altLang="de-DE" sz="1300"/>
              <a:pPr eaLnBrk="1" hangingPunct="1">
                <a:spcBef>
                  <a:spcPct val="0"/>
                </a:spcBef>
              </a:pPr>
              <a:t>67</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348526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0D2C76E-A629-41F9-AD5F-BA52637BB0FE}" type="slidenum">
              <a:rPr lang="en-US" altLang="de-DE" sz="1300"/>
              <a:pPr eaLnBrk="1" hangingPunct="1">
                <a:spcBef>
                  <a:spcPct val="0"/>
                </a:spcBef>
              </a:pPr>
              <a:t>68</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85456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AC2E4F5-C134-4FB6-BB52-3115C2A4CDAD}" type="slidenum">
              <a:rPr lang="en-US" altLang="de-DE" sz="1300"/>
              <a:pPr eaLnBrk="1" hangingPunct="1">
                <a:spcBef>
                  <a:spcPct val="0"/>
                </a:spcBef>
              </a:pPr>
              <a:t>69</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34677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A8DFD5-395C-4FE8-A512-2D57A85BDE61}" type="slidenum">
              <a:rPr lang="en-US" altLang="de-DE" sz="1300"/>
              <a:pPr eaLnBrk="1" hangingPunct="1">
                <a:spcBef>
                  <a:spcPct val="0"/>
                </a:spcBef>
              </a:pPr>
              <a:t>70</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84204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48F940-FB33-4646-8DA4-09817190DA43}" type="slidenum">
              <a:rPr lang="en-US" altLang="de-DE" sz="1300"/>
              <a:pPr eaLnBrk="1" hangingPunct="1">
                <a:spcBef>
                  <a:spcPct val="0"/>
                </a:spcBef>
              </a:pPr>
              <a:t>71</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450163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468EA1-2F74-4492-8A0F-7E57BCBEF55D}" type="slidenum">
              <a:rPr lang="en-US" altLang="de-DE" sz="1300"/>
              <a:pPr eaLnBrk="1" hangingPunct="1">
                <a:spcBef>
                  <a:spcPct val="0"/>
                </a:spcBef>
              </a:pPr>
              <a:t>72</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92474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AE5CF3-FD43-4746-B458-A578280105C7}" type="slidenum">
              <a:rPr lang="en-US" altLang="de-DE" sz="1300"/>
              <a:pPr eaLnBrk="1" hangingPunct="1">
                <a:spcBef>
                  <a:spcPct val="0"/>
                </a:spcBef>
              </a:pPr>
              <a:t>73</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678498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0305F3-B353-4644-A1CF-D40CDCF767AB}" type="slidenum">
              <a:rPr lang="en-US" altLang="de-DE" sz="1300"/>
              <a:pPr eaLnBrk="1" hangingPunct="1">
                <a:spcBef>
                  <a:spcPct val="0"/>
                </a:spcBef>
              </a:pPr>
              <a:t>74</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98462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4C95A6B-3E09-4190-B052-1A9EA5B9748B}" type="slidenum">
              <a:rPr lang="en-US" altLang="de-DE" sz="1300"/>
              <a:pPr eaLnBrk="1" hangingPunct="1">
                <a:spcBef>
                  <a:spcPct val="0"/>
                </a:spcBef>
              </a:pPr>
              <a:t>75</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03483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1146A24-78D7-4D75-9BDA-D7521B4E096D}" type="slidenum">
              <a:rPr lang="en-US" altLang="de-DE" sz="1300"/>
              <a:pPr eaLnBrk="1" hangingPunct="1">
                <a:spcBef>
                  <a:spcPct val="0"/>
                </a:spcBef>
              </a:pPr>
              <a:t>76</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853956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767DC3-6C80-435D-A6F6-61B5329875CE}" type="slidenum">
              <a:rPr lang="en-US" altLang="de-DE" sz="1300"/>
              <a:pPr eaLnBrk="1" hangingPunct="1">
                <a:spcBef>
                  <a:spcPct val="0"/>
                </a:spcBef>
              </a:pPr>
              <a:t>77</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912328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1AD73F-9ACD-413C-94EA-AE87F291526D}" type="slidenum">
              <a:rPr lang="en-US" altLang="de-DE" sz="1300"/>
              <a:pPr eaLnBrk="1" hangingPunct="1">
                <a:spcBef>
                  <a:spcPct val="0"/>
                </a:spcBef>
              </a:pPr>
              <a:t>78</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929919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9D305C-7346-4030-8F22-4D96559148F8}" type="slidenum">
              <a:rPr lang="en-US" altLang="de-DE" sz="1300"/>
              <a:pPr eaLnBrk="1" hangingPunct="1">
                <a:spcBef>
                  <a:spcPct val="0"/>
                </a:spcBef>
              </a:pPr>
              <a:t>79</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6301475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F99D37-6B9D-403C-AB6D-F31DF3490805}" type="slidenum">
              <a:rPr lang="en-US" altLang="de-DE" sz="1300"/>
              <a:pPr eaLnBrk="1" hangingPunct="1">
                <a:spcBef>
                  <a:spcPct val="0"/>
                </a:spcBef>
              </a:pPr>
              <a:t>80</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523979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58604F2-9115-4411-972A-AA2A23DDD815}" type="slidenum">
              <a:rPr lang="en-US" altLang="de-DE" sz="1300"/>
              <a:pPr eaLnBrk="1" hangingPunct="1">
                <a:spcBef>
                  <a:spcPct val="0"/>
                </a:spcBef>
              </a:pPr>
              <a:t>81</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10434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785092F-B022-41B1-8FB8-9D87BAB5828E}" type="slidenum">
              <a:rPr lang="en-US" altLang="de-DE" sz="1300"/>
              <a:pPr eaLnBrk="1" hangingPunct="1">
                <a:spcBef>
                  <a:spcPct val="0"/>
                </a:spcBef>
              </a:pPr>
              <a:t>82</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80065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A0BBE9-16F6-41B7-B484-216339AA3126}" type="slidenum">
              <a:rPr lang="en-US" altLang="de-DE" sz="1300"/>
              <a:pPr eaLnBrk="1" hangingPunct="1">
                <a:spcBef>
                  <a:spcPct val="0"/>
                </a:spcBef>
              </a:pPr>
              <a:t>83</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2211252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18845C-F84F-40D4-8013-A43FF7E634FE}" type="slidenum">
              <a:rPr lang="en-US" altLang="de-DE" sz="1300"/>
              <a:pPr eaLnBrk="1" hangingPunct="1">
                <a:spcBef>
                  <a:spcPct val="0"/>
                </a:spcBef>
              </a:pPr>
              <a:t>84</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07374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FAE0BD6-0B6A-4944-BEB7-805058D6D10D}" type="slidenum">
              <a:rPr lang="en-US" altLang="de-DE" sz="1300"/>
              <a:pPr eaLnBrk="1" hangingPunct="1">
                <a:spcBef>
                  <a:spcPct val="0"/>
                </a:spcBef>
              </a:pPr>
              <a:t>85</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89668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9F4C71-919D-4D2B-885B-EE19C3AC495F}" type="slidenum">
              <a:rPr lang="en-US" altLang="de-DE" sz="1300"/>
              <a:pPr eaLnBrk="1" hangingPunct="1">
                <a:spcBef>
                  <a:spcPct val="0"/>
                </a:spcBef>
              </a:pPr>
              <a:t>86</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585606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57A160-A47D-495B-AAFC-2C813A3F365B}" type="slidenum">
              <a:rPr lang="en-US" altLang="de-DE" sz="1300"/>
              <a:pPr eaLnBrk="1" hangingPunct="1">
                <a:spcBef>
                  <a:spcPct val="0"/>
                </a:spcBef>
              </a:pPr>
              <a:t>87</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6651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0C0500-C087-481D-9D4F-C06EA8A06EB0}" type="slidenum">
              <a:rPr lang="en-US" altLang="de-DE" sz="1300"/>
              <a:pPr eaLnBrk="1" hangingPunct="1">
                <a:spcBef>
                  <a:spcPct val="0"/>
                </a:spcBef>
              </a:pPr>
              <a:t>88</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2010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C892AEB-5F0C-4A0C-9FBD-B8E9F4C5AA16}" type="slidenum">
              <a:rPr lang="en-US" altLang="de-DE" sz="1300"/>
              <a:pPr eaLnBrk="1" hangingPunct="1">
                <a:spcBef>
                  <a:spcPct val="0"/>
                </a:spcBef>
              </a:pPr>
              <a:t>89</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83098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AF4AD4-D54C-4F6C-9562-59193328250C}" type="slidenum">
              <a:rPr lang="en-US" altLang="de-DE" sz="1300"/>
              <a:pPr eaLnBrk="1" hangingPunct="1">
                <a:spcBef>
                  <a:spcPct val="0"/>
                </a:spcBef>
              </a:pPr>
              <a:t>90</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80360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509DF95-CD65-45F2-9D66-C2AE719E330D}" type="slidenum">
              <a:rPr lang="en-US" altLang="de-DE" sz="1300"/>
              <a:pPr eaLnBrk="1" hangingPunct="1">
                <a:spcBef>
                  <a:spcPct val="0"/>
                </a:spcBef>
              </a:pPr>
              <a:t>91</a:t>
            </a:fld>
            <a:endParaRPr lang="en-US" altLang="de-DE" sz="1300"/>
          </a:p>
        </p:txBody>
      </p:sp>
      <p:sp>
        <p:nvSpPr>
          <p:cNvPr id="221187" name="Rectangle 2"/>
          <p:cNvSpPr>
            <a:spLocks noGrp="1" noRot="1" noChangeAspect="1" noChangeArrowheads="1" noTextEdit="1"/>
          </p:cNvSpPr>
          <p:nvPr>
            <p:ph type="sldImg"/>
          </p:nvPr>
        </p:nvSpPr>
        <p:spPr>
          <a:xfrm>
            <a:off x="138113" y="768350"/>
            <a:ext cx="6823075" cy="3836988"/>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6145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C40BB7-35DE-4366-91B5-DABB9D9AE412}" type="slidenum">
              <a:rPr lang="en-US" altLang="de-DE" sz="1300"/>
              <a:pPr eaLnBrk="1" hangingPunct="1">
                <a:spcBef>
                  <a:spcPct val="0"/>
                </a:spcBef>
              </a:pPr>
              <a:t>92</a:t>
            </a:fld>
            <a:endParaRPr lang="en-US" altLang="de-DE" sz="1300"/>
          </a:p>
        </p:txBody>
      </p:sp>
      <p:sp>
        <p:nvSpPr>
          <p:cNvPr id="222211" name="Rectangle 2"/>
          <p:cNvSpPr>
            <a:spLocks noGrp="1" noRot="1" noChangeAspect="1" noChangeArrowheads="1" noTextEdit="1"/>
          </p:cNvSpPr>
          <p:nvPr>
            <p:ph type="sldImg"/>
          </p:nvPr>
        </p:nvSpPr>
        <p:spPr>
          <a:xfrm>
            <a:off x="138113" y="768350"/>
            <a:ext cx="6823075"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3442864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934D45-A50C-41E0-9B3F-D84223F48C4B}" type="slidenum">
              <a:rPr lang="en-US" altLang="de-DE" sz="1300"/>
              <a:pPr eaLnBrk="1" hangingPunct="1">
                <a:spcBef>
                  <a:spcPct val="0"/>
                </a:spcBef>
              </a:pPr>
              <a:t>93</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992951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9BCE72-5127-4E1C-8707-B1849980C20D}" type="slidenum">
              <a:rPr lang="en-US" altLang="de-DE" sz="1300"/>
              <a:pPr eaLnBrk="1" hangingPunct="1">
                <a:spcBef>
                  <a:spcPct val="0"/>
                </a:spcBef>
              </a:pPr>
              <a:t>94</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7444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9BCE72-5127-4E1C-8707-B1849980C20D}" type="slidenum">
              <a:rPr lang="en-US" altLang="de-DE" sz="1300"/>
              <a:pPr eaLnBrk="1" hangingPunct="1">
                <a:spcBef>
                  <a:spcPct val="0"/>
                </a:spcBef>
              </a:pPr>
              <a:t>95</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7444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69BCE72-5127-4E1C-8707-B1849980C20D}" type="slidenum">
              <a:rPr lang="en-US" altLang="de-DE" sz="1300"/>
              <a:pPr eaLnBrk="1" hangingPunct="1">
                <a:spcBef>
                  <a:spcPct val="0"/>
                </a:spcBef>
              </a:pPr>
              <a:t>96</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7444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9B2332-4987-4096-B1CA-F337B0A334D0}" type="slidenum">
              <a:rPr lang="en-US" altLang="de-DE" sz="1300"/>
              <a:pPr eaLnBrk="1" hangingPunct="1">
                <a:spcBef>
                  <a:spcPct val="0"/>
                </a:spcBef>
              </a:pPr>
              <a:t>97</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6192224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030D6B-8C1C-452B-83F5-17172F015C0A}" type="slidenum">
              <a:rPr lang="en-US" altLang="de-DE" sz="1300"/>
              <a:pPr eaLnBrk="1" hangingPunct="1">
                <a:spcBef>
                  <a:spcPct val="0"/>
                </a:spcBef>
              </a:pPr>
              <a:t>98</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165524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EFE2B1-D678-4C3F-9923-38510BEB3B37}" type="slidenum">
              <a:rPr lang="en-US" altLang="de-DE" sz="1300"/>
              <a:pPr eaLnBrk="1" hangingPunct="1">
                <a:spcBef>
                  <a:spcPct val="0"/>
                </a:spcBef>
              </a:pPr>
              <a:t>99</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4265376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E1D32A2-89B9-4F18-A85A-ED82E3547991}" type="slidenum">
              <a:rPr lang="en-US" altLang="de-DE" sz="1300"/>
              <a:pPr eaLnBrk="1" hangingPunct="1">
                <a:spcBef>
                  <a:spcPct val="0"/>
                </a:spcBef>
              </a:pPr>
              <a:t>100</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914199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3C3F6A1-E255-450B-A972-A1BA4E296EEC}" type="slidenum">
              <a:rPr lang="en-US" altLang="de-DE" sz="1300"/>
              <a:pPr eaLnBrk="1" hangingPunct="1">
                <a:spcBef>
                  <a:spcPct val="0"/>
                </a:spcBef>
              </a:pPr>
              <a:t>101</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386267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E4971E-C618-403D-A066-D1C8129D8D86}" type="slidenum">
              <a:rPr lang="en-US" altLang="de-DE" sz="1300"/>
              <a:pPr eaLnBrk="1" hangingPunct="1">
                <a:spcBef>
                  <a:spcPct val="0"/>
                </a:spcBef>
              </a:pPr>
              <a:t>102</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67308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11E29FA-F794-4763-B767-40CBD87127DF}" type="slidenum">
              <a:rPr lang="en-US" altLang="de-DE" sz="1300"/>
              <a:pPr eaLnBrk="1" hangingPunct="1">
                <a:spcBef>
                  <a:spcPct val="0"/>
                </a:spcBef>
              </a:pPr>
              <a:t>103</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287760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8B4998-D002-48BF-B3D6-34EC83A9DC5B}" type="slidenum">
              <a:rPr lang="en-US" altLang="de-DE" sz="1300"/>
              <a:pPr eaLnBrk="1" hangingPunct="1">
                <a:spcBef>
                  <a:spcPct val="0"/>
                </a:spcBef>
              </a:pPr>
              <a:t>104</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42236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A51245-217E-44DF-BE6C-84A196BC7404}" type="slidenum">
              <a:rPr lang="en-US" altLang="de-DE" sz="1300"/>
              <a:pPr eaLnBrk="1" hangingPunct="1">
                <a:spcBef>
                  <a:spcPct val="0"/>
                </a:spcBef>
              </a:pPr>
              <a:t>105</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981442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7759D1-3387-4C43-B30E-58D536F6AA62}" type="slidenum">
              <a:rPr lang="en-US" altLang="de-DE" sz="1300"/>
              <a:pPr eaLnBrk="1" hangingPunct="1">
                <a:spcBef>
                  <a:spcPct val="0"/>
                </a:spcBef>
              </a:pPr>
              <a:t>106</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3137458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312CBD1-2D0C-4C97-85D2-33677702085F}" type="slidenum">
              <a:rPr lang="en-US" altLang="de-DE" sz="1300"/>
              <a:pPr eaLnBrk="1" hangingPunct="1">
                <a:spcBef>
                  <a:spcPct val="0"/>
                </a:spcBef>
              </a:pPr>
              <a:t>107</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7031636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025DA5-DA77-4813-ACB8-9BFB372B7764}" type="slidenum">
              <a:rPr lang="en-US" altLang="de-DE" sz="1300"/>
              <a:pPr eaLnBrk="1" hangingPunct="1">
                <a:spcBef>
                  <a:spcPct val="0"/>
                </a:spcBef>
              </a:pPr>
              <a:t>108</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513456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D1F1E9-0E9C-4B10-9D18-CA3407195B3E}" type="slidenum">
              <a:rPr lang="en-US" altLang="de-DE" sz="1300"/>
              <a:pPr eaLnBrk="1" hangingPunct="1">
                <a:spcBef>
                  <a:spcPct val="0"/>
                </a:spcBef>
              </a:pPr>
              <a:t>109</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0122903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3B3705-108E-4A52-893A-181B14E24D8D}" type="slidenum">
              <a:rPr lang="en-US" altLang="de-DE" sz="1300"/>
              <a:pPr eaLnBrk="1" hangingPunct="1">
                <a:spcBef>
                  <a:spcPct val="0"/>
                </a:spcBef>
              </a:pPr>
              <a:t>110</a:t>
            </a:fld>
            <a:endParaRPr lang="en-US" altLang="de-DE" sz="1300"/>
          </a:p>
        </p:txBody>
      </p:sp>
      <p:sp>
        <p:nvSpPr>
          <p:cNvPr id="240643" name="Rectangle 2"/>
          <p:cNvSpPr>
            <a:spLocks noGrp="1" noRot="1" noChangeAspect="1" noChangeArrowheads="1" noTextEdit="1"/>
          </p:cNvSpPr>
          <p:nvPr>
            <p:ph type="sldImg"/>
          </p:nvPr>
        </p:nvSpPr>
        <p:spPr>
          <a:xfrm>
            <a:off x="138113" y="768350"/>
            <a:ext cx="6823075"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625322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AB8182-5938-4203-8432-356DA6732665}" type="slidenum">
              <a:rPr lang="en-US" altLang="de-DE" sz="1300"/>
              <a:pPr eaLnBrk="1" hangingPunct="1">
                <a:spcBef>
                  <a:spcPct val="0"/>
                </a:spcBef>
              </a:pPr>
              <a:t>111</a:t>
            </a:fld>
            <a:endParaRPr lang="en-US" altLang="de-DE" sz="1300"/>
          </a:p>
        </p:txBody>
      </p:sp>
      <p:sp>
        <p:nvSpPr>
          <p:cNvPr id="241667" name="Rectangle 2"/>
          <p:cNvSpPr>
            <a:spLocks noGrp="1" noRot="1" noChangeAspect="1" noChangeArrowheads="1" noTextEdit="1"/>
          </p:cNvSpPr>
          <p:nvPr>
            <p:ph type="sldImg"/>
          </p:nvPr>
        </p:nvSpPr>
        <p:spPr>
          <a:xfrm>
            <a:off x="138113" y="768350"/>
            <a:ext cx="6823075" cy="3836988"/>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2212866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5340A5-3BC0-458E-82E1-3C3CF6FDB44A}" type="slidenum">
              <a:rPr lang="en-US" altLang="de-DE" sz="1300"/>
              <a:pPr eaLnBrk="1" hangingPunct="1">
                <a:spcBef>
                  <a:spcPct val="0"/>
                </a:spcBef>
              </a:pPr>
              <a:t>112</a:t>
            </a:fld>
            <a:endParaRPr lang="en-US" altLang="de-DE" sz="1300"/>
          </a:p>
        </p:txBody>
      </p:sp>
      <p:sp>
        <p:nvSpPr>
          <p:cNvPr id="242691" name="Rectangle 2"/>
          <p:cNvSpPr>
            <a:spLocks noGrp="1" noRot="1" noChangeAspect="1" noChangeArrowheads="1" noTextEdit="1"/>
          </p:cNvSpPr>
          <p:nvPr>
            <p:ph type="sldImg"/>
          </p:nvPr>
        </p:nvSpPr>
        <p:spPr>
          <a:xfrm>
            <a:off x="138113" y="768350"/>
            <a:ext cx="6823075"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5244833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D44DF23-CAE0-4FC3-9B0A-51231D53F7B7}" type="slidenum">
              <a:rPr lang="en-US" altLang="de-DE" sz="1300"/>
              <a:pPr algn="r" eaLnBrk="1" hangingPunct="1">
                <a:spcBef>
                  <a:spcPct val="0"/>
                </a:spcBef>
              </a:pPr>
              <a:t>113</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80142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D44DF23-CAE0-4FC3-9B0A-51231D53F7B7}" type="slidenum">
              <a:rPr lang="en-US" altLang="de-DE" sz="1300"/>
              <a:pPr algn="r" eaLnBrk="1" hangingPunct="1">
                <a:spcBef>
                  <a:spcPct val="0"/>
                </a:spcBef>
              </a:pPr>
              <a:t>114</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80142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D44DF23-CAE0-4FC3-9B0A-51231D53F7B7}" type="slidenum">
              <a:rPr lang="en-US" altLang="de-DE" sz="1300"/>
              <a:pPr algn="r" eaLnBrk="1" hangingPunct="1">
                <a:spcBef>
                  <a:spcPct val="0"/>
                </a:spcBef>
              </a:pPr>
              <a:t>115</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80142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D44DF23-CAE0-4FC3-9B0A-51231D53F7B7}" type="slidenum">
              <a:rPr lang="en-US" altLang="de-DE" sz="1300"/>
              <a:pPr algn="r" eaLnBrk="1" hangingPunct="1">
                <a:spcBef>
                  <a:spcPct val="0"/>
                </a:spcBef>
              </a:pPr>
              <a:t>116</a:t>
            </a:fld>
            <a:endParaRPr lang="en-US" altLang="de-DE" sz="1300"/>
          </a:p>
        </p:txBody>
      </p:sp>
      <p:sp>
        <p:nvSpPr>
          <p:cNvPr id="246787" name="Rectangle 2"/>
          <p:cNvSpPr>
            <a:spLocks noGrp="1" noRot="1" noChangeAspect="1" noChangeArrowheads="1" noTextEdit="1"/>
          </p:cNvSpPr>
          <p:nvPr>
            <p:ph type="sldImg"/>
          </p:nvPr>
        </p:nvSpPr>
        <p:spPr>
          <a:xfrm>
            <a:off x="138113" y="768350"/>
            <a:ext cx="6823075"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8180142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8A47A8-240F-42CE-AEB4-545EEA71A6A0}" type="slidenum">
              <a:rPr lang="de-DE" altLang="de-DE" sz="1300"/>
              <a:pPr algn="r" eaLnBrk="1" hangingPunct="1">
                <a:spcBef>
                  <a:spcPct val="0"/>
                </a:spcBef>
              </a:pPr>
              <a:t>117</a:t>
            </a:fld>
            <a:endParaRPr lang="de-DE" altLang="de-DE" sz="1300"/>
          </a:p>
        </p:txBody>
      </p:sp>
      <p:sp>
        <p:nvSpPr>
          <p:cNvPr id="2488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6DB981-1ED3-4A09-BEC5-D7553B95D4AD}" type="slidenum">
              <a:rPr lang="en-US" altLang="de-DE" sz="1300"/>
              <a:pPr algn="r" eaLnBrk="1" hangingPunct="1">
                <a:spcBef>
                  <a:spcPct val="0"/>
                </a:spcBef>
              </a:pPr>
              <a:t>117</a:t>
            </a:fld>
            <a:endParaRPr lang="en-US" altLang="de-DE" sz="1300"/>
          </a:p>
        </p:txBody>
      </p:sp>
      <p:sp>
        <p:nvSpPr>
          <p:cNvPr id="248836" name="Rectangle 2"/>
          <p:cNvSpPr>
            <a:spLocks noGrp="1" noRot="1" noChangeAspect="1" noChangeArrowheads="1" noTextEdit="1"/>
          </p:cNvSpPr>
          <p:nvPr>
            <p:ph type="sldImg"/>
          </p:nvPr>
        </p:nvSpPr>
        <p:spPr>
          <a:xfrm>
            <a:off x="138113" y="768350"/>
            <a:ext cx="6823075" cy="3836988"/>
          </a:xfrm>
          <a:ln/>
        </p:spPr>
      </p:sp>
      <p:sp>
        <p:nvSpPr>
          <p:cNvPr id="2488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03873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88A47A8-240F-42CE-AEB4-545EEA71A6A0}" type="slidenum">
              <a:rPr lang="de-DE" altLang="de-DE" sz="1300"/>
              <a:pPr algn="r" eaLnBrk="1" hangingPunct="1">
                <a:spcBef>
                  <a:spcPct val="0"/>
                </a:spcBef>
              </a:pPr>
              <a:t>118</a:t>
            </a:fld>
            <a:endParaRPr lang="de-DE" altLang="de-DE" sz="1300"/>
          </a:p>
        </p:txBody>
      </p:sp>
      <p:sp>
        <p:nvSpPr>
          <p:cNvPr id="248835"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D6DB981-1ED3-4A09-BEC5-D7553B95D4AD}" type="slidenum">
              <a:rPr lang="en-US" altLang="de-DE" sz="1300"/>
              <a:pPr algn="r" eaLnBrk="1" hangingPunct="1">
                <a:spcBef>
                  <a:spcPct val="0"/>
                </a:spcBef>
              </a:pPr>
              <a:t>118</a:t>
            </a:fld>
            <a:endParaRPr lang="en-US" altLang="de-DE" sz="1300"/>
          </a:p>
        </p:txBody>
      </p:sp>
      <p:sp>
        <p:nvSpPr>
          <p:cNvPr id="248836" name="Rectangle 2"/>
          <p:cNvSpPr>
            <a:spLocks noGrp="1" noRot="1" noChangeAspect="1" noChangeArrowheads="1" noTextEdit="1"/>
          </p:cNvSpPr>
          <p:nvPr>
            <p:ph type="sldImg"/>
          </p:nvPr>
        </p:nvSpPr>
        <p:spPr>
          <a:xfrm>
            <a:off x="138113" y="768350"/>
            <a:ext cx="6823075" cy="3836988"/>
          </a:xfrm>
          <a:ln/>
        </p:spPr>
      </p:sp>
      <p:sp>
        <p:nvSpPr>
          <p:cNvPr id="2488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8" tIns="49520" rIns="99038" bIns="49520"/>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6038731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942E15-AA37-4AEC-95FB-B3D77A6A888B}" type="slidenum">
              <a:rPr lang="en-US" altLang="de-DE" sz="1300"/>
              <a:pPr eaLnBrk="1" hangingPunct="1">
                <a:spcBef>
                  <a:spcPct val="0"/>
                </a:spcBef>
              </a:pPr>
              <a:t>120</a:t>
            </a:fld>
            <a:endParaRPr lang="en-US" altLang="de-DE" sz="1300"/>
          </a:p>
        </p:txBody>
      </p:sp>
      <p:sp>
        <p:nvSpPr>
          <p:cNvPr id="250883" name="Rectangle 2"/>
          <p:cNvSpPr>
            <a:spLocks noGrp="1" noRot="1" noChangeAspect="1" noChangeArrowheads="1" noTextEdit="1"/>
          </p:cNvSpPr>
          <p:nvPr>
            <p:ph type="sldImg"/>
          </p:nvPr>
        </p:nvSpPr>
        <p:spPr>
          <a:xfrm>
            <a:off x="138113" y="768350"/>
            <a:ext cx="6823075"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9228346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067D736-B662-46FA-A942-0D3E312E5A22}" type="slidenum">
              <a:rPr lang="en-US" altLang="de-DE" sz="1300"/>
              <a:pPr eaLnBrk="1" hangingPunct="1">
                <a:spcBef>
                  <a:spcPct val="0"/>
                </a:spcBef>
              </a:pPr>
              <a:t>121</a:t>
            </a:fld>
            <a:endParaRPr lang="en-US" altLang="de-DE" sz="1300"/>
          </a:p>
        </p:txBody>
      </p:sp>
      <p:sp>
        <p:nvSpPr>
          <p:cNvPr id="251907" name="Rectangle 2"/>
          <p:cNvSpPr>
            <a:spLocks noGrp="1" noRot="1" noChangeAspect="1" noChangeArrowheads="1" noTextEdit="1"/>
          </p:cNvSpPr>
          <p:nvPr>
            <p:ph type="sldImg"/>
          </p:nvPr>
        </p:nvSpPr>
        <p:spPr>
          <a:xfrm>
            <a:off x="138113" y="768350"/>
            <a:ext cx="6823075" cy="3836988"/>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7278341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BD61CE8-E642-43F1-BAED-512265CC5F19}" type="slidenum">
              <a:rPr lang="en-US" altLang="de-DE" sz="1300"/>
              <a:pPr eaLnBrk="1" hangingPunct="1">
                <a:spcBef>
                  <a:spcPct val="0"/>
                </a:spcBef>
              </a:pPr>
              <a:t>122</a:t>
            </a:fld>
            <a:endParaRPr lang="en-US" altLang="de-DE" sz="1300"/>
          </a:p>
        </p:txBody>
      </p:sp>
      <p:sp>
        <p:nvSpPr>
          <p:cNvPr id="252931" name="Rectangle 2"/>
          <p:cNvSpPr>
            <a:spLocks noGrp="1" noRot="1" noChangeAspect="1" noChangeArrowheads="1" noTextEdit="1"/>
          </p:cNvSpPr>
          <p:nvPr>
            <p:ph type="sldImg"/>
          </p:nvPr>
        </p:nvSpPr>
        <p:spPr>
          <a:xfrm>
            <a:off x="138113" y="768350"/>
            <a:ext cx="6823075"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2995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Metakognitivni</a:t>
            </a:r>
            <a:r>
              <a:rPr lang="en-US" altLang="ko-KR" dirty="0">
                <a:solidFill>
                  <a:srgbClr val="004992"/>
                </a:solidFill>
              </a:rPr>
              <a:t> </a:t>
            </a:r>
            <a:r>
              <a:rPr lang="en-US" altLang="ko-KR" dirty="0" err="1">
                <a:solidFill>
                  <a:srgbClr val="004992"/>
                </a:solidFill>
              </a:rPr>
              <a:t>trening</a:t>
            </a:r>
            <a:r>
              <a:rPr lang="en-US" altLang="ko-KR" dirty="0">
                <a:solidFill>
                  <a:srgbClr val="004992"/>
                </a:solidFill>
              </a:rPr>
              <a:t> (MKT)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Korišćenje</a:t>
            </a:r>
            <a:r>
              <a:rPr lang="en-US" altLang="ko-KR" sz="1000" dirty="0">
                <a:latin typeface="+mj-lt"/>
              </a:rPr>
              <a:t> </a:t>
            </a:r>
            <a:r>
              <a:rPr lang="en-US" altLang="ko-KR" sz="1000" dirty="0" err="1">
                <a:latin typeface="+mj-lt"/>
              </a:rPr>
              <a:t>upotrebljenih</a:t>
            </a:r>
            <a:r>
              <a:rPr lang="en-US" altLang="ko-KR" sz="1000" dirty="0">
                <a:latin typeface="+mj-lt"/>
              </a:rPr>
              <a:t> </a:t>
            </a:r>
            <a:r>
              <a:rPr lang="en-US" altLang="ko-KR" sz="1000" dirty="0" err="1">
                <a:latin typeface="+mj-lt"/>
              </a:rPr>
              <a:t>slika</a:t>
            </a:r>
            <a:r>
              <a:rPr lang="en-US" altLang="ko-KR" sz="1000" dirty="0">
                <a:latin typeface="+mj-lt"/>
              </a:rPr>
              <a:t> u </a:t>
            </a:r>
            <a:r>
              <a:rPr lang="en-US" altLang="ko-KR" sz="1000" dirty="0" err="1">
                <a:latin typeface="+mj-lt"/>
              </a:rPr>
              <a:t>ovoj</a:t>
            </a:r>
            <a:r>
              <a:rPr lang="en-US" altLang="ko-KR" sz="1000" dirty="0">
                <a:latin typeface="+mj-lt"/>
              </a:rPr>
              <a:t> </a:t>
            </a:r>
            <a:r>
              <a:rPr lang="en-US" altLang="ko-KR" sz="1000" dirty="0" err="1">
                <a:latin typeface="+mj-lt"/>
              </a:rPr>
              <a:t>prezentaciji</a:t>
            </a:r>
            <a:r>
              <a:rPr lang="en-US" altLang="ko-KR" sz="1000" dirty="0">
                <a:latin typeface="+mj-lt"/>
              </a:rPr>
              <a:t> </a:t>
            </a:r>
            <a:r>
              <a:rPr lang="en-US" altLang="ko-KR" sz="1000" dirty="0" err="1">
                <a:latin typeface="+mj-lt"/>
              </a:rPr>
              <a:t>ljubazno</a:t>
            </a:r>
            <a:r>
              <a:rPr lang="en-US" altLang="ko-KR" sz="1000" dirty="0">
                <a:latin typeface="+mj-lt"/>
              </a:rPr>
              <a:t> </a:t>
            </a:r>
            <a:r>
              <a:rPr lang="en-US" altLang="ko-KR" sz="1000" dirty="0" err="1">
                <a:latin typeface="+mj-lt"/>
              </a:rPr>
              <a:t>su</a:t>
            </a:r>
            <a:r>
              <a:rPr lang="en-US" altLang="ko-KR" sz="1000" dirty="0">
                <a:latin typeface="+mj-lt"/>
              </a:rPr>
              <a:t> </a:t>
            </a:r>
            <a:r>
              <a:rPr lang="en-US" altLang="ko-KR" sz="1000" dirty="0" err="1">
                <a:latin typeface="+mj-lt"/>
              </a:rPr>
              <a:t>nam</a:t>
            </a:r>
            <a:r>
              <a:rPr lang="en-US" altLang="ko-KR" sz="1000" dirty="0">
                <a:latin typeface="+mj-lt"/>
              </a:rPr>
              <a:t> </a:t>
            </a:r>
            <a:r>
              <a:rPr lang="en-US" altLang="ko-KR" sz="1000" dirty="0" err="1">
                <a:latin typeface="+mj-lt"/>
              </a:rPr>
              <a:t>odobrili</a:t>
            </a:r>
            <a:r>
              <a:rPr lang="en-US" altLang="ko-KR" sz="1000" dirty="0">
                <a:latin typeface="+mj-lt"/>
              </a:rPr>
              <a:t> </a:t>
            </a:r>
            <a:r>
              <a:rPr lang="en-US" altLang="ko-KR" sz="1000" dirty="0" err="1">
                <a:latin typeface="+mj-lt"/>
              </a:rPr>
              <a:t>umetnici</a:t>
            </a:r>
            <a:r>
              <a:rPr lang="en-US" altLang="ko-KR" sz="1000" dirty="0">
                <a:latin typeface="+mj-lt"/>
              </a:rPr>
              <a:t> </a:t>
            </a:r>
            <a:r>
              <a:rPr lang="en-US" altLang="ko-KR" sz="1000" dirty="0" err="1">
                <a:latin typeface="+mj-lt"/>
              </a:rPr>
              <a:t>odnosno</a:t>
            </a:r>
            <a:r>
              <a:rPr lang="en-US" altLang="ko-KR" sz="1000" dirty="0">
                <a:latin typeface="+mj-lt"/>
              </a:rPr>
              <a:t> </a:t>
            </a:r>
            <a:r>
              <a:rPr lang="en-US" altLang="ko-KR" sz="1000" dirty="0" err="1">
                <a:latin typeface="+mj-lt"/>
              </a:rPr>
              <a:t>nosioci</a:t>
            </a:r>
            <a:r>
              <a:rPr lang="en-US" altLang="ko-KR" sz="1000" dirty="0">
                <a:latin typeface="+mj-lt"/>
              </a:rPr>
              <a:t> </a:t>
            </a:r>
            <a:r>
              <a:rPr lang="en-US" altLang="ko-KR" sz="1000" dirty="0" err="1">
                <a:latin typeface="+mj-lt"/>
              </a:rPr>
              <a:t>autorskih</a:t>
            </a:r>
            <a:r>
              <a:rPr lang="en-US" altLang="ko-KR" sz="1000" dirty="0">
                <a:latin typeface="+mj-lt"/>
              </a:rPr>
              <a:t> </a:t>
            </a:r>
            <a:r>
              <a:rPr lang="en-US" altLang="ko-KR" sz="1000" dirty="0" err="1">
                <a:latin typeface="+mj-lt"/>
              </a:rPr>
              <a:t>prava</a:t>
            </a:r>
            <a:r>
              <a:rPr lang="en-US" altLang="ko-KR" sz="1000" dirty="0">
                <a:latin typeface="+mj-lt"/>
              </a:rPr>
              <a:t>. </a:t>
            </a:r>
            <a:r>
              <a:rPr lang="en-US" altLang="ko-KR" sz="1000" dirty="0" err="1">
                <a:latin typeface="+mj-lt"/>
              </a:rPr>
              <a:t>Za</a:t>
            </a:r>
            <a:r>
              <a:rPr lang="en-US" altLang="ko-KR" sz="1000" dirty="0">
                <a:latin typeface="+mj-lt"/>
              </a:rPr>
              <a:t> </a:t>
            </a:r>
            <a:r>
              <a:rPr lang="en-US" altLang="ko-KR" sz="1000" dirty="0" err="1">
                <a:latin typeface="+mj-lt"/>
              </a:rPr>
              <a:t>detalje</a:t>
            </a:r>
            <a:r>
              <a:rPr lang="en-US" altLang="ko-KR" sz="1000" dirty="0">
                <a:latin typeface="+mj-lt"/>
              </a:rPr>
              <a:t> (</a:t>
            </a:r>
            <a:r>
              <a:rPr lang="en-US" altLang="ko-KR" sz="1000" dirty="0" err="1">
                <a:latin typeface="+mj-lt"/>
              </a:rPr>
              <a:t>umetnik</a:t>
            </a:r>
            <a:r>
              <a:rPr lang="en-US" altLang="ko-KR" sz="1000" dirty="0">
                <a:latin typeface="+mj-lt"/>
              </a:rPr>
              <a:t>, </a:t>
            </a:r>
            <a:r>
              <a:rPr lang="en-US" altLang="ko-KR" sz="1000" dirty="0" err="1">
                <a:latin typeface="+mj-lt"/>
              </a:rPr>
              <a:t>naslov</a:t>
            </a:r>
            <a:r>
              <a:rPr lang="en-US" altLang="ko-KR" sz="1000" dirty="0">
                <a:latin typeface="+mj-lt"/>
              </a:rPr>
              <a:t> </a:t>
            </a:r>
            <a:r>
              <a:rPr lang="en-US" altLang="ko-KR" sz="1000" dirty="0" err="1">
                <a:latin typeface="+mj-lt"/>
              </a:rPr>
              <a:t>slike</a:t>
            </a:r>
            <a:r>
              <a:rPr lang="en-US" altLang="ko-KR" sz="1000" dirty="0">
                <a:latin typeface="+mj-lt"/>
              </a:rPr>
              <a:t>) </a:t>
            </a:r>
            <a:r>
              <a:rPr lang="en-US" altLang="ko-KR" sz="1000" dirty="0" err="1">
                <a:latin typeface="+mj-lt"/>
              </a:rPr>
              <a:t>videti</a:t>
            </a:r>
            <a:r>
              <a:rPr lang="en-US" altLang="ko-KR" sz="1000" dirty="0">
                <a:latin typeface="+mj-lt"/>
              </a:rPr>
              <a:t> </a:t>
            </a:r>
            <a:r>
              <a:rPr lang="en-US" altLang="ko-KR" sz="1000" dirty="0" err="1">
                <a:latin typeface="+mj-lt"/>
              </a:rPr>
              <a:t>na</a:t>
            </a:r>
            <a:r>
              <a:rPr lang="en-US" altLang="ko-KR" sz="1000" dirty="0">
                <a:latin typeface="+mj-lt"/>
              </a:rPr>
              <a:t> </a:t>
            </a:r>
            <a:r>
              <a:rPr lang="en-US" altLang="ko-KR" sz="1000" dirty="0" err="1">
                <a:latin typeface="+mj-lt"/>
              </a:rPr>
              <a:t>kraju</a:t>
            </a:r>
            <a:r>
              <a:rPr lang="en-US" altLang="ko-KR" sz="1000" dirty="0">
                <a:latin typeface="+mj-lt"/>
              </a:rPr>
              <a:t> </a:t>
            </a:r>
            <a:r>
              <a:rPr lang="en-US" altLang="ko-KR" sz="1000" dirty="0" err="1">
                <a:latin typeface="+mj-lt"/>
              </a:rPr>
              <a:t>ove</a:t>
            </a:r>
            <a:r>
              <a:rPr lang="en-US" altLang="ko-KR" sz="1000" dirty="0">
                <a:latin typeface="+mj-lt"/>
              </a:rPr>
              <a:t> </a:t>
            </a:r>
            <a:r>
              <a:rPr lang="en-US" altLang="ko-KR" sz="1000" dirty="0" err="1">
                <a:latin typeface="+mj-lt"/>
              </a:rPr>
              <a:t>prezentacije</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Empatija I</a:t>
            </a:r>
          </a:p>
        </p:txBody>
      </p:sp>
      <p:sp>
        <p:nvSpPr>
          <p:cNvPr id="4" name="Slide Number Placeholder 3"/>
          <p:cNvSpPr>
            <a:spLocks noGrp="1"/>
          </p:cNvSpPr>
          <p:nvPr>
            <p:ph type="sldNum" sz="quarter" idx="12"/>
          </p:nvPr>
        </p:nvSpPr>
        <p:spPr bwMode="gray"/>
        <p:txBody>
          <a:bodyPr/>
          <a:lstStyle>
            <a:lvl1pPr>
              <a:defRPr b="0"/>
            </a:lvl1pPr>
          </a:lstStyle>
          <a:p>
            <a:fld id="{58E64D56-FBDE-465D-85DF-78E0F69370F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Metakognitivni trening 4 – Empatija I</a:t>
            </a:r>
          </a:p>
        </p:txBody>
      </p:sp>
      <p:sp>
        <p:nvSpPr>
          <p:cNvPr id="6" name="Slide Number Placeholder 5"/>
          <p:cNvSpPr>
            <a:spLocks noGrp="1"/>
          </p:cNvSpPr>
          <p:nvPr>
            <p:ph type="sldNum" sz="quarter" idx="12"/>
          </p:nvPr>
        </p:nvSpPr>
        <p:spPr bwMode="gray"/>
        <p:txBody>
          <a:bodyPr>
            <a:noAutofit/>
          </a:bodyPr>
          <a:lstStyle>
            <a:lvl1pPr>
              <a:defRPr b="0"/>
            </a:lvl1pPr>
          </a:lstStyle>
          <a:p>
            <a:fld id="{3070A98B-F940-45D7-BCEE-80FF13E5BC2B}"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Empatija I</a:t>
            </a:r>
          </a:p>
        </p:txBody>
      </p:sp>
      <p:sp>
        <p:nvSpPr>
          <p:cNvPr id="7" name="Slide Number Placeholder 6"/>
          <p:cNvSpPr>
            <a:spLocks noGrp="1"/>
          </p:cNvSpPr>
          <p:nvPr>
            <p:ph type="sldNum" sz="quarter" idx="12"/>
          </p:nvPr>
        </p:nvSpPr>
        <p:spPr bwMode="gray"/>
        <p:txBody>
          <a:bodyPr/>
          <a:lstStyle>
            <a:lvl1pPr>
              <a:defRPr b="0"/>
            </a:lvl1pPr>
          </a:lstStyle>
          <a:p>
            <a:fld id="{BA5B7F9B-EFBE-40C7-8761-3F9BF653136F}"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Metakognitivni trening 4 – Empatija I</a:t>
            </a:r>
          </a:p>
        </p:txBody>
      </p:sp>
      <p:sp>
        <p:nvSpPr>
          <p:cNvPr id="7" name="Slide Number Placeholder 6"/>
          <p:cNvSpPr>
            <a:spLocks noGrp="1"/>
          </p:cNvSpPr>
          <p:nvPr>
            <p:ph type="sldNum" sz="quarter" idx="12"/>
          </p:nvPr>
        </p:nvSpPr>
        <p:spPr bwMode="gray"/>
        <p:txBody>
          <a:bodyPr/>
          <a:lstStyle>
            <a:lvl1pPr>
              <a:defRPr b="0"/>
            </a:lvl1pPr>
          </a:lstStyle>
          <a:p>
            <a:fld id="{58E64D56-FBDE-465D-85DF-78E0F69370F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Metakognitivni trening 4 – Empatija I</a:t>
            </a:r>
          </a:p>
        </p:txBody>
      </p:sp>
      <p:sp>
        <p:nvSpPr>
          <p:cNvPr id="7" name="Slide Number Placeholder 6"/>
          <p:cNvSpPr>
            <a:spLocks noGrp="1"/>
          </p:cNvSpPr>
          <p:nvPr>
            <p:ph type="sldNum" sz="quarter" idx="12"/>
          </p:nvPr>
        </p:nvSpPr>
        <p:spPr bwMode="gray"/>
        <p:txBody>
          <a:bodyPr/>
          <a:lstStyle>
            <a:lvl1pPr>
              <a:defRPr b="0"/>
            </a:lvl1pPr>
          </a:lstStyle>
          <a:p>
            <a:fld id="{58E64D56-FBDE-465D-85DF-78E0F69370F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Metakognitivni trening 4 – Empatija I</a:t>
            </a:r>
          </a:p>
        </p:txBody>
      </p:sp>
      <p:sp>
        <p:nvSpPr>
          <p:cNvPr id="5" name="Slide Number Placeholder 4"/>
          <p:cNvSpPr>
            <a:spLocks noGrp="1"/>
          </p:cNvSpPr>
          <p:nvPr>
            <p:ph type="sldNum" sz="quarter" idx="12"/>
          </p:nvPr>
        </p:nvSpPr>
        <p:spPr bwMode="gray"/>
        <p:txBody>
          <a:bodyPr/>
          <a:lstStyle>
            <a:lvl1pPr>
              <a:defRPr b="0"/>
            </a:lvl1pPr>
          </a:lstStyle>
          <a:p>
            <a:fld id="{7A0D8CBE-1AEE-4F46-BC3B-41ABE55ACE7E}"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Metakognitivni trening 4 – Empatija I</a:t>
            </a:r>
          </a:p>
        </p:txBody>
      </p:sp>
      <p:sp>
        <p:nvSpPr>
          <p:cNvPr id="4" name="Slide Number Placeholder 3"/>
          <p:cNvSpPr>
            <a:spLocks noGrp="1"/>
          </p:cNvSpPr>
          <p:nvPr>
            <p:ph type="sldNum" sz="quarter" idx="12"/>
          </p:nvPr>
        </p:nvSpPr>
        <p:spPr bwMode="gray"/>
        <p:txBody>
          <a:bodyPr/>
          <a:lstStyle>
            <a:lvl1pPr>
              <a:defRPr b="0"/>
            </a:lvl1pPr>
          </a:lstStyle>
          <a:p>
            <a:fld id="{D8A8906D-0D26-4CC7-A09A-FAEE2120A34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Metakognitivni trening 4 – Empatija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58E64D56-FBDE-465D-85DF-78E0F69370F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7.jpeg"/><Relationship Id="rId7" Type="http://schemas.openxmlformats.org/officeDocument/2006/relationships/image" Target="../media/image55.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6.jpeg"/><Relationship Id="rId4" Type="http://schemas.openxmlformats.org/officeDocument/2006/relationships/image" Target="../media/image75.jpeg"/></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6.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82.jpeg"/><Relationship Id="rId4" Type="http://schemas.openxmlformats.org/officeDocument/2006/relationships/image" Target="../media/image81.jpeg"/></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eg"/><Relationship Id="rId7"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6.jpeg"/><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6.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3.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94.jpeg"/><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96.jpeg"/><Relationship Id="rId5" Type="http://schemas.openxmlformats.org/officeDocument/2006/relationships/image" Target="../media/image100.jpeg"/><Relationship Id="rId4" Type="http://schemas.openxmlformats.org/officeDocument/2006/relationships/image" Target="../media/image99.jpeg"/></Relationships>
</file>

<file path=ppt/slides/_rels/slide9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6.jpeg"/><Relationship Id="rId4" Type="http://schemas.openxmlformats.org/officeDocument/2006/relationships/image" Target="../media/image105.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09.jpeg"/><Relationship Id="rId4" Type="http://schemas.openxmlformats.org/officeDocument/2006/relationships/image" Target="../media/image110.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10.jpeg"/><Relationship Id="rId4" Type="http://schemas.openxmlformats.org/officeDocument/2006/relationships/image" Target="../media/image108.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08.jpeg"/><Relationship Id="rId5" Type="http://schemas.openxmlformats.org/officeDocument/2006/relationships/image" Target="../media/image109.jpeg"/><Relationship Id="rId4" Type="http://schemas.openxmlformats.org/officeDocument/2006/relationships/image" Target="../media/image11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2.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2.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2.jpeg"/><Relationship Id="rId5" Type="http://schemas.openxmlformats.org/officeDocument/2006/relationships/image" Target="../media/image113.jpeg"/><Relationship Id="rId4" Type="http://schemas.openxmlformats.org/officeDocument/2006/relationships/image" Target="../media/image114.jpe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16.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16.jpeg"/><Relationship Id="rId4" Type="http://schemas.openxmlformats.org/officeDocument/2006/relationships/image" Target="../media/image117.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20.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mn-lt"/>
                <a:ea typeface="+mn-ea"/>
                <a:cs typeface="+mn-cs"/>
              </a:rPr>
              <a:t>MKT 4 A – </a:t>
            </a:r>
            <a:r>
              <a:rPr lang="vi-VN" altLang="ko-KR" dirty="0">
                <a:latin typeface="+mn-lt"/>
                <a:ea typeface="+mn-ea"/>
                <a:cs typeface="+mn-cs"/>
              </a:rPr>
              <a:t>Empatija</a:t>
            </a:r>
            <a:r>
              <a:rPr lang="en-US" altLang="ko-KR" dirty="0">
                <a:latin typeface="+mn-lt"/>
                <a:ea typeface="+mn-ea"/>
                <a:cs typeface="+mn-cs"/>
              </a:rPr>
              <a:t> I</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Brankovic</a:t>
            </a:r>
            <a:r>
              <a:rPr lang="nl-NL" sz="1600">
                <a:solidFill>
                  <a:srgbClr val="004992"/>
                </a:solidFill>
              </a:rPr>
              <a:t> (9|22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261328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chemeClr val="tx1"/>
                </a:solidFill>
              </a:rPr>
              <a:t>???</a:t>
            </a:r>
            <a:endParaRPr lang="en-US" sz="2400" dirty="0">
              <a:solidFill>
                <a:schemeClr val="tx1"/>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Primer</a:t>
            </a:r>
            <a:r>
              <a:rPr lang="de-DE" sz="2400" dirty="0">
                <a:solidFill>
                  <a:srgbClr val="333333"/>
                </a:solidFill>
              </a:rPr>
              <a:t>: </a:t>
            </a:r>
            <a:r>
              <a:rPr lang="hr-HR" sz="2400" dirty="0">
                <a:solidFill>
                  <a:srgbClr val="333333"/>
                </a:solidFill>
              </a:rPr>
              <a:t>Osoba masira svoju slepooč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Primer</a:t>
            </a:r>
            <a:r>
              <a:rPr lang="de-DE" sz="2400" dirty="0">
                <a:solidFill>
                  <a:srgbClr val="333333"/>
                </a:solidFill>
              </a:rPr>
              <a:t>: </a:t>
            </a:r>
            <a:r>
              <a:rPr lang="hr-HR" sz="2400" dirty="0">
                <a:solidFill>
                  <a:srgbClr val="333333"/>
                </a:solidFill>
              </a:rPr>
              <a:t>Osoba masira svoju slepooč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 </a:t>
            </a:r>
            <a:r>
              <a:rPr lang="hr-HR" sz="2400" dirty="0">
                <a:solidFill>
                  <a:srgbClr val="333333"/>
                </a:solidFill>
              </a:rPr>
              <a:t>Dosada</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endParaRPr lang="sr-Latn-CS" sz="2400" dirty="0">
              <a:solidFill>
                <a:srgbClr val="333333"/>
              </a:solidFill>
            </a:endParaRPr>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4</a:t>
            </a:fld>
            <a:endParaRPr lang="de-DE" altLang="de-DE"/>
          </a:p>
        </p:txBody>
      </p:sp>
    </p:spTree>
    <p:extLst>
      <p:ext uri="{BB962C8B-B14F-4D97-AF65-F5344CB8AC3E}">
        <p14:creationId xmlns:p14="http://schemas.microsoft.com/office/powerpoint/2010/main" val="4085861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defRPr/>
            </a:pPr>
            <a:r>
              <a:rPr lang="hr-HR" sz="2400" dirty="0">
                <a:solidFill>
                  <a:srgbClr val="333333"/>
                </a:solidFill>
              </a:rPr>
              <a:t>Primer</a:t>
            </a:r>
            <a:r>
              <a:rPr lang="de-DE" sz="2400" dirty="0">
                <a:solidFill>
                  <a:srgbClr val="333333"/>
                </a:solidFill>
              </a:rPr>
              <a:t>: </a:t>
            </a:r>
            <a:r>
              <a:rPr lang="hr-HR" sz="2400" dirty="0">
                <a:solidFill>
                  <a:srgbClr val="333333"/>
                </a:solidFill>
              </a:rPr>
              <a:t>Osoba masira svoju slepooč</a:t>
            </a:r>
            <a:r>
              <a:rPr lang="de-DE" sz="2400" dirty="0">
                <a:solidFill>
                  <a:srgbClr val="333333"/>
                </a:solidFill>
              </a:rPr>
              <a:t>n</a:t>
            </a:r>
            <a:r>
              <a:rPr lang="hr-HR" sz="2400" dirty="0">
                <a:solidFill>
                  <a:srgbClr val="333333"/>
                </a:solidFill>
              </a:rPr>
              <a:t>icu</a:t>
            </a:r>
            <a:r>
              <a:rPr lang="de-DE" sz="2400" dirty="0">
                <a:solidFill>
                  <a:srgbClr val="333333"/>
                </a:solidFill>
              </a:rPr>
              <a:t>.</a:t>
            </a:r>
          </a:p>
          <a:p>
            <a:pPr lvl="0" defTabSz="914400" fontAlgn="base">
              <a:lnSpc>
                <a:spcPct val="100000"/>
              </a:lnSpc>
              <a:spcBef>
                <a:spcPts val="1200"/>
              </a:spcBef>
              <a:defRPr/>
            </a:pPr>
            <a:r>
              <a:rPr lang="hr-HR" sz="2400" i="1" dirty="0">
                <a:solidFill>
                  <a:srgbClr val="004992"/>
                </a:solidFill>
              </a:rPr>
              <a:t>Zašto</a:t>
            </a:r>
            <a:r>
              <a:rPr lang="de-DE" sz="2400" i="1" dirty="0">
                <a:solidFill>
                  <a:srgbClr val="004992"/>
                </a:solidFill>
              </a:rPr>
              <a:t>? </a:t>
            </a:r>
            <a:r>
              <a:rPr lang="hr-HR" sz="2400" dirty="0">
                <a:solidFill>
                  <a:srgbClr val="333333"/>
                </a:solidFill>
              </a:rPr>
              <a:t>Dosada</a:t>
            </a:r>
            <a:r>
              <a:rPr lang="de-DE" sz="2400" dirty="0">
                <a:solidFill>
                  <a:srgbClr val="333333"/>
                </a:solidFill>
              </a:rPr>
              <a:t>, </a:t>
            </a:r>
            <a:r>
              <a:rPr lang="hr-HR" sz="2400" dirty="0">
                <a:solidFill>
                  <a:srgbClr val="333333"/>
                </a:solidFill>
              </a:rPr>
              <a:t>koncentracija</a:t>
            </a:r>
            <a:r>
              <a:rPr lang="de-DE" sz="2400" dirty="0">
                <a:solidFill>
                  <a:srgbClr val="333333"/>
                </a:solidFill>
              </a:rPr>
              <a:t>, </a:t>
            </a:r>
            <a:r>
              <a:rPr lang="hr-HR" sz="2400" dirty="0">
                <a:solidFill>
                  <a:srgbClr val="333333"/>
                </a:solidFill>
              </a:rPr>
              <a:t>umor</a:t>
            </a:r>
            <a:r>
              <a:rPr lang="de-DE" sz="2400" dirty="0">
                <a:solidFill>
                  <a:srgbClr val="333333"/>
                </a:solidFill>
              </a:rPr>
              <a:t>, </a:t>
            </a:r>
            <a:r>
              <a:rPr lang="hr-HR" sz="2400" dirty="0">
                <a:solidFill>
                  <a:srgbClr val="333333"/>
                </a:solidFill>
              </a:rPr>
              <a:t>glavobolja</a:t>
            </a:r>
            <a:r>
              <a:rPr lang="de-DE" sz="2400" dirty="0">
                <a:solidFill>
                  <a:srgbClr val="333333"/>
                </a:solidFill>
              </a:rPr>
              <a:t>?</a:t>
            </a:r>
            <a:endParaRPr lang="sr-Latn-CS" sz="2400" dirty="0">
              <a:solidFill>
                <a:srgbClr val="333333"/>
              </a:solidFill>
            </a:endParaRPr>
          </a:p>
          <a:p>
            <a:pPr lvl="0" defTabSz="914400" fontAlgn="base">
              <a:lnSpc>
                <a:spcPct val="100000"/>
              </a:lnSpc>
              <a:spcBef>
                <a:spcPts val="1200"/>
              </a:spcBef>
              <a:defRPr/>
            </a:pPr>
            <a:r>
              <a:rPr lang="hr-HR" sz="2400" b="1" dirty="0">
                <a:solidFill>
                  <a:srgbClr val="333333"/>
                </a:solidFill>
              </a:rPr>
              <a:t>Št</a:t>
            </a:r>
            <a:r>
              <a:rPr lang="en-US" sz="2400" b="1" dirty="0">
                <a:solidFill>
                  <a:srgbClr val="333333"/>
                </a:solidFill>
              </a:rPr>
              <a:t>a</a:t>
            </a:r>
            <a:r>
              <a:rPr lang="hr-HR" sz="2400" b="1" dirty="0">
                <a:solidFill>
                  <a:srgbClr val="333333"/>
                </a:solidFill>
              </a:rPr>
              <a:t> pom</a:t>
            </a:r>
            <a:r>
              <a:rPr lang="en-US" sz="2400" b="1" dirty="0">
                <a:solidFill>
                  <a:srgbClr val="333333"/>
                </a:solidFill>
              </a:rPr>
              <a:t>a</a:t>
            </a:r>
            <a:r>
              <a:rPr lang="sr-Latn-CS" sz="2400" b="1" dirty="0">
                <a:solidFill>
                  <a:srgbClr val="333333"/>
                </a:solidFill>
              </a:rPr>
              <a:t>že</a:t>
            </a:r>
            <a:r>
              <a:rPr lang="hr-HR" sz="2400" b="1" dirty="0">
                <a:solidFill>
                  <a:srgbClr val="333333"/>
                </a:solidFill>
              </a:rPr>
              <a:t> da se odgovori na o</a:t>
            </a:r>
            <a:r>
              <a:rPr lang="de-DE" sz="2400" b="1" dirty="0">
                <a:solidFill>
                  <a:srgbClr val="333333"/>
                </a:solidFill>
              </a:rPr>
              <a:t>vo</a:t>
            </a:r>
            <a:r>
              <a:rPr lang="hr-HR" sz="2400" b="1" dirty="0">
                <a:solidFill>
                  <a:srgbClr val="333333"/>
                </a:solidFill>
              </a:rPr>
              <a:t> pitanje</a:t>
            </a:r>
            <a:r>
              <a:rPr lang="de-DE" sz="2400" b="1" dirty="0">
                <a:solidFill>
                  <a:srgbClr val="333333"/>
                </a:solidFill>
              </a:rPr>
              <a:t>?</a:t>
            </a:r>
            <a:endParaRPr lang="en-US" sz="2400" dirty="0"/>
          </a:p>
        </p:txBody>
      </p:sp>
      <p:pic>
        <p:nvPicPr>
          <p:cNvPr id="8" name="Picture 7" descr="allspice 1 - flickr - Headache coming on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140" y="3709664"/>
            <a:ext cx="345563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5</a:t>
            </a:fld>
            <a:endParaRPr lang="de-DE" altLang="de-DE"/>
          </a:p>
        </p:txBody>
      </p:sp>
    </p:spTree>
    <p:extLst>
      <p:ext uri="{BB962C8B-B14F-4D97-AF65-F5344CB8AC3E}">
        <p14:creationId xmlns:p14="http://schemas.microsoft.com/office/powerpoint/2010/main" val="71316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Primer</a:t>
            </a:r>
            <a:r>
              <a:rPr lang="de-DE" altLang="de-DE" sz="2400" dirty="0">
                <a:solidFill>
                  <a:srgbClr val="333333"/>
                </a:solidFill>
              </a:rPr>
              <a:t>: </a:t>
            </a:r>
            <a:r>
              <a:rPr lang="hr-HR" altLang="de-DE" sz="2400" dirty="0">
                <a:solidFill>
                  <a:srgbClr val="333333"/>
                </a:solidFill>
              </a:rPr>
              <a:t>Osoba masira svoju slepooč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 </a:t>
            </a:r>
            <a:r>
              <a:rPr lang="hr-HR" altLang="de-DE" sz="2400" dirty="0">
                <a:solidFill>
                  <a:srgbClr val="333333"/>
                </a:solidFill>
              </a:rPr>
              <a:t>Dosada</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endParaRPr lang="sr-Latn-CS" altLang="de-DE" sz="2400" dirty="0">
              <a:solidFill>
                <a:srgbClr val="333333"/>
              </a:solidFill>
            </a:endParaRPr>
          </a:p>
          <a:p>
            <a:pPr lvl="0" defTabSz="914400" fontAlgn="base">
              <a:lnSpc>
                <a:spcPct val="100000"/>
              </a:lnSpc>
              <a:spcBef>
                <a:spcPts val="1200"/>
              </a:spcBef>
            </a:pPr>
            <a:r>
              <a:rPr lang="hr-HR" altLang="de-DE" sz="2400" b="1" dirty="0">
                <a:solidFill>
                  <a:srgbClr val="333333"/>
                </a:solidFill>
              </a:rPr>
              <a:t>Št</a:t>
            </a:r>
            <a:r>
              <a:rPr lang="en-US" altLang="de-DE" sz="2400" b="1" dirty="0">
                <a:solidFill>
                  <a:srgbClr val="333333"/>
                </a:solidFill>
              </a:rPr>
              <a:t>a</a:t>
            </a:r>
            <a:r>
              <a:rPr lang="hr-HR" altLang="de-DE" sz="2400" b="1" dirty="0">
                <a:solidFill>
                  <a:srgbClr val="333333"/>
                </a:solidFill>
              </a:rPr>
              <a:t> pom</a:t>
            </a:r>
            <a:r>
              <a:rPr lang="en-US" altLang="de-DE" sz="2400" b="1" dirty="0">
                <a:solidFill>
                  <a:srgbClr val="333333"/>
                </a:solidFill>
              </a:rPr>
              <a:t>a</a:t>
            </a:r>
            <a:r>
              <a:rPr lang="sr-Latn-CS" altLang="de-DE" sz="2400" b="1" dirty="0">
                <a:solidFill>
                  <a:srgbClr val="333333"/>
                </a:solidFill>
              </a:rPr>
              <a:t>že</a:t>
            </a:r>
            <a:r>
              <a:rPr lang="hr-HR" altLang="de-DE" sz="2400" b="1" dirty="0">
                <a:solidFill>
                  <a:srgbClr val="333333"/>
                </a:solidFill>
              </a:rPr>
              <a:t> da se odgovori na o</a:t>
            </a:r>
            <a:r>
              <a:rPr lang="de-DE" altLang="de-DE" sz="2400" b="1" dirty="0">
                <a:solidFill>
                  <a:srgbClr val="333333"/>
                </a:solidFill>
              </a:rPr>
              <a:t>vo</a:t>
            </a:r>
            <a:r>
              <a:rPr lang="hr-HR" altLang="de-DE" sz="2400" b="1" dirty="0">
                <a:solidFill>
                  <a:srgbClr val="333333"/>
                </a:solidFill>
              </a:rPr>
              <a:t> pitanje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004992"/>
                </a:solidFill>
              </a:rPr>
              <a:t>Znanje o </a:t>
            </a:r>
            <a:r>
              <a:rPr lang="hr-HR" altLang="de-DE" sz="2400">
                <a:solidFill>
                  <a:srgbClr val="004992"/>
                </a:solidFill>
              </a:rPr>
              <a:t>osobi</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r-HR" altLang="de-DE" sz="2400" dirty="0">
                <a:solidFill>
                  <a:srgbClr val="333333"/>
                </a:solidFill>
              </a:rPr>
              <a:t>Pati li osoba od migrene</a:t>
            </a:r>
            <a:r>
              <a:rPr lang="de-DE" altLang="de-DE" sz="2400" dirty="0">
                <a:solidFill>
                  <a:srgbClr val="333333"/>
                </a:solidFill>
              </a:rPr>
              <a:t>?</a:t>
            </a:r>
            <a:endParaRPr lang="sr-Latn-C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6</a:t>
            </a:fld>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Primer</a:t>
            </a:r>
            <a:r>
              <a:rPr lang="de-DE" altLang="de-DE" sz="2400" dirty="0">
                <a:solidFill>
                  <a:srgbClr val="333333"/>
                </a:solidFill>
              </a:rPr>
              <a:t>: </a:t>
            </a:r>
            <a:r>
              <a:rPr lang="hr-HR" altLang="de-DE" sz="2400" dirty="0">
                <a:solidFill>
                  <a:srgbClr val="333333"/>
                </a:solidFill>
              </a:rPr>
              <a:t>Osoba masira svoju slepooč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 </a:t>
            </a:r>
            <a:r>
              <a:rPr lang="hr-HR" altLang="de-DE" sz="2400" dirty="0">
                <a:solidFill>
                  <a:srgbClr val="333333"/>
                </a:solidFill>
              </a:rPr>
              <a:t>Dosada</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endParaRPr lang="sr-Latn-CS" altLang="de-DE" sz="2400" dirty="0">
              <a:solidFill>
                <a:srgbClr val="333333"/>
              </a:solidFill>
            </a:endParaRPr>
          </a:p>
          <a:p>
            <a:pPr lvl="0" defTabSz="914400" fontAlgn="base">
              <a:lnSpc>
                <a:spcPct val="100000"/>
              </a:lnSpc>
              <a:spcBef>
                <a:spcPts val="1200"/>
              </a:spcBef>
            </a:pPr>
            <a:r>
              <a:rPr lang="hr-HR" altLang="de-DE" sz="2400" b="1" dirty="0">
                <a:solidFill>
                  <a:srgbClr val="333333"/>
                </a:solidFill>
              </a:rPr>
              <a:t>Št</a:t>
            </a:r>
            <a:r>
              <a:rPr lang="en-US" altLang="de-DE" sz="2400" b="1" dirty="0">
                <a:solidFill>
                  <a:srgbClr val="333333"/>
                </a:solidFill>
              </a:rPr>
              <a:t>a</a:t>
            </a:r>
            <a:r>
              <a:rPr lang="hr-HR" altLang="de-DE" sz="2400" b="1" dirty="0">
                <a:solidFill>
                  <a:srgbClr val="333333"/>
                </a:solidFill>
              </a:rPr>
              <a:t> pom</a:t>
            </a:r>
            <a:r>
              <a:rPr lang="en-US" altLang="de-DE" sz="2400" b="1" dirty="0">
                <a:solidFill>
                  <a:srgbClr val="333333"/>
                </a:solidFill>
              </a:rPr>
              <a:t>a</a:t>
            </a:r>
            <a:r>
              <a:rPr lang="sr-Latn-CS" altLang="de-DE" sz="2400" b="1" dirty="0">
                <a:solidFill>
                  <a:srgbClr val="333333"/>
                </a:solidFill>
              </a:rPr>
              <a:t>že</a:t>
            </a:r>
            <a:r>
              <a:rPr lang="hr-HR" altLang="de-DE" sz="2400" b="1" dirty="0">
                <a:solidFill>
                  <a:srgbClr val="333333"/>
                </a:solidFill>
              </a:rPr>
              <a:t> da se odgovori na o</a:t>
            </a:r>
            <a:r>
              <a:rPr lang="de-DE" altLang="de-DE" sz="2400" b="1" dirty="0">
                <a:solidFill>
                  <a:srgbClr val="333333"/>
                </a:solidFill>
              </a:rPr>
              <a:t>vo</a:t>
            </a:r>
            <a:r>
              <a:rPr lang="hr-HR" altLang="de-DE" sz="2400" b="1" dirty="0">
                <a:solidFill>
                  <a:srgbClr val="333333"/>
                </a:solidFill>
              </a:rPr>
              <a:t> pitanje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004992"/>
                </a:solidFill>
              </a:rPr>
              <a:t>Znanje o </a:t>
            </a:r>
            <a:r>
              <a:rPr lang="hr-HR" altLang="de-DE" sz="2400">
                <a:solidFill>
                  <a:srgbClr val="004992"/>
                </a:solidFill>
              </a:rPr>
              <a:t>osobi</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r-HR" altLang="de-DE" sz="2400" dirty="0">
                <a:solidFill>
                  <a:srgbClr val="333333"/>
                </a:solidFill>
              </a:rPr>
              <a:t>Pati li osoba od migrene</a:t>
            </a:r>
            <a:r>
              <a:rPr lang="de-DE" altLang="de-DE" sz="2400" dirty="0">
                <a:solidFill>
                  <a:srgbClr val="333333"/>
                </a:solidFill>
              </a:rPr>
              <a:t>?</a:t>
            </a:r>
            <a:endParaRPr lang="sr-Latn-CS"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400" dirty="0">
                <a:solidFill>
                  <a:srgbClr val="004992"/>
                </a:solidFill>
              </a:rPr>
              <a:t>Okruženje</a:t>
            </a:r>
            <a:r>
              <a:rPr lang="en-US" altLang="de-DE" sz="2400" dirty="0">
                <a:solidFill>
                  <a:srgbClr val="004992"/>
                </a:solidFill>
              </a:rPr>
              <a:t>/situ</a:t>
            </a:r>
            <a:r>
              <a:rPr lang="hr-HR" altLang="de-DE" sz="2400">
                <a:solidFill>
                  <a:srgbClr val="004992"/>
                </a:solidFill>
              </a:rPr>
              <a:t>acija</a:t>
            </a:r>
            <a:r>
              <a:rPr lang="de-DE" altLang="de-DE" sz="2400" b="1">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sr-Latn-CS" altLang="de-DE" sz="2400" dirty="0">
                <a:solidFill>
                  <a:srgbClr val="333333"/>
                </a:solidFill>
              </a:rPr>
              <a:t>Da</a:t>
            </a:r>
            <a:r>
              <a:rPr lang="hr-HR" altLang="de-DE" sz="2400" dirty="0">
                <a:solidFill>
                  <a:srgbClr val="333333"/>
                </a:solidFill>
              </a:rPr>
              <a:t> li je noćas bila na zabavi?</a:t>
            </a:r>
            <a:r>
              <a:rPr lang="en-US" altLang="de-DE" sz="2400" dirty="0">
                <a:solidFill>
                  <a:srgbClr val="333333"/>
                </a:solidFill>
              </a:rPr>
              <a:t> </a:t>
            </a:r>
            <a:r>
              <a:rPr lang="hr-HR" altLang="de-DE" sz="2400" dirty="0">
                <a:solidFill>
                  <a:srgbClr val="333333"/>
                </a:solidFill>
              </a:rPr>
              <a:t>(otuda umor)</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7</a:t>
            </a:fld>
            <a:endParaRPr lang="de-DE" altLang="de-DE"/>
          </a:p>
        </p:txBody>
      </p:sp>
    </p:spTree>
    <p:extLst>
      <p:ext uri="{BB962C8B-B14F-4D97-AF65-F5344CB8AC3E}">
        <p14:creationId xmlns:p14="http://schemas.microsoft.com/office/powerpoint/2010/main" val="3902802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Primer</a:t>
            </a:r>
            <a:r>
              <a:rPr lang="de-DE" altLang="de-DE" sz="2400" dirty="0">
                <a:solidFill>
                  <a:srgbClr val="333333"/>
                </a:solidFill>
              </a:rPr>
              <a:t>: </a:t>
            </a:r>
            <a:r>
              <a:rPr lang="hr-HR" altLang="de-DE" sz="2400" dirty="0">
                <a:solidFill>
                  <a:srgbClr val="333333"/>
                </a:solidFill>
              </a:rPr>
              <a:t>Osoba masira svoju slepooč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 </a:t>
            </a:r>
            <a:r>
              <a:rPr lang="hr-HR" altLang="de-DE" sz="2400" dirty="0">
                <a:solidFill>
                  <a:srgbClr val="333333"/>
                </a:solidFill>
              </a:rPr>
              <a:t>Dosada</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endParaRPr lang="sr-Latn-CS" altLang="de-DE" sz="2400" dirty="0">
              <a:solidFill>
                <a:srgbClr val="333333"/>
              </a:solidFill>
            </a:endParaRPr>
          </a:p>
          <a:p>
            <a:pPr lvl="0" defTabSz="914400" fontAlgn="base">
              <a:lnSpc>
                <a:spcPct val="100000"/>
              </a:lnSpc>
              <a:spcBef>
                <a:spcPts val="1200"/>
              </a:spcBef>
            </a:pPr>
            <a:r>
              <a:rPr lang="hr-HR" altLang="de-DE" sz="2400" b="1" dirty="0">
                <a:solidFill>
                  <a:srgbClr val="333333"/>
                </a:solidFill>
              </a:rPr>
              <a:t>Št</a:t>
            </a:r>
            <a:r>
              <a:rPr lang="en-US" altLang="de-DE" sz="2400" b="1" dirty="0">
                <a:solidFill>
                  <a:srgbClr val="333333"/>
                </a:solidFill>
              </a:rPr>
              <a:t>a</a:t>
            </a:r>
            <a:r>
              <a:rPr lang="hr-HR" altLang="de-DE" sz="2400" b="1" dirty="0">
                <a:solidFill>
                  <a:srgbClr val="333333"/>
                </a:solidFill>
              </a:rPr>
              <a:t> pom</a:t>
            </a:r>
            <a:r>
              <a:rPr lang="en-US" altLang="de-DE" sz="2400" b="1" dirty="0">
                <a:solidFill>
                  <a:srgbClr val="333333"/>
                </a:solidFill>
              </a:rPr>
              <a:t>a</a:t>
            </a:r>
            <a:r>
              <a:rPr lang="sr-Latn-CS" altLang="de-DE" sz="2400" b="1" dirty="0">
                <a:solidFill>
                  <a:srgbClr val="333333"/>
                </a:solidFill>
              </a:rPr>
              <a:t>že</a:t>
            </a:r>
            <a:r>
              <a:rPr lang="hr-HR" altLang="de-DE" sz="2400" b="1" dirty="0">
                <a:solidFill>
                  <a:srgbClr val="333333"/>
                </a:solidFill>
              </a:rPr>
              <a:t> da se odgovori na o</a:t>
            </a:r>
            <a:r>
              <a:rPr lang="de-DE" altLang="de-DE" sz="2400" b="1" dirty="0">
                <a:solidFill>
                  <a:srgbClr val="333333"/>
                </a:solidFill>
              </a:rPr>
              <a:t>vo</a:t>
            </a:r>
            <a:r>
              <a:rPr lang="hr-HR" altLang="de-DE" sz="2400" b="1" dirty="0">
                <a:solidFill>
                  <a:srgbClr val="333333"/>
                </a:solidFill>
              </a:rPr>
              <a:t> pitanje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004992"/>
                </a:solidFill>
              </a:rPr>
              <a:t>Znanje o </a:t>
            </a:r>
            <a:r>
              <a:rPr lang="hr-HR" altLang="de-DE" sz="2400">
                <a:solidFill>
                  <a:srgbClr val="004992"/>
                </a:solidFill>
              </a:rPr>
              <a:t>osobi</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r-HR" altLang="de-DE" sz="2400" dirty="0">
                <a:solidFill>
                  <a:srgbClr val="333333"/>
                </a:solidFill>
              </a:rPr>
              <a:t>Pati li osoba od migrene</a:t>
            </a:r>
            <a:r>
              <a:rPr lang="de-DE" altLang="de-DE" sz="2400" dirty="0">
                <a:solidFill>
                  <a:srgbClr val="333333"/>
                </a:solidFill>
              </a:rPr>
              <a:t>?</a:t>
            </a:r>
            <a:endParaRPr lang="sr-Latn-CS"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400" dirty="0">
                <a:solidFill>
                  <a:srgbClr val="004992"/>
                </a:solidFill>
              </a:rPr>
              <a:t>Okruženje</a:t>
            </a:r>
            <a:r>
              <a:rPr lang="en-US" altLang="de-DE" sz="2400" dirty="0">
                <a:solidFill>
                  <a:srgbClr val="004992"/>
                </a:solidFill>
              </a:rPr>
              <a:t>/situ</a:t>
            </a:r>
            <a:r>
              <a:rPr lang="hr-HR" altLang="de-DE" sz="2400">
                <a:solidFill>
                  <a:srgbClr val="004992"/>
                </a:solidFill>
              </a:rPr>
              <a:t>acija</a:t>
            </a:r>
            <a:r>
              <a:rPr lang="de-DE" altLang="de-DE" sz="2400" b="1">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sr-Latn-CS" altLang="de-DE" sz="2400" dirty="0">
                <a:solidFill>
                  <a:srgbClr val="333333"/>
                </a:solidFill>
              </a:rPr>
              <a:t>Da</a:t>
            </a:r>
            <a:r>
              <a:rPr lang="hr-HR" altLang="de-DE" sz="2400" dirty="0">
                <a:solidFill>
                  <a:srgbClr val="333333"/>
                </a:solidFill>
              </a:rPr>
              <a:t> li je noćas bila na zabavi?</a:t>
            </a:r>
            <a:r>
              <a:rPr lang="en-US" altLang="de-DE" sz="2400" dirty="0">
                <a:solidFill>
                  <a:srgbClr val="333333"/>
                </a:solidFill>
              </a:rPr>
              <a:t> </a:t>
            </a:r>
            <a:r>
              <a:rPr lang="hr-HR" altLang="de-DE" sz="2400" dirty="0">
                <a:solidFill>
                  <a:srgbClr val="333333"/>
                </a:solidFill>
              </a:rPr>
              <a:t>(otuda umor)</a:t>
            </a:r>
          </a:p>
          <a:p>
            <a:pPr marL="342900" lvl="0" indent="-342900" defTabSz="914400" fontAlgn="base">
              <a:lnSpc>
                <a:spcPct val="100000"/>
              </a:lnSpc>
              <a:spcBef>
                <a:spcPts val="1200"/>
              </a:spcBef>
              <a:buClr>
                <a:srgbClr val="000000"/>
              </a:buClr>
              <a:buFont typeface="WingDings"/>
              <a:buChar char=""/>
            </a:pPr>
            <a:r>
              <a:rPr lang="hr-HR" altLang="de-DE" sz="2400">
                <a:solidFill>
                  <a:srgbClr val="004992"/>
                </a:solidFill>
              </a:rPr>
              <a:t>Samoposmatranje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hr-HR" altLang="de-DE" sz="2400" dirty="0">
                <a:solidFill>
                  <a:srgbClr val="333333"/>
                </a:solidFill>
              </a:rPr>
              <a:t>U kojim situacijama ja to činim</a:t>
            </a:r>
            <a:r>
              <a:rPr lang="de-DE" altLang="de-DE" sz="2400" dirty="0">
                <a:solidFill>
                  <a:srgbClr val="333333"/>
                </a:solidFill>
              </a:rPr>
              <a:t>? </a:t>
            </a:r>
            <a:r>
              <a:rPr lang="en-US" altLang="de-DE" sz="2400" dirty="0">
                <a:solidFill>
                  <a:srgbClr val="333333"/>
                </a:solidFill>
              </a:rPr>
              <a:t>(</a:t>
            </a:r>
            <a:r>
              <a:rPr lang="hr-HR" altLang="de-DE" sz="2400" dirty="0">
                <a:solidFill>
                  <a:srgbClr val="333333"/>
                </a:solidFill>
              </a:rPr>
              <a:t>Ali oprez</a:t>
            </a:r>
            <a:r>
              <a:rPr lang="en-US" altLang="de-DE" sz="2400" dirty="0">
                <a:solidFill>
                  <a:srgbClr val="333333"/>
                </a:solidFill>
              </a:rPr>
              <a:t>! </a:t>
            </a:r>
            <a:r>
              <a:rPr lang="hr-HR" altLang="de-DE" sz="2400" dirty="0">
                <a:solidFill>
                  <a:srgbClr val="333333"/>
                </a:solidFill>
              </a:rPr>
              <a:t>Ne može se uvek prema sebi zaključivati.</a:t>
            </a:r>
            <a:r>
              <a:rPr lang="en-US" altLang="de-DE" sz="2400" dirty="0">
                <a:solidFill>
                  <a:srgbClr val="333333"/>
                </a:solidFill>
              </a:rPr>
              <a:t>)</a:t>
            </a:r>
            <a:endParaRPr lang="sr-Latn-CS"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8</a:t>
            </a:fld>
            <a:endParaRPr lang="de-DE" altLang="de-DE"/>
          </a:p>
        </p:txBody>
      </p:sp>
    </p:spTree>
    <p:extLst>
      <p:ext uri="{BB962C8B-B14F-4D97-AF65-F5344CB8AC3E}">
        <p14:creationId xmlns:p14="http://schemas.microsoft.com/office/powerpoint/2010/main" val="224784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l-PL" sz="3600">
                <a:latin typeface="+mn-lt"/>
                <a:ea typeface="+mn-ea"/>
                <a:cs typeface="+mn-cs"/>
              </a:rPr>
              <a:t>Kako mogu prepoznati i razumeti šta oseća druga osoba?</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Primer</a:t>
            </a:r>
            <a:r>
              <a:rPr lang="de-DE" altLang="de-DE" sz="2400" dirty="0">
                <a:solidFill>
                  <a:srgbClr val="333333"/>
                </a:solidFill>
              </a:rPr>
              <a:t>: </a:t>
            </a:r>
            <a:r>
              <a:rPr lang="hr-HR" altLang="de-DE" sz="2400" dirty="0">
                <a:solidFill>
                  <a:srgbClr val="333333"/>
                </a:solidFill>
              </a:rPr>
              <a:t>Osoba masira svoju slepooč</a:t>
            </a:r>
            <a:r>
              <a:rPr lang="de-DE" altLang="de-DE" sz="2400" dirty="0">
                <a:solidFill>
                  <a:srgbClr val="333333"/>
                </a:solidFill>
              </a:rPr>
              <a:t>n</a:t>
            </a:r>
            <a:r>
              <a:rPr lang="hr-HR" altLang="de-DE" sz="2400" dirty="0">
                <a:solidFill>
                  <a:srgbClr val="333333"/>
                </a:solidFill>
              </a:rPr>
              <a:t>icu</a:t>
            </a:r>
            <a:r>
              <a:rPr lang="de-DE" altLang="de-DE" sz="2400" dirty="0">
                <a:solidFill>
                  <a:srgbClr val="333333"/>
                </a:solidFill>
              </a:rPr>
              <a:t>.</a:t>
            </a:r>
          </a:p>
          <a:p>
            <a:pPr lvl="0" defTabSz="914400" fontAlgn="base">
              <a:lnSpc>
                <a:spcPct val="100000"/>
              </a:lnSpc>
              <a:spcBef>
                <a:spcPts val="1200"/>
              </a:spcBef>
            </a:pPr>
            <a:r>
              <a:rPr lang="hr-HR" altLang="de-DE" sz="2400" i="1" dirty="0">
                <a:solidFill>
                  <a:srgbClr val="004992"/>
                </a:solidFill>
              </a:rPr>
              <a:t>Zašto</a:t>
            </a:r>
            <a:r>
              <a:rPr lang="de-DE" altLang="de-DE" sz="2400" i="1" dirty="0">
                <a:solidFill>
                  <a:srgbClr val="004992"/>
                </a:solidFill>
              </a:rPr>
              <a:t>? </a:t>
            </a:r>
            <a:r>
              <a:rPr lang="hr-HR" altLang="de-DE" sz="2400" dirty="0">
                <a:solidFill>
                  <a:srgbClr val="333333"/>
                </a:solidFill>
              </a:rPr>
              <a:t>Dosada</a:t>
            </a:r>
            <a:r>
              <a:rPr lang="de-DE" altLang="de-DE" sz="2400" dirty="0">
                <a:solidFill>
                  <a:srgbClr val="333333"/>
                </a:solidFill>
              </a:rPr>
              <a:t>, </a:t>
            </a:r>
            <a:r>
              <a:rPr lang="hr-HR" altLang="de-DE" sz="2400" dirty="0">
                <a:solidFill>
                  <a:srgbClr val="333333"/>
                </a:solidFill>
              </a:rPr>
              <a:t>koncentracija</a:t>
            </a:r>
            <a:r>
              <a:rPr lang="de-DE" altLang="de-DE" sz="2400" dirty="0">
                <a:solidFill>
                  <a:srgbClr val="333333"/>
                </a:solidFill>
              </a:rPr>
              <a:t>, </a:t>
            </a:r>
            <a:r>
              <a:rPr lang="hr-HR" altLang="de-DE" sz="2400" dirty="0">
                <a:solidFill>
                  <a:srgbClr val="333333"/>
                </a:solidFill>
              </a:rPr>
              <a:t>umor</a:t>
            </a:r>
            <a:r>
              <a:rPr lang="de-DE" altLang="de-DE" sz="2400" dirty="0">
                <a:solidFill>
                  <a:srgbClr val="333333"/>
                </a:solidFill>
              </a:rPr>
              <a:t>, </a:t>
            </a:r>
            <a:r>
              <a:rPr lang="hr-HR" altLang="de-DE" sz="2400" dirty="0">
                <a:solidFill>
                  <a:srgbClr val="333333"/>
                </a:solidFill>
              </a:rPr>
              <a:t>glavobolja</a:t>
            </a:r>
            <a:r>
              <a:rPr lang="de-DE" altLang="de-DE" sz="2400" dirty="0">
                <a:solidFill>
                  <a:srgbClr val="333333"/>
                </a:solidFill>
              </a:rPr>
              <a:t>?</a:t>
            </a:r>
            <a:endParaRPr lang="sr-Latn-CS" altLang="de-DE" sz="2400" dirty="0">
              <a:solidFill>
                <a:srgbClr val="333333"/>
              </a:solidFill>
            </a:endParaRPr>
          </a:p>
          <a:p>
            <a:pPr lvl="0" defTabSz="914400" fontAlgn="base">
              <a:lnSpc>
                <a:spcPct val="100000"/>
              </a:lnSpc>
              <a:spcBef>
                <a:spcPts val="1200"/>
              </a:spcBef>
            </a:pPr>
            <a:r>
              <a:rPr lang="hr-HR" altLang="de-DE" sz="2400" b="1" dirty="0">
                <a:solidFill>
                  <a:srgbClr val="333333"/>
                </a:solidFill>
              </a:rPr>
              <a:t>Št</a:t>
            </a:r>
            <a:r>
              <a:rPr lang="en-US" altLang="de-DE" sz="2400" b="1" dirty="0">
                <a:solidFill>
                  <a:srgbClr val="333333"/>
                </a:solidFill>
              </a:rPr>
              <a:t>a</a:t>
            </a:r>
            <a:r>
              <a:rPr lang="hr-HR" altLang="de-DE" sz="2400" b="1" dirty="0">
                <a:solidFill>
                  <a:srgbClr val="333333"/>
                </a:solidFill>
              </a:rPr>
              <a:t> pom</a:t>
            </a:r>
            <a:r>
              <a:rPr lang="en-US" altLang="de-DE" sz="2400" b="1" dirty="0">
                <a:solidFill>
                  <a:srgbClr val="333333"/>
                </a:solidFill>
              </a:rPr>
              <a:t>a</a:t>
            </a:r>
            <a:r>
              <a:rPr lang="sr-Latn-CS" altLang="de-DE" sz="2400" b="1" dirty="0">
                <a:solidFill>
                  <a:srgbClr val="333333"/>
                </a:solidFill>
              </a:rPr>
              <a:t>že</a:t>
            </a:r>
            <a:r>
              <a:rPr lang="hr-HR" altLang="de-DE" sz="2400" b="1" dirty="0">
                <a:solidFill>
                  <a:srgbClr val="333333"/>
                </a:solidFill>
              </a:rPr>
              <a:t> da se odgovori na o</a:t>
            </a:r>
            <a:r>
              <a:rPr lang="de-DE" altLang="de-DE" sz="2400" b="1" dirty="0">
                <a:solidFill>
                  <a:srgbClr val="333333"/>
                </a:solidFill>
              </a:rPr>
              <a:t>vo</a:t>
            </a:r>
            <a:r>
              <a:rPr lang="hr-HR" altLang="de-DE" sz="2400" b="1" dirty="0">
                <a:solidFill>
                  <a:srgbClr val="333333"/>
                </a:solidFill>
              </a:rPr>
              <a:t> pitanje</a:t>
            </a:r>
            <a:r>
              <a:rPr lang="de-DE" altLang="de-DE" sz="2400" b="1"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hr-HR" altLang="de-DE" sz="2400" dirty="0">
                <a:solidFill>
                  <a:srgbClr val="004992"/>
                </a:solidFill>
              </a:rPr>
              <a:t>Znanje o </a:t>
            </a:r>
            <a:r>
              <a:rPr lang="hr-HR" altLang="de-DE" sz="2400">
                <a:solidFill>
                  <a:srgbClr val="004992"/>
                </a:solidFill>
              </a:rPr>
              <a:t>osobi</a:t>
            </a:r>
            <a:r>
              <a:rPr lang="de-DE" altLang="de-DE" sz="2400">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hr-HR" altLang="de-DE" sz="2400" dirty="0">
                <a:solidFill>
                  <a:srgbClr val="333333"/>
                </a:solidFill>
              </a:rPr>
              <a:t>Pati li osoba od migrene</a:t>
            </a:r>
            <a:r>
              <a:rPr lang="de-DE" altLang="de-DE" sz="2400" dirty="0">
                <a:solidFill>
                  <a:srgbClr val="333333"/>
                </a:solidFill>
              </a:rPr>
              <a:t>?</a:t>
            </a:r>
            <a:endParaRPr lang="sr-Latn-CS"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400" dirty="0">
                <a:solidFill>
                  <a:srgbClr val="004992"/>
                </a:solidFill>
              </a:rPr>
              <a:t>Okruženje</a:t>
            </a:r>
            <a:r>
              <a:rPr lang="en-US" altLang="de-DE" sz="2400" dirty="0">
                <a:solidFill>
                  <a:srgbClr val="004992"/>
                </a:solidFill>
              </a:rPr>
              <a:t>/situ</a:t>
            </a:r>
            <a:r>
              <a:rPr lang="hr-HR" altLang="de-DE" sz="2400">
                <a:solidFill>
                  <a:srgbClr val="004992"/>
                </a:solidFill>
              </a:rPr>
              <a:t>acija</a:t>
            </a:r>
            <a:r>
              <a:rPr lang="de-DE" altLang="de-DE" sz="2400" b="1">
                <a:solidFill>
                  <a:srgbClr val="004992"/>
                </a:solidFill>
              </a:rPr>
              <a:t> </a:t>
            </a:r>
            <a:r>
              <a:rPr lang="de-DE" altLang="de-DE" sz="2400">
                <a:solidFill>
                  <a:srgbClr val="333333"/>
                </a:solidFill>
                <a:latin typeface="Times New Roman"/>
                <a:sym typeface="Wingdings" panose="05000000000000000000" pitchFamily="2" charset="2"/>
              </a:rPr>
              <a:t>→</a:t>
            </a:r>
            <a:r>
              <a:rPr lang="de-DE" altLang="de-DE" sz="2400">
                <a:solidFill>
                  <a:srgbClr val="333333"/>
                </a:solidFill>
              </a:rPr>
              <a:t> </a:t>
            </a:r>
            <a:r>
              <a:rPr lang="sr-Latn-CS" altLang="de-DE" sz="2400" dirty="0">
                <a:solidFill>
                  <a:srgbClr val="333333"/>
                </a:solidFill>
              </a:rPr>
              <a:t>Da</a:t>
            </a:r>
            <a:r>
              <a:rPr lang="hr-HR" altLang="de-DE" sz="2400" dirty="0">
                <a:solidFill>
                  <a:srgbClr val="333333"/>
                </a:solidFill>
              </a:rPr>
              <a:t> li je noćas bila na zabavi?</a:t>
            </a:r>
            <a:r>
              <a:rPr lang="en-US" altLang="de-DE" sz="2400" dirty="0">
                <a:solidFill>
                  <a:srgbClr val="333333"/>
                </a:solidFill>
              </a:rPr>
              <a:t> </a:t>
            </a:r>
            <a:r>
              <a:rPr lang="hr-HR" altLang="de-DE" sz="2400" dirty="0">
                <a:solidFill>
                  <a:srgbClr val="333333"/>
                </a:solidFill>
              </a:rPr>
              <a:t>(otuda umor)</a:t>
            </a:r>
          </a:p>
          <a:p>
            <a:pPr marL="342900" lvl="0" indent="-342900" defTabSz="914400" fontAlgn="base">
              <a:lnSpc>
                <a:spcPct val="100000"/>
              </a:lnSpc>
              <a:spcBef>
                <a:spcPts val="1200"/>
              </a:spcBef>
              <a:buClr>
                <a:srgbClr val="000000"/>
              </a:buClr>
              <a:buFont typeface="WingDings"/>
              <a:buChar char=""/>
            </a:pPr>
            <a:r>
              <a:rPr lang="hr-HR" altLang="de-DE" sz="2400">
                <a:solidFill>
                  <a:srgbClr val="004992"/>
                </a:solidFill>
              </a:rPr>
              <a:t>Samoposmatranje </a:t>
            </a:r>
            <a:r>
              <a:rPr lang="en-US" altLang="de-DE" sz="2400">
                <a:solidFill>
                  <a:srgbClr val="333333"/>
                </a:solidFill>
                <a:latin typeface="Times New Roman"/>
                <a:sym typeface="Wingdings" panose="05000000000000000000" pitchFamily="2" charset="2"/>
              </a:rPr>
              <a:t>→</a:t>
            </a:r>
            <a:r>
              <a:rPr lang="en-US" altLang="de-DE" sz="2400">
                <a:solidFill>
                  <a:srgbClr val="333333"/>
                </a:solidFill>
              </a:rPr>
              <a:t> </a:t>
            </a:r>
            <a:r>
              <a:rPr lang="hr-HR" altLang="de-DE" sz="2400" dirty="0">
                <a:solidFill>
                  <a:srgbClr val="333333"/>
                </a:solidFill>
              </a:rPr>
              <a:t>U kojim situacijama ja to činim</a:t>
            </a:r>
            <a:r>
              <a:rPr lang="de-DE" altLang="de-DE" sz="2400" dirty="0">
                <a:solidFill>
                  <a:srgbClr val="333333"/>
                </a:solidFill>
              </a:rPr>
              <a:t>? </a:t>
            </a:r>
            <a:r>
              <a:rPr lang="en-US" altLang="de-DE" sz="2400" dirty="0">
                <a:solidFill>
                  <a:srgbClr val="333333"/>
                </a:solidFill>
              </a:rPr>
              <a:t>(</a:t>
            </a:r>
            <a:r>
              <a:rPr lang="hr-HR" altLang="de-DE" sz="2400" dirty="0">
                <a:solidFill>
                  <a:srgbClr val="333333"/>
                </a:solidFill>
              </a:rPr>
              <a:t>Ali oprez</a:t>
            </a:r>
            <a:r>
              <a:rPr lang="en-US" altLang="de-DE" sz="2400" dirty="0">
                <a:solidFill>
                  <a:srgbClr val="333333"/>
                </a:solidFill>
              </a:rPr>
              <a:t>! </a:t>
            </a:r>
            <a:r>
              <a:rPr lang="hr-HR" altLang="de-DE" sz="2400" dirty="0">
                <a:solidFill>
                  <a:srgbClr val="333333"/>
                </a:solidFill>
              </a:rPr>
              <a:t>Ne može se uvek prema sebi zaključivati.</a:t>
            </a:r>
            <a:r>
              <a:rPr lang="en-US" altLang="de-DE" sz="2400" dirty="0">
                <a:solidFill>
                  <a:srgbClr val="333333"/>
                </a:solidFill>
              </a:rPr>
              <a:t>)</a:t>
            </a:r>
            <a:endParaRPr lang="sr-Latn-CS" altLang="de-DE" sz="2400" dirty="0">
              <a:solidFill>
                <a:srgbClr val="333333"/>
              </a:solidFill>
            </a:endParaRPr>
          </a:p>
          <a:p>
            <a:pPr marL="342900" lvl="0" indent="-342900" defTabSz="914400" fontAlgn="base">
              <a:lnSpc>
                <a:spcPct val="100000"/>
              </a:lnSpc>
              <a:spcBef>
                <a:spcPts val="1200"/>
              </a:spcBef>
              <a:buClr>
                <a:srgbClr val="000000"/>
              </a:buClr>
              <a:buFont typeface="WingDings"/>
              <a:buChar char=""/>
            </a:pPr>
            <a:r>
              <a:rPr lang="hr-HR" altLang="de-DE" sz="2400" dirty="0">
                <a:solidFill>
                  <a:srgbClr val="004992"/>
                </a:solidFill>
              </a:rPr>
              <a:t>Izraz lica (mimika</a:t>
            </a:r>
            <a:r>
              <a:rPr lang="hr-HR" altLang="de-DE" sz="2400">
                <a:solidFill>
                  <a:srgbClr val="004992"/>
                </a:solidFill>
              </a:rPr>
              <a:t>)</a:t>
            </a:r>
            <a:r>
              <a:rPr lang="en-US" altLang="de-DE" sz="2400">
                <a:solidFill>
                  <a:srgbClr val="004992"/>
                </a:solidFill>
              </a:rPr>
              <a:t> </a:t>
            </a:r>
            <a:r>
              <a:rPr lang="en-US" altLang="de-DE" sz="2400">
                <a:solidFill>
                  <a:srgbClr val="333333"/>
                </a:solidFill>
                <a:latin typeface="Times New Roman"/>
                <a:sym typeface="Wingdings" panose="05000000000000000000" pitchFamily="2" charset="2"/>
              </a:rPr>
              <a:t>→</a:t>
            </a:r>
            <a:r>
              <a:rPr lang="hr-HR" altLang="de-DE" sz="2400">
                <a:solidFill>
                  <a:srgbClr val="333333"/>
                </a:solidFill>
                <a:sym typeface="Wingdings" panose="05000000000000000000" pitchFamily="2" charset="2"/>
              </a:rPr>
              <a:t> </a:t>
            </a:r>
            <a:r>
              <a:rPr lang="hr-HR" altLang="de-DE" sz="2400" dirty="0">
                <a:solidFill>
                  <a:srgbClr val="333333"/>
                </a:solidFill>
              </a:rPr>
              <a:t>Izgleda li osoba umorno,</a:t>
            </a:r>
            <a:r>
              <a:rPr lang="en-US" altLang="de-DE" sz="2400" dirty="0">
                <a:solidFill>
                  <a:srgbClr val="333333"/>
                </a:solidFill>
              </a:rPr>
              <a:t> </a:t>
            </a:r>
            <a:r>
              <a:rPr lang="hr-HR" altLang="de-DE" sz="2400" dirty="0">
                <a:solidFill>
                  <a:srgbClr val="333333"/>
                </a:solidFill>
              </a:rPr>
              <a:t>zamišljeno, da pati</a:t>
            </a:r>
            <a:r>
              <a:rPr lang="en-US" altLang="de-DE" sz="2400" dirty="0">
                <a:solidFill>
                  <a:srgbClr val="333333"/>
                </a:solidFill>
              </a:rPr>
              <a:t> </a:t>
            </a:r>
            <a:r>
              <a:rPr lang="hr-HR" altLang="de-DE" sz="2400" dirty="0">
                <a:solidFill>
                  <a:srgbClr val="333333"/>
                </a:solidFill>
              </a:rPr>
              <a:t>itd</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9</a:t>
            </a:fld>
            <a:endParaRPr lang="de-DE" altLang="de-DE"/>
          </a:p>
        </p:txBody>
      </p:sp>
    </p:spTree>
    <p:extLst>
      <p:ext uri="{BB962C8B-B14F-4D97-AF65-F5344CB8AC3E}">
        <p14:creationId xmlns:p14="http://schemas.microsoft.com/office/powerpoint/2010/main" val="1032470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sr-Latn-CS" sz="2400" dirty="0">
                <a:solidFill>
                  <a:srgbClr val="333333"/>
                </a:solidFill>
              </a:rPr>
              <a:t>ali </a:t>
            </a:r>
            <a:r>
              <a:rPr lang="hr-HR" sz="2400" dirty="0">
                <a:solidFill>
                  <a:srgbClr val="333333"/>
                </a:solidFill>
              </a:rPr>
              <a:t>ne svi</a:t>
            </a:r>
            <a:r>
              <a:rPr lang="en-US" sz="2400" dirty="0">
                <a:solidFill>
                  <a:srgbClr val="333333"/>
                </a:solidFill>
              </a:rPr>
              <a:t>!) </a:t>
            </a:r>
            <a:r>
              <a:rPr lang="hr-HR" sz="2400" dirty="0">
                <a:solidFill>
                  <a:srgbClr val="333333"/>
                </a:solidFill>
              </a:rPr>
              <a:t>ljudi sa psihičkim poremećajima (pre svega sa psihozom):</a:t>
            </a:r>
            <a:endParaRPr lang="en-US" sz="2400" dirty="0">
              <a:solidFill>
                <a:srgbClr val="333333"/>
              </a:solidFill>
            </a:endParaRPr>
          </a:p>
          <a:p>
            <a:pPr marL="342900" lvl="0" indent="-342900" defTabSz="914400" fontAlgn="base">
              <a:buClr>
                <a:srgbClr val="333333"/>
              </a:buClr>
              <a:buFont typeface="WingDings"/>
              <a:buChar char=""/>
              <a:defRPr/>
            </a:pPr>
            <a:r>
              <a:rPr lang="de-DE" sz="2400" dirty="0">
                <a:solidFill>
                  <a:srgbClr val="004992"/>
                </a:solidFill>
              </a:rPr>
              <a:t>I</a:t>
            </a:r>
            <a:r>
              <a:rPr lang="hr-HR" sz="2400" dirty="0">
                <a:solidFill>
                  <a:srgbClr val="004992"/>
                </a:solidFill>
              </a:rPr>
              <a:t>maju problem da prepoznaju ispoljena osećanja drugih ljudi</a:t>
            </a:r>
            <a:r>
              <a:rPr lang="en-US" sz="2400" dirty="0">
                <a:solidFill>
                  <a:srgbClr val="004992"/>
                </a:solidFill>
              </a:rPr>
              <a:t> (</a:t>
            </a:r>
            <a:r>
              <a:rPr lang="hr-HR" sz="2400" dirty="0">
                <a:solidFill>
                  <a:srgbClr val="004992"/>
                </a:solidFill>
              </a:rPr>
              <a:t>npr</a:t>
            </a:r>
            <a:r>
              <a:rPr lang="en-US" sz="2400" dirty="0">
                <a:solidFill>
                  <a:srgbClr val="004992"/>
                </a:solidFill>
              </a:rPr>
              <a:t>.</a:t>
            </a:r>
            <a:r>
              <a:rPr lang="sr-Latn-CS" sz="2400" dirty="0">
                <a:solidFill>
                  <a:srgbClr val="004992"/>
                </a:solidFill>
              </a:rPr>
              <a:t> radost,</a:t>
            </a:r>
            <a:r>
              <a:rPr lang="en-US" sz="2400" dirty="0">
                <a:solidFill>
                  <a:srgbClr val="004992"/>
                </a:solidFill>
              </a:rPr>
              <a:t> </a:t>
            </a:r>
            <a:r>
              <a:rPr lang="hr-HR" sz="2400" dirty="0">
                <a:solidFill>
                  <a:srgbClr val="004992"/>
                </a:solidFill>
              </a:rPr>
              <a:t>tuga</a:t>
            </a:r>
            <a:r>
              <a:rPr lang="en-US" sz="2400" dirty="0">
                <a:solidFill>
                  <a:srgbClr val="004992"/>
                </a:solidFill>
              </a:rPr>
              <a:t>)</a:t>
            </a:r>
            <a:r>
              <a:rPr lang="sr-Latn-CS"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10</a:t>
            </a:fld>
            <a:endParaRPr lang="de-DE" alt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Zašto mi ovo radimo?</a:t>
            </a:r>
          </a:p>
        </p:txBody>
      </p:sp>
      <p:sp>
        <p:nvSpPr>
          <p:cNvPr id="5" name="Content Placeholder 4"/>
          <p:cNvSpPr>
            <a:spLocks noGrp="1"/>
          </p:cNvSpPr>
          <p:nvPr>
            <p:ph idx="1"/>
          </p:nvPr>
        </p:nvSpPr>
        <p:spPr/>
        <p:txBody>
          <a:bodyPr/>
          <a:lstStyle/>
          <a:p>
            <a:pPr lvl="0" defTabSz="914400" fontAlgn="base">
              <a:defRPr/>
            </a:pPr>
            <a:r>
              <a:rPr lang="hr-HR" sz="2400" dirty="0">
                <a:solidFill>
                  <a:srgbClr val="333333"/>
                </a:solidFill>
              </a:rPr>
              <a:t>Istraživanja pokazuju da mnogi</a:t>
            </a:r>
            <a:r>
              <a:rPr lang="en-US" sz="2400" dirty="0">
                <a:solidFill>
                  <a:srgbClr val="333333"/>
                </a:solidFill>
              </a:rPr>
              <a:t> (</a:t>
            </a:r>
            <a:r>
              <a:rPr lang="sr-Latn-CS" sz="2400" dirty="0">
                <a:solidFill>
                  <a:srgbClr val="333333"/>
                </a:solidFill>
              </a:rPr>
              <a:t>ali </a:t>
            </a:r>
            <a:r>
              <a:rPr lang="hr-HR" sz="2400" dirty="0">
                <a:solidFill>
                  <a:srgbClr val="333333"/>
                </a:solidFill>
              </a:rPr>
              <a:t>ne svi</a:t>
            </a:r>
            <a:r>
              <a:rPr lang="en-US" sz="2400" dirty="0">
                <a:solidFill>
                  <a:srgbClr val="333333"/>
                </a:solidFill>
              </a:rPr>
              <a:t>!) </a:t>
            </a:r>
            <a:r>
              <a:rPr lang="hr-HR" sz="2400" dirty="0">
                <a:solidFill>
                  <a:srgbClr val="333333"/>
                </a:solidFill>
              </a:rPr>
              <a:t>ljudi sa psihičkim poremećajima (pre svega sa psihozom):</a:t>
            </a:r>
            <a:endParaRPr lang="en-US" sz="2400" dirty="0">
              <a:solidFill>
                <a:srgbClr val="333333"/>
              </a:solidFill>
            </a:endParaRPr>
          </a:p>
          <a:p>
            <a:pPr marL="342900" lvl="0" indent="-342900" defTabSz="914400" fontAlgn="base">
              <a:buClr>
                <a:srgbClr val="333333"/>
              </a:buClr>
              <a:buFont typeface="WingDings"/>
              <a:buChar char=""/>
              <a:defRPr/>
            </a:pPr>
            <a:r>
              <a:rPr lang="de-DE" sz="2400" dirty="0">
                <a:solidFill>
                  <a:srgbClr val="004992"/>
                </a:solidFill>
              </a:rPr>
              <a:t>I</a:t>
            </a:r>
            <a:r>
              <a:rPr lang="hr-HR" sz="2400" dirty="0">
                <a:solidFill>
                  <a:srgbClr val="004992"/>
                </a:solidFill>
              </a:rPr>
              <a:t>maju problem da prepoznaju ispoljena osećanja drugih ljudi</a:t>
            </a:r>
            <a:r>
              <a:rPr lang="en-US" sz="2400" dirty="0">
                <a:solidFill>
                  <a:srgbClr val="004992"/>
                </a:solidFill>
              </a:rPr>
              <a:t> (</a:t>
            </a:r>
            <a:r>
              <a:rPr lang="hr-HR" sz="2400" dirty="0">
                <a:solidFill>
                  <a:srgbClr val="004992"/>
                </a:solidFill>
              </a:rPr>
              <a:t>npr</a:t>
            </a:r>
            <a:r>
              <a:rPr lang="en-US" sz="2400" dirty="0">
                <a:solidFill>
                  <a:srgbClr val="004992"/>
                </a:solidFill>
              </a:rPr>
              <a:t>.</a:t>
            </a:r>
            <a:r>
              <a:rPr lang="sr-Latn-CS" sz="2400" dirty="0">
                <a:solidFill>
                  <a:srgbClr val="004992"/>
                </a:solidFill>
              </a:rPr>
              <a:t> radost,</a:t>
            </a:r>
            <a:r>
              <a:rPr lang="en-US" sz="2400" dirty="0">
                <a:solidFill>
                  <a:srgbClr val="004992"/>
                </a:solidFill>
              </a:rPr>
              <a:t> </a:t>
            </a:r>
            <a:r>
              <a:rPr lang="hr-HR" sz="2400" dirty="0">
                <a:solidFill>
                  <a:srgbClr val="004992"/>
                </a:solidFill>
              </a:rPr>
              <a:t>tuga</a:t>
            </a:r>
            <a:r>
              <a:rPr lang="en-US" sz="2400" dirty="0">
                <a:solidFill>
                  <a:srgbClr val="004992"/>
                </a:solidFill>
              </a:rPr>
              <a:t>)</a:t>
            </a:r>
            <a:r>
              <a:rPr lang="sr-Latn-CS" sz="2400" dirty="0">
                <a:solidFill>
                  <a:srgbClr val="004992"/>
                </a:solidFill>
              </a:rPr>
              <a:t>.</a:t>
            </a:r>
            <a:endParaRPr lang="hr-HR" sz="2400" dirty="0">
              <a:solidFill>
                <a:srgbClr val="004992"/>
              </a:solidFill>
            </a:endParaRPr>
          </a:p>
          <a:p>
            <a:pPr marL="342900" lvl="0" indent="-342900" defTabSz="914400" fontAlgn="base">
              <a:buClr>
                <a:srgbClr val="333333"/>
              </a:buClr>
              <a:buFont typeface="WingDings"/>
              <a:buChar char=""/>
              <a:defRPr/>
            </a:pPr>
            <a:r>
              <a:rPr lang="de-DE" sz="2400" dirty="0">
                <a:solidFill>
                  <a:srgbClr val="004992"/>
                </a:solidFill>
              </a:rPr>
              <a:t>I</a:t>
            </a:r>
            <a:r>
              <a:rPr lang="hr-HR" sz="2400" dirty="0">
                <a:solidFill>
                  <a:srgbClr val="004992"/>
                </a:solidFill>
              </a:rPr>
              <a:t>maju teškoće da procene razloge zbog kojih drugi ljudi postupaju na određeni način.</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a:t>
            </a:fld>
            <a:endParaRPr lang="de-DE" altLang="de-DE"/>
          </a:p>
        </p:txBody>
      </p:sp>
    </p:spTree>
    <p:extLst>
      <p:ext uri="{BB962C8B-B14F-4D97-AF65-F5344CB8AC3E}">
        <p14:creationId xmlns:p14="http://schemas.microsoft.com/office/powerpoint/2010/main" val="203801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a:solidFill>
                  <a:srgbClr val="004992"/>
                </a:solidFill>
                <a:latin typeface="+mn-lt"/>
                <a:ea typeface="+mn-ea"/>
                <a:cs typeface="+mn-cs"/>
              </a:rPr>
              <a:t>Kako</a:t>
            </a:r>
            <a:r>
              <a:rPr lang="en-US" sz="3600" dirty="0">
                <a:solidFill>
                  <a:srgbClr val="004992"/>
                </a:solidFill>
                <a:latin typeface="+mn-lt"/>
                <a:ea typeface="+mn-ea"/>
                <a:cs typeface="+mn-cs"/>
              </a:rPr>
              <a:t> problem u </a:t>
            </a:r>
            <a:r>
              <a:rPr lang="en-US" sz="3600" dirty="0" err="1">
                <a:solidFill>
                  <a:srgbClr val="004992"/>
                </a:solidFill>
                <a:latin typeface="+mn-lt"/>
                <a:ea typeface="+mn-ea"/>
                <a:cs typeface="+mn-cs"/>
              </a:rPr>
              <a:t>prepoznavanju</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emocija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drugih</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ljudi</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pogoduje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pogrešnim</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tumačenjima</a:t>
            </a:r>
            <a:r>
              <a:rPr lang="en-US" sz="3600" dirty="0">
                <a:solidFill>
                  <a:srgbClr val="004992"/>
                </a:solidFill>
                <a:latin typeface="+mn-lt"/>
                <a:ea typeface="+mn-ea"/>
                <a:cs typeface="+mn-cs"/>
              </a:rPr>
              <a:t> u </a:t>
            </a:r>
            <a:r>
              <a:rPr lang="en-US" sz="3600" dirty="0" err="1">
                <a:solidFill>
                  <a:srgbClr val="004992"/>
                </a:solidFill>
                <a:latin typeface="+mn-lt"/>
                <a:ea typeface="+mn-ea"/>
                <a:cs typeface="+mn-cs"/>
              </a:rPr>
              <a:t>psihozi</a:t>
            </a:r>
            <a:r>
              <a:rPr lang="en-US" sz="3600" dirty="0">
                <a:solidFill>
                  <a:srgbClr val="004992"/>
                </a:solidFill>
                <a:latin typeface="+mn-lt"/>
                <a:ea typeface="+mn-ea"/>
                <a:cs typeface="+mn-cs"/>
              </a:rPr>
              <a:t> – </a:t>
            </a:r>
            <a:r>
              <a:rPr lang="en-US" sz="3600" dirty="0" err="1">
                <a:solidFill>
                  <a:srgbClr val="004992"/>
                </a:solidFill>
                <a:latin typeface="+mn-lt"/>
                <a:ea typeface="+mn-ea"/>
                <a:cs typeface="+mn-cs"/>
              </a:rPr>
              <a:t>primeri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Osećaj stalne ugroženosti vodi pogrešnom doživljavanju</a:t>
            </a:r>
            <a:r>
              <a:rPr lang="sr-Latn-CS" altLang="de-DE" sz="2400" dirty="0">
                <a:solidFill>
                  <a:srgbClr val="333333"/>
                </a:solidFill>
              </a:rPr>
              <a:t> </a:t>
            </a:r>
            <a:r>
              <a:rPr lang="hr-HR" altLang="de-DE" sz="2400" dirty="0">
                <a:solidFill>
                  <a:srgbClr val="333333"/>
                </a:solidFill>
              </a:rPr>
              <a:t>drugih ljudi:</a:t>
            </a:r>
          </a:p>
          <a:p>
            <a:pPr marL="342900" lvl="0" indent="-342900" defTabSz="914400" fontAlgn="base">
              <a:buClr>
                <a:srgbClr val="333333"/>
              </a:buClr>
              <a:buFont typeface="WingDings"/>
              <a:buChar char=""/>
            </a:pPr>
            <a:r>
              <a:rPr lang="hr-HR" altLang="de-DE" sz="2400" dirty="0">
                <a:solidFill>
                  <a:srgbClr val="333333"/>
                </a:solidFill>
              </a:rPr>
              <a:t>Doktorov osmeh razumevanja i prihvatanja doživljava se uvredljivo, kao podsmevanje.</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iznenađenosti na licu druge osobe pogrešno se tumači kao strah.</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Koncentrisan i zamišljen pogled terapeuta pogrešno se </a:t>
            </a:r>
            <a:r>
              <a:rPr lang="de-DE" altLang="de-DE" sz="2400" dirty="0">
                <a:solidFill>
                  <a:srgbClr val="333333"/>
                </a:solidFill>
              </a:rPr>
              <a:t>shva</a:t>
            </a:r>
            <a:r>
              <a:rPr lang="sr-Latn-CS" altLang="de-DE" sz="2400" dirty="0">
                <a:solidFill>
                  <a:srgbClr val="333333"/>
                </a:solidFill>
              </a:rPr>
              <a:t>ta</a:t>
            </a:r>
            <a:r>
              <a:rPr lang="hr-HR" altLang="de-DE" sz="2400" dirty="0">
                <a:solidFill>
                  <a:srgbClr val="333333"/>
                </a:solidFill>
              </a:rPr>
              <a:t> kao neprijateljski pogled.</a:t>
            </a:r>
          </a:p>
          <a:p>
            <a:pPr lvl="0" algn="ctr" defTabSz="914400" fontAlgn="base"/>
            <a:r>
              <a:rPr lang="sr-Latn-RS" altLang="de-DE" sz="2400" dirty="0">
                <a:solidFill>
                  <a:srgbClr val="004992"/>
                </a:solidFill>
              </a:rPr>
              <a:t>Može li neko ukratko da doda svoje lično iskustvo</a:t>
            </a:r>
            <a:r>
              <a:rPr lang="en-US" altLang="de-DE" sz="2400" dirty="0">
                <a:solidFill>
                  <a:srgbClr val="004992"/>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1</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13</a:t>
            </a:fld>
            <a:endParaRPr lang="de-DE" alt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Navedite neke emocije/osećanja</a:t>
            </a:r>
          </a:p>
        </p:txBody>
      </p:sp>
      <p:sp>
        <p:nvSpPr>
          <p:cNvPr id="5" name="Content Placeholder 4"/>
          <p:cNvSpPr>
            <a:spLocks noGrp="1"/>
          </p:cNvSpPr>
          <p:nvPr>
            <p:ph idx="1"/>
          </p:nvPr>
        </p:nvSpPr>
        <p:spPr/>
        <p:txBody>
          <a:bodyPr/>
          <a:lstStyle/>
          <a:p>
            <a:pPr lvl="0" defTabSz="914377"/>
            <a:r>
              <a:rPr lang="en-US" sz="2400">
                <a:solidFill>
                  <a:srgbClr val="333333"/>
                </a:solidFill>
              </a:rPr>
              <a:t>???</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Navedite neke emocije/osećanja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a:solidFill>
                  <a:srgbClr val="333333"/>
                </a:solidFill>
              </a:rPr>
              <a:t>radost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iznenađenost</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strah</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tuga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bes/ljutnja</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gađenje</a:t>
            </a:r>
          </a:p>
          <a:p>
            <a:pPr marL="342900" lvl="0" indent="-342900" defTabSz="914400" fontAlgn="base">
              <a:buClr>
                <a:srgbClr val="333333"/>
              </a:buClr>
              <a:buFont typeface="WingDings"/>
              <a:buChar char=""/>
            </a:pPr>
            <a:r>
              <a:rPr lang="hr-HR" altLang="de-DE" sz="2400" dirty="0">
                <a:solidFill>
                  <a:srgbClr val="333333"/>
                </a:solidFill>
              </a:rPr>
              <a:t>bol</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Različite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emocije</a:t>
            </a:r>
            <a:r>
              <a:rPr lang="en-US" sz="3600" dirty="0">
                <a:solidFill>
                  <a:srgbClr val="004992"/>
                </a:solidFill>
                <a:latin typeface="+mn-lt"/>
                <a:ea typeface="+mn-ea"/>
                <a:cs typeface="+mn-cs"/>
              </a:rPr>
              <a:t>/</a:t>
            </a:r>
            <a:r>
              <a:rPr lang="en-US" sz="3600" dirty="0" err="1">
                <a:solidFill>
                  <a:srgbClr val="004992"/>
                </a:solidFill>
                <a:latin typeface="+mn-lt"/>
                <a:ea typeface="+mn-ea"/>
                <a:cs typeface="+mn-cs"/>
              </a:rPr>
              <a:t>osećanja</a:t>
            </a:r>
            <a:br>
              <a:rPr lang="en-US" sz="3600" dirty="0">
                <a:solidFill>
                  <a:srgbClr val="004992"/>
                </a:solidFill>
                <a:latin typeface="+mn-lt"/>
                <a:ea typeface="+mn-ea"/>
                <a:cs typeface="+mn-cs"/>
              </a:rPr>
            </a:br>
            <a:r>
              <a:rPr lang="en-US" dirty="0" err="1">
                <a:solidFill>
                  <a:srgbClr val="004992"/>
                </a:solidFill>
                <a:latin typeface="+mn-lt"/>
                <a:ea typeface="+mn-ea"/>
                <a:cs typeface="+mn-cs"/>
              </a:rPr>
              <a:t>Nekad</a:t>
            </a:r>
            <a:r>
              <a:rPr lang="en-US" dirty="0">
                <a:solidFill>
                  <a:srgbClr val="004992"/>
                </a:solidFill>
                <a:latin typeface="+mn-lt"/>
                <a:ea typeface="+mn-ea"/>
                <a:cs typeface="+mn-cs"/>
              </a:rPr>
              <a:t> je </a:t>
            </a:r>
            <a:r>
              <a:rPr lang="en-US" dirty="0" err="1">
                <a:solidFill>
                  <a:srgbClr val="004992"/>
                </a:solidFill>
                <a:latin typeface="+mn-lt"/>
                <a:ea typeface="+mn-ea"/>
                <a:cs typeface="+mn-cs"/>
              </a:rPr>
              <a:t>lako</a:t>
            </a:r>
            <a:r>
              <a:rPr lang="en-US" dirty="0">
                <a:solidFill>
                  <a:srgbClr val="004992"/>
                </a:solidFill>
                <a:latin typeface="+mn-lt"/>
                <a:ea typeface="+mn-ea"/>
                <a:cs typeface="+mn-cs"/>
              </a:rPr>
              <a:t> </a:t>
            </a:r>
            <a:r>
              <a:rPr lang="en-US" dirty="0" err="1">
                <a:solidFill>
                  <a:srgbClr val="004992"/>
                </a:solidFill>
                <a:latin typeface="+mn-lt"/>
                <a:ea typeface="+mn-ea"/>
                <a:cs typeface="+mn-cs"/>
              </a:rPr>
              <a:t>zaključiti</a:t>
            </a:r>
            <a:r>
              <a:rPr lang="en-US" dirty="0">
                <a:solidFill>
                  <a:srgbClr val="004992"/>
                </a:solidFill>
                <a:latin typeface="+mn-lt"/>
                <a:ea typeface="+mn-ea"/>
                <a:cs typeface="+mn-cs"/>
              </a:rPr>
              <a:t> </a:t>
            </a:r>
            <a:r>
              <a:rPr lang="en-US" dirty="0" err="1">
                <a:solidFill>
                  <a:srgbClr val="004992"/>
                </a:solidFill>
                <a:latin typeface="+mn-lt"/>
                <a:ea typeface="+mn-ea"/>
                <a:cs typeface="+mn-cs"/>
              </a:rPr>
              <a:t>kako</a:t>
            </a:r>
            <a:r>
              <a:rPr lang="en-US" dirty="0">
                <a:solidFill>
                  <a:srgbClr val="004992"/>
                </a:solidFill>
                <a:latin typeface="+mn-lt"/>
                <a:ea typeface="+mn-ea"/>
                <a:cs typeface="+mn-cs"/>
              </a:rPr>
              <a:t> se </a:t>
            </a:r>
            <a:r>
              <a:rPr lang="en-US" dirty="0" err="1">
                <a:solidFill>
                  <a:srgbClr val="004992"/>
                </a:solidFill>
                <a:latin typeface="+mn-lt"/>
                <a:ea typeface="+mn-ea"/>
                <a:cs typeface="+mn-cs"/>
              </a:rPr>
              <a:t>neko</a:t>
            </a:r>
            <a:r>
              <a:rPr lang="en-US" dirty="0">
                <a:solidFill>
                  <a:srgbClr val="004992"/>
                </a:solidFill>
                <a:latin typeface="+mn-lt"/>
                <a:ea typeface="+mn-ea"/>
                <a:cs typeface="+mn-cs"/>
              </a:rPr>
              <a:t> </a:t>
            </a:r>
            <a:r>
              <a:rPr lang="en-US" dirty="0" err="1">
                <a:solidFill>
                  <a:srgbClr val="004992"/>
                </a:solidFill>
                <a:latin typeface="+mn-lt"/>
                <a:ea typeface="+mn-ea"/>
                <a:cs typeface="+mn-cs"/>
              </a:rPr>
              <a:t>oseća</a:t>
            </a:r>
            <a:r>
              <a:rPr lang="en-US" dirty="0">
                <a:solidFill>
                  <a:srgbClr val="004992"/>
                </a:solidFill>
                <a:latin typeface="+mn-lt"/>
                <a:ea typeface="+mn-ea"/>
                <a:cs typeface="+mn-cs"/>
              </a:rPr>
              <a:t>, </a:t>
            </a:r>
            <a:r>
              <a:rPr lang="en-US" dirty="0" err="1">
                <a:solidFill>
                  <a:srgbClr val="004992"/>
                </a:solidFill>
                <a:latin typeface="+mn-lt"/>
                <a:ea typeface="+mn-ea"/>
                <a:cs typeface="+mn-cs"/>
              </a:rPr>
              <a:t>pogotovo</a:t>
            </a:r>
            <a:r>
              <a:rPr lang="en-US" dirty="0">
                <a:solidFill>
                  <a:srgbClr val="004992"/>
                </a:solidFill>
                <a:latin typeface="+mn-lt"/>
                <a:ea typeface="+mn-ea"/>
                <a:cs typeface="+mn-cs"/>
              </a:rPr>
              <a:t> </a:t>
            </a:r>
            <a:r>
              <a:rPr lang="en-US" dirty="0" err="1">
                <a:solidFill>
                  <a:srgbClr val="004992"/>
                </a:solidFill>
                <a:latin typeface="+mn-lt"/>
                <a:ea typeface="+mn-ea"/>
                <a:cs typeface="+mn-cs"/>
              </a:rPr>
              <a:t>ako</a:t>
            </a:r>
            <a:r>
              <a:rPr lang="en-US" dirty="0">
                <a:solidFill>
                  <a:srgbClr val="004992"/>
                </a:solidFill>
                <a:latin typeface="+mn-lt"/>
                <a:ea typeface="+mn-ea"/>
                <a:cs typeface="+mn-cs"/>
              </a:rPr>
              <a:t> </a:t>
            </a:r>
            <a:r>
              <a:rPr lang="en-US" dirty="0" err="1">
                <a:solidFill>
                  <a:srgbClr val="004992"/>
                </a:solidFill>
                <a:latin typeface="+mn-lt"/>
                <a:ea typeface="+mn-ea"/>
                <a:cs typeface="+mn-cs"/>
              </a:rPr>
              <a:t>su</a:t>
            </a:r>
            <a:r>
              <a:rPr lang="en-US" dirty="0">
                <a:solidFill>
                  <a:srgbClr val="004992"/>
                </a:solidFill>
                <a:latin typeface="+mn-lt"/>
                <a:ea typeface="+mn-ea"/>
                <a:cs typeface="+mn-cs"/>
              </a:rPr>
              <a:t> </a:t>
            </a:r>
            <a:r>
              <a:rPr lang="en-US" dirty="0" err="1">
                <a:solidFill>
                  <a:srgbClr val="004992"/>
                </a:solidFill>
                <a:latin typeface="+mn-lt"/>
                <a:ea typeface="+mn-ea"/>
                <a:cs typeface="+mn-cs"/>
              </a:rPr>
              <a:t>nam</a:t>
            </a:r>
            <a:r>
              <a:rPr lang="en-US" dirty="0">
                <a:solidFill>
                  <a:srgbClr val="004992"/>
                </a:solidFill>
                <a:latin typeface="+mn-lt"/>
                <a:ea typeface="+mn-ea"/>
                <a:cs typeface="+mn-cs"/>
              </a:rPr>
              <a:t> </a:t>
            </a:r>
            <a:r>
              <a:rPr lang="en-US" dirty="0" err="1">
                <a:solidFill>
                  <a:srgbClr val="004992"/>
                </a:solidFill>
                <a:latin typeface="+mn-lt"/>
                <a:ea typeface="+mn-ea"/>
                <a:cs typeface="+mn-cs"/>
              </a:rPr>
              <a:t>poznate</a:t>
            </a:r>
            <a:r>
              <a:rPr lang="en-US" dirty="0">
                <a:solidFill>
                  <a:srgbClr val="004992"/>
                </a:solidFill>
                <a:latin typeface="+mn-lt"/>
                <a:ea typeface="+mn-ea"/>
                <a:cs typeface="+mn-cs"/>
              </a:rPr>
              <a:t> </a:t>
            </a:r>
            <a:r>
              <a:rPr lang="en-US" dirty="0" err="1">
                <a:solidFill>
                  <a:srgbClr val="004992"/>
                </a:solidFill>
                <a:latin typeface="+mn-lt"/>
                <a:ea typeface="+mn-ea"/>
                <a:cs typeface="+mn-cs"/>
              </a:rPr>
              <a:t>okolnosti</a:t>
            </a:r>
            <a:r>
              <a:rPr lang="en-US" dirty="0">
                <a:solidFill>
                  <a:srgbClr val="004992"/>
                </a:solidFill>
                <a:latin typeface="+mn-lt"/>
                <a:ea typeface="+mn-ea"/>
                <a:cs typeface="+mn-cs"/>
              </a:rPr>
              <a:t>...</a:t>
            </a:r>
          </a:p>
        </p:txBody>
      </p:sp>
      <p:pic>
        <p:nvPicPr>
          <p:cNvPr id="17"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4"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5"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6"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7"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28"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mn-lt"/>
                <a:cs typeface="+mn-cs"/>
              </a:rPr>
              <a:t>???</a:t>
            </a:r>
            <a:endParaRPr lang="en-GB" altLang="de-DE" sz="20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Različite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emocije</a:t>
            </a:r>
            <a:r>
              <a:rPr lang="en-US" sz="3600" dirty="0">
                <a:solidFill>
                  <a:srgbClr val="004992"/>
                </a:solidFill>
                <a:latin typeface="+mn-lt"/>
                <a:ea typeface="+mn-ea"/>
                <a:cs typeface="+mn-cs"/>
              </a:rPr>
              <a:t>/</a:t>
            </a:r>
            <a:r>
              <a:rPr lang="en-US" sz="3600" dirty="0" err="1">
                <a:solidFill>
                  <a:srgbClr val="004992"/>
                </a:solidFill>
                <a:latin typeface="+mn-lt"/>
                <a:ea typeface="+mn-ea"/>
                <a:cs typeface="+mn-cs"/>
              </a:rPr>
              <a:t>osećanja</a:t>
            </a:r>
            <a:br>
              <a:rPr lang="en-US" sz="3600" dirty="0">
                <a:solidFill>
                  <a:srgbClr val="004992"/>
                </a:solidFill>
                <a:latin typeface="+mn-lt"/>
                <a:ea typeface="+mn-ea"/>
                <a:cs typeface="+mn-cs"/>
              </a:rPr>
            </a:br>
            <a:r>
              <a:rPr lang="en-US" dirty="0" err="1">
                <a:solidFill>
                  <a:srgbClr val="004992"/>
                </a:solidFill>
                <a:latin typeface="+mn-lt"/>
                <a:ea typeface="+mn-ea"/>
                <a:cs typeface="+mn-cs"/>
              </a:rPr>
              <a:t>Nekad</a:t>
            </a:r>
            <a:r>
              <a:rPr lang="en-US" dirty="0">
                <a:solidFill>
                  <a:srgbClr val="004992"/>
                </a:solidFill>
                <a:latin typeface="+mn-lt"/>
                <a:ea typeface="+mn-ea"/>
                <a:cs typeface="+mn-cs"/>
              </a:rPr>
              <a:t> je </a:t>
            </a:r>
            <a:r>
              <a:rPr lang="en-US" dirty="0" err="1">
                <a:solidFill>
                  <a:srgbClr val="004992"/>
                </a:solidFill>
                <a:latin typeface="+mn-lt"/>
                <a:ea typeface="+mn-ea"/>
                <a:cs typeface="+mn-cs"/>
              </a:rPr>
              <a:t>lako</a:t>
            </a:r>
            <a:r>
              <a:rPr lang="en-US" dirty="0">
                <a:solidFill>
                  <a:srgbClr val="004992"/>
                </a:solidFill>
                <a:latin typeface="+mn-lt"/>
                <a:ea typeface="+mn-ea"/>
                <a:cs typeface="+mn-cs"/>
              </a:rPr>
              <a:t> </a:t>
            </a:r>
            <a:r>
              <a:rPr lang="en-US" dirty="0" err="1">
                <a:solidFill>
                  <a:srgbClr val="004992"/>
                </a:solidFill>
                <a:latin typeface="+mn-lt"/>
                <a:ea typeface="+mn-ea"/>
                <a:cs typeface="+mn-cs"/>
              </a:rPr>
              <a:t>zaključiti</a:t>
            </a:r>
            <a:r>
              <a:rPr lang="en-US" dirty="0">
                <a:solidFill>
                  <a:srgbClr val="004992"/>
                </a:solidFill>
                <a:latin typeface="+mn-lt"/>
                <a:ea typeface="+mn-ea"/>
                <a:cs typeface="+mn-cs"/>
              </a:rPr>
              <a:t> </a:t>
            </a:r>
            <a:r>
              <a:rPr lang="en-US" dirty="0" err="1">
                <a:solidFill>
                  <a:srgbClr val="004992"/>
                </a:solidFill>
                <a:latin typeface="+mn-lt"/>
                <a:ea typeface="+mn-ea"/>
                <a:cs typeface="+mn-cs"/>
              </a:rPr>
              <a:t>kako</a:t>
            </a:r>
            <a:r>
              <a:rPr lang="en-US" dirty="0">
                <a:solidFill>
                  <a:srgbClr val="004992"/>
                </a:solidFill>
                <a:latin typeface="+mn-lt"/>
                <a:ea typeface="+mn-ea"/>
                <a:cs typeface="+mn-cs"/>
              </a:rPr>
              <a:t> se </a:t>
            </a:r>
            <a:r>
              <a:rPr lang="en-US" dirty="0" err="1">
                <a:solidFill>
                  <a:srgbClr val="004992"/>
                </a:solidFill>
                <a:latin typeface="+mn-lt"/>
                <a:ea typeface="+mn-ea"/>
                <a:cs typeface="+mn-cs"/>
              </a:rPr>
              <a:t>neko</a:t>
            </a:r>
            <a:r>
              <a:rPr lang="en-US" dirty="0">
                <a:solidFill>
                  <a:srgbClr val="004992"/>
                </a:solidFill>
                <a:latin typeface="+mn-lt"/>
                <a:ea typeface="+mn-ea"/>
                <a:cs typeface="+mn-cs"/>
              </a:rPr>
              <a:t> </a:t>
            </a:r>
            <a:r>
              <a:rPr lang="en-US" dirty="0" err="1">
                <a:solidFill>
                  <a:srgbClr val="004992"/>
                </a:solidFill>
                <a:latin typeface="+mn-lt"/>
                <a:ea typeface="+mn-ea"/>
                <a:cs typeface="+mn-cs"/>
              </a:rPr>
              <a:t>oseća</a:t>
            </a:r>
            <a:r>
              <a:rPr lang="en-US" dirty="0">
                <a:solidFill>
                  <a:srgbClr val="004992"/>
                </a:solidFill>
                <a:latin typeface="+mn-lt"/>
                <a:ea typeface="+mn-ea"/>
                <a:cs typeface="+mn-cs"/>
              </a:rPr>
              <a:t>, </a:t>
            </a:r>
            <a:r>
              <a:rPr lang="en-US" dirty="0" err="1">
                <a:solidFill>
                  <a:srgbClr val="004992"/>
                </a:solidFill>
                <a:latin typeface="+mn-lt"/>
                <a:ea typeface="+mn-ea"/>
                <a:cs typeface="+mn-cs"/>
              </a:rPr>
              <a:t>pogotovo</a:t>
            </a:r>
            <a:r>
              <a:rPr lang="en-US" dirty="0">
                <a:solidFill>
                  <a:srgbClr val="004992"/>
                </a:solidFill>
                <a:latin typeface="+mn-lt"/>
                <a:ea typeface="+mn-ea"/>
                <a:cs typeface="+mn-cs"/>
              </a:rPr>
              <a:t> </a:t>
            </a:r>
            <a:r>
              <a:rPr lang="en-US" dirty="0" err="1">
                <a:solidFill>
                  <a:srgbClr val="004992"/>
                </a:solidFill>
                <a:latin typeface="+mn-lt"/>
                <a:ea typeface="+mn-ea"/>
                <a:cs typeface="+mn-cs"/>
              </a:rPr>
              <a:t>ako</a:t>
            </a:r>
            <a:r>
              <a:rPr lang="en-US" dirty="0">
                <a:solidFill>
                  <a:srgbClr val="004992"/>
                </a:solidFill>
                <a:latin typeface="+mn-lt"/>
                <a:ea typeface="+mn-ea"/>
                <a:cs typeface="+mn-cs"/>
              </a:rPr>
              <a:t> </a:t>
            </a:r>
            <a:r>
              <a:rPr lang="en-US" dirty="0" err="1">
                <a:solidFill>
                  <a:srgbClr val="004992"/>
                </a:solidFill>
                <a:latin typeface="+mn-lt"/>
                <a:ea typeface="+mn-ea"/>
                <a:cs typeface="+mn-cs"/>
              </a:rPr>
              <a:t>su</a:t>
            </a:r>
            <a:r>
              <a:rPr lang="en-US" dirty="0">
                <a:solidFill>
                  <a:srgbClr val="004992"/>
                </a:solidFill>
                <a:latin typeface="+mn-lt"/>
                <a:ea typeface="+mn-ea"/>
                <a:cs typeface="+mn-cs"/>
              </a:rPr>
              <a:t> </a:t>
            </a:r>
            <a:r>
              <a:rPr lang="en-US" dirty="0" err="1">
                <a:solidFill>
                  <a:srgbClr val="004992"/>
                </a:solidFill>
                <a:latin typeface="+mn-lt"/>
                <a:ea typeface="+mn-ea"/>
                <a:cs typeface="+mn-cs"/>
              </a:rPr>
              <a:t>nam</a:t>
            </a:r>
            <a:r>
              <a:rPr lang="en-US" dirty="0">
                <a:solidFill>
                  <a:srgbClr val="004992"/>
                </a:solidFill>
                <a:latin typeface="+mn-lt"/>
                <a:ea typeface="+mn-ea"/>
                <a:cs typeface="+mn-cs"/>
              </a:rPr>
              <a:t> </a:t>
            </a:r>
            <a:r>
              <a:rPr lang="en-US" dirty="0" err="1">
                <a:solidFill>
                  <a:srgbClr val="004992"/>
                </a:solidFill>
                <a:latin typeface="+mn-lt"/>
                <a:ea typeface="+mn-ea"/>
                <a:cs typeface="+mn-cs"/>
              </a:rPr>
              <a:t>poznate</a:t>
            </a:r>
            <a:r>
              <a:rPr lang="en-US" dirty="0">
                <a:solidFill>
                  <a:srgbClr val="004992"/>
                </a:solidFill>
                <a:latin typeface="+mn-lt"/>
                <a:ea typeface="+mn-ea"/>
                <a:cs typeface="+mn-cs"/>
              </a:rPr>
              <a:t> </a:t>
            </a:r>
            <a:r>
              <a:rPr lang="en-US" dirty="0" err="1">
                <a:solidFill>
                  <a:srgbClr val="004992"/>
                </a:solidFill>
                <a:latin typeface="+mn-lt"/>
                <a:ea typeface="+mn-ea"/>
                <a:cs typeface="+mn-cs"/>
              </a:rPr>
              <a:t>okolnosti</a:t>
            </a:r>
            <a:r>
              <a:rPr lang="en-US" dirty="0">
                <a:solidFill>
                  <a:srgbClr val="004992"/>
                </a:solidFill>
                <a:latin typeface="+mn-lt"/>
                <a:ea typeface="+mn-ea"/>
                <a:cs typeface="+mn-cs"/>
              </a:rPr>
              <a:t>...</a:t>
            </a:r>
          </a:p>
        </p:txBody>
      </p:sp>
      <p:pic>
        <p:nvPicPr>
          <p:cNvPr id="23" name="Picture 23" descr="Agony - ecmorgan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80" y="4978003"/>
            <a:ext cx="30145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Day 64 Rotten potatoes - ben·millet - flickr - c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984" y="4978003"/>
            <a:ext cx="2438954"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Dr Phil - flickr - Who's the bully - cclicens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0739" y="2791192"/>
            <a:ext cx="16000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0" descr="manville - flickr - SURPRISE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320" y="4978003"/>
            <a:ext cx="24688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Brit - flickr - saying goodbye - cclicens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391" y="2791192"/>
            <a:ext cx="196014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Carol^-^ - flickr - The happy couople "/>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9380" y="2791192"/>
            <a:ext cx="205490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1"/>
          <p:cNvSpPr txBox="1">
            <a:spLocks noChangeArrowheads="1"/>
          </p:cNvSpPr>
          <p:nvPr/>
        </p:nvSpPr>
        <p:spPr bwMode="auto">
          <a:xfrm>
            <a:off x="1252391" y="2394317"/>
            <a:ext cx="19601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Tuga</a:t>
            </a:r>
            <a:endParaRPr lang="en-GB" altLang="de-DE" sz="2000" dirty="0">
              <a:solidFill>
                <a:srgbClr val="004992"/>
              </a:solidFill>
              <a:latin typeface="+mn-lt"/>
              <a:cs typeface="+mn-cs"/>
            </a:endParaRPr>
          </a:p>
        </p:txBody>
      </p:sp>
      <p:sp>
        <p:nvSpPr>
          <p:cNvPr id="30" name="Caption_19"/>
          <p:cNvSpPr txBox="1">
            <a:spLocks noChangeArrowheads="1"/>
          </p:cNvSpPr>
          <p:nvPr/>
        </p:nvSpPr>
        <p:spPr bwMode="auto">
          <a:xfrm>
            <a:off x="5280739" y="2394317"/>
            <a:ext cx="160004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Ljutnja</a:t>
            </a:r>
            <a:endParaRPr lang="en-GB" altLang="de-DE" sz="2000" dirty="0">
              <a:solidFill>
                <a:srgbClr val="004992"/>
              </a:solidFill>
              <a:latin typeface="+mn-lt"/>
              <a:cs typeface="+mn-cs"/>
            </a:endParaRPr>
          </a:p>
        </p:txBody>
      </p:sp>
      <p:sp>
        <p:nvSpPr>
          <p:cNvPr id="31" name="Caption_22"/>
          <p:cNvSpPr txBox="1">
            <a:spLocks noChangeArrowheads="1"/>
          </p:cNvSpPr>
          <p:nvPr/>
        </p:nvSpPr>
        <p:spPr bwMode="auto">
          <a:xfrm>
            <a:off x="9189380" y="2394317"/>
            <a:ext cx="20549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Radost</a:t>
            </a:r>
            <a:endParaRPr lang="en-GB" altLang="de-DE" sz="2000" dirty="0">
              <a:solidFill>
                <a:srgbClr val="004992"/>
              </a:solidFill>
              <a:latin typeface="+mn-lt"/>
              <a:cs typeface="+mn-cs"/>
            </a:endParaRPr>
          </a:p>
        </p:txBody>
      </p:sp>
      <p:sp>
        <p:nvSpPr>
          <p:cNvPr id="32" name="Caption_18"/>
          <p:cNvSpPr txBox="1">
            <a:spLocks noChangeArrowheads="1"/>
          </p:cNvSpPr>
          <p:nvPr/>
        </p:nvSpPr>
        <p:spPr bwMode="auto">
          <a:xfrm>
            <a:off x="1012984" y="4581128"/>
            <a:ext cx="2438954"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a:solidFill>
                  <a:srgbClr val="004992"/>
                </a:solidFill>
                <a:latin typeface="+mn-lt"/>
                <a:cs typeface="+mn-cs"/>
              </a:rPr>
              <a:t>Gađenje</a:t>
            </a:r>
            <a:endParaRPr lang="en-GB" altLang="de-DE" sz="2000" dirty="0">
              <a:solidFill>
                <a:srgbClr val="004992"/>
              </a:solidFill>
              <a:latin typeface="+mn-lt"/>
              <a:cs typeface="+mn-cs"/>
            </a:endParaRPr>
          </a:p>
        </p:txBody>
      </p:sp>
      <p:sp>
        <p:nvSpPr>
          <p:cNvPr id="33" name="Caption_20"/>
          <p:cNvSpPr txBox="1">
            <a:spLocks noChangeArrowheads="1"/>
          </p:cNvSpPr>
          <p:nvPr/>
        </p:nvSpPr>
        <p:spPr bwMode="auto">
          <a:xfrm>
            <a:off x="4846319" y="4581128"/>
            <a:ext cx="246888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000" dirty="0">
                <a:solidFill>
                  <a:srgbClr val="004992"/>
                </a:solidFill>
                <a:latin typeface="+mn-lt"/>
                <a:cs typeface="+mn-cs"/>
              </a:rPr>
              <a:t>      Iznenađenost</a:t>
            </a:r>
            <a:endParaRPr lang="en-GB" altLang="de-DE" sz="2000" dirty="0">
              <a:solidFill>
                <a:srgbClr val="004992"/>
              </a:solidFill>
              <a:latin typeface="+mn-lt"/>
              <a:cs typeface="+mn-cs"/>
            </a:endParaRPr>
          </a:p>
        </p:txBody>
      </p:sp>
      <p:sp>
        <p:nvSpPr>
          <p:cNvPr id="34" name="Caption_17"/>
          <p:cNvSpPr txBox="1">
            <a:spLocks noChangeArrowheads="1"/>
          </p:cNvSpPr>
          <p:nvPr/>
        </p:nvSpPr>
        <p:spPr bwMode="auto">
          <a:xfrm>
            <a:off x="8709580" y="4581128"/>
            <a:ext cx="301450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000">
                <a:solidFill>
                  <a:srgbClr val="004992"/>
                </a:solidFill>
                <a:latin typeface="+mn-lt"/>
                <a:cs typeface="+mn-cs"/>
              </a:rPr>
              <a:t>Bol</a:t>
            </a:r>
            <a:endParaRPr lang="en-GB" altLang="de-DE" sz="20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15"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16"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17"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18"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vi-VN" altLang="de-DE" sz="2400" dirty="0">
                <a:solidFill>
                  <a:srgbClr val="333333"/>
                </a:solidFill>
                <a:latin typeface="+mn-lt"/>
                <a:cs typeface="+mn-cs"/>
              </a:rPr>
              <a:t>Mnogo je teže kad ne poznajemo ni osobu ni okolnosti!</a:t>
            </a:r>
          </a:p>
          <a:p>
            <a:pPr eaLnBrk="1" hangingPunct="1">
              <a:spcBef>
                <a:spcPct val="50000"/>
              </a:spcBef>
              <a:buClrTx/>
              <a:buFontTx/>
              <a:buNone/>
            </a:pPr>
            <a:r>
              <a:rPr lang="vi-VN" altLang="de-DE" sz="2400" dirty="0">
                <a:solidFill>
                  <a:srgbClr val="004992"/>
                </a:solidFill>
                <a:latin typeface="+mn-lt"/>
                <a:cs typeface="+mn-cs"/>
              </a:rPr>
              <a:t>Pokušajte da izraze lica na slikama od 1 do 5 dodelite određenim osećanjima.</a:t>
            </a:r>
          </a:p>
          <a:p>
            <a:pPr eaLnBrk="1" hangingPunct="1">
              <a:spcBef>
                <a:spcPct val="50000"/>
              </a:spcBef>
              <a:buClrTx/>
              <a:buFontTx/>
              <a:buNone/>
            </a:pPr>
            <a:r>
              <a:rPr lang="vi-VN" altLang="de-DE" sz="2400" dirty="0">
                <a:solidFill>
                  <a:srgbClr val="004992"/>
                </a:solidFill>
                <a:latin typeface="+mn-lt"/>
                <a:cs typeface="+mn-cs"/>
              </a:rPr>
              <a:t>Koliko ste sigurni u svoju procenu?</a:t>
            </a:r>
            <a:endParaRPr lang="en-GB" altLang="de-DE" sz="2400" dirty="0">
              <a:solidFill>
                <a:srgbClr val="004992"/>
              </a:solidFill>
              <a:latin typeface="+mn-lt"/>
              <a:cs typeface="+mn-cs"/>
            </a:endParaRP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ption_13"/>
          <p:cNvSpPr txBox="1">
            <a:spLocks noChangeArrowheads="1"/>
          </p:cNvSpPr>
          <p:nvPr/>
        </p:nvSpPr>
        <p:spPr bwMode="auto">
          <a:xfrm>
            <a:off x="8229256"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cs typeface="+mn-cs"/>
              </a:rPr>
              <a:t>Radost</a:t>
            </a:r>
            <a:endParaRPr lang="de-DE" altLang="de-DE" sz="2000" dirty="0">
              <a:latin typeface="+mn-lt"/>
              <a:cs typeface="+mn-cs"/>
            </a:endParaRPr>
          </a:p>
        </p:txBody>
      </p:sp>
      <p:sp>
        <p:nvSpPr>
          <p:cNvPr id="15" name="Caption_13"/>
          <p:cNvSpPr txBox="1">
            <a:spLocks noChangeArrowheads="1"/>
          </p:cNvSpPr>
          <p:nvPr/>
        </p:nvSpPr>
        <p:spPr bwMode="auto">
          <a:xfrm>
            <a:off x="6812108"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cs typeface="+mn-cs"/>
              </a:rPr>
              <a:t>Strah</a:t>
            </a:r>
            <a:endParaRPr lang="de-DE" altLang="de-DE" sz="2000" dirty="0">
              <a:latin typeface="+mn-lt"/>
              <a:cs typeface="+mn-cs"/>
            </a:endParaRPr>
          </a:p>
        </p:txBody>
      </p:sp>
      <p:sp>
        <p:nvSpPr>
          <p:cNvPr id="16" name="Caption_13"/>
          <p:cNvSpPr txBox="1">
            <a:spLocks noChangeArrowheads="1"/>
          </p:cNvSpPr>
          <p:nvPr/>
        </p:nvSpPr>
        <p:spPr bwMode="auto">
          <a:xfrm>
            <a:off x="5349412" y="4042612"/>
            <a:ext cx="14626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vi-VN" altLang="de-DE" sz="2000" dirty="0">
                <a:latin typeface="+mn-lt"/>
                <a:cs typeface="+mn-cs"/>
              </a:rPr>
              <a:t>Iznenađenost</a:t>
            </a:r>
            <a:endParaRPr lang="de-DE" altLang="de-DE" sz="2000" dirty="0">
              <a:latin typeface="+mn-lt"/>
              <a:cs typeface="+mn-cs"/>
            </a:endParaRPr>
          </a:p>
        </p:txBody>
      </p:sp>
      <p:sp>
        <p:nvSpPr>
          <p:cNvPr id="17" name="Caption_13"/>
          <p:cNvSpPr txBox="1">
            <a:spLocks noChangeArrowheads="1"/>
          </p:cNvSpPr>
          <p:nvPr/>
        </p:nvSpPr>
        <p:spPr bwMode="auto">
          <a:xfrm>
            <a:off x="3977812"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a:latin typeface="+mn-lt"/>
                <a:cs typeface="+mn-cs"/>
              </a:rPr>
              <a:t>Bes</a:t>
            </a:r>
            <a:endParaRPr lang="de-DE" altLang="de-DE" sz="2000" dirty="0">
              <a:latin typeface="+mn-lt"/>
              <a:cs typeface="+mn-cs"/>
            </a:endParaRPr>
          </a:p>
        </p:txBody>
      </p:sp>
      <p:sp>
        <p:nvSpPr>
          <p:cNvPr id="18" name="Caption_13"/>
          <p:cNvSpPr txBox="1">
            <a:spLocks noChangeArrowheads="1"/>
          </p:cNvSpPr>
          <p:nvPr/>
        </p:nvSpPr>
        <p:spPr bwMode="auto">
          <a:xfrm>
            <a:off x="2560664" y="40426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algn="ctr" eaLnBrk="1" hangingPunct="1">
              <a:spcBef>
                <a:spcPts val="0"/>
              </a:spcBef>
              <a:spcAft>
                <a:spcPts val="0"/>
              </a:spcAft>
              <a:buClrTx/>
              <a:buNone/>
            </a:pPr>
            <a:r>
              <a:rPr lang="en-US" altLang="de-DE" sz="2000" dirty="0" err="1">
                <a:latin typeface="+mn-lt"/>
                <a:cs typeface="+mn-cs"/>
              </a:rPr>
              <a:t>Tuga</a:t>
            </a:r>
            <a:endParaRPr lang="de-DE" altLang="de-DE" sz="2000" dirty="0">
              <a:latin typeface="+mn-lt"/>
              <a:cs typeface="+mn-cs"/>
            </a:endParaRPr>
          </a:p>
        </p:txBody>
      </p:sp>
      <p:sp>
        <p:nvSpPr>
          <p:cNvPr id="19" name="Caption_7"/>
          <p:cNvSpPr>
            <a:spLocks noChangeArrowheads="1"/>
          </p:cNvSpPr>
          <p:nvPr/>
        </p:nvSpPr>
        <p:spPr bwMode="auto">
          <a:xfrm>
            <a:off x="8656180"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5.</a:t>
            </a:r>
            <a:endParaRPr lang="en-US" altLang="de-DE" sz="2400" dirty="0">
              <a:solidFill>
                <a:srgbClr val="333333"/>
              </a:solidFill>
              <a:latin typeface="+mn-lt"/>
              <a:cs typeface="+mn-cs"/>
            </a:endParaRPr>
          </a:p>
        </p:txBody>
      </p:sp>
      <p:sp>
        <p:nvSpPr>
          <p:cNvPr id="20" name="Caption_6"/>
          <p:cNvSpPr>
            <a:spLocks noChangeArrowheads="1"/>
          </p:cNvSpPr>
          <p:nvPr/>
        </p:nvSpPr>
        <p:spPr bwMode="auto">
          <a:xfrm>
            <a:off x="7242445"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4.</a:t>
            </a:r>
            <a:endParaRPr lang="en-US" altLang="de-DE" sz="2400" dirty="0">
              <a:solidFill>
                <a:srgbClr val="333333"/>
              </a:solidFill>
              <a:latin typeface="+mn-lt"/>
              <a:cs typeface="+mn-cs"/>
            </a:endParaRPr>
          </a:p>
        </p:txBody>
      </p:sp>
      <p:sp>
        <p:nvSpPr>
          <p:cNvPr id="21" name="Caption_5"/>
          <p:cNvSpPr>
            <a:spLocks noChangeArrowheads="1"/>
          </p:cNvSpPr>
          <p:nvPr/>
        </p:nvSpPr>
        <p:spPr bwMode="auto">
          <a:xfrm>
            <a:off x="5828711"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a:solidFill>
                  <a:srgbClr val="333333"/>
                </a:solidFill>
                <a:latin typeface="+mn-lt"/>
                <a:cs typeface="+mn-cs"/>
              </a:rPr>
              <a:t>3.</a:t>
            </a:r>
            <a:endParaRPr lang="en-US" altLang="de-DE" sz="2400">
              <a:solidFill>
                <a:srgbClr val="333333"/>
              </a:solidFill>
              <a:latin typeface="+mn-lt"/>
              <a:cs typeface="+mn-cs"/>
            </a:endParaRPr>
          </a:p>
        </p:txBody>
      </p:sp>
      <p:sp>
        <p:nvSpPr>
          <p:cNvPr id="22" name="Caption_4"/>
          <p:cNvSpPr>
            <a:spLocks noChangeArrowheads="1"/>
          </p:cNvSpPr>
          <p:nvPr/>
        </p:nvSpPr>
        <p:spPr bwMode="auto">
          <a:xfrm>
            <a:off x="4414977"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2.</a:t>
            </a:r>
            <a:endParaRPr lang="en-US" altLang="de-DE" sz="2400" dirty="0">
              <a:solidFill>
                <a:srgbClr val="333333"/>
              </a:solidFill>
              <a:latin typeface="+mn-lt"/>
              <a:cs typeface="+mn-cs"/>
            </a:endParaRPr>
          </a:p>
        </p:txBody>
      </p:sp>
      <p:sp>
        <p:nvSpPr>
          <p:cNvPr id="23" name="Caption_3"/>
          <p:cNvSpPr>
            <a:spLocks noChangeArrowheads="1"/>
          </p:cNvSpPr>
          <p:nvPr/>
        </p:nvSpPr>
        <p:spPr bwMode="auto">
          <a:xfrm>
            <a:off x="3001243" y="1772816"/>
            <a:ext cx="609759"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400" dirty="0">
                <a:solidFill>
                  <a:srgbClr val="333333"/>
                </a:solidFill>
                <a:latin typeface="+mn-lt"/>
                <a:cs typeface="+mn-cs"/>
              </a:rPr>
              <a:t>1.</a:t>
            </a:r>
            <a:endParaRPr lang="en-US" altLang="de-DE" sz="2400" dirty="0">
              <a:solidFill>
                <a:srgbClr val="333333"/>
              </a:solidFill>
              <a:latin typeface="+mn-lt"/>
              <a:cs typeface="+mn-cs"/>
            </a:endParaRPr>
          </a:p>
        </p:txBody>
      </p:sp>
      <p:sp>
        <p:nvSpPr>
          <p:cNvPr id="24" name="Caption_11"/>
          <p:cNvSpPr txBox="1">
            <a:spLocks noChangeArrowheads="1"/>
          </p:cNvSpPr>
          <p:nvPr/>
        </p:nvSpPr>
        <p:spPr bwMode="auto">
          <a:xfrm>
            <a:off x="408954" y="4883204"/>
            <a:ext cx="11376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vi-VN" altLang="de-DE" sz="2400" dirty="0">
                <a:solidFill>
                  <a:srgbClr val="333333"/>
                </a:solidFill>
                <a:latin typeface="+mn-lt"/>
                <a:cs typeface="+mn-cs"/>
              </a:rPr>
              <a:t>Mnogo je teže kad ne poznajemo ni osobu ni okolnosti!</a:t>
            </a:r>
          </a:p>
        </p:txBody>
      </p:sp>
      <p:pic>
        <p:nvPicPr>
          <p:cNvPr id="13" name="Picture 9" descr="stuandgravy_flickr_5 emotions_cclicen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664" y="2203704"/>
            <a:ext cx="704019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a:latin typeface="+mn-lt"/>
                <a:ea typeface="+mn-ea"/>
                <a:cs typeface="+mn-cs"/>
              </a:rPr>
              <a:t>Može li se zbilja zaključiti o karakteru ili zanimanju osobe na osnovu njenog izgleda?</a:t>
            </a:r>
          </a:p>
        </p:txBody>
      </p:sp>
      <p:sp>
        <p:nvSpPr>
          <p:cNvPr id="5" name="Content Placeholder 4"/>
          <p:cNvSpPr>
            <a:spLocks noGrp="1"/>
          </p:cNvSpPr>
          <p:nvPr>
            <p:ph idx="1"/>
          </p:nvPr>
        </p:nvSpPr>
        <p:spPr/>
        <p:txBody>
          <a:bodyPr/>
          <a:lstStyle/>
          <a:p>
            <a:pPr lvl="0" defTabSz="914400" fontAlgn="base"/>
            <a:r>
              <a:rPr lang="hr-HR" altLang="de-DE" sz="2400" dirty="0">
                <a:solidFill>
                  <a:srgbClr val="333333"/>
                </a:solidFill>
              </a:rPr>
              <a:t>Koji od ova 4 muškarca je</a:t>
            </a:r>
            <a:r>
              <a:rPr lang="de-DE" altLang="de-DE" sz="2400" dirty="0">
                <a:solidFill>
                  <a:srgbClr val="333333"/>
                </a:solidFill>
              </a:rPr>
              <a:t> </a:t>
            </a:r>
            <a:r>
              <a:rPr lang="hr-HR" altLang="de-DE" sz="2400" dirty="0">
                <a:solidFill>
                  <a:srgbClr val="333333"/>
                </a:solidFill>
              </a:rPr>
              <a:t>glumac</a:t>
            </a:r>
            <a:r>
              <a:rPr lang="de-DE" altLang="de-DE" sz="2400" dirty="0">
                <a:solidFill>
                  <a:srgbClr val="333333"/>
                </a:solidFill>
              </a:rPr>
              <a:t>,</a:t>
            </a:r>
            <a:r>
              <a:rPr lang="hr-HR" altLang="de-DE" sz="2400" dirty="0">
                <a:solidFill>
                  <a:srgbClr val="333333"/>
                </a:solidFill>
              </a:rPr>
              <a:t> sportista, </a:t>
            </a:r>
            <a:r>
              <a:rPr lang="de-DE" sz="2400" dirty="0" err="1">
                <a:solidFill>
                  <a:srgbClr val="333333"/>
                </a:solidFill>
              </a:rPr>
              <a:t>psihoterapeut</a:t>
            </a:r>
            <a:r>
              <a:rPr lang="de-DE" altLang="de-DE" sz="2400" dirty="0">
                <a:solidFill>
                  <a:srgbClr val="333333"/>
                </a:solidFill>
              </a:rPr>
              <a:t> </a:t>
            </a:r>
            <a:r>
              <a:rPr lang="hr-HR" altLang="de-DE" sz="2400" dirty="0">
                <a:solidFill>
                  <a:srgbClr val="333333"/>
                </a:solidFill>
              </a:rPr>
              <a:t>ili serijski ubica</a:t>
            </a:r>
            <a:r>
              <a:rPr lang="de-DE" altLang="de-DE" sz="2400" dirty="0">
                <a:solidFill>
                  <a:srgbClr val="333333"/>
                </a:solidFill>
              </a:rPr>
              <a:t>? </a:t>
            </a:r>
            <a:r>
              <a:rPr lang="en-GB" altLang="de-DE" sz="2400" dirty="0" err="1">
                <a:solidFill>
                  <a:srgbClr val="333333"/>
                </a:solidFill>
              </a:rPr>
              <a:t>Koliko</a:t>
            </a:r>
            <a:r>
              <a:rPr lang="en-GB" altLang="de-DE" sz="2400" dirty="0">
                <a:solidFill>
                  <a:srgbClr val="333333"/>
                </a:solidFill>
              </a:rPr>
              <a:t> </a:t>
            </a:r>
            <a:r>
              <a:rPr lang="en-GB" altLang="de-DE" sz="2400" dirty="0" err="1">
                <a:solidFill>
                  <a:srgbClr val="333333"/>
                </a:solidFill>
              </a:rPr>
              <a:t>ste</a:t>
            </a:r>
            <a:r>
              <a:rPr lang="en-GB" altLang="de-DE" sz="2400" dirty="0">
                <a:solidFill>
                  <a:srgbClr val="333333"/>
                </a:solidFill>
              </a:rPr>
              <a:t> </a:t>
            </a:r>
            <a:r>
              <a:rPr lang="en-GB" altLang="de-DE" sz="2400" dirty="0" err="1">
                <a:solidFill>
                  <a:srgbClr val="333333"/>
                </a:solidFill>
              </a:rPr>
              <a:t>sigurni</a:t>
            </a:r>
            <a:r>
              <a:rPr lang="en-GB" altLang="de-DE" sz="2400" dirty="0">
                <a:solidFill>
                  <a:srgbClr val="333333"/>
                </a:solidFill>
              </a:rPr>
              <a:t>?</a:t>
            </a:r>
            <a:endParaRPr lang="en-US" sz="2400" dirty="0"/>
          </a:p>
        </p:txBody>
      </p:sp>
      <p:pic>
        <p:nvPicPr>
          <p:cNvPr id="14"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hr-HR" altLang="de-DE" sz="2400">
                <a:solidFill>
                  <a:srgbClr val="333333"/>
                </a:solidFill>
              </a:rPr>
              <a:t>Naše stereotipne predstave, klišei često nisu primenljivi na pojedinačan slučaj. </a:t>
            </a:r>
            <a:r>
              <a:rPr lang="hr-HR" altLang="de-DE" sz="2400" dirty="0">
                <a:solidFill>
                  <a:srgbClr val="333333"/>
                </a:solidFill>
              </a:rPr>
              <a:t>Na primer</a:t>
            </a:r>
            <a:r>
              <a:rPr lang="de-DE" altLang="de-DE" sz="2400" dirty="0">
                <a:solidFill>
                  <a:srgbClr val="333333"/>
                </a:solidFill>
              </a:rPr>
              <a:t>, </a:t>
            </a:r>
            <a:r>
              <a:rPr lang="hr-HR" altLang="de-DE" sz="2400" dirty="0">
                <a:solidFill>
                  <a:srgbClr val="333333"/>
                </a:solidFill>
              </a:rPr>
              <a:t>nisu svi glumci zgodni</a:t>
            </a:r>
            <a:r>
              <a:rPr lang="de-DE" altLang="de-DE" sz="2400" dirty="0">
                <a:solidFill>
                  <a:srgbClr val="333333"/>
                </a:solidFill>
              </a:rPr>
              <a:t>, </a:t>
            </a:r>
            <a:r>
              <a:rPr lang="hr-HR" altLang="de-DE" sz="2400" dirty="0">
                <a:solidFill>
                  <a:srgbClr val="333333"/>
                </a:solidFill>
              </a:rPr>
              <a:t>niti sve ubice izgledaju okrutno itd.</a:t>
            </a:r>
            <a:r>
              <a:rPr lang="de-DE" altLang="de-DE" sz="2400" dirty="0">
                <a:solidFill>
                  <a:srgbClr val="333333"/>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Da li ste znali?!?</a:t>
            </a:r>
          </a:p>
        </p:txBody>
      </p:sp>
      <p:pic>
        <p:nvPicPr>
          <p:cNvPr id="18" name="Picture 23" descr="Babe Ruth from the 1920s from wikipedia fair use photographer unknown module 4 detail 090209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779" y="3220659"/>
            <a:ext cx="208318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dahmer von feastoffools flickr attribution nocommerical keine weitergab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220659"/>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madmonk - flickr - Egyptian Actor Khaled Saleh - cclicens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865" r="17657"/>
          <a:stretch/>
        </p:blipFill>
        <p:spPr bwMode="auto">
          <a:xfrm>
            <a:off x="9134344" y="3220659"/>
            <a:ext cx="261461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beckSpe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539" y="3220659"/>
            <a:ext cx="22238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aption_44043"/>
          <p:cNvSpPr>
            <a:spLocks noChangeArrowheads="1"/>
          </p:cNvSpPr>
          <p:nvPr/>
        </p:nvSpPr>
        <p:spPr bwMode="auto">
          <a:xfrm>
            <a:off x="6492779" y="5963859"/>
            <a:ext cx="2083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en-US" altLang="de-DE" sz="1800">
                <a:latin typeface="+mn-lt"/>
                <a:cs typeface="+mn-cs"/>
              </a:rPr>
              <a:t>Babe Ruth:</a:t>
            </a:r>
          </a:p>
          <a:p>
            <a:pPr algn="ctr" eaLnBrk="1" hangingPunct="1">
              <a:spcBef>
                <a:spcPts val="0"/>
              </a:spcBef>
              <a:spcAft>
                <a:spcPts val="0"/>
              </a:spcAft>
              <a:buClrTx/>
              <a:buNone/>
            </a:pPr>
            <a:r>
              <a:rPr lang="en-US" altLang="de-DE" sz="1800">
                <a:latin typeface="+mn-lt"/>
                <a:cs typeface="+mn-cs"/>
              </a:rPr>
              <a:t>Bejzbol-legenda</a:t>
            </a:r>
            <a:endParaRPr lang="en-US" altLang="de-DE" sz="1800" dirty="0">
              <a:latin typeface="+mn-lt"/>
              <a:cs typeface="+mn-cs"/>
            </a:endParaRPr>
          </a:p>
        </p:txBody>
      </p:sp>
      <p:sp>
        <p:nvSpPr>
          <p:cNvPr id="23" name="Caption_44041"/>
          <p:cNvSpPr>
            <a:spLocks noChangeArrowheads="1"/>
          </p:cNvSpPr>
          <p:nvPr/>
        </p:nvSpPr>
        <p:spPr bwMode="auto">
          <a:xfrm>
            <a:off x="9134344" y="5963859"/>
            <a:ext cx="2614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a:latin typeface="+mn-lt"/>
                <a:cs typeface="+mn-cs"/>
              </a:rPr>
              <a:t>Khaled Saleh:</a:t>
            </a:r>
          </a:p>
          <a:p>
            <a:pPr algn="ctr" eaLnBrk="1" hangingPunct="1">
              <a:spcBef>
                <a:spcPts val="0"/>
              </a:spcBef>
              <a:spcAft>
                <a:spcPts val="0"/>
              </a:spcAft>
              <a:buClrTx/>
              <a:buNone/>
            </a:pPr>
            <a:r>
              <a:rPr lang="de-DE" altLang="de-DE" sz="1800">
                <a:latin typeface="+mn-lt"/>
                <a:cs typeface="+mn-cs"/>
              </a:rPr>
              <a:t>Glumac</a:t>
            </a:r>
            <a:endParaRPr lang="en-US" altLang="de-DE" sz="1800" dirty="0">
              <a:latin typeface="+mn-lt"/>
              <a:cs typeface="+mn-cs"/>
            </a:endParaRPr>
          </a:p>
        </p:txBody>
      </p:sp>
      <p:sp>
        <p:nvSpPr>
          <p:cNvPr id="24" name="Caption_44042"/>
          <p:cNvSpPr>
            <a:spLocks noChangeArrowheads="1"/>
          </p:cNvSpPr>
          <p:nvPr/>
        </p:nvSpPr>
        <p:spPr bwMode="auto">
          <a:xfrm>
            <a:off x="408955" y="5963859"/>
            <a:ext cx="2743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fr-FR" altLang="de-DE" sz="1800">
                <a:latin typeface="+mn-lt"/>
                <a:cs typeface="+mn-cs"/>
              </a:rPr>
              <a:t>Jeffrey Dahmer:</a:t>
            </a:r>
          </a:p>
          <a:p>
            <a:pPr algn="ctr" eaLnBrk="1" hangingPunct="1">
              <a:spcBef>
                <a:spcPts val="0"/>
              </a:spcBef>
              <a:spcAft>
                <a:spcPts val="0"/>
              </a:spcAft>
              <a:buClrTx/>
              <a:buNone/>
            </a:pPr>
            <a:r>
              <a:rPr lang="fr-FR" altLang="de-DE" sz="1800">
                <a:latin typeface="+mn-lt"/>
                <a:cs typeface="+mn-cs"/>
              </a:rPr>
              <a:t>Serijski ubica</a:t>
            </a:r>
            <a:endParaRPr lang="en-US" altLang="de-DE" sz="1800" dirty="0">
              <a:latin typeface="+mn-lt"/>
              <a:cs typeface="+mn-cs"/>
            </a:endParaRPr>
          </a:p>
        </p:txBody>
      </p:sp>
      <p:sp>
        <p:nvSpPr>
          <p:cNvPr id="25" name="Caption_44038"/>
          <p:cNvSpPr>
            <a:spLocks noChangeArrowheads="1"/>
          </p:cNvSpPr>
          <p:nvPr/>
        </p:nvSpPr>
        <p:spPr bwMode="auto">
          <a:xfrm>
            <a:off x="3710539" y="5963859"/>
            <a:ext cx="2223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mn-lt"/>
                <a:cs typeface="+mn-cs"/>
              </a:rPr>
              <a:t>Aaron Beck:</a:t>
            </a:r>
          </a:p>
          <a:p>
            <a:pPr algn="ctr" eaLnBrk="1" hangingPunct="1">
              <a:spcBef>
                <a:spcPts val="0"/>
              </a:spcBef>
              <a:spcAft>
                <a:spcPts val="0"/>
              </a:spcAft>
              <a:buClrTx/>
              <a:buNone/>
            </a:pPr>
            <a:r>
              <a:rPr lang="de-DE" sz="1800" dirty="0" err="1">
                <a:latin typeface="+mn-lt"/>
                <a:cs typeface="+mn-cs"/>
              </a:rPr>
              <a:t>Psihoterapeut</a:t>
            </a:r>
            <a:endParaRPr lang="en-GB" altLang="de-DE" sz="1800"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120951923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mn-lt"/>
                          <a:ea typeface="+mn-ea"/>
                          <a:cs typeface="+mn-cs"/>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Kako se ovi gestovi shvataju kod nas i kod drugih?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Jezik</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30141303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mn-lt"/>
                          <a:ea typeface="+mn-ea"/>
                          <a:cs typeface="+mn-cs"/>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Kako se ovi gestovi shvataju kod nas i kod drugih?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Evropa</a:t>
                      </a:r>
                      <a:r>
                        <a:rPr kumimoji="0" lang="en-US" sz="1800" b="1" i="0" u="none" strike="noStrike" cap="none" normalizeH="0" baseline="0" dirty="0">
                          <a:ln>
                            <a:noFill/>
                          </a:ln>
                          <a:solidFill>
                            <a:srgbClr val="333333"/>
                          </a:solidFill>
                          <a:effectLst/>
                          <a:latin typeface="+mn-lt"/>
                          <a:ea typeface="+mn-ea"/>
                          <a:cs typeface="+mn-cs"/>
                        </a:rPr>
                        <a:t>/Severna Amerika: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stvara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utisak</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opušteni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možda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nemarni</a:t>
                      </a:r>
                      <a:r>
                        <a:rPr kumimoji="0" lang="en-US"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nekim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arapskim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zemljama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potpetice</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smatraju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najprljavijim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delom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Zato</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uvredljivo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pokazati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nekome</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Jezik</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23</a:t>
            </a:fld>
            <a:endParaRPr lang="de-DE" altLang="de-DE"/>
          </a:p>
        </p:txBody>
      </p:sp>
    </p:spTree>
    <p:extLst>
      <p:ext uri="{BB962C8B-B14F-4D97-AF65-F5344CB8AC3E}">
        <p14:creationId xmlns:p14="http://schemas.microsoft.com/office/powerpoint/2010/main" val="1264463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3769092059"/>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mn-lt"/>
                          <a:ea typeface="+mn-ea"/>
                          <a:cs typeface="+mn-cs"/>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Kako se ovi gestovi shvataju kod nas i kod drugih?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Evropa</a:t>
                      </a:r>
                      <a:r>
                        <a:rPr kumimoji="0" lang="en-US" sz="1800" b="1" i="0" u="none" strike="noStrike" cap="none" normalizeH="0" baseline="0" dirty="0">
                          <a:ln>
                            <a:noFill/>
                          </a:ln>
                          <a:solidFill>
                            <a:srgbClr val="333333"/>
                          </a:solidFill>
                          <a:effectLst/>
                          <a:latin typeface="+mn-lt"/>
                          <a:ea typeface="+mn-ea"/>
                          <a:cs typeface="+mn-cs"/>
                        </a:rPr>
                        <a:t>/Severna Amerika: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stvara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utisak</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opušteni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možda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nemarni</a:t>
                      </a:r>
                      <a:r>
                        <a:rPr kumimoji="0" lang="en-US"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nekim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arapskim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zemljama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potpetice</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smatraju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najprljavijim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delom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Zato</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uvredljivo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pokazati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nekome</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mn-lt"/>
                          <a:ea typeface="+mn-ea"/>
                          <a:cs typeface="+mn-cs"/>
                        </a:rPr>
                        <a:t>SAD </a:t>
                      </a:r>
                      <a:r>
                        <a:rPr kumimoji="0" lang="en-US" sz="1800" b="1" i="0" u="none" strike="noStrike" cap="none" normalizeH="0" baseline="0" dirty="0" err="1">
                          <a:ln>
                            <a:noFill/>
                          </a:ln>
                          <a:solidFill>
                            <a:srgbClr val="333333"/>
                          </a:solidFill>
                          <a:effectLst/>
                          <a:latin typeface="+mn-lt"/>
                          <a:ea typeface="+mn-ea"/>
                          <a:cs typeface="+mn-cs"/>
                        </a:rPr>
                        <a:t>i</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mnoge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druge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zemlje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“odlično!”, “super!”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Neke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afričke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zemlje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“odlazi!”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Mnoge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zemlje</a:t>
                      </a:r>
                      <a:r>
                        <a:rPr kumimoji="0" lang="en-US" sz="1800" b="1"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koristi</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auto-</a:t>
                      </a:r>
                      <a:r>
                        <a:rPr kumimoji="0" lang="en-US" sz="1800" b="0" i="0" u="none" strike="noStrike" cap="none" normalizeH="0" baseline="0" dirty="0" err="1">
                          <a:ln>
                            <a:noFill/>
                          </a:ln>
                          <a:solidFill>
                            <a:srgbClr val="333333"/>
                          </a:solidFill>
                          <a:effectLst/>
                          <a:latin typeface="+mn-lt"/>
                          <a:ea typeface="+mn-ea"/>
                          <a:cs typeface="+mn-cs"/>
                        </a:rPr>
                        <a:t>stopiranje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ali</a:t>
                      </a:r>
                      <a:r>
                        <a:rPr kumimoji="0" lang="en-US" sz="1800" b="0" i="0" u="none" strike="noStrike" cap="none" normalizeH="0" baseline="0" dirty="0">
                          <a:ln>
                            <a:noFill/>
                          </a:ln>
                          <a:solidFill>
                            <a:srgbClr val="333333"/>
                          </a:solidFill>
                          <a:effectLst/>
                          <a:latin typeface="+mn-lt"/>
                          <a:ea typeface="+mn-ea"/>
                          <a:cs typeface="+mn-cs"/>
                        </a:rPr>
                        <a:t> ne u </a:t>
                      </a:r>
                      <a:r>
                        <a:rPr kumimoji="0" lang="en-US" sz="1800" b="0" i="0" u="none" strike="noStrike" cap="none" normalizeH="0" baseline="0" dirty="0" err="1">
                          <a:ln>
                            <a:noFill/>
                          </a:ln>
                          <a:solidFill>
                            <a:srgbClr val="333333"/>
                          </a:solidFill>
                          <a:effectLst/>
                          <a:latin typeface="+mn-lt"/>
                          <a:ea typeface="+mn-ea"/>
                          <a:cs typeface="+mn-cs"/>
                        </a:rPr>
                        <a:t>svim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zemljama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vidi</a:t>
                      </a:r>
                      <a:r>
                        <a:rPr kumimoji="0" lang="en-US" sz="1800" b="0" i="0" u="none" strike="noStrike" cap="none" normalizeH="0" baseline="0" dirty="0">
                          <a:ln>
                            <a:noFill/>
                          </a:ln>
                          <a:solidFill>
                            <a:srgbClr val="333333"/>
                          </a:solidFill>
                          <a:effectLst/>
                          <a:latin typeface="+mn-lt"/>
                          <a:ea typeface="+mn-ea"/>
                          <a:cs typeface="+mn-cs"/>
                        </a:rPr>
                        <a:t> gore!).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Jezik</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24</a:t>
            </a:fld>
            <a:endParaRPr lang="de-DE" altLang="de-DE"/>
          </a:p>
        </p:txBody>
      </p:sp>
    </p:spTree>
    <p:extLst>
      <p:ext uri="{BB962C8B-B14F-4D97-AF65-F5344CB8AC3E}">
        <p14:creationId xmlns:p14="http://schemas.microsoft.com/office/powerpoint/2010/main" val="2226470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n-US" sz="3600">
                <a:solidFill>
                  <a:srgbClr val="004992"/>
                </a:solidFill>
                <a:latin typeface="+mn-lt"/>
                <a:ea typeface="+mn-ea"/>
                <a:cs typeface="+mn-cs"/>
              </a:rPr>
              <a:t>Druge zemlje, drugi običaji!</a:t>
            </a:r>
            <a:br>
              <a:rPr lang="en-US" sz="3600">
                <a:solidFill>
                  <a:srgbClr val="004992"/>
                </a:solidFill>
                <a:latin typeface="+mn-lt"/>
                <a:ea typeface="+mn-ea"/>
                <a:cs typeface="+mn-cs"/>
              </a:rPr>
            </a:br>
            <a:r>
              <a:rPr lang="en-US">
                <a:solidFill>
                  <a:srgbClr val="004992"/>
                </a:solidFill>
                <a:latin typeface="+mn-lt"/>
                <a:ea typeface="+mn-ea"/>
                <a:cs typeface="+mn-cs"/>
              </a:rPr>
              <a:t>Česta pogrešna tumačenja gestikulacije i mimike</a:t>
            </a:r>
          </a:p>
        </p:txBody>
      </p:sp>
      <p:graphicFrame>
        <p:nvGraphicFramePr>
          <p:cNvPr id="12" name="Group 27"/>
          <p:cNvGraphicFramePr>
            <a:graphicFrameLocks noGrp="1"/>
          </p:cNvGraphicFramePr>
          <p:nvPr>
            <p:extLst>
              <p:ext uri="{D42A27DB-BD31-4B8C-83A1-F6EECF244321}">
                <p14:modId xmlns:p14="http://schemas.microsoft.com/office/powerpoint/2010/main" val="256612325"/>
              </p:ext>
            </p:extLst>
          </p:nvPr>
        </p:nvGraphicFramePr>
        <p:xfrm>
          <a:off x="408955" y="2203704"/>
          <a:ext cx="11376001" cy="457200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dirty="0">
                          <a:ln>
                            <a:noFill/>
                          </a:ln>
                          <a:solidFill>
                            <a:srgbClr val="333333"/>
                          </a:solidFill>
                          <a:effectLst/>
                          <a:latin typeface="+mn-lt"/>
                          <a:ea typeface="+mn-ea"/>
                          <a:cs typeface="+mn-cs"/>
                        </a:rPr>
                        <a:t>Gest/mimika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Kako se ovi gestovi shvataju kod nas i kod drugih?</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Evropa</a:t>
                      </a:r>
                      <a:r>
                        <a:rPr kumimoji="0" lang="en-US" sz="1800" b="1" i="0" u="none" strike="noStrike" cap="none" normalizeH="0" baseline="0" dirty="0">
                          <a:ln>
                            <a:noFill/>
                          </a:ln>
                          <a:solidFill>
                            <a:srgbClr val="333333"/>
                          </a:solidFill>
                          <a:effectLst/>
                          <a:latin typeface="+mn-lt"/>
                          <a:ea typeface="+mn-ea"/>
                          <a:cs typeface="+mn-cs"/>
                        </a:rPr>
                        <a:t>/Severna Amerika: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stvara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utisak</a:t>
                      </a:r>
                      <a:r>
                        <a:rPr kumimoji="0" lang="en-US" sz="1800" b="0" i="0" u="none" strike="noStrike" cap="none" normalizeH="0" baseline="0" dirty="0">
                          <a:ln>
                            <a:noFill/>
                          </a:ln>
                          <a:solidFill>
                            <a:srgbClr val="333333"/>
                          </a:solidFill>
                          <a:effectLst/>
                          <a:latin typeface="+mn-lt"/>
                          <a:ea typeface="+mn-ea"/>
                          <a:cs typeface="+mn-cs"/>
                        </a:rPr>
                        <a:t> da </a:t>
                      </a:r>
                      <a:r>
                        <a:rPr kumimoji="0" lang="en-US" sz="1800" b="0" i="0" u="none" strike="noStrike" cap="none" normalizeH="0" baseline="0" dirty="0" err="1">
                          <a:ln>
                            <a:noFill/>
                          </a:ln>
                          <a:solidFill>
                            <a:srgbClr val="333333"/>
                          </a:solidFill>
                          <a:effectLst/>
                          <a:latin typeface="+mn-lt"/>
                          <a:ea typeface="+mn-ea"/>
                          <a:cs typeface="+mn-cs"/>
                        </a:rPr>
                        <a:t>ste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opušteni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možda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malo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nemarni</a:t>
                      </a:r>
                      <a:r>
                        <a:rPr kumimoji="0" lang="en-US"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U </a:t>
                      </a:r>
                      <a:r>
                        <a:rPr kumimoji="0" lang="en-US" sz="1800" b="0" i="0" u="none" strike="noStrike" cap="none" normalizeH="0" baseline="0" dirty="0" err="1">
                          <a:ln>
                            <a:noFill/>
                          </a:ln>
                          <a:solidFill>
                            <a:srgbClr val="333333"/>
                          </a:solidFill>
                          <a:effectLst/>
                          <a:latin typeface="+mn-lt"/>
                          <a:ea typeface="+mn-ea"/>
                          <a:cs typeface="+mn-cs"/>
                        </a:rPr>
                        <a:t>nekim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arapskim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zemljama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potpetice</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smatraju</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najprljavijim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delom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tela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Zato</a:t>
                      </a:r>
                      <a:r>
                        <a:rPr kumimoji="0" lang="en-US" sz="1800" b="0" i="0" u="none" strike="noStrike" cap="none" normalizeH="0" baseline="0" dirty="0">
                          <a:ln>
                            <a:noFill/>
                          </a:ln>
                          <a:solidFill>
                            <a:srgbClr val="333333"/>
                          </a:solidFill>
                          <a:effectLst/>
                          <a:latin typeface="+mn-lt"/>
                          <a:ea typeface="+mn-ea"/>
                          <a:cs typeface="+mn-cs"/>
                        </a:rPr>
                        <a:t> je </a:t>
                      </a:r>
                      <a:r>
                        <a:rPr kumimoji="0" lang="en-US" sz="1800" b="0" i="0" u="none" strike="noStrike" cap="none" normalizeH="0" baseline="0" dirty="0" err="1">
                          <a:ln>
                            <a:noFill/>
                          </a:ln>
                          <a:solidFill>
                            <a:srgbClr val="333333"/>
                          </a:solidFill>
                          <a:effectLst/>
                          <a:latin typeface="+mn-lt"/>
                          <a:ea typeface="+mn-ea"/>
                          <a:cs typeface="+mn-cs"/>
                        </a:rPr>
                        <a:t>uvredljivo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pokazati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nekome</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endParaRPr kumimoji="0" lang="en-GB" sz="1800" b="0" i="0" u="none" strike="noStrike" cap="none" normalizeH="0" baseline="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a:ln>
                            <a:noFill/>
                          </a:ln>
                          <a:solidFill>
                            <a:srgbClr val="333333"/>
                          </a:solidFill>
                          <a:effectLst/>
                          <a:latin typeface="+mn-lt"/>
                          <a:ea typeface="+mn-ea"/>
                          <a:cs typeface="+mn-cs"/>
                        </a:rPr>
                        <a:t>SAD </a:t>
                      </a:r>
                      <a:r>
                        <a:rPr kumimoji="0" lang="en-US" sz="1800" b="1" i="0" u="none" strike="noStrike" cap="none" normalizeH="0" baseline="0" dirty="0" err="1">
                          <a:ln>
                            <a:noFill/>
                          </a:ln>
                          <a:solidFill>
                            <a:srgbClr val="333333"/>
                          </a:solidFill>
                          <a:effectLst/>
                          <a:latin typeface="+mn-lt"/>
                          <a:ea typeface="+mn-ea"/>
                          <a:cs typeface="+mn-cs"/>
                        </a:rPr>
                        <a:t>i</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mnoge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druge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zemlje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“odlično!”, “super!”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Neke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afričke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zemlje</a:t>
                      </a:r>
                      <a:r>
                        <a:rPr kumimoji="0" lang="en-US" sz="1800" b="1" i="0" u="none" strike="noStrike" cap="none" normalizeH="0" baseline="0">
                          <a:ln>
                            <a:noFill/>
                          </a:ln>
                          <a:solidFill>
                            <a:srgbClr val="333333"/>
                          </a:solidFill>
                          <a:effectLst/>
                          <a:latin typeface="+mn-lt"/>
                          <a:ea typeface="+mn-ea"/>
                          <a:cs typeface="+mn-cs"/>
                        </a:rPr>
                        <a:t>:</a:t>
                      </a:r>
                      <a:r>
                        <a:rPr kumimoji="0" lang="en-US" sz="1800" b="0" i="0" u="none" strike="noStrike" cap="none" normalizeH="0" baseline="0">
                          <a:ln>
                            <a:noFill/>
                          </a:ln>
                          <a:solidFill>
                            <a:srgbClr val="333333"/>
                          </a:solidFill>
                          <a:effectLst/>
                          <a:latin typeface="+mn-lt"/>
                          <a:ea typeface="+mn-ea"/>
                          <a:cs typeface="+mn-cs"/>
                        </a:rPr>
                        <a:t> “odlazi!” </a:t>
                      </a:r>
                      <a:endParaRPr kumimoji="0" lang="en-US" sz="18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1" i="0" u="none" strike="noStrike" cap="none" normalizeH="0" baseline="0" dirty="0" err="1">
                          <a:ln>
                            <a:noFill/>
                          </a:ln>
                          <a:solidFill>
                            <a:srgbClr val="333333"/>
                          </a:solidFill>
                          <a:effectLst/>
                          <a:latin typeface="+mn-lt"/>
                          <a:ea typeface="+mn-ea"/>
                          <a:cs typeface="+mn-cs"/>
                        </a:rPr>
                        <a:t>Mnoge</a:t>
                      </a:r>
                      <a:r>
                        <a:rPr kumimoji="0" lang="en-US" sz="1800" b="1" i="0" u="none" strike="noStrike" cap="none" normalizeH="0" baseline="0" dirty="0">
                          <a:ln>
                            <a:noFill/>
                          </a:ln>
                          <a:solidFill>
                            <a:srgbClr val="333333"/>
                          </a:solidFill>
                          <a:effectLst/>
                          <a:latin typeface="+mn-lt"/>
                          <a:ea typeface="+mn-ea"/>
                          <a:cs typeface="+mn-cs"/>
                        </a:rPr>
                        <a:t> </a:t>
                      </a:r>
                      <a:r>
                        <a:rPr kumimoji="0" lang="en-US" sz="1800" b="1" i="0" u="none" strike="noStrike" cap="none" normalizeH="0" baseline="0" dirty="0" err="1">
                          <a:ln>
                            <a:noFill/>
                          </a:ln>
                          <a:solidFill>
                            <a:srgbClr val="333333"/>
                          </a:solidFill>
                          <a:effectLst/>
                          <a:latin typeface="+mn-lt"/>
                          <a:ea typeface="+mn-ea"/>
                          <a:cs typeface="+mn-cs"/>
                        </a:rPr>
                        <a:t>zemlje</a:t>
                      </a:r>
                      <a:r>
                        <a:rPr kumimoji="0" lang="en-US" sz="1800" b="1"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koristi</a:t>
                      </a:r>
                      <a:r>
                        <a:rPr kumimoji="0" lang="en-US" sz="1800" b="0" i="0" u="none" strike="noStrike" cap="none" normalizeH="0" baseline="0" dirty="0">
                          <a:ln>
                            <a:noFill/>
                          </a:ln>
                          <a:solidFill>
                            <a:srgbClr val="333333"/>
                          </a:solidFill>
                          <a:effectLst/>
                          <a:latin typeface="+mn-lt"/>
                          <a:ea typeface="+mn-ea"/>
                          <a:cs typeface="+mn-cs"/>
                        </a:rPr>
                        <a:t> se </a:t>
                      </a:r>
                      <a:r>
                        <a:rPr kumimoji="0" lang="en-US" sz="1800" b="0" i="0" u="none" strike="noStrike" cap="none" normalizeH="0" baseline="0" dirty="0" err="1">
                          <a:ln>
                            <a:noFill/>
                          </a:ln>
                          <a:solidFill>
                            <a:srgbClr val="333333"/>
                          </a:solidFill>
                          <a:effectLst/>
                          <a:latin typeface="+mn-lt"/>
                          <a:ea typeface="+mn-ea"/>
                          <a:cs typeface="+mn-cs"/>
                        </a:rPr>
                        <a:t>za</a:t>
                      </a:r>
                      <a:r>
                        <a:rPr kumimoji="0" lang="en-US" sz="1800" b="0" i="0" u="none" strike="noStrike" cap="none" normalizeH="0" baseline="0" dirty="0">
                          <a:ln>
                            <a:noFill/>
                          </a:ln>
                          <a:solidFill>
                            <a:srgbClr val="333333"/>
                          </a:solidFill>
                          <a:effectLst/>
                          <a:latin typeface="+mn-lt"/>
                          <a:ea typeface="+mn-ea"/>
                          <a:cs typeface="+mn-cs"/>
                        </a:rPr>
                        <a:t> auto-</a:t>
                      </a:r>
                      <a:r>
                        <a:rPr kumimoji="0" lang="en-US" sz="1800" b="0" i="0" u="none" strike="noStrike" cap="none" normalizeH="0" baseline="0" dirty="0" err="1">
                          <a:ln>
                            <a:noFill/>
                          </a:ln>
                          <a:solidFill>
                            <a:srgbClr val="333333"/>
                          </a:solidFill>
                          <a:effectLst/>
                          <a:latin typeface="+mn-lt"/>
                          <a:ea typeface="+mn-ea"/>
                          <a:cs typeface="+mn-cs"/>
                        </a:rPr>
                        <a:t>stopiranje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ali</a:t>
                      </a:r>
                      <a:r>
                        <a:rPr kumimoji="0" lang="en-US" sz="1800" b="0" i="0" u="none" strike="noStrike" cap="none" normalizeH="0" baseline="0" dirty="0">
                          <a:ln>
                            <a:noFill/>
                          </a:ln>
                          <a:solidFill>
                            <a:srgbClr val="333333"/>
                          </a:solidFill>
                          <a:effectLst/>
                          <a:latin typeface="+mn-lt"/>
                          <a:ea typeface="+mn-ea"/>
                          <a:cs typeface="+mn-cs"/>
                        </a:rPr>
                        <a:t> ne u </a:t>
                      </a:r>
                      <a:r>
                        <a:rPr kumimoji="0" lang="en-US" sz="1800" b="0" i="0" u="none" strike="noStrike" cap="none" normalizeH="0" baseline="0" dirty="0" err="1">
                          <a:ln>
                            <a:noFill/>
                          </a:ln>
                          <a:solidFill>
                            <a:srgbClr val="333333"/>
                          </a:solidFill>
                          <a:effectLst/>
                          <a:latin typeface="+mn-lt"/>
                          <a:ea typeface="+mn-ea"/>
                          <a:cs typeface="+mn-cs"/>
                        </a:rPr>
                        <a:t>svim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zemljama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vidi</a:t>
                      </a:r>
                      <a:r>
                        <a:rPr kumimoji="0" lang="en-US" sz="1800" b="0" i="0" u="none" strike="noStrike" cap="none" normalizeH="0" baseline="0" dirty="0">
                          <a:ln>
                            <a:noFill/>
                          </a:ln>
                          <a:solidFill>
                            <a:srgbClr val="333333"/>
                          </a:solidFill>
                          <a:effectLst/>
                          <a:latin typeface="+mn-lt"/>
                          <a:ea typeface="+mn-ea"/>
                          <a:cs typeface="+mn-cs"/>
                        </a:rPr>
                        <a:t> gore!).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de-DE" sz="1800" b="0" i="0" u="none" strike="noStrike" cap="none" normalizeH="0" baseline="0">
                          <a:ln>
                            <a:noFill/>
                          </a:ln>
                          <a:solidFill>
                            <a:srgbClr val="333333"/>
                          </a:solidFill>
                          <a:effectLst/>
                          <a:latin typeface="+mn-lt"/>
                          <a:ea typeface="+mn-ea"/>
                          <a:cs typeface="+mn-cs"/>
                        </a:rPr>
                        <a:t>Jezik</a:t>
                      </a:r>
                      <a:endParaRPr kumimoji="0" lang="en-GB"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Nesporazumi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relaciji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mladi</a:t>
                      </a:r>
                      <a:r>
                        <a:rPr kumimoji="0" lang="en-US" sz="1800" b="0" i="0" u="none" strike="noStrike" cap="none" normalizeH="0" baseline="0" dirty="0">
                          <a:ln>
                            <a:noFill/>
                          </a:ln>
                          <a:solidFill>
                            <a:srgbClr val="333333"/>
                          </a:solidFill>
                          <a:effectLst/>
                          <a:latin typeface="+mn-lt"/>
                          <a:ea typeface="+mn-ea"/>
                          <a:cs typeface="+mn-cs"/>
                        </a:rPr>
                        <a:t> </a:t>
                      </a:r>
                      <a:r>
                        <a:rPr kumimoji="0" lang="de-DE" sz="1800" b="1" i="0" u="none" strike="noStrike" cap="none" normalizeH="0" baseline="0" dirty="0">
                          <a:ln>
                            <a:noFill/>
                          </a:ln>
                          <a:solidFill>
                            <a:schemeClr val="tx1"/>
                          </a:solidFill>
                          <a:effectLst/>
                          <a:latin typeface="+mn-lt"/>
                          <a:ea typeface="+mn-ea"/>
                          <a:cs typeface="+mn-cs"/>
                          <a:sym typeface="Wingdings" pitchFamily="2" charset="2"/>
                        </a:rPr>
                        <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stari</a:t>
                      </a:r>
                      <a:r>
                        <a:rPr kumimoji="0" lang="en-US" sz="1800" b="0" i="0" u="none" strike="noStrike" cap="none" normalizeH="0" baseline="0" dirty="0">
                          <a:ln>
                            <a:noFill/>
                          </a:ln>
                          <a:solidFill>
                            <a:srgbClr val="333333"/>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 typeface="Wingdings" pitchFamily="2" charset="2"/>
                        <a:buNone/>
                        <a:tabLst/>
                      </a:pPr>
                      <a:r>
                        <a:rPr kumimoji="0" lang="en-US" sz="1800" b="0" i="0" u="none" strike="noStrike" cap="none" normalizeH="0" baseline="0">
                          <a:ln>
                            <a:noFill/>
                          </a:ln>
                          <a:solidFill>
                            <a:srgbClr val="333333"/>
                          </a:solidFill>
                          <a:effectLst/>
                          <a:latin typeface="+mn-lt"/>
                          <a:ea typeface="+mn-ea"/>
                          <a:cs typeface="+mn-cs"/>
                        </a:rPr>
                        <a:t>“Gde </a:t>
                      </a:r>
                      <a:r>
                        <a:rPr kumimoji="0" lang="en-US" sz="1800" b="0" i="0" u="none" strike="noStrike" cap="none" normalizeH="0" baseline="0" dirty="0" err="1">
                          <a:ln>
                            <a:noFill/>
                          </a:ln>
                          <a:solidFill>
                            <a:srgbClr val="333333"/>
                          </a:solidFill>
                          <a:effectLst/>
                          <a:latin typeface="+mn-lt"/>
                          <a:ea typeface="+mn-ea"/>
                          <a:cs typeface="+mn-cs"/>
                        </a:rPr>
                        <a:t>si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err="1">
                          <a:ln>
                            <a:noFill/>
                          </a:ln>
                          <a:solidFill>
                            <a:srgbClr val="333333"/>
                          </a:solidFill>
                          <a:effectLst/>
                          <a:latin typeface="+mn-lt"/>
                          <a:ea typeface="+mn-ea"/>
                          <a:cs typeface="+mn-cs"/>
                        </a:rPr>
                        <a:t>matori</a:t>
                      </a:r>
                      <a:r>
                        <a:rPr kumimoji="0" lang="en-US" sz="1800" b="0" i="0" u="none" strike="noStrike" cap="none" normalizeH="0" baseline="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prijateljski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pozdrav</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kod</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mladih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kod</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starijih</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može</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biti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shvaćen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kao</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uvreda</a:t>
                      </a:r>
                      <a:r>
                        <a:rPr kumimoji="0" lang="en-US" sz="1800" b="0" i="0" u="none" strike="noStrike" cap="none" normalizeH="0" baseline="0" dirty="0">
                          <a:ln>
                            <a:noFill/>
                          </a:ln>
                          <a:solidFill>
                            <a:srgbClr val="333333"/>
                          </a:solidFill>
                          <a:effectLst/>
                          <a:latin typeface="+mn-lt"/>
                          <a:ea typeface="+mn-ea"/>
                          <a:cs typeface="+mn-cs"/>
                        </a:rPr>
                        <a:t>.</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5" descr="Thumbs up! von Andreanna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785" y="4112488"/>
            <a:ext cx="111830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Schuhsohle 0902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0788" y="2744336"/>
            <a:ext cx="92030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neration Gap-xflickrx-flickr-ccc(4aFolie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6697" y="5735528"/>
            <a:ext cx="1488482" cy="1005840"/>
          </a:xfrm>
          <a:prstGeom prst="rect">
            <a:avLst/>
          </a:prstGeom>
          <a:noFill/>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25</a:t>
            </a:fld>
            <a:endParaRPr lang="de-DE" altLang="de-DE"/>
          </a:p>
        </p:txBody>
      </p:sp>
    </p:spTree>
    <p:extLst>
      <p:ext uri="{BB962C8B-B14F-4D97-AF65-F5344CB8AC3E}">
        <p14:creationId xmlns:p14="http://schemas.microsoft.com/office/powerpoint/2010/main" val="3462702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vert="horz" lIns="0" tIns="0" rIns="0" bIns="0" rtlCol="0" anchor="t">
            <a:spAutoFit/>
          </a:bodyPr>
          <a:lstStyle/>
          <a:p>
            <a:pPr defTabSz="914377">
              <a:spcBef>
                <a:spcPts val="0"/>
              </a:spcBef>
            </a:pPr>
            <a:r>
              <a:rPr lang="hr-HR" altLang="de-DE" sz="3600">
                <a:latin typeface="+mn-lt"/>
                <a:ea typeface="+mn-ea"/>
                <a:cs typeface="+mn-cs"/>
              </a:rPr>
              <a:t>Zadatak 2</a:t>
            </a:r>
            <a:endParaRPr lang="de-DE" altLang="de-DE" sz="3600" dirty="0">
              <a:latin typeface="+mn-lt"/>
              <a:ea typeface="+mn-ea"/>
              <a:cs typeface="+mn-cs"/>
            </a:endParaRPr>
          </a:p>
        </p:txBody>
      </p:sp>
      <p:sp>
        <p:nvSpPr>
          <p:cNvPr id="28675" name="Rectangle 3"/>
          <p:cNvSpPr>
            <a:spLocks noGrp="1" noChangeArrowheads="1"/>
          </p:cNvSpPr>
          <p:nvPr>
            <p:ph idx="1"/>
          </p:nvPr>
        </p:nvSpPr>
        <p:spPr/>
        <p:txBody>
          <a:bodyPr>
            <a:noAutofit/>
          </a:bodyPr>
          <a:lstStyle/>
          <a:p>
            <a:pPr eaLnBrk="1" hangingPunct="1"/>
            <a:r>
              <a:rPr lang="hr-HR" altLang="de-DE" sz="2400">
                <a:solidFill>
                  <a:srgbClr val="333333"/>
                </a:solidFill>
              </a:rPr>
              <a:t>Na sledećim slajdovima</a:t>
            </a:r>
            <a:r>
              <a:rPr lang="de-DE" altLang="de-DE" sz="2400">
                <a:solidFill>
                  <a:srgbClr val="333333"/>
                </a:solidFill>
              </a:rPr>
              <a:t> </a:t>
            </a:r>
            <a:r>
              <a:rPr lang="hr-HR" altLang="de-DE" sz="2400">
                <a:solidFill>
                  <a:srgbClr val="333333"/>
                </a:solidFill>
              </a:rPr>
              <a:t>biće prikazane fotografije ili delovi fotografija. Zadatak je odrediti šta osoba na slici radi, o čemu razmišlja</a:t>
            </a:r>
            <a:r>
              <a:rPr lang="de-DE" altLang="de-DE" sz="2400">
                <a:solidFill>
                  <a:srgbClr val="333333"/>
                </a:solidFill>
              </a:rPr>
              <a:t> i </a:t>
            </a:r>
            <a:r>
              <a:rPr lang="hr-HR" altLang="de-DE" sz="2400">
                <a:solidFill>
                  <a:srgbClr val="333333"/>
                </a:solidFill>
              </a:rPr>
              <a:t>šta oseća.</a:t>
            </a:r>
            <a:endParaRPr lang="de-DE" altLang="de-DE" sz="2400">
              <a:solidFill>
                <a:srgbClr val="333333"/>
              </a:solidFill>
            </a:endParaRPr>
          </a:p>
          <a:p>
            <a:pPr eaLnBrk="1" hangingPunct="1"/>
            <a:r>
              <a:rPr lang="de-DE" altLang="de-DE" sz="2400">
                <a:solidFill>
                  <a:srgbClr val="333333"/>
                </a:solidFill>
              </a:rPr>
              <a:t>Molimo </a:t>
            </a:r>
            <a:r>
              <a:rPr lang="sr-Latn-CS" altLang="de-DE" sz="2400">
                <a:solidFill>
                  <a:srgbClr val="333333"/>
                </a:solidFill>
              </a:rPr>
              <a:t>V</a:t>
            </a:r>
            <a:r>
              <a:rPr lang="de-DE" altLang="de-DE" sz="2400">
                <a:solidFill>
                  <a:srgbClr val="333333"/>
                </a:solidFill>
              </a:rPr>
              <a:t>as, </a:t>
            </a:r>
            <a:r>
              <a:rPr lang="sr-Latn-CS" altLang="de-DE" sz="2400">
                <a:solidFill>
                  <a:srgbClr val="333333"/>
                </a:solidFill>
              </a:rPr>
              <a:t>diskutujte</a:t>
            </a:r>
            <a:r>
              <a:rPr lang="de-DE" altLang="de-DE" sz="2400">
                <a:solidFill>
                  <a:srgbClr val="333333"/>
                </a:solidFill>
              </a:rPr>
              <a:t> u grupi</a:t>
            </a:r>
            <a:r>
              <a:rPr lang="sr-Latn-CS" altLang="de-DE" sz="2400">
                <a:solidFill>
                  <a:srgbClr val="333333"/>
                </a:solidFill>
              </a:rPr>
              <a:t> takođe o tome</a:t>
            </a:r>
            <a:r>
              <a:rPr lang="de-DE" altLang="de-DE" sz="2400">
                <a:solidFill>
                  <a:srgbClr val="333333"/>
                </a:solidFill>
              </a:rPr>
              <a:t> koliko ste u svoju procenu sigurni.</a:t>
            </a:r>
          </a:p>
        </p:txBody>
      </p:sp>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3070A98B-F940-45D7-BCEE-80FF13E5BC2B}" type="slidenum">
              <a:rPr lang="de-DE" altLang="de-DE" smtClean="0"/>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tabLst>
                <a:tab pos="446088" algn="l"/>
              </a:tabLst>
              <a:defRPr/>
            </a:pPr>
            <a:r>
              <a:rPr lang="hr-HR" dirty="0">
                <a:solidFill>
                  <a:srgbClr val="333333"/>
                </a:solidFill>
                <a:latin typeface="+mn-lt"/>
                <a:cs typeface="+mn-cs"/>
              </a:rPr>
              <a:t>Čovek prolazi kroz cilj na maratonu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tabLst>
                <a:tab pos="446088" algn="l"/>
              </a:tabLst>
              <a:defRPr/>
            </a:pPr>
            <a:r>
              <a:rPr lang="hr-HR" dirty="0">
                <a:solidFill>
                  <a:srgbClr val="333333"/>
                </a:solidFill>
                <a:latin typeface="+mn-lt"/>
                <a:cs typeface="+mn-cs"/>
              </a:rPr>
              <a:t>Čovek je razjaren</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tabLst>
                <a:tab pos="446088" algn="l"/>
              </a:tabLst>
              <a:defRPr/>
            </a:pPr>
            <a:r>
              <a:rPr lang="hr-HR" dirty="0">
                <a:solidFill>
                  <a:srgbClr val="333333"/>
                </a:solidFill>
                <a:latin typeface="+mn-lt"/>
                <a:cs typeface="+mn-cs"/>
              </a:rPr>
              <a:t>Čovek doziva u pomoć jer su mu ukrali majicu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tabLst>
                <a:tab pos="446088" algn="l"/>
              </a:tabLst>
              <a:defRPr/>
            </a:pPr>
            <a:r>
              <a:rPr lang="hr-HR" dirty="0">
                <a:solidFill>
                  <a:srgbClr val="333333"/>
                </a:solidFill>
                <a:latin typeface="+mn-lt"/>
                <a:cs typeface="+mn-cs"/>
              </a:rPr>
              <a:t>Čovek viče od sreće jer sija Sunce</a:t>
            </a:r>
            <a:endParaRPr lang="en-GB"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51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27</a:t>
            </a:fld>
            <a:endParaRPr lang="de-DE" altLang="de-DE"/>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2"/>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tabLst>
                <a:tab pos="446088" algn="l"/>
              </a:tabLst>
              <a:defRPr/>
            </a:pPr>
            <a:r>
              <a:rPr lang="hr-HR" dirty="0">
                <a:latin typeface="+mn-lt"/>
                <a:cs typeface="+mn-cs"/>
              </a:rPr>
              <a:t>Čovek prolazi kroz cilj na maratonu</a:t>
            </a:r>
            <a:endParaRPr lang="de-DE" dirty="0">
              <a:latin typeface="+mn-lt"/>
              <a:cs typeface="+mn-cs"/>
            </a:endParaRPr>
          </a:p>
          <a:p>
            <a:pPr eaLnBrk="1" hangingPunct="1">
              <a:lnSpc>
                <a:spcPct val="105000"/>
              </a:lnSpc>
              <a:spcBef>
                <a:spcPts val="1999"/>
              </a:spcBef>
              <a:spcAft>
                <a:spcPts val="0"/>
              </a:spcAft>
              <a:buClr>
                <a:srgbClr val="006699"/>
              </a:buClr>
              <a:buFont typeface="WingDings"/>
              <a:buAutoNum type="arabicPeriod"/>
              <a:tabLst>
                <a:tab pos="446088" algn="l"/>
              </a:tabLst>
              <a:defRPr/>
            </a:pPr>
            <a:r>
              <a:rPr lang="hr-HR" dirty="0">
                <a:solidFill>
                  <a:srgbClr val="004992"/>
                </a:solidFill>
                <a:latin typeface="+mn-lt"/>
                <a:cs typeface="+mn-cs"/>
              </a:rPr>
              <a:t>Čovek je razjaren</a:t>
            </a:r>
            <a:endParaRPr 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tabLst>
                <a:tab pos="446088" algn="l"/>
              </a:tabLst>
              <a:defRPr/>
            </a:pPr>
            <a:r>
              <a:rPr lang="hr-HR" dirty="0">
                <a:latin typeface="+mn-lt"/>
                <a:cs typeface="+mn-cs"/>
              </a:rPr>
              <a:t>Čovek doziva u pomoć jer su mu ukrali majicu</a:t>
            </a:r>
            <a:endParaRPr lang="de-DE" dirty="0">
              <a:latin typeface="+mn-lt"/>
              <a:cs typeface="+mn-cs"/>
            </a:endParaRPr>
          </a:p>
          <a:p>
            <a:pPr eaLnBrk="1" hangingPunct="1">
              <a:lnSpc>
                <a:spcPct val="105000"/>
              </a:lnSpc>
              <a:spcBef>
                <a:spcPts val="1999"/>
              </a:spcBef>
              <a:spcAft>
                <a:spcPts val="0"/>
              </a:spcAft>
              <a:buClr>
                <a:srgbClr val="333333"/>
              </a:buClr>
              <a:buFont typeface="WingDings"/>
              <a:buAutoNum type="arabicPeriod"/>
              <a:tabLst>
                <a:tab pos="446088" algn="l"/>
              </a:tabLst>
              <a:defRPr/>
            </a:pPr>
            <a:r>
              <a:rPr lang="hr-HR" dirty="0">
                <a:latin typeface="+mn-lt"/>
                <a:cs typeface="+mn-cs"/>
              </a:rPr>
              <a:t>Čovek viče od sreće jer sija Sunce</a:t>
            </a:r>
            <a:endParaRPr lang="en-GB" dirty="0">
              <a:latin typeface="+mn-lt"/>
              <a:cs typeface="+mn-cs"/>
            </a:endParaRPr>
          </a:p>
        </p:txBody>
      </p:sp>
      <p:pic>
        <p:nvPicPr>
          <p:cNvPr id="8" name="Picture 7" descr="Flutopfer ist wütend wegen fehlender Versorg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5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Gnev!</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28"/>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Završna reč na sudu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Sindikalni vođa govori svojim drugovima</a:t>
            </a:r>
            <a:r>
              <a:rPr lang="de-DE" dirty="0">
                <a:solidFill>
                  <a:srgbClr val="333333"/>
                </a:solidFill>
                <a:latin typeface="+mn-lt"/>
                <a:cs typeface="+mn-cs"/>
              </a:rPr>
              <a:t> (20</a:t>
            </a:r>
            <a:r>
              <a:rPr lang="hr-HR" dirty="0">
                <a:solidFill>
                  <a:srgbClr val="333333"/>
                </a:solidFill>
                <a:latin typeface="+mn-lt"/>
                <a:cs typeface="+mn-cs"/>
              </a:rPr>
              <a:t>-ih</a:t>
            </a:r>
            <a:r>
              <a:rPr lang="de-DE" dirty="0">
                <a:solidFill>
                  <a:srgbClr val="333333"/>
                </a:solidFill>
                <a:latin typeface="+mn-lt"/>
                <a:cs typeface="+mn-cs"/>
              </a:rPr>
              <a:t> </a:t>
            </a:r>
            <a:r>
              <a:rPr lang="de-DE" dirty="0" err="1">
                <a:solidFill>
                  <a:srgbClr val="333333"/>
                </a:solidFill>
                <a:latin typeface="+mn-lt"/>
                <a:cs typeface="+mn-cs"/>
              </a:rPr>
              <a:t>godina</a:t>
            </a:r>
            <a:r>
              <a:rPr lang="sr-Latn-CS" dirty="0">
                <a:solidFill>
                  <a:srgbClr val="333333"/>
                </a:solidFill>
                <a:latin typeface="+mn-lt"/>
                <a:cs typeface="+mn-cs"/>
              </a:rPr>
              <a:t> prošlog veka</a:t>
            </a:r>
            <a:r>
              <a:rPr lang="de-DE"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Svađa na pijaci</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Muzičar peva ljubavnu pesmu</a:t>
            </a:r>
            <a:endParaRPr lang="en-GB"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4" descr="Vladimir Rolov - fotocommunity - Das Lied der Liebe - personal approva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5"/>
            <a:ext cx="1920240" cy="118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1028"/>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Završna reč na sudu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Sindikalni vođa govori svojim drugovima</a:t>
            </a:r>
            <a:r>
              <a:rPr lang="de-DE" dirty="0">
                <a:solidFill>
                  <a:srgbClr val="333333"/>
                </a:solidFill>
                <a:latin typeface="+mn-lt"/>
                <a:cs typeface="+mn-cs"/>
              </a:rPr>
              <a:t> (20</a:t>
            </a:r>
            <a:r>
              <a:rPr lang="hr-HR" dirty="0">
                <a:solidFill>
                  <a:srgbClr val="333333"/>
                </a:solidFill>
                <a:latin typeface="+mn-lt"/>
                <a:cs typeface="+mn-cs"/>
              </a:rPr>
              <a:t>-ih</a:t>
            </a:r>
            <a:r>
              <a:rPr lang="de-DE" dirty="0">
                <a:solidFill>
                  <a:srgbClr val="333333"/>
                </a:solidFill>
                <a:latin typeface="+mn-lt"/>
                <a:cs typeface="+mn-cs"/>
              </a:rPr>
              <a:t> </a:t>
            </a:r>
            <a:r>
              <a:rPr lang="de-DE" dirty="0" err="1">
                <a:solidFill>
                  <a:srgbClr val="333333"/>
                </a:solidFill>
                <a:latin typeface="+mn-lt"/>
                <a:cs typeface="+mn-cs"/>
              </a:rPr>
              <a:t>godina</a:t>
            </a:r>
            <a:r>
              <a:rPr lang="sr-Latn-CS" dirty="0">
                <a:solidFill>
                  <a:srgbClr val="333333"/>
                </a:solidFill>
                <a:latin typeface="+mn-lt"/>
                <a:cs typeface="+mn-cs"/>
              </a:rPr>
              <a:t> prošlog veka</a:t>
            </a:r>
            <a:r>
              <a:rPr lang="de-DE"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Svađa na pijaci</a:t>
            </a:r>
            <a:endParaRPr 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defRPr/>
            </a:pPr>
            <a:r>
              <a:rPr lang="hr-HR" dirty="0">
                <a:solidFill>
                  <a:srgbClr val="004992"/>
                </a:solidFill>
                <a:latin typeface="+mn-lt"/>
                <a:cs typeface="+mn-cs"/>
              </a:rPr>
              <a:t>Muzičar peva ljubavnu pesmu</a:t>
            </a:r>
            <a:endParaRPr lang="en-GB" dirty="0">
              <a:solidFill>
                <a:srgbClr val="004992"/>
              </a:solidFill>
              <a:latin typeface="+mn-lt"/>
              <a:cs typeface="+mn-cs"/>
            </a:endParaRPr>
          </a:p>
        </p:txBody>
      </p:sp>
      <p:pic>
        <p:nvPicPr>
          <p:cNvPr id="8" name="Picture 7" descr="Vladimir Rolov - fotocommunity - Das Lied der Liebe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9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Strast!</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Fotografija tra</a:t>
            </a:r>
            <a:r>
              <a:rPr lang="hr-HR" altLang="de-DE" sz="2400" dirty="0">
                <a:solidFill>
                  <a:srgbClr val="333333"/>
                </a:solidFill>
                <a:latin typeface="+mn-lt"/>
                <a:cs typeface="+mn-cs"/>
              </a:rPr>
              <a:t>ž</a:t>
            </a:r>
            <a:r>
              <a:rPr lang="de-DE" altLang="de-DE" sz="2400" dirty="0">
                <a:solidFill>
                  <a:srgbClr val="333333"/>
                </a:solidFill>
                <a:latin typeface="+mn-lt"/>
                <a:cs typeface="+mn-cs"/>
              </a:rPr>
              <a:t>enog afri</a:t>
            </a:r>
            <a:r>
              <a:rPr lang="hr-HR" altLang="de-DE" sz="2400" dirty="0">
                <a:solidFill>
                  <a:srgbClr val="333333"/>
                </a:solidFill>
                <a:latin typeface="+mn-lt"/>
                <a:cs typeface="+mn-cs"/>
              </a:rPr>
              <a:t>č</a:t>
            </a:r>
            <a:r>
              <a:rPr lang="de-DE" altLang="de-DE" sz="2400" dirty="0">
                <a:solidFill>
                  <a:srgbClr val="333333"/>
                </a:solidFill>
                <a:latin typeface="+mn-lt"/>
                <a:cs typeface="+mn-cs"/>
              </a:rPr>
              <a:t>kog ratnog zlo</a:t>
            </a:r>
            <a:r>
              <a:rPr lang="hr-HR" altLang="de-DE" sz="2400" dirty="0">
                <a:solidFill>
                  <a:srgbClr val="333333"/>
                </a:solidFill>
                <a:latin typeface="+mn-lt"/>
                <a:cs typeface="+mn-cs"/>
              </a:rPr>
              <a:t>č</a:t>
            </a:r>
            <a:r>
              <a:rPr lang="de-DE" altLang="de-DE" sz="2400" dirty="0">
                <a:solidFill>
                  <a:srgbClr val="333333"/>
                </a:solidFill>
                <a:latin typeface="+mn-lt"/>
                <a:cs typeface="+mn-cs"/>
              </a:rPr>
              <a:t>inca (General </a:t>
            </a:r>
            <a:r>
              <a:rPr lang="hr-HR" altLang="de-DE" sz="2400" dirty="0">
                <a:solidFill>
                  <a:srgbClr val="333333"/>
                </a:solidFill>
                <a:latin typeface="+mn-lt"/>
                <a:cs typeface="+mn-cs"/>
              </a:rPr>
              <a:t>Dbeki</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Maratonac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Slepac koji o</a:t>
            </a:r>
            <a:r>
              <a:rPr lang="hr-HR" altLang="de-DE" sz="2400" dirty="0">
                <a:solidFill>
                  <a:srgbClr val="333333"/>
                </a:solidFill>
                <a:latin typeface="+mn-lt"/>
                <a:cs typeface="+mn-cs"/>
              </a:rPr>
              <a:t>č</a:t>
            </a:r>
            <a:r>
              <a:rPr lang="de-DE" altLang="de-DE" sz="2400" dirty="0">
                <a:solidFill>
                  <a:srgbClr val="333333"/>
                </a:solidFill>
                <a:latin typeface="+mn-lt"/>
                <a:cs typeface="+mn-cs"/>
              </a:rPr>
              <a:t>ajava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a:t>
            </a:r>
            <a:r>
              <a:rPr lang="hr-HR" altLang="de-DE" sz="2400" dirty="0">
                <a:solidFill>
                  <a:srgbClr val="333333"/>
                </a:solidFill>
                <a:latin typeface="+mn-lt"/>
                <a:cs typeface="+mn-cs"/>
              </a:rPr>
              <a:t>č</a:t>
            </a:r>
            <a:r>
              <a:rPr lang="de-DE" altLang="de-DE" sz="2400" dirty="0">
                <a:solidFill>
                  <a:srgbClr val="333333"/>
                </a:solidFill>
                <a:latin typeface="+mn-lt"/>
                <a:cs typeface="+mn-cs"/>
              </a:rPr>
              <a:t>ki politi</a:t>
            </a:r>
            <a:r>
              <a:rPr lang="hr-HR" altLang="de-DE" sz="2400" dirty="0">
                <a:solidFill>
                  <a:srgbClr val="333333"/>
                </a:solidFill>
                <a:latin typeface="+mn-lt"/>
                <a:cs typeface="+mn-cs"/>
              </a:rPr>
              <a:t>č</a:t>
            </a:r>
            <a:r>
              <a:rPr lang="de-DE" altLang="de-DE" sz="2400" dirty="0">
                <a:solidFill>
                  <a:srgbClr val="333333"/>
                </a:solidFill>
                <a:latin typeface="+mn-lt"/>
                <a:cs typeface="+mn-cs"/>
              </a:rPr>
              <a:t>ar d</a:t>
            </a:r>
            <a:r>
              <a:rPr lang="hr-HR" altLang="de-DE" sz="2400" dirty="0">
                <a:solidFill>
                  <a:srgbClr val="333333"/>
                </a:solidFill>
                <a:latin typeface="+mn-lt"/>
                <a:cs typeface="+mn-cs"/>
              </a:rPr>
              <a:t>ž</a:t>
            </a:r>
            <a:r>
              <a:rPr lang="de-DE" altLang="de-DE" sz="2400" dirty="0">
                <a:solidFill>
                  <a:srgbClr val="333333"/>
                </a:solidFill>
                <a:latin typeface="+mn-lt"/>
                <a:cs typeface="+mn-cs"/>
              </a:rPr>
              <a:t>ogira sa svojim</a:t>
            </a:r>
            <a:r>
              <a:rPr lang="sr-Latn-CS" altLang="de-DE" sz="2400" dirty="0">
                <a:solidFill>
                  <a:srgbClr val="333333"/>
                </a:solidFill>
                <a:latin typeface="+mn-lt"/>
                <a:cs typeface="+mn-cs"/>
              </a:rPr>
              <a:t> </a:t>
            </a:r>
            <a:r>
              <a:rPr lang="de-DE" altLang="de-DE" sz="2400" dirty="0">
                <a:solidFill>
                  <a:srgbClr val="333333"/>
                </a:solidFill>
                <a:latin typeface="+mn-lt"/>
                <a:cs typeface="+mn-cs"/>
              </a:rPr>
              <a:t>telohraniteljima</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6" descr="Bild2_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8"/>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52438" indent="-452438"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Fotografija tra</a:t>
            </a:r>
            <a:r>
              <a:rPr lang="hr-HR" altLang="de-DE" sz="2400" dirty="0">
                <a:solidFill>
                  <a:srgbClr val="333333"/>
                </a:solidFill>
                <a:latin typeface="+mn-lt"/>
                <a:cs typeface="+mn-cs"/>
              </a:rPr>
              <a:t>ž</a:t>
            </a:r>
            <a:r>
              <a:rPr lang="de-DE" altLang="de-DE" sz="2400" dirty="0">
                <a:solidFill>
                  <a:srgbClr val="333333"/>
                </a:solidFill>
                <a:latin typeface="+mn-lt"/>
                <a:cs typeface="+mn-cs"/>
              </a:rPr>
              <a:t>enog afri</a:t>
            </a:r>
            <a:r>
              <a:rPr lang="hr-HR" altLang="de-DE" sz="2400" dirty="0">
                <a:solidFill>
                  <a:srgbClr val="333333"/>
                </a:solidFill>
                <a:latin typeface="+mn-lt"/>
                <a:cs typeface="+mn-cs"/>
              </a:rPr>
              <a:t>č</a:t>
            </a:r>
            <a:r>
              <a:rPr lang="de-DE" altLang="de-DE" sz="2400" dirty="0">
                <a:solidFill>
                  <a:srgbClr val="333333"/>
                </a:solidFill>
                <a:latin typeface="+mn-lt"/>
                <a:cs typeface="+mn-cs"/>
              </a:rPr>
              <a:t>kog ratnog zlo</a:t>
            </a:r>
            <a:r>
              <a:rPr lang="hr-HR" altLang="de-DE" sz="2400" dirty="0">
                <a:solidFill>
                  <a:srgbClr val="333333"/>
                </a:solidFill>
                <a:latin typeface="+mn-lt"/>
                <a:cs typeface="+mn-cs"/>
              </a:rPr>
              <a:t>č</a:t>
            </a:r>
            <a:r>
              <a:rPr lang="de-DE" altLang="de-DE" sz="2400" dirty="0">
                <a:solidFill>
                  <a:srgbClr val="333333"/>
                </a:solidFill>
                <a:latin typeface="+mn-lt"/>
                <a:cs typeface="+mn-cs"/>
              </a:rPr>
              <a:t>inca (General </a:t>
            </a:r>
            <a:r>
              <a:rPr lang="hr-HR" altLang="de-DE" sz="2400" dirty="0">
                <a:solidFill>
                  <a:srgbClr val="333333"/>
                </a:solidFill>
                <a:latin typeface="+mn-lt"/>
                <a:cs typeface="+mn-cs"/>
              </a:rPr>
              <a:t>Dbeki</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de-DE" altLang="de-DE" sz="2400" dirty="0">
                <a:solidFill>
                  <a:srgbClr val="004992"/>
                </a:solidFill>
                <a:latin typeface="+mn-lt"/>
                <a:cs typeface="+mn-cs"/>
              </a:rPr>
              <a:t>Maratonac</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Slepac koji o</a:t>
            </a:r>
            <a:r>
              <a:rPr lang="hr-HR" altLang="de-DE" sz="2400" dirty="0">
                <a:solidFill>
                  <a:srgbClr val="333333"/>
                </a:solidFill>
                <a:latin typeface="+mn-lt"/>
                <a:cs typeface="+mn-cs"/>
              </a:rPr>
              <a:t>č</a:t>
            </a:r>
            <a:r>
              <a:rPr lang="de-DE" altLang="de-DE" sz="2400" dirty="0">
                <a:solidFill>
                  <a:srgbClr val="333333"/>
                </a:solidFill>
                <a:latin typeface="+mn-lt"/>
                <a:cs typeface="+mn-cs"/>
              </a:rPr>
              <a:t>ajava</a:t>
            </a:r>
          </a:p>
          <a:p>
            <a:pPr eaLnBrk="1" hangingPunct="1">
              <a:lnSpc>
                <a:spcPct val="105000"/>
              </a:lnSpc>
              <a:spcBef>
                <a:spcPts val="1999"/>
              </a:spcBef>
              <a:spcAft>
                <a:spcPts val="0"/>
              </a:spcAft>
              <a:buClr>
                <a:srgbClr val="333333"/>
              </a:buClr>
              <a:buFont typeface="WingDings"/>
              <a:buAutoNum type="arabicPeriod"/>
            </a:pPr>
            <a:r>
              <a:rPr lang="de-DE" altLang="de-DE" sz="2400" dirty="0">
                <a:solidFill>
                  <a:srgbClr val="333333"/>
                </a:solidFill>
                <a:latin typeface="+mn-lt"/>
                <a:cs typeface="+mn-cs"/>
              </a:rPr>
              <a:t>Ameri</a:t>
            </a:r>
            <a:r>
              <a:rPr lang="hr-HR" altLang="de-DE" sz="2400" dirty="0">
                <a:solidFill>
                  <a:srgbClr val="333333"/>
                </a:solidFill>
                <a:latin typeface="+mn-lt"/>
                <a:cs typeface="+mn-cs"/>
              </a:rPr>
              <a:t>č</a:t>
            </a:r>
            <a:r>
              <a:rPr lang="de-DE" altLang="de-DE" sz="2400" dirty="0">
                <a:solidFill>
                  <a:srgbClr val="333333"/>
                </a:solidFill>
                <a:latin typeface="+mn-lt"/>
                <a:cs typeface="+mn-cs"/>
              </a:rPr>
              <a:t>ki politi</a:t>
            </a:r>
            <a:r>
              <a:rPr lang="hr-HR" altLang="de-DE" sz="2400" dirty="0">
                <a:solidFill>
                  <a:srgbClr val="333333"/>
                </a:solidFill>
                <a:latin typeface="+mn-lt"/>
                <a:cs typeface="+mn-cs"/>
              </a:rPr>
              <a:t>č</a:t>
            </a:r>
            <a:r>
              <a:rPr lang="de-DE" altLang="de-DE" sz="2400" dirty="0">
                <a:solidFill>
                  <a:srgbClr val="333333"/>
                </a:solidFill>
                <a:latin typeface="+mn-lt"/>
                <a:cs typeface="+mn-cs"/>
              </a:rPr>
              <a:t>ar d</a:t>
            </a:r>
            <a:r>
              <a:rPr lang="hr-HR" altLang="de-DE" sz="2400" dirty="0">
                <a:solidFill>
                  <a:srgbClr val="333333"/>
                </a:solidFill>
                <a:latin typeface="+mn-lt"/>
                <a:cs typeface="+mn-cs"/>
              </a:rPr>
              <a:t>ž</a:t>
            </a:r>
            <a:r>
              <a:rPr lang="de-DE" altLang="de-DE" sz="2400" dirty="0">
                <a:solidFill>
                  <a:srgbClr val="333333"/>
                </a:solidFill>
                <a:latin typeface="+mn-lt"/>
                <a:cs typeface="+mn-cs"/>
              </a:rPr>
              <a:t>ogira sa svojim</a:t>
            </a:r>
            <a:r>
              <a:rPr lang="sr-Latn-CS" altLang="de-DE" sz="2400" dirty="0">
                <a:solidFill>
                  <a:srgbClr val="333333"/>
                </a:solidFill>
                <a:latin typeface="+mn-lt"/>
                <a:cs typeface="+mn-cs"/>
              </a:rPr>
              <a:t> </a:t>
            </a:r>
            <a:r>
              <a:rPr lang="de-DE" altLang="de-DE" sz="2400" dirty="0">
                <a:solidFill>
                  <a:srgbClr val="333333"/>
                </a:solidFill>
                <a:latin typeface="+mn-lt"/>
                <a:cs typeface="+mn-cs"/>
              </a:rPr>
              <a:t>telohraniteljima</a:t>
            </a:r>
            <a:endParaRPr lang="en-GB" altLang="de-DE" sz="2400" dirty="0">
              <a:solidFill>
                <a:srgbClr val="333333"/>
              </a:solidFill>
              <a:latin typeface="+mn-lt"/>
              <a:cs typeface="+mn-cs"/>
            </a:endParaRPr>
          </a:p>
        </p:txBody>
      </p:sp>
      <p:pic>
        <p:nvPicPr>
          <p:cNvPr id="7" name="Picture 6" descr="Bild1Semi Marathon de Paris 2008 - Selection, Frederic de Villamil-flicr-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Igrač daje znak suigračima</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Oslepeli monah</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Nepoverljiv pogled</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Nišanjenje lukom i strelom</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1034" descr="Klaus-Peter Hüskes fotocommunity Volltreff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0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33</a:t>
            </a:fld>
            <a:endParaRPr lang="de-DE" alt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Igrač daje znak suigračima</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Oslepeli monah</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Nepoverljiv pogled</a:t>
            </a:r>
            <a:endParaRPr 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defRPr/>
            </a:pPr>
            <a:r>
              <a:rPr lang="hr-HR" dirty="0">
                <a:solidFill>
                  <a:srgbClr val="004992"/>
                </a:solidFill>
                <a:latin typeface="+mn-lt"/>
                <a:cs typeface="+mn-cs"/>
              </a:rPr>
              <a:t>Nišanjenje lukom i strelom</a:t>
            </a:r>
            <a:endParaRPr lang="de-DE" dirty="0">
              <a:solidFill>
                <a:srgbClr val="004992"/>
              </a:solidFill>
              <a:latin typeface="+mn-lt"/>
              <a:cs typeface="+mn-cs"/>
            </a:endParaRPr>
          </a:p>
        </p:txBody>
      </p:sp>
      <p:pic>
        <p:nvPicPr>
          <p:cNvPr id="8" name="Picture 7" descr="Klaus-Peter Hüskes fotocommunity Volltreff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Koncentracija!</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34</a:t>
            </a:fld>
            <a:endParaRPr lang="de-DE" altLang="de-D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Naručivanje pića u kafiću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Trener bodri svoj tim</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Razjareni broker na b</a:t>
            </a:r>
            <a:r>
              <a:rPr lang="en-US" dirty="0">
                <a:solidFill>
                  <a:srgbClr val="333333"/>
                </a:solidFill>
                <a:latin typeface="+mn-lt"/>
                <a:cs typeface="+mn-cs"/>
              </a:rPr>
              <a:t>e</a:t>
            </a:r>
            <a:r>
              <a:rPr lang="hr-HR" dirty="0">
                <a:solidFill>
                  <a:srgbClr val="333333"/>
                </a:solidFill>
                <a:latin typeface="+mn-lt"/>
                <a:cs typeface="+mn-cs"/>
              </a:rPr>
              <a:t>rzi</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n-US" dirty="0" err="1">
                <a:solidFill>
                  <a:srgbClr val="333333"/>
                </a:solidFill>
                <a:latin typeface="+mn-lt"/>
                <a:cs typeface="+mn-cs"/>
              </a:rPr>
              <a:t>Osoba</a:t>
            </a:r>
            <a:r>
              <a:rPr lang="hr-HR" dirty="0">
                <a:solidFill>
                  <a:srgbClr val="333333"/>
                </a:solidFill>
                <a:latin typeface="+mn-lt"/>
                <a:cs typeface="+mn-cs"/>
              </a:rPr>
              <a:t> </a:t>
            </a:r>
            <a:r>
              <a:rPr lang="en-US" dirty="0" err="1">
                <a:solidFill>
                  <a:srgbClr val="333333"/>
                </a:solidFill>
                <a:latin typeface="+mn-lt"/>
                <a:cs typeface="+mn-cs"/>
              </a:rPr>
              <a:t>preti</a:t>
            </a:r>
            <a:r>
              <a:rPr lang="en-US" dirty="0">
                <a:solidFill>
                  <a:srgbClr val="333333"/>
                </a:solidFill>
                <a:latin typeface="+mn-lt"/>
                <a:cs typeface="+mn-cs"/>
              </a:rPr>
              <a:t> </a:t>
            </a:r>
            <a:r>
              <a:rPr lang="en-US" dirty="0" err="1">
                <a:solidFill>
                  <a:srgbClr val="333333"/>
                </a:solidFill>
                <a:latin typeface="+mn-lt"/>
                <a:cs typeface="+mn-cs"/>
              </a:rPr>
              <a:t>nekome</a:t>
            </a:r>
            <a:r>
              <a:rPr lang="en-US" dirty="0">
                <a:solidFill>
                  <a:srgbClr val="333333"/>
                </a:solidFill>
                <a:latin typeface="+mn-lt"/>
                <a:cs typeface="+mn-cs"/>
              </a:rPr>
              <a:t> </a:t>
            </a:r>
            <a:r>
              <a:rPr lang="en-US" dirty="0" err="1">
                <a:solidFill>
                  <a:srgbClr val="333333"/>
                </a:solidFill>
                <a:latin typeface="+mn-lt"/>
                <a:cs typeface="+mn-cs"/>
              </a:rPr>
              <a:t>batinama</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1029" descr="marylous1"/>
          <p:cNvPicPr>
            <a:picLocks noChangeAspect="1" noChangeArrowheads="1"/>
          </p:cNvPicPr>
          <p:nvPr/>
        </p:nvPicPr>
        <p:blipFill>
          <a:blip r:embed="rId3">
            <a:extLst>
              <a:ext uri="{28A0092B-C50C-407E-A947-70E740481C1C}">
                <a14:useLocalDpi xmlns:a14="http://schemas.microsoft.com/office/drawing/2010/main" val="0"/>
              </a:ext>
            </a:extLst>
          </a:blip>
          <a:srcRect l="19220" t="30734" r="64264" b="36798"/>
          <a:stretch>
            <a:fillRect/>
          </a:stretch>
        </p:blipFill>
        <p:spPr bwMode="auto">
          <a:xfrm>
            <a:off x="1965960" y="2660904"/>
            <a:ext cx="1463040" cy="215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rabicPeriod"/>
              <a:defRPr/>
            </a:pPr>
            <a:r>
              <a:rPr lang="hr-HR" dirty="0">
                <a:solidFill>
                  <a:srgbClr val="004992"/>
                </a:solidFill>
                <a:latin typeface="+mn-lt"/>
                <a:cs typeface="+mn-cs"/>
              </a:rPr>
              <a:t>Naručivanje pića u kafiću</a:t>
            </a:r>
            <a:endParaRPr 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Trener bodri svoj tim</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Razjareni broker na b</a:t>
            </a:r>
            <a:r>
              <a:rPr lang="en-US" dirty="0">
                <a:solidFill>
                  <a:srgbClr val="333333"/>
                </a:solidFill>
                <a:latin typeface="+mn-lt"/>
                <a:cs typeface="+mn-cs"/>
              </a:rPr>
              <a:t>e</a:t>
            </a:r>
            <a:r>
              <a:rPr lang="hr-HR" dirty="0">
                <a:solidFill>
                  <a:srgbClr val="333333"/>
                </a:solidFill>
                <a:latin typeface="+mn-lt"/>
                <a:cs typeface="+mn-cs"/>
              </a:rPr>
              <a:t>rzi</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en-US" dirty="0" err="1">
                <a:solidFill>
                  <a:srgbClr val="333333"/>
                </a:solidFill>
                <a:latin typeface="+mn-lt"/>
                <a:cs typeface="+mn-cs"/>
              </a:rPr>
              <a:t>Osoba</a:t>
            </a:r>
            <a:r>
              <a:rPr lang="hr-HR" dirty="0">
                <a:solidFill>
                  <a:srgbClr val="333333"/>
                </a:solidFill>
                <a:latin typeface="+mn-lt"/>
                <a:cs typeface="+mn-cs"/>
              </a:rPr>
              <a:t> </a:t>
            </a:r>
            <a:r>
              <a:rPr lang="en-US" dirty="0" err="1">
                <a:solidFill>
                  <a:srgbClr val="333333"/>
                </a:solidFill>
                <a:latin typeface="+mn-lt"/>
                <a:cs typeface="+mn-cs"/>
              </a:rPr>
              <a:t>preti</a:t>
            </a:r>
            <a:r>
              <a:rPr lang="en-US" dirty="0">
                <a:solidFill>
                  <a:srgbClr val="333333"/>
                </a:solidFill>
                <a:latin typeface="+mn-lt"/>
                <a:cs typeface="+mn-cs"/>
              </a:rPr>
              <a:t> </a:t>
            </a:r>
            <a:r>
              <a:rPr lang="en-US" dirty="0" err="1">
                <a:solidFill>
                  <a:srgbClr val="333333"/>
                </a:solidFill>
                <a:latin typeface="+mn-lt"/>
                <a:cs typeface="+mn-cs"/>
              </a:rPr>
              <a:t>nekome</a:t>
            </a:r>
            <a:r>
              <a:rPr lang="en-US" dirty="0">
                <a:solidFill>
                  <a:srgbClr val="333333"/>
                </a:solidFill>
                <a:latin typeface="+mn-lt"/>
                <a:cs typeface="+mn-cs"/>
              </a:rPr>
              <a:t> </a:t>
            </a:r>
            <a:r>
              <a:rPr lang="en-US" dirty="0" err="1">
                <a:solidFill>
                  <a:srgbClr val="333333"/>
                </a:solidFill>
                <a:latin typeface="+mn-lt"/>
                <a:cs typeface="+mn-cs"/>
              </a:rPr>
              <a:t>batinama</a:t>
            </a:r>
            <a:endParaRPr lang="de-DE" dirty="0">
              <a:solidFill>
                <a:srgbClr val="333333"/>
              </a:solidFill>
              <a:latin typeface="+mn-lt"/>
              <a:cs typeface="+mn-cs"/>
            </a:endParaRPr>
          </a:p>
        </p:txBody>
      </p:sp>
      <p:pic>
        <p:nvPicPr>
          <p:cNvPr id="7" name="Picture 6" descr="marylo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opciono</a:t>
            </a:r>
            <a:r>
              <a:rPr lang="en-US" altLang="ko-KR" sz="3600" spc="-5" dirty="0">
                <a:latin typeface="+mn-lt"/>
                <a:ea typeface="+mn-ea"/>
                <a:cs typeface="+mn-cs"/>
              </a:rPr>
              <a:t>: video-</a:t>
            </a:r>
            <a:r>
              <a:rPr lang="en-US" altLang="ko-KR" sz="3600" spc="-5" dirty="0" err="1">
                <a:latin typeface="+mn-lt"/>
                <a:ea typeface="+mn-ea"/>
                <a:cs typeface="+mn-cs"/>
              </a:rPr>
              <a:t>klip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n-US" altLang="ko-KR" sz="2400" dirty="0" err="1">
                <a:solidFill>
                  <a:srgbClr val="004992"/>
                </a:solidFill>
              </a:rPr>
              <a:t>opciono</a:t>
            </a:r>
            <a:r>
              <a:rPr lang="en-US" altLang="ko-KR" sz="2400" dirty="0">
                <a:solidFill>
                  <a:srgbClr val="004992"/>
                </a:solidFill>
              </a:rPr>
              <a:t>: Video-</a:t>
            </a:r>
            <a:r>
              <a:rPr lang="en-US" altLang="ko-KR" sz="2400" dirty="0" err="1">
                <a:solidFill>
                  <a:srgbClr val="004992"/>
                </a:solidFill>
              </a:rPr>
              <a:t>klip</a:t>
            </a:r>
            <a:r>
              <a:rPr lang="en-US" altLang="ko-KR" sz="2400" dirty="0">
                <a:solidFill>
                  <a:srgbClr val="004992"/>
                </a:solidFill>
              </a:rPr>
              <a:t> </a:t>
            </a:r>
            <a:r>
              <a:rPr lang="en-US" altLang="ko-KR" sz="2400" dirty="0" err="1">
                <a:solidFill>
                  <a:srgbClr val="004992"/>
                </a:solidFill>
              </a:rPr>
              <a:t>prezentacije</a:t>
            </a:r>
            <a:r>
              <a:rPr lang="en-US" altLang="ko-KR" sz="2400" dirty="0">
                <a:solidFill>
                  <a:srgbClr val="004992"/>
                </a:solidFill>
              </a:rPr>
              <a:t> </a:t>
            </a:r>
            <a:r>
              <a:rPr lang="en-US" altLang="ko-KR" sz="2400" dirty="0" err="1">
                <a:solidFill>
                  <a:srgbClr val="004992"/>
                </a:solidFill>
              </a:rPr>
              <a:t>koje</a:t>
            </a:r>
            <a:r>
              <a:rPr lang="en-US" altLang="ko-KR" sz="2400" dirty="0">
                <a:solidFill>
                  <a:srgbClr val="004992"/>
                </a:solidFill>
              </a:rPr>
              <a:t> se </a:t>
            </a:r>
            <a:r>
              <a:rPr lang="en-US" altLang="ko-KR" sz="2400" dirty="0" err="1">
                <a:solidFill>
                  <a:srgbClr val="004992"/>
                </a:solidFill>
              </a:rPr>
              <a:t>odnose</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današnju</a:t>
            </a:r>
            <a:r>
              <a:rPr lang="en-US" altLang="ko-KR" sz="2400" dirty="0">
                <a:solidFill>
                  <a:srgbClr val="004992"/>
                </a:solidFill>
              </a:rPr>
              <a:t> </a:t>
            </a:r>
            <a:r>
              <a:rPr lang="en-US" altLang="ko-KR" sz="2400" dirty="0" err="1">
                <a:solidFill>
                  <a:srgbClr val="004992"/>
                </a:solidFill>
              </a:rPr>
              <a:t>temu</a:t>
            </a:r>
            <a:r>
              <a:rPr lang="en-US" altLang="ko-KR" sz="2400" dirty="0">
                <a:solidFill>
                  <a:srgbClr val="004992"/>
                </a:solidFill>
              </a:rPr>
              <a:t> </a:t>
            </a:r>
            <a:r>
              <a:rPr lang="en-US" altLang="ko-KR" sz="2400" dirty="0" err="1">
                <a:solidFill>
                  <a:srgbClr val="004992"/>
                </a:solidFill>
              </a:rPr>
              <a:t>mogu</a:t>
            </a:r>
            <a:r>
              <a:rPr lang="en-US" altLang="ko-KR" sz="2400" dirty="0">
                <a:solidFill>
                  <a:srgbClr val="004992"/>
                </a:solidFill>
              </a:rPr>
              <a:t> se </a:t>
            </a:r>
            <a:r>
              <a:rPr lang="en-US" altLang="ko-KR" sz="2400" dirty="0" err="1">
                <a:solidFill>
                  <a:srgbClr val="004992"/>
                </a:solidFill>
              </a:rPr>
              <a:t>naći</a:t>
            </a:r>
            <a:r>
              <a:rPr lang="en-US" altLang="ko-KR" sz="2400" dirty="0">
                <a:solidFill>
                  <a:srgbClr val="004992"/>
                </a:solidFill>
              </a:rPr>
              <a:t> </a:t>
            </a:r>
            <a:r>
              <a:rPr lang="en-US" altLang="ko-KR" sz="2400" dirty="0" err="1">
                <a:solidFill>
                  <a:srgbClr val="004992"/>
                </a:solidFill>
              </a:rPr>
              <a:t>na</a:t>
            </a:r>
            <a:r>
              <a:rPr lang="en-US" altLang="ko-KR" sz="2400" dirty="0">
                <a:solidFill>
                  <a:srgbClr val="004992"/>
                </a:solidFill>
              </a:rPr>
              <a:t> </a:t>
            </a:r>
            <a:r>
              <a:rPr lang="en-US" altLang="ko-KR" sz="2400" dirty="0" err="1">
                <a:solidFill>
                  <a:srgbClr val="004992"/>
                </a:solidFill>
              </a:rPr>
              <a:t>sledećoj</a:t>
            </a:r>
            <a:r>
              <a:rPr lang="en-US" altLang="ko-KR" sz="2400" dirty="0">
                <a:solidFill>
                  <a:srgbClr val="004992"/>
                </a:solidFill>
              </a:rPr>
              <a:t> web </a:t>
            </a:r>
            <a:r>
              <a:rPr lang="en-US" altLang="ko-KR" sz="2400" dirty="0" err="1">
                <a:solidFill>
                  <a:srgbClr val="004992"/>
                </a:solidFill>
              </a:rPr>
              <a:t>adresi</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n-US" altLang="ko-KR" sz="2400" dirty="0" err="1">
                <a:solidFill>
                  <a:srgbClr val="333333"/>
                </a:solidFill>
              </a:rPr>
              <a:t>Posle</a:t>
            </a:r>
            <a:r>
              <a:rPr lang="en-US" altLang="ko-KR" sz="2400" dirty="0">
                <a:solidFill>
                  <a:srgbClr val="333333"/>
                </a:solidFill>
              </a:rPr>
              <a:t> </a:t>
            </a:r>
            <a:r>
              <a:rPr lang="en-US" altLang="ko-KR" sz="2400" dirty="0" err="1">
                <a:solidFill>
                  <a:srgbClr val="333333"/>
                </a:solidFill>
              </a:rPr>
              <a:t>pogledanog</a:t>
            </a:r>
            <a:r>
              <a:rPr lang="en-US" altLang="ko-KR" sz="2400" dirty="0">
                <a:solidFill>
                  <a:srgbClr val="333333"/>
                </a:solidFill>
              </a:rPr>
              <a:t> video-</a:t>
            </a:r>
            <a:r>
              <a:rPr lang="en-US" altLang="ko-KR" sz="2400" dirty="0" err="1">
                <a:solidFill>
                  <a:srgbClr val="333333"/>
                </a:solidFill>
              </a:rPr>
              <a:t>klipa</a:t>
            </a:r>
            <a:r>
              <a:rPr lang="en-US" altLang="ko-KR" sz="2400" dirty="0">
                <a:solidFill>
                  <a:srgbClr val="333333"/>
                </a:solidFill>
              </a:rPr>
              <a:t>, </a:t>
            </a:r>
            <a:r>
              <a:rPr lang="en-US" altLang="ko-KR" sz="2400" dirty="0" err="1">
                <a:solidFill>
                  <a:srgbClr val="333333"/>
                </a:solidFill>
              </a:rPr>
              <a:t>možete</a:t>
            </a:r>
            <a:r>
              <a:rPr lang="en-US" altLang="ko-KR" sz="2400" dirty="0">
                <a:solidFill>
                  <a:srgbClr val="333333"/>
                </a:solidFill>
              </a:rPr>
              <a:t> </a:t>
            </a:r>
            <a:r>
              <a:rPr lang="en-US" altLang="ko-KR" sz="2400" dirty="0" err="1">
                <a:solidFill>
                  <a:srgbClr val="333333"/>
                </a:solidFill>
              </a:rPr>
              <a:t>diskutovati</a:t>
            </a:r>
            <a:r>
              <a:rPr lang="en-US" altLang="ko-KR" sz="2400" dirty="0">
                <a:solidFill>
                  <a:srgbClr val="333333"/>
                </a:solidFill>
              </a:rPr>
              <a:t> </a:t>
            </a:r>
            <a:r>
              <a:rPr lang="en-US" altLang="ko-KR" sz="2400" dirty="0" err="1">
                <a:solidFill>
                  <a:srgbClr val="333333"/>
                </a:solidFill>
              </a:rPr>
              <a:t>kako</a:t>
            </a:r>
            <a:r>
              <a:rPr lang="en-US" altLang="ko-KR" sz="2400" dirty="0">
                <a:solidFill>
                  <a:srgbClr val="333333"/>
                </a:solidFill>
              </a:rPr>
              <a:t> se on </a:t>
            </a:r>
            <a:r>
              <a:rPr lang="en-US" altLang="ko-KR" sz="2400" dirty="0" err="1">
                <a:solidFill>
                  <a:srgbClr val="333333"/>
                </a:solidFill>
              </a:rPr>
              <a:t>odnosi</a:t>
            </a:r>
            <a:r>
              <a:rPr lang="en-US" altLang="ko-KR" sz="2400" dirty="0">
                <a:solidFill>
                  <a:srgbClr val="333333"/>
                </a:solidFill>
              </a:rPr>
              <a:t> </a:t>
            </a:r>
            <a:r>
              <a:rPr lang="en-US" altLang="ko-KR" sz="2400" dirty="0" err="1">
                <a:solidFill>
                  <a:srgbClr val="333333"/>
                </a:solidFill>
              </a:rPr>
              <a:t>na</a:t>
            </a:r>
            <a:r>
              <a:rPr lang="en-US" altLang="ko-KR" sz="2400" dirty="0">
                <a:solidFill>
                  <a:srgbClr val="333333"/>
                </a:solidFill>
              </a:rPr>
              <a:t> </a:t>
            </a:r>
            <a:r>
              <a:rPr lang="en-US" altLang="ko-KR" sz="2400" dirty="0" err="1">
                <a:solidFill>
                  <a:srgbClr val="333333"/>
                </a:solidFill>
              </a:rPr>
              <a:t>današnju</a:t>
            </a:r>
            <a:r>
              <a:rPr lang="en-US" altLang="ko-KR" sz="2400" dirty="0">
                <a:solidFill>
                  <a:srgbClr val="333333"/>
                </a:solidFill>
              </a:rPr>
              <a:t> </a:t>
            </a:r>
            <a:r>
              <a:rPr lang="en-US" altLang="ko-KR" sz="2400" dirty="0" err="1">
                <a:solidFill>
                  <a:srgbClr val="333333"/>
                </a:solidFill>
              </a:rPr>
              <a:t>temu</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en-US" altLang="ko-KR" sz="1800" i="1" spc="-5" dirty="0" err="1">
                <a:solidFill>
                  <a:srgbClr val="333333"/>
                </a:solidFill>
                <a:cs typeface="+mn-cs"/>
              </a:rPr>
              <a:t>za</a:t>
            </a:r>
            <a:r>
              <a:rPr lang="en-US" altLang="ko-KR" sz="1800" i="1" spc="-5" dirty="0">
                <a:solidFill>
                  <a:srgbClr val="333333"/>
                </a:solidFill>
                <a:cs typeface="+mn-cs"/>
              </a:rPr>
              <a:t> </a:t>
            </a:r>
            <a:r>
              <a:rPr lang="en-US" altLang="ko-KR" sz="1800" i="1" spc="-5" dirty="0" err="1">
                <a:solidFill>
                  <a:srgbClr val="333333"/>
                </a:solidFill>
                <a:cs typeface="+mn-cs"/>
              </a:rPr>
              <a:t>trenere</a:t>
            </a:r>
            <a:r>
              <a:rPr lang="en-US" altLang="ko-KR" sz="1800" i="1" spc="-5" dirty="0">
                <a:solidFill>
                  <a:srgbClr val="333333"/>
                </a:solidFill>
                <a:cs typeface="+mn-cs"/>
              </a:rPr>
              <a:t>:</a:t>
            </a:r>
          </a:p>
          <a:p>
            <a:pPr marL="635" defTabSz="914400" eaLnBrk="0" fontAlgn="base" hangingPunct="0">
              <a:spcBef>
                <a:spcPts val="894"/>
              </a:spcBef>
              <a:spcAft>
                <a:spcPct val="0"/>
              </a:spcAft>
            </a:pPr>
            <a:r>
              <a:rPr lang="en-US" altLang="ko-KR" sz="1800" dirty="0" err="1">
                <a:solidFill>
                  <a:srgbClr val="333333"/>
                </a:solidFill>
                <a:cs typeface="+mn-cs"/>
              </a:rPr>
              <a:t>Neki</a:t>
            </a:r>
            <a:r>
              <a:rPr lang="en-US" altLang="ko-KR" sz="1800" dirty="0">
                <a:solidFill>
                  <a:srgbClr val="333333"/>
                </a:solidFill>
                <a:cs typeface="+mn-cs"/>
              </a:rPr>
              <a:t> </a:t>
            </a:r>
            <a:r>
              <a:rPr lang="en-US" altLang="ko-KR" sz="1800" dirty="0" err="1">
                <a:solidFill>
                  <a:srgbClr val="333333"/>
                </a:solidFill>
                <a:cs typeface="+mn-cs"/>
              </a:rPr>
              <a:t>filmovi</a:t>
            </a:r>
            <a:r>
              <a:rPr lang="en-US" altLang="ko-KR" sz="1800" dirty="0">
                <a:solidFill>
                  <a:srgbClr val="333333"/>
                </a:solidFill>
                <a:cs typeface="+mn-cs"/>
              </a:rPr>
              <a:t> </a:t>
            </a:r>
            <a:r>
              <a:rPr lang="en-US" altLang="ko-KR" sz="1800" dirty="0" err="1">
                <a:solidFill>
                  <a:srgbClr val="333333"/>
                </a:solidFill>
                <a:cs typeface="+mn-cs"/>
              </a:rPr>
              <a:t>sadrže</a:t>
            </a:r>
            <a:r>
              <a:rPr lang="en-US" altLang="ko-KR" sz="1800" dirty="0">
                <a:solidFill>
                  <a:srgbClr val="333333"/>
                </a:solidFill>
                <a:cs typeface="+mn-cs"/>
              </a:rPr>
              <a:t> </a:t>
            </a:r>
            <a:r>
              <a:rPr lang="en-US" altLang="ko-KR" sz="1800" dirty="0" err="1">
                <a:solidFill>
                  <a:srgbClr val="333333"/>
                </a:solidFill>
                <a:cs typeface="+mn-cs"/>
              </a:rPr>
              <a:t>jezik</a:t>
            </a:r>
            <a:r>
              <a:rPr lang="en-US" altLang="ko-KR" sz="1800" dirty="0">
                <a:solidFill>
                  <a:srgbClr val="333333"/>
                </a:solidFill>
                <a:cs typeface="+mn-cs"/>
              </a:rPr>
              <a:t> </a:t>
            </a:r>
            <a:r>
              <a:rPr lang="en-US" altLang="ko-KR" sz="1800" dirty="0" err="1">
                <a:solidFill>
                  <a:srgbClr val="333333"/>
                </a:solidFill>
                <a:cs typeface="+mn-cs"/>
              </a:rPr>
              <a:t>koji</a:t>
            </a:r>
            <a:r>
              <a:rPr lang="en-US" altLang="ko-KR" sz="1800" dirty="0">
                <a:solidFill>
                  <a:srgbClr val="333333"/>
                </a:solidFill>
                <a:cs typeface="+mn-cs"/>
              </a:rPr>
              <a:t> </a:t>
            </a:r>
            <a:r>
              <a:rPr lang="en-US" altLang="ko-KR" sz="1800" dirty="0" err="1">
                <a:solidFill>
                  <a:srgbClr val="333333"/>
                </a:solidFill>
                <a:cs typeface="+mn-cs"/>
              </a:rPr>
              <a:t>može</a:t>
            </a:r>
            <a:r>
              <a:rPr lang="en-US" altLang="ko-KR" sz="1800" dirty="0">
                <a:solidFill>
                  <a:srgbClr val="333333"/>
                </a:solidFill>
                <a:cs typeface="+mn-cs"/>
              </a:rPr>
              <a:t> </a:t>
            </a:r>
            <a:r>
              <a:rPr lang="en-US" altLang="ko-KR" sz="1800" dirty="0" err="1">
                <a:solidFill>
                  <a:srgbClr val="333333"/>
                </a:solidFill>
                <a:cs typeface="+mn-cs"/>
              </a:rPr>
              <a:t>biti</a:t>
            </a:r>
            <a:r>
              <a:rPr lang="en-US" altLang="ko-KR" sz="1800" dirty="0">
                <a:solidFill>
                  <a:srgbClr val="333333"/>
                </a:solidFill>
                <a:cs typeface="+mn-cs"/>
              </a:rPr>
              <a:t> </a:t>
            </a:r>
            <a:r>
              <a:rPr lang="en-US" altLang="ko-KR" sz="1800" dirty="0" err="1">
                <a:solidFill>
                  <a:srgbClr val="333333"/>
                </a:solidFill>
                <a:cs typeface="+mn-cs"/>
              </a:rPr>
              <a:t>neodgovarajući</a:t>
            </a:r>
            <a:r>
              <a:rPr lang="en-US" altLang="ko-KR" sz="1800" dirty="0">
                <a:solidFill>
                  <a:srgbClr val="333333"/>
                </a:solidFill>
                <a:cs typeface="+mn-cs"/>
              </a:rPr>
              <a:t> </a:t>
            </a:r>
            <a:r>
              <a:rPr lang="en-US" altLang="ko-KR" sz="1800" dirty="0" err="1">
                <a:solidFill>
                  <a:srgbClr val="333333"/>
                </a:solidFill>
                <a:cs typeface="+mn-cs"/>
              </a:rPr>
              <a:t>za</a:t>
            </a:r>
            <a:r>
              <a:rPr lang="en-US" altLang="ko-KR" sz="1800" dirty="0">
                <a:solidFill>
                  <a:srgbClr val="333333"/>
                </a:solidFill>
                <a:cs typeface="+mn-cs"/>
              </a:rPr>
              <a:t> </a:t>
            </a:r>
            <a:r>
              <a:rPr lang="en-US" altLang="ko-KR" sz="1800" dirty="0" err="1">
                <a:solidFill>
                  <a:srgbClr val="333333"/>
                </a:solidFill>
                <a:cs typeface="+mn-cs"/>
              </a:rPr>
              <a:t>svaku</a:t>
            </a:r>
            <a:r>
              <a:rPr lang="en-US" altLang="ko-KR" sz="1800" dirty="0">
                <a:solidFill>
                  <a:srgbClr val="333333"/>
                </a:solidFill>
                <a:cs typeface="+mn-cs"/>
              </a:rPr>
              <a:t> </a:t>
            </a:r>
            <a:r>
              <a:rPr lang="en-US" altLang="ko-KR" sz="1800" dirty="0" err="1">
                <a:solidFill>
                  <a:srgbClr val="333333"/>
                </a:solidFill>
                <a:cs typeface="+mn-cs"/>
              </a:rPr>
              <a:t>publiku</a:t>
            </a:r>
            <a:r>
              <a:rPr lang="en-US" altLang="ko-KR" sz="1800" dirty="0">
                <a:solidFill>
                  <a:srgbClr val="333333"/>
                </a:solidFill>
                <a:cs typeface="+mn-cs"/>
              </a:rPr>
              <a:t> </a:t>
            </a:r>
            <a:r>
              <a:rPr lang="en-US" altLang="ko-KR" sz="1800" dirty="0" err="1">
                <a:solidFill>
                  <a:srgbClr val="333333"/>
                </a:solidFill>
                <a:cs typeface="+mn-cs"/>
              </a:rPr>
              <a:t>i</a:t>
            </a:r>
            <a:r>
              <a:rPr lang="en-US" altLang="ko-KR" sz="1800" dirty="0">
                <a:solidFill>
                  <a:srgbClr val="333333"/>
                </a:solidFill>
                <a:cs typeface="+mn-cs"/>
              </a:rPr>
              <a:t> </a:t>
            </a:r>
            <a:r>
              <a:rPr lang="en-US" altLang="ko-KR" sz="1800" dirty="0" err="1">
                <a:solidFill>
                  <a:srgbClr val="333333"/>
                </a:solidFill>
                <a:cs typeface="+mn-cs"/>
              </a:rPr>
              <a:t>sve</a:t>
            </a:r>
            <a:r>
              <a:rPr lang="en-US" altLang="ko-KR" sz="1800" dirty="0">
                <a:solidFill>
                  <a:srgbClr val="333333"/>
                </a:solidFill>
                <a:cs typeface="+mn-cs"/>
              </a:rPr>
              <a:t> </a:t>
            </a:r>
            <a:r>
              <a:rPr lang="en-US" altLang="ko-KR" sz="1800" dirty="0" err="1">
                <a:solidFill>
                  <a:srgbClr val="333333"/>
                </a:solidFill>
                <a:cs typeface="+mn-cs"/>
              </a:rPr>
              <a:t>kulture</a:t>
            </a:r>
            <a:r>
              <a:rPr lang="en-US" altLang="ko-KR" sz="1800" dirty="0">
                <a:solidFill>
                  <a:srgbClr val="333333"/>
                </a:solidFill>
                <a:cs typeface="+mn-cs"/>
              </a:rPr>
              <a:t>. </a:t>
            </a:r>
            <a:r>
              <a:rPr lang="en-US" altLang="ko-KR" sz="1800" dirty="0" err="1">
                <a:solidFill>
                  <a:srgbClr val="333333"/>
                </a:solidFill>
                <a:cs typeface="+mn-cs"/>
              </a:rPr>
              <a:t>Molimo</a:t>
            </a:r>
            <a:r>
              <a:rPr lang="en-US" altLang="ko-KR" sz="1800" dirty="0">
                <a:solidFill>
                  <a:srgbClr val="333333"/>
                </a:solidFill>
                <a:cs typeface="+mn-cs"/>
              </a:rPr>
              <a:t> da </a:t>
            </a:r>
            <a:r>
              <a:rPr lang="en-US" altLang="ko-KR" sz="1800" dirty="0" err="1">
                <a:solidFill>
                  <a:srgbClr val="333333"/>
                </a:solidFill>
                <a:cs typeface="+mn-cs"/>
              </a:rPr>
              <a:t>pažljivo</a:t>
            </a:r>
            <a:r>
              <a:rPr lang="en-US" altLang="ko-KR" sz="1800" dirty="0">
                <a:solidFill>
                  <a:srgbClr val="333333"/>
                </a:solidFill>
                <a:cs typeface="+mn-cs"/>
              </a:rPr>
              <a:t> </a:t>
            </a:r>
            <a:r>
              <a:rPr lang="en-US" altLang="ko-KR" sz="1800" dirty="0" err="1">
                <a:solidFill>
                  <a:srgbClr val="333333"/>
                </a:solidFill>
                <a:cs typeface="+mn-cs"/>
              </a:rPr>
              <a:t>pregledate</a:t>
            </a:r>
            <a:r>
              <a:rPr lang="en-US" altLang="ko-KR" sz="1800" dirty="0">
                <a:solidFill>
                  <a:srgbClr val="333333"/>
                </a:solidFill>
                <a:cs typeface="+mn-cs"/>
              </a:rPr>
              <a:t> video </a:t>
            </a:r>
            <a:r>
              <a:rPr lang="en-US" altLang="ko-KR" sz="1800" dirty="0" err="1">
                <a:solidFill>
                  <a:srgbClr val="333333"/>
                </a:solidFill>
                <a:cs typeface="+mn-cs"/>
              </a:rPr>
              <a:t>materijal</a:t>
            </a:r>
            <a:r>
              <a:rPr lang="en-US" altLang="ko-KR" sz="1800" dirty="0">
                <a:solidFill>
                  <a:srgbClr val="333333"/>
                </a:solidFill>
                <a:cs typeface="+mn-cs"/>
              </a:rPr>
              <a:t> pre </a:t>
            </a:r>
            <a:r>
              <a:rPr lang="en-US" altLang="ko-KR" sz="1800" dirty="0" err="1">
                <a:solidFill>
                  <a:srgbClr val="333333"/>
                </a:solidFill>
                <a:cs typeface="+mn-cs"/>
              </a:rPr>
              <a:t>prikazivanja</a:t>
            </a:r>
            <a:r>
              <a:rPr lang="de-DE" sz="1800" dirty="0">
                <a:solidFill>
                  <a:srgbClr val="333333"/>
                </a:solidFill>
                <a:cs typeface="+mn-cs"/>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37</a:t>
            </a:fld>
            <a:endParaRPr lang="de-DE" altLang="de-DE"/>
          </a:p>
        </p:txBody>
      </p:sp>
    </p:spTree>
    <p:extLst>
      <p:ext uri="{BB962C8B-B14F-4D97-AF65-F5344CB8AC3E}">
        <p14:creationId xmlns:p14="http://schemas.microsoft.com/office/powerpoint/2010/main" val="7615523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jede</a:t>
            </a:r>
            <a:r>
              <a:rPr lang="de-DE" dirty="0">
                <a:solidFill>
                  <a:srgbClr val="333333"/>
                </a:solidFill>
                <a:latin typeface="+mn-lt"/>
                <a:cs typeface="+mn-cs"/>
              </a:rPr>
              <a:t> </a:t>
            </a:r>
            <a:r>
              <a:rPr lang="hr-HR" dirty="0">
                <a:solidFill>
                  <a:srgbClr val="333333"/>
                </a:solidFill>
                <a:latin typeface="+mn-lt"/>
                <a:cs typeface="+mn-cs"/>
              </a:rPr>
              <a:t>crve</a:t>
            </a:r>
            <a:r>
              <a:rPr lang="de-DE" dirty="0">
                <a:solidFill>
                  <a:srgbClr val="333333"/>
                </a:solidFill>
                <a:latin typeface="+mn-lt"/>
                <a:cs typeface="+mn-cs"/>
              </a:rPr>
              <a:t> </a:t>
            </a:r>
            <a:r>
              <a:rPr lang="hr-HR" dirty="0">
                <a:solidFill>
                  <a:srgbClr val="333333"/>
                </a:solidFill>
                <a:latin typeface="+mn-lt"/>
                <a:cs typeface="+mn-cs"/>
              </a:rPr>
              <a:t>s gađenjem</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sr-Latn-CS" dirty="0">
                <a:solidFill>
                  <a:srgbClr val="333333"/>
                </a:solidFill>
                <a:latin typeface="+mn-lt"/>
                <a:cs typeface="+mn-cs"/>
              </a:rPr>
              <a:t>Ž</a:t>
            </a:r>
            <a:r>
              <a:rPr lang="hr-HR" dirty="0">
                <a:solidFill>
                  <a:srgbClr val="333333"/>
                </a:solidFill>
                <a:latin typeface="+mn-lt"/>
                <a:cs typeface="+mn-cs"/>
              </a:rPr>
              <a:t>ena je stidljivo spustila glavu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u molitvi</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uživa u tuđoj nevolji (zluradost)</a:t>
            </a:r>
            <a:endParaRPr lang="en-GB"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9" descr="Lisa Fitz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7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004992"/>
              </a:buClr>
              <a:buFont typeface="WingDings"/>
              <a:buAutoNum type="arabicPeriod"/>
              <a:defRPr/>
            </a:pPr>
            <a:r>
              <a:rPr lang="hr-HR" dirty="0">
                <a:solidFill>
                  <a:srgbClr val="004992"/>
                </a:solidFill>
                <a:latin typeface="+mn-lt"/>
                <a:cs typeface="+mn-cs"/>
              </a:rPr>
              <a:t>Žena jede</a:t>
            </a:r>
            <a:r>
              <a:rPr lang="de-DE" dirty="0">
                <a:solidFill>
                  <a:srgbClr val="004992"/>
                </a:solidFill>
                <a:latin typeface="+mn-lt"/>
                <a:cs typeface="+mn-cs"/>
              </a:rPr>
              <a:t> </a:t>
            </a:r>
            <a:r>
              <a:rPr lang="hr-HR" dirty="0">
                <a:solidFill>
                  <a:srgbClr val="004992"/>
                </a:solidFill>
                <a:latin typeface="+mn-lt"/>
                <a:cs typeface="+mn-cs"/>
              </a:rPr>
              <a:t>crve</a:t>
            </a:r>
            <a:r>
              <a:rPr lang="de-DE" dirty="0">
                <a:solidFill>
                  <a:srgbClr val="004992"/>
                </a:solidFill>
                <a:latin typeface="+mn-lt"/>
                <a:cs typeface="+mn-cs"/>
              </a:rPr>
              <a:t> </a:t>
            </a:r>
            <a:r>
              <a:rPr lang="hr-HR" dirty="0">
                <a:solidFill>
                  <a:srgbClr val="004992"/>
                </a:solidFill>
                <a:latin typeface="+mn-lt"/>
                <a:cs typeface="+mn-cs"/>
              </a:rPr>
              <a:t>s gađenjem</a:t>
            </a:r>
            <a:endParaRPr 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sr-Latn-CS" dirty="0">
                <a:solidFill>
                  <a:srgbClr val="333333"/>
                </a:solidFill>
                <a:latin typeface="+mn-lt"/>
                <a:cs typeface="+mn-cs"/>
              </a:rPr>
              <a:t>Ž</a:t>
            </a:r>
            <a:r>
              <a:rPr lang="hr-HR" dirty="0">
                <a:solidFill>
                  <a:srgbClr val="333333"/>
                </a:solidFill>
                <a:latin typeface="+mn-lt"/>
                <a:cs typeface="+mn-cs"/>
              </a:rPr>
              <a:t>ena je stidljivo spustila glavu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u molitvi</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uživa u tuđoj nevolji (zluradost)</a:t>
            </a:r>
            <a:endParaRPr lang="en-GB" dirty="0">
              <a:solidFill>
                <a:srgbClr val="333333"/>
              </a:solidFill>
              <a:latin typeface="+mn-lt"/>
              <a:cs typeface="+mn-cs"/>
            </a:endParaRPr>
          </a:p>
        </p:txBody>
      </p:sp>
      <p:pic>
        <p:nvPicPr>
          <p:cNvPr id="8" name="Picture 7" descr="Lisa Fi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92" y="2660904"/>
            <a:ext cx="276317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1315892" y="2203704"/>
            <a:ext cx="2763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vi-VN" altLang="de-DE" sz="2400">
                <a:solidFill>
                  <a:srgbClr val="004992"/>
                </a:solidFill>
                <a:latin typeface="+mn-lt"/>
                <a:cs typeface="+mn-cs"/>
              </a:rPr>
              <a:t>Gađenje!</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031"/>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Sledi udarac</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Pesnik r</a:t>
            </a:r>
            <a:r>
              <a:rPr lang="de-DE" dirty="0" err="1">
                <a:solidFill>
                  <a:srgbClr val="333333"/>
                </a:solidFill>
                <a:latin typeface="+mn-lt"/>
                <a:cs typeface="+mn-cs"/>
              </a:rPr>
              <a:t>ecit</a:t>
            </a:r>
            <a:r>
              <a:rPr lang="sr-Latn-CS" dirty="0">
                <a:solidFill>
                  <a:srgbClr val="333333"/>
                </a:solidFill>
                <a:latin typeface="+mn-lt"/>
                <a:cs typeface="+mn-cs"/>
              </a:rPr>
              <a:t>uje</a:t>
            </a:r>
            <a:r>
              <a:rPr lang="hr-HR" dirty="0">
                <a:solidFill>
                  <a:srgbClr val="333333"/>
                </a:solidFill>
                <a:latin typeface="+mn-lt"/>
                <a:cs typeface="+mn-cs"/>
              </a:rPr>
              <a:t> svoju poeziju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sr-Latn-CS" dirty="0">
                <a:solidFill>
                  <a:srgbClr val="333333"/>
                </a:solidFill>
                <a:latin typeface="+mn-lt"/>
                <a:cs typeface="+mn-cs"/>
              </a:rPr>
              <a:t>Muškarac flertuje</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Pravi uvredljiv gest</a:t>
            </a:r>
            <a:endParaRPr lang="en-GB"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12" descr="Ärger Yian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2660904"/>
            <a:ext cx="1920240" cy="153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40</a:t>
            </a:fld>
            <a:endParaRPr lang="de-DE" altLang="de-DE"/>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1031"/>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Sledi udarac</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Pesnik r</a:t>
            </a:r>
            <a:r>
              <a:rPr lang="de-DE" dirty="0" err="1">
                <a:solidFill>
                  <a:srgbClr val="333333"/>
                </a:solidFill>
                <a:latin typeface="+mn-lt"/>
                <a:cs typeface="+mn-cs"/>
              </a:rPr>
              <a:t>ecit</a:t>
            </a:r>
            <a:r>
              <a:rPr lang="sr-Latn-CS" dirty="0">
                <a:solidFill>
                  <a:srgbClr val="333333"/>
                </a:solidFill>
                <a:latin typeface="+mn-lt"/>
                <a:cs typeface="+mn-cs"/>
              </a:rPr>
              <a:t>uje</a:t>
            </a:r>
            <a:r>
              <a:rPr lang="hr-HR" dirty="0">
                <a:solidFill>
                  <a:srgbClr val="333333"/>
                </a:solidFill>
                <a:latin typeface="+mn-lt"/>
                <a:cs typeface="+mn-cs"/>
              </a:rPr>
              <a:t> svoju poeziju</a:t>
            </a:r>
            <a:endParaRPr 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defRPr/>
            </a:pPr>
            <a:r>
              <a:rPr lang="sr-Latn-CS" dirty="0">
                <a:solidFill>
                  <a:srgbClr val="004992"/>
                </a:solidFill>
                <a:latin typeface="+mn-lt"/>
                <a:cs typeface="+mn-cs"/>
              </a:rPr>
              <a:t>Muškarac flertuje</a:t>
            </a:r>
            <a:endParaRPr 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Pravi uvredljiv gest</a:t>
            </a:r>
            <a:endParaRPr lang="en-GB" dirty="0">
              <a:solidFill>
                <a:srgbClr val="333333"/>
              </a:solidFill>
              <a:latin typeface="+mn-lt"/>
              <a:cs typeface="+mn-cs"/>
            </a:endParaRPr>
          </a:p>
        </p:txBody>
      </p:sp>
      <p:pic>
        <p:nvPicPr>
          <p:cNvPr id="7"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2660904"/>
            <a:ext cx="3840480" cy="2207319"/>
          </a:xfrm>
          <a:prstGeom prst="rect">
            <a:avLst/>
          </a:prstGeom>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Mlada </a:t>
            </a:r>
            <a:r>
              <a:rPr lang="hr-HR">
                <a:solidFill>
                  <a:srgbClr val="333333"/>
                </a:solidFill>
                <a:latin typeface="+mn-lt"/>
                <a:cs typeface="+mn-cs"/>
              </a:rPr>
              <a:t>izgovara </a:t>
            </a:r>
            <a:r>
              <a:rPr lang="en-US">
                <a:solidFill>
                  <a:srgbClr val="333333"/>
                </a:solidFill>
                <a:latin typeface="+mn-lt"/>
                <a:cs typeface="+mn-cs"/>
              </a:rPr>
              <a:t>“</a:t>
            </a:r>
            <a:r>
              <a:rPr lang="hr-HR">
                <a:solidFill>
                  <a:srgbClr val="333333"/>
                </a:solidFill>
                <a:latin typeface="+mn-lt"/>
                <a:cs typeface="+mn-cs"/>
              </a:rPr>
              <a:t>da” </a:t>
            </a:r>
            <a:r>
              <a:rPr lang="hr-HR" dirty="0">
                <a:solidFill>
                  <a:srgbClr val="333333"/>
                </a:solidFill>
                <a:latin typeface="+mn-lt"/>
                <a:cs typeface="+mn-cs"/>
              </a:rPr>
              <a:t>na venčanju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u kafiću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ponosno pokazuje prijateljici svoj verenički prsten</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se žali na kaznu za nepropisno parkiranje</a:t>
            </a:r>
            <a:endParaRPr lang="en-GB"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10" name="Picture 10" descr="MaryLou`s - Frau, 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2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486400"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Mlada </a:t>
            </a:r>
            <a:r>
              <a:rPr lang="hr-HR">
                <a:solidFill>
                  <a:srgbClr val="333333"/>
                </a:solidFill>
                <a:latin typeface="+mn-lt"/>
                <a:cs typeface="+mn-cs"/>
              </a:rPr>
              <a:t>izgovara </a:t>
            </a:r>
            <a:r>
              <a:rPr lang="en-US">
                <a:solidFill>
                  <a:srgbClr val="333333"/>
                </a:solidFill>
                <a:latin typeface="+mn-lt"/>
                <a:cs typeface="+mn-cs"/>
              </a:rPr>
              <a:t>“</a:t>
            </a:r>
            <a:r>
              <a:rPr lang="hr-HR">
                <a:solidFill>
                  <a:srgbClr val="333333"/>
                </a:solidFill>
                <a:latin typeface="+mn-lt"/>
                <a:cs typeface="+mn-cs"/>
              </a:rPr>
              <a:t>da” </a:t>
            </a:r>
            <a:r>
              <a:rPr lang="hr-HR" dirty="0">
                <a:solidFill>
                  <a:srgbClr val="333333"/>
                </a:solidFill>
                <a:latin typeface="+mn-lt"/>
                <a:cs typeface="+mn-cs"/>
              </a:rPr>
              <a:t>na venčanju</a:t>
            </a:r>
            <a:endParaRPr 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defRPr/>
            </a:pPr>
            <a:r>
              <a:rPr lang="hr-HR" dirty="0">
                <a:solidFill>
                  <a:srgbClr val="004992"/>
                </a:solidFill>
                <a:latin typeface="+mn-lt"/>
                <a:cs typeface="+mn-cs"/>
              </a:rPr>
              <a:t>Žena u kafiću</a:t>
            </a:r>
            <a:endParaRPr 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ponosno pokazuje prijateljici svoj verenički prsten</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Žena se žali na kaznu za nepropisno parkiranje</a:t>
            </a:r>
            <a:endParaRPr lang="en-GB" dirty="0">
              <a:solidFill>
                <a:srgbClr val="333333"/>
              </a:solidFill>
              <a:latin typeface="+mn-lt"/>
              <a:cs typeface="+mn-cs"/>
            </a:endParaRPr>
          </a:p>
        </p:txBody>
      </p:sp>
      <p:pic>
        <p:nvPicPr>
          <p:cNvPr id="8" name="Picture 7" descr="Bild 1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362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Radost!</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Text Box 9"/>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Raspoloženi barmen</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slavi pogodak</a:t>
            </a:r>
            <a:endParaRPr lang="en-GB" altLang="de-DE" sz="2400"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13" descr="Bild 3_crew 8_ohne kontex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226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9"/>
          <p:cNvSpPr txBox="1">
            <a:spLocks noChangeArrowheads="1"/>
          </p:cNvSpPr>
          <p:nvPr/>
        </p:nvSpPr>
        <p:spPr bwMode="auto">
          <a:xfrm>
            <a:off x="5486400" y="2660903"/>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Agresivni navijač</a:t>
            </a:r>
            <a:r>
              <a:rPr lang="de-DE" altLang="de-DE" sz="2400" dirty="0">
                <a:solidFill>
                  <a:srgbClr val="333333"/>
                </a:solidFill>
                <a:latin typeface="+mn-lt"/>
                <a:cs typeface="+mn-cs"/>
              </a:rPr>
              <a:t> (h</a:t>
            </a:r>
            <a:r>
              <a:rPr lang="hr-HR" altLang="de-DE" sz="2400" dirty="0">
                <a:solidFill>
                  <a:srgbClr val="333333"/>
                </a:solidFill>
                <a:latin typeface="+mn-lt"/>
                <a:cs typeface="+mn-cs"/>
              </a:rPr>
              <a:t>uligan</a:t>
            </a:r>
            <a:r>
              <a:rPr lang="de-DE" altLang="de-DE" sz="2400" dirty="0">
                <a:solidFill>
                  <a:srgbClr val="333333"/>
                </a:solidFill>
                <a:latin typeface="+mn-lt"/>
                <a:cs typeface="+mn-cs"/>
              </a:rPr>
              <a:t>)</a:t>
            </a:r>
          </a:p>
          <a:p>
            <a:pPr eaLnBrk="1" hangingPunct="1">
              <a:lnSpc>
                <a:spcPct val="105000"/>
              </a:lnSpc>
              <a:spcBef>
                <a:spcPts val="1999"/>
              </a:spcBef>
              <a:spcAft>
                <a:spcPts val="0"/>
              </a:spcAft>
              <a:buClr>
                <a:srgbClr val="004992"/>
              </a:buClr>
              <a:buFont typeface="WingDings"/>
              <a:buAutoNum type="arabicPeriod"/>
            </a:pPr>
            <a:r>
              <a:rPr lang="hr-HR" altLang="de-DE" sz="2400" dirty="0">
                <a:solidFill>
                  <a:srgbClr val="004992"/>
                </a:solidFill>
                <a:latin typeface="+mn-lt"/>
                <a:cs typeface="+mn-cs"/>
              </a:rPr>
              <a:t>Raspoloženi barmen</a:t>
            </a:r>
            <a:endParaRPr lang="de-DE" altLang="de-DE" sz="2400"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Tuča</a:t>
            </a:r>
            <a:endParaRPr lang="de-DE" altLang="de-DE" sz="2400"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pPr>
            <a:r>
              <a:rPr lang="hr-HR" altLang="de-DE" sz="2400" dirty="0">
                <a:solidFill>
                  <a:srgbClr val="333333"/>
                </a:solidFill>
                <a:latin typeface="+mn-lt"/>
                <a:cs typeface="+mn-cs"/>
              </a:rPr>
              <a:t>Igrač slavi pogodak</a:t>
            </a:r>
            <a:endParaRPr lang="en-GB" altLang="de-DE" sz="2400" dirty="0">
              <a:solidFill>
                <a:srgbClr val="333333"/>
              </a:solidFill>
              <a:latin typeface="+mn-lt"/>
              <a:cs typeface="+mn-cs"/>
            </a:endParaRPr>
          </a:p>
        </p:txBody>
      </p:sp>
      <p:pic>
        <p:nvPicPr>
          <p:cNvPr id="8" name="Picture 7" descr="Bild 3_crew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88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7"/>
          <p:cNvSpPr>
            <a:spLocks noChangeArrowheads="1"/>
          </p:cNvSpPr>
          <p:nvPr/>
        </p:nvSpPr>
        <p:spPr bwMode="auto">
          <a:xfrm>
            <a:off x="777239"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a:solidFill>
                  <a:srgbClr val="004992"/>
                </a:solidFill>
                <a:latin typeface="+mn-lt"/>
                <a:cs typeface="+mn-cs"/>
              </a:rPr>
              <a:t>Radost, uživanje!</a:t>
            </a:r>
            <a:endParaRPr lang="en-GB" altLang="de-DE" sz="2400" dirty="0">
              <a:solidFill>
                <a:srgbClr val="004992"/>
              </a:solidFill>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sr-Latn-CS" dirty="0">
                <a:solidFill>
                  <a:srgbClr val="333333"/>
                </a:solidFill>
                <a:latin typeface="+mn-lt"/>
                <a:cs typeface="+mn-cs"/>
              </a:rPr>
              <a:t>R</a:t>
            </a:r>
            <a:r>
              <a:rPr lang="de-DE" dirty="0" err="1">
                <a:solidFill>
                  <a:srgbClr val="333333"/>
                </a:solidFill>
                <a:latin typeface="+mn-lt"/>
                <a:cs typeface="+mn-cs"/>
              </a:rPr>
              <a:t>udar</a:t>
            </a:r>
            <a:r>
              <a:rPr lang="de-DE" dirty="0">
                <a:solidFill>
                  <a:srgbClr val="333333"/>
                </a:solidFill>
                <a:latin typeface="+mn-lt"/>
                <a:cs typeface="+mn-cs"/>
              </a:rPr>
              <a:t> </a:t>
            </a:r>
            <a:r>
              <a:rPr lang="hr-HR" dirty="0">
                <a:solidFill>
                  <a:srgbClr val="333333"/>
                </a:solidFill>
                <a:latin typeface="+mn-lt"/>
                <a:cs typeface="+mn-cs"/>
              </a:rPr>
              <a:t>preživeo eksploziju u rudniku</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Radnik na pauzi</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Neuspeli štrajk</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dirty="0">
                <a:solidFill>
                  <a:srgbClr val="333333"/>
                </a:solidFill>
                <a:latin typeface="+mn-lt"/>
                <a:cs typeface="+mn-cs"/>
              </a:rPr>
              <a:t>Maskenbal</a:t>
            </a:r>
            <a:r>
              <a:rPr lang="en-US" dirty="0">
                <a:solidFill>
                  <a:srgbClr val="333333"/>
                </a:solidFill>
                <a:latin typeface="+mn-lt"/>
                <a:cs typeface="+mn-cs"/>
              </a:rPr>
              <a:t> </a:t>
            </a:r>
            <a:r>
              <a:rPr lang="hr-HR" dirty="0">
                <a:solidFill>
                  <a:srgbClr val="333333"/>
                </a:solidFill>
                <a:latin typeface="+mn-lt"/>
                <a:cs typeface="+mn-cs"/>
              </a:rPr>
              <a:t>(kostim rudara)</a:t>
            </a:r>
            <a:endParaRPr lang="de-DE" dirty="0">
              <a:solidFill>
                <a:srgbClr val="333333"/>
              </a:solidFill>
              <a:latin typeface="+mn-lt"/>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9" name="Picture 9" descr="Eberhard Kamm fotocommunity Schicht im Schach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3"/>
            <a:ext cx="1920240" cy="170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3"/>
          <p:cNvSpPr txBox="1">
            <a:spLocks noChangeArrowheads="1"/>
          </p:cNvSpPr>
          <p:nvPr/>
        </p:nvSpPr>
        <p:spPr bwMode="auto">
          <a:xfrm>
            <a:off x="1280160" y="2193545"/>
            <a:ext cx="283464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de-DE" altLang="de-DE" sz="2400" i="1">
                <a:latin typeface="+mn-lt"/>
                <a:cs typeface="+mn-cs"/>
              </a:rPr>
              <a:t>Deo slike!</a:t>
            </a:r>
            <a:endParaRPr lang="en-GB" altLang="de-DE" sz="2400" i="1" dirty="0">
              <a:latin typeface="+mn-lt"/>
              <a:cs typeface="+mn-cs"/>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p:cNvSpPr txBox="1">
            <a:spLocks noChangeArrowheads="1"/>
          </p:cNvSpPr>
          <p:nvPr/>
        </p:nvSpPr>
        <p:spPr bwMode="auto">
          <a:xfrm>
            <a:off x="5486399" y="2660904"/>
            <a:ext cx="6263640" cy="3794760"/>
          </a:xfrm>
          <a:prstGeom prst="rect">
            <a:avLst/>
          </a:prstGeom>
          <a:noFill/>
          <a:ln>
            <a:noFill/>
          </a:ln>
        </p:spPr>
        <p:txBody>
          <a:bodyPr wrap="square">
            <a:noAutofit/>
          </a:bodyPr>
          <a:lstStyle>
            <a:lvl1pPr marL="342900" indent="-342900" eaLnBrk="0" hangingPunct="0">
              <a:defRPr sz="2400">
                <a:solidFill>
                  <a:schemeClr val="tx1"/>
                </a:solidFill>
                <a:latin typeface="Arial" charset="0"/>
                <a:cs typeface="Times New Roman" pitchFamily="18" charset="0"/>
              </a:defRPr>
            </a:lvl1pPr>
            <a:lvl2pPr marL="742950" indent="-285750" eaLnBrk="0" hangingPunct="0">
              <a:defRPr sz="2400">
                <a:solidFill>
                  <a:schemeClr val="tx1"/>
                </a:solidFill>
                <a:latin typeface="Arial" charset="0"/>
                <a:cs typeface="Times New Roman" pitchFamily="18" charset="0"/>
              </a:defRPr>
            </a:lvl2pPr>
            <a:lvl3pPr marL="1143000" indent="-228600" eaLnBrk="0" hangingPunct="0">
              <a:defRPr sz="2400">
                <a:solidFill>
                  <a:schemeClr val="tx1"/>
                </a:solidFill>
                <a:latin typeface="Arial" charset="0"/>
                <a:cs typeface="Times New Roman" pitchFamily="18" charset="0"/>
              </a:defRPr>
            </a:lvl3pPr>
            <a:lvl4pPr marL="1600200" indent="-228600" eaLnBrk="0" hangingPunct="0">
              <a:defRPr sz="2400">
                <a:solidFill>
                  <a:schemeClr val="tx1"/>
                </a:solidFill>
                <a:latin typeface="Arial" charset="0"/>
                <a:cs typeface="Times New Roman" pitchFamily="18" charset="0"/>
              </a:defRPr>
            </a:lvl4pPr>
            <a:lvl5pPr marL="2057400" indent="-228600" eaLnBrk="0" hangingPunct="0">
              <a:defRPr sz="2400">
                <a:solidFill>
                  <a:schemeClr val="tx1"/>
                </a:solidFill>
                <a:latin typeface="Arial" charset="0"/>
                <a:cs typeface="Times New Roman" pitchFamily="18" charset="0"/>
              </a:defRPr>
            </a:lvl5pPr>
            <a:lvl6pPr marL="2514600" indent="-228600" eaLnBrk="0" fontAlgn="base" hangingPunct="0">
              <a:spcBef>
                <a:spcPct val="0"/>
              </a:spcBef>
              <a:spcAft>
                <a:spcPct val="0"/>
              </a:spcAft>
              <a:defRPr sz="2400">
                <a:solidFill>
                  <a:schemeClr val="tx1"/>
                </a:solidFill>
                <a:latin typeface="Arial" charset="0"/>
                <a:cs typeface="Times New Roman" pitchFamily="18" charset="0"/>
              </a:defRPr>
            </a:lvl6pPr>
            <a:lvl7pPr marL="2971800" indent="-228600" eaLnBrk="0" fontAlgn="base" hangingPunct="0">
              <a:spcBef>
                <a:spcPct val="0"/>
              </a:spcBef>
              <a:spcAft>
                <a:spcPct val="0"/>
              </a:spcAft>
              <a:defRPr sz="2400">
                <a:solidFill>
                  <a:schemeClr val="tx1"/>
                </a:solidFill>
                <a:latin typeface="Arial" charset="0"/>
                <a:cs typeface="Times New Roman" pitchFamily="18" charset="0"/>
              </a:defRPr>
            </a:lvl7pPr>
            <a:lvl8pPr marL="3429000" indent="-228600" eaLnBrk="0" fontAlgn="base" hangingPunct="0">
              <a:spcBef>
                <a:spcPct val="0"/>
              </a:spcBef>
              <a:spcAft>
                <a:spcPct val="0"/>
              </a:spcAft>
              <a:defRPr sz="2400">
                <a:solidFill>
                  <a:schemeClr val="tx1"/>
                </a:solidFill>
                <a:latin typeface="Arial" charset="0"/>
                <a:cs typeface="Times New Roman" pitchFamily="18" charset="0"/>
              </a:defRPr>
            </a:lvl8pPr>
            <a:lvl9pPr marL="3886200" indent="-228600" eaLnBrk="0" fontAlgn="base" hangingPunct="0">
              <a:spcBef>
                <a:spcPct val="0"/>
              </a:spcBef>
              <a:spcAft>
                <a:spcPct val="0"/>
              </a:spcAft>
              <a:defRPr sz="2400">
                <a:solidFill>
                  <a:schemeClr val="tx1"/>
                </a:solidFill>
                <a:latin typeface="Arial" charset="0"/>
                <a:cs typeface="Times New Roman" pitchFamily="18" charset="0"/>
              </a:defRPr>
            </a:lvl9pPr>
          </a:lstStyle>
          <a:p>
            <a:pPr eaLnBrk="1" hangingPunct="1">
              <a:lnSpc>
                <a:spcPct val="105000"/>
              </a:lnSpc>
              <a:spcBef>
                <a:spcPts val="1999"/>
              </a:spcBef>
              <a:spcAft>
                <a:spcPts val="0"/>
              </a:spcAft>
              <a:buClr>
                <a:srgbClr val="333333"/>
              </a:buClr>
              <a:buFont typeface="WingDings"/>
              <a:buAutoNum type="arabicPeriod"/>
              <a:defRPr/>
            </a:pPr>
            <a:r>
              <a:rPr lang="sr-Latn-CS" dirty="0">
                <a:solidFill>
                  <a:srgbClr val="333333"/>
                </a:solidFill>
                <a:latin typeface="+mn-lt"/>
                <a:cs typeface="+mn-cs"/>
              </a:rPr>
              <a:t>R</a:t>
            </a:r>
            <a:r>
              <a:rPr lang="de-DE" dirty="0" err="1">
                <a:solidFill>
                  <a:srgbClr val="333333"/>
                </a:solidFill>
                <a:latin typeface="+mn-lt"/>
                <a:cs typeface="+mn-cs"/>
              </a:rPr>
              <a:t>udar</a:t>
            </a:r>
            <a:r>
              <a:rPr lang="de-DE" dirty="0">
                <a:solidFill>
                  <a:srgbClr val="333333"/>
                </a:solidFill>
                <a:latin typeface="+mn-lt"/>
                <a:cs typeface="+mn-cs"/>
              </a:rPr>
              <a:t> </a:t>
            </a:r>
            <a:r>
              <a:rPr lang="hr-HR" dirty="0">
                <a:solidFill>
                  <a:srgbClr val="333333"/>
                </a:solidFill>
                <a:latin typeface="+mn-lt"/>
                <a:cs typeface="+mn-cs"/>
              </a:rPr>
              <a:t>preživeo eksploziju u rudniku</a:t>
            </a:r>
            <a:endParaRPr lang="de-DE" dirty="0">
              <a:solidFill>
                <a:srgbClr val="333333"/>
              </a:solidFill>
              <a:latin typeface="+mn-lt"/>
              <a:cs typeface="+mn-cs"/>
            </a:endParaRPr>
          </a:p>
          <a:p>
            <a:pPr eaLnBrk="1" hangingPunct="1">
              <a:lnSpc>
                <a:spcPct val="105000"/>
              </a:lnSpc>
              <a:spcBef>
                <a:spcPts val="1999"/>
              </a:spcBef>
              <a:spcAft>
                <a:spcPts val="0"/>
              </a:spcAft>
              <a:buClr>
                <a:srgbClr val="004992"/>
              </a:buClr>
              <a:buFont typeface="WingDings"/>
              <a:buAutoNum type="arabicPeriod"/>
              <a:defRPr/>
            </a:pPr>
            <a:r>
              <a:rPr lang="hr-HR">
                <a:solidFill>
                  <a:srgbClr val="004992"/>
                </a:solidFill>
                <a:latin typeface="+mn-lt"/>
                <a:cs typeface="+mn-cs"/>
              </a:rPr>
              <a:t>Radnik </a:t>
            </a:r>
            <a:r>
              <a:rPr lang="hr-HR" dirty="0">
                <a:solidFill>
                  <a:srgbClr val="004992"/>
                </a:solidFill>
                <a:latin typeface="+mn-lt"/>
                <a:cs typeface="+mn-cs"/>
              </a:rPr>
              <a:t>na pauzi</a:t>
            </a:r>
            <a:endParaRPr lang="de-DE" dirty="0">
              <a:solidFill>
                <a:srgbClr val="004992"/>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a:solidFill>
                  <a:srgbClr val="333333"/>
                </a:solidFill>
                <a:latin typeface="+mn-lt"/>
                <a:cs typeface="+mn-cs"/>
              </a:rPr>
              <a:t>Neuspeli </a:t>
            </a:r>
            <a:r>
              <a:rPr lang="hr-HR" dirty="0">
                <a:solidFill>
                  <a:srgbClr val="333333"/>
                </a:solidFill>
                <a:latin typeface="+mn-lt"/>
                <a:cs typeface="+mn-cs"/>
              </a:rPr>
              <a:t>štrajk</a:t>
            </a:r>
            <a:endParaRPr lang="de-DE" dirty="0">
              <a:solidFill>
                <a:srgbClr val="333333"/>
              </a:solidFill>
              <a:latin typeface="+mn-lt"/>
              <a:cs typeface="+mn-cs"/>
            </a:endParaRPr>
          </a:p>
          <a:p>
            <a:pPr eaLnBrk="1" hangingPunct="1">
              <a:lnSpc>
                <a:spcPct val="105000"/>
              </a:lnSpc>
              <a:spcBef>
                <a:spcPts val="1999"/>
              </a:spcBef>
              <a:spcAft>
                <a:spcPts val="0"/>
              </a:spcAft>
              <a:buClr>
                <a:srgbClr val="333333"/>
              </a:buClr>
              <a:buFont typeface="WingDings"/>
              <a:buAutoNum type="arabicPeriod"/>
              <a:defRPr/>
            </a:pPr>
            <a:r>
              <a:rPr lang="hr-HR">
                <a:solidFill>
                  <a:srgbClr val="333333"/>
                </a:solidFill>
                <a:latin typeface="+mn-lt"/>
                <a:cs typeface="+mn-cs"/>
              </a:rPr>
              <a:t>Maskenbal </a:t>
            </a:r>
            <a:r>
              <a:rPr lang="hr-HR" dirty="0">
                <a:solidFill>
                  <a:srgbClr val="333333"/>
                </a:solidFill>
                <a:latin typeface="+mn-lt"/>
                <a:cs typeface="+mn-cs"/>
              </a:rPr>
              <a:t>(kostim rudara)</a:t>
            </a:r>
            <a:endParaRPr lang="de-DE" dirty="0">
              <a:solidFill>
                <a:srgbClr val="333333"/>
              </a:solidFill>
              <a:latin typeface="+mn-lt"/>
              <a:cs typeface="+mn-cs"/>
            </a:endParaRPr>
          </a:p>
        </p:txBody>
      </p:sp>
      <p:pic>
        <p:nvPicPr>
          <p:cNvPr id="7" name="Picture 6" descr="Eberhard Kamm fotocommunity Schicht im Schac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09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 Box 2"/>
          <p:cNvSpPr txBox="1">
            <a:spLocks noChangeArrowheads="1"/>
          </p:cNvSpPr>
          <p:nvPr/>
        </p:nvSpPr>
        <p:spPr bwMode="auto">
          <a:xfrm>
            <a:off x="408955" y="4797425"/>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r-HR" altLang="de-DE" sz="2300">
                <a:latin typeface="+mn-lt"/>
                <a:cs typeface="+mn-cs"/>
              </a:rPr>
              <a:t>Čovek čita</a:t>
            </a:r>
            <a:r>
              <a:rPr lang="de-DE" altLang="de-DE" sz="2300">
                <a:latin typeface="+mn-lt"/>
                <a:cs typeface="+mn-cs"/>
              </a:rPr>
              <a:t>:</a:t>
            </a:r>
          </a:p>
          <a:p>
            <a:pPr eaLnBrk="1" hangingPunct="1">
              <a:spcBef>
                <a:spcPct val="0"/>
              </a:spcBef>
              <a:buClrTx/>
              <a:buFontTx/>
              <a:buChar char="•"/>
            </a:pPr>
            <a:r>
              <a:rPr lang="de-DE" altLang="de-DE" sz="2300">
                <a:latin typeface="+mn-lt"/>
                <a:cs typeface="+mn-cs"/>
              </a:rPr>
              <a:t>L</a:t>
            </a:r>
            <a:r>
              <a:rPr lang="hr-HR" altLang="de-DE" sz="2300">
                <a:latin typeface="+mn-lt"/>
                <a:cs typeface="+mn-cs"/>
              </a:rPr>
              <a:t>jubavno pismo</a:t>
            </a:r>
            <a:r>
              <a:rPr lang="de-DE" altLang="de-DE" sz="2300">
                <a:latin typeface="+mn-lt"/>
                <a:cs typeface="+mn-cs"/>
              </a:rPr>
              <a:t> (</a:t>
            </a:r>
            <a:r>
              <a:rPr lang="sr-Latn-CS" altLang="de-DE" sz="2300">
                <a:latin typeface="+mn-lt"/>
                <a:cs typeface="+mn-cs"/>
              </a:rPr>
              <a:t>po</a:t>
            </a:r>
            <a:r>
              <a:rPr lang="hr-HR" altLang="de-DE" sz="2300">
                <a:latin typeface="+mn-lt"/>
                <a:cs typeface="+mn-cs"/>
              </a:rPr>
              <a:t>crveni na sledećoj slici</a:t>
            </a:r>
            <a:r>
              <a:rPr lang="de-DE" altLang="de-DE" sz="2300">
                <a:latin typeface="+mn-lt"/>
                <a:cs typeface="+mn-cs"/>
              </a:rPr>
              <a:t>)</a:t>
            </a:r>
          </a:p>
          <a:p>
            <a:pPr eaLnBrk="1" hangingPunct="1">
              <a:spcBef>
                <a:spcPct val="0"/>
              </a:spcBef>
              <a:buClrTx/>
              <a:buFontTx/>
              <a:buChar char="•"/>
            </a:pPr>
            <a:r>
              <a:rPr lang="hr-HR" altLang="de-DE" sz="2300">
                <a:latin typeface="+mn-lt"/>
                <a:cs typeface="+mn-cs"/>
              </a:rPr>
              <a:t>Zanimljiv članak</a:t>
            </a:r>
            <a:r>
              <a:rPr lang="de-DE" altLang="de-DE" sz="2300">
                <a:latin typeface="+mn-lt"/>
                <a:cs typeface="+mn-cs"/>
              </a:rPr>
              <a:t> (</a:t>
            </a:r>
            <a:r>
              <a:rPr lang="hr-HR" altLang="de-DE" sz="2300">
                <a:latin typeface="+mn-lt"/>
                <a:cs typeface="+mn-cs"/>
              </a:rPr>
              <a:t>pravi beleške na sledećoj slici</a:t>
            </a:r>
            <a:r>
              <a:rPr lang="de-DE" altLang="de-DE" sz="2300">
                <a:latin typeface="+mn-lt"/>
                <a:cs typeface="+mn-cs"/>
              </a:rPr>
              <a:t>)</a:t>
            </a:r>
          </a:p>
          <a:p>
            <a:pPr eaLnBrk="1" hangingPunct="1">
              <a:spcBef>
                <a:spcPct val="0"/>
              </a:spcBef>
              <a:buClrTx/>
              <a:buFontTx/>
              <a:buChar char="•"/>
            </a:pPr>
            <a:r>
              <a:rPr lang="hr-HR" altLang="de-DE" sz="2300">
                <a:latin typeface="+mn-lt"/>
                <a:cs typeface="+mn-cs"/>
              </a:rPr>
              <a:t>Rešenje o otkazu </a:t>
            </a:r>
            <a:r>
              <a:rPr lang="de-DE" altLang="de-DE" sz="2300">
                <a:latin typeface="+mn-lt"/>
                <a:cs typeface="+mn-cs"/>
              </a:rPr>
              <a:t>(</a:t>
            </a:r>
            <a:r>
              <a:rPr lang="hr-HR" altLang="de-DE" sz="2300">
                <a:latin typeface="+mn-lt"/>
                <a:cs typeface="+mn-cs"/>
              </a:rPr>
              <a:t>izliv besa na sledećoj slici</a:t>
            </a:r>
            <a:r>
              <a:rPr lang="de-DE" altLang="de-DE" sz="2300">
                <a:latin typeface="+mn-lt"/>
                <a:cs typeface="+mn-cs"/>
              </a:rPr>
              <a:t>)</a:t>
            </a:r>
          </a:p>
          <a:p>
            <a:pPr eaLnBrk="1" hangingPunct="1">
              <a:spcBef>
                <a:spcPct val="0"/>
              </a:spcBef>
              <a:buClrTx/>
              <a:buFontTx/>
              <a:buChar char="•"/>
            </a:pPr>
            <a:r>
              <a:rPr lang="hr-HR" altLang="de-DE" sz="2300">
                <a:latin typeface="+mn-lt"/>
                <a:cs typeface="+mn-cs"/>
              </a:rPr>
              <a:t>Viceve</a:t>
            </a:r>
            <a:r>
              <a:rPr lang="de-DE" altLang="de-DE" sz="2300">
                <a:latin typeface="+mn-lt"/>
                <a:cs typeface="+mn-cs"/>
              </a:rPr>
              <a:t> (</a:t>
            </a:r>
            <a:r>
              <a:rPr lang="hr-HR" altLang="de-DE" sz="2300">
                <a:latin typeface="+mn-lt"/>
                <a:cs typeface="+mn-cs"/>
              </a:rPr>
              <a:t>smeje se na sledećoj slici</a:t>
            </a:r>
            <a:r>
              <a:rPr lang="de-DE" altLang="de-DE" sz="2300">
                <a:latin typeface="+mn-lt"/>
                <a:cs typeface="+mn-cs"/>
              </a:rPr>
              <a:t>)</a:t>
            </a: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pl-PL" sz="3600">
                <a:latin typeface="+mn-lt"/>
                <a:ea typeface="+mn-ea"/>
                <a:cs typeface="+mn-cs"/>
              </a:rPr>
              <a:t>Šta ova osoba oseća odnosno radi? </a:t>
            </a:r>
            <a:br>
              <a:rPr lang="pl-PL" sz="3600">
                <a:latin typeface="+mn-lt"/>
                <a:ea typeface="+mn-ea"/>
                <a:cs typeface="+mn-cs"/>
              </a:rPr>
            </a:br>
            <a:r>
              <a:rPr lang="pl-PL" sz="3600">
                <a:latin typeface="+mn-lt"/>
                <a:ea typeface="+mn-ea"/>
                <a:cs typeface="+mn-cs"/>
              </a:rPr>
              <a:t>Koliko ste u tu procenu sigurni?</a:t>
            </a:r>
            <a:endParaRPr lang="en-US" sz="3600">
              <a:latin typeface="+mn-lt"/>
              <a:ea typeface="+mn-ea"/>
              <a:cs typeface="+mn-cs"/>
            </a:endParaRPr>
          </a:p>
        </p:txBody>
      </p:sp>
      <p:pic>
        <p:nvPicPr>
          <p:cNvPr id="8" name="Picture 1030"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744" y="2203704"/>
            <a:ext cx="16505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Text Box 2"/>
          <p:cNvSpPr txBox="1">
            <a:spLocks noChangeArrowheads="1"/>
          </p:cNvSpPr>
          <p:nvPr/>
        </p:nvSpPr>
        <p:spPr bwMode="auto">
          <a:xfrm>
            <a:off x="408955" y="4797425"/>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hr-HR" altLang="de-DE" sz="2300" dirty="0">
                <a:latin typeface="+mn-lt"/>
                <a:cs typeface="+mn-cs"/>
              </a:rPr>
              <a:t>Čovek čita</a:t>
            </a:r>
            <a:r>
              <a:rPr lang="de-DE" altLang="de-DE" sz="2300" dirty="0">
                <a:latin typeface="+mn-lt"/>
                <a:cs typeface="+mn-cs"/>
              </a:rPr>
              <a:t>:</a:t>
            </a:r>
          </a:p>
          <a:p>
            <a:pPr eaLnBrk="1" hangingPunct="1">
              <a:spcBef>
                <a:spcPct val="0"/>
              </a:spcBef>
              <a:buClrTx/>
              <a:buFontTx/>
              <a:buChar char="•"/>
            </a:pPr>
            <a:r>
              <a:rPr lang="de-DE" altLang="de-DE" sz="2300" dirty="0">
                <a:latin typeface="+mn-lt"/>
                <a:cs typeface="+mn-cs"/>
              </a:rPr>
              <a:t>L</a:t>
            </a:r>
            <a:r>
              <a:rPr lang="hr-HR" altLang="de-DE" sz="2300" dirty="0">
                <a:latin typeface="+mn-lt"/>
                <a:cs typeface="+mn-cs"/>
              </a:rPr>
              <a:t>jubavno pismo</a:t>
            </a:r>
            <a:r>
              <a:rPr lang="de-DE" altLang="de-DE" sz="2300" dirty="0">
                <a:latin typeface="+mn-lt"/>
                <a:cs typeface="+mn-cs"/>
              </a:rPr>
              <a:t> (</a:t>
            </a:r>
            <a:r>
              <a:rPr lang="sr-Latn-CS" altLang="de-DE" sz="2300" dirty="0">
                <a:latin typeface="+mn-lt"/>
                <a:cs typeface="+mn-cs"/>
              </a:rPr>
              <a:t>po</a:t>
            </a:r>
            <a:r>
              <a:rPr lang="hr-HR" altLang="de-DE" sz="2300" dirty="0">
                <a:latin typeface="+mn-lt"/>
                <a:cs typeface="+mn-cs"/>
              </a:rPr>
              <a:t>crveni na sledećoj slici</a:t>
            </a:r>
            <a:r>
              <a:rPr lang="de-DE" altLang="de-DE" sz="2300" dirty="0">
                <a:latin typeface="+mn-lt"/>
                <a:cs typeface="+mn-cs"/>
              </a:rPr>
              <a:t>)</a:t>
            </a:r>
          </a:p>
          <a:p>
            <a:pPr eaLnBrk="1" hangingPunct="1">
              <a:spcBef>
                <a:spcPct val="0"/>
              </a:spcBef>
              <a:buClrTx/>
              <a:buFontTx/>
              <a:buChar char="•"/>
            </a:pPr>
            <a:r>
              <a:rPr lang="hr-HR" altLang="de-DE" sz="2300" dirty="0">
                <a:latin typeface="+mn-lt"/>
                <a:cs typeface="+mn-cs"/>
              </a:rPr>
              <a:t>Zanimljiv članak</a:t>
            </a:r>
            <a:r>
              <a:rPr lang="de-DE" altLang="de-DE" sz="2300" dirty="0">
                <a:latin typeface="+mn-lt"/>
                <a:cs typeface="+mn-cs"/>
              </a:rPr>
              <a:t> (</a:t>
            </a:r>
            <a:r>
              <a:rPr lang="hr-HR" altLang="de-DE" sz="2300" dirty="0">
                <a:latin typeface="+mn-lt"/>
                <a:cs typeface="+mn-cs"/>
              </a:rPr>
              <a:t>pravi beleške na sledećoj slici</a:t>
            </a:r>
            <a:r>
              <a:rPr lang="de-DE" altLang="de-DE" sz="2300" dirty="0">
                <a:latin typeface="+mn-lt"/>
                <a:cs typeface="+mn-cs"/>
              </a:rPr>
              <a:t>)</a:t>
            </a:r>
          </a:p>
          <a:p>
            <a:pPr eaLnBrk="1" hangingPunct="1">
              <a:spcBef>
                <a:spcPct val="0"/>
              </a:spcBef>
              <a:buClr>
                <a:srgbClr val="004992"/>
              </a:buClr>
              <a:buFontTx/>
              <a:buChar char="•"/>
            </a:pPr>
            <a:r>
              <a:rPr lang="hr-HR" altLang="de-DE" sz="2300" dirty="0">
                <a:solidFill>
                  <a:srgbClr val="004992"/>
                </a:solidFill>
                <a:latin typeface="+mn-lt"/>
                <a:cs typeface="+mn-cs"/>
              </a:rPr>
              <a:t>Rešenje o otkazu </a:t>
            </a:r>
            <a:r>
              <a:rPr lang="de-DE" altLang="de-DE" sz="2300" dirty="0">
                <a:solidFill>
                  <a:srgbClr val="004992"/>
                </a:solidFill>
                <a:latin typeface="+mn-lt"/>
                <a:cs typeface="+mn-cs"/>
              </a:rPr>
              <a:t>(</a:t>
            </a:r>
            <a:r>
              <a:rPr lang="hr-HR" altLang="de-DE" sz="2300" dirty="0">
                <a:solidFill>
                  <a:srgbClr val="004992"/>
                </a:solidFill>
                <a:latin typeface="+mn-lt"/>
                <a:cs typeface="+mn-cs"/>
              </a:rPr>
              <a:t>izliv besa na sledećoj slici</a:t>
            </a:r>
            <a:r>
              <a:rPr lang="de-DE" altLang="de-DE" sz="2300" dirty="0">
                <a:solidFill>
                  <a:srgbClr val="004992"/>
                </a:solidFill>
                <a:latin typeface="+mn-lt"/>
                <a:cs typeface="+mn-cs"/>
              </a:rPr>
              <a:t>)</a:t>
            </a:r>
          </a:p>
          <a:p>
            <a:pPr eaLnBrk="1" hangingPunct="1">
              <a:spcBef>
                <a:spcPct val="0"/>
              </a:spcBef>
              <a:buClrTx/>
              <a:buFontTx/>
              <a:buChar char="•"/>
            </a:pPr>
            <a:r>
              <a:rPr lang="hr-HR" altLang="de-DE" sz="2300" dirty="0">
                <a:latin typeface="+mn-lt"/>
                <a:cs typeface="+mn-cs"/>
              </a:rPr>
              <a:t>Viceve</a:t>
            </a:r>
            <a:r>
              <a:rPr lang="de-DE" altLang="de-DE" sz="2300" dirty="0">
                <a:latin typeface="+mn-lt"/>
                <a:cs typeface="+mn-cs"/>
              </a:rPr>
              <a:t> (</a:t>
            </a:r>
            <a:r>
              <a:rPr lang="hr-HR" altLang="de-DE" sz="2300" dirty="0">
                <a:latin typeface="+mn-lt"/>
                <a:cs typeface="+mn-cs"/>
              </a:rPr>
              <a:t>smeje se na sledećoj slici</a:t>
            </a:r>
            <a:r>
              <a:rPr lang="de-DE" altLang="de-DE" sz="2300" dirty="0">
                <a:latin typeface="+mn-lt"/>
                <a:cs typeface="+mn-cs"/>
              </a:rPr>
              <a:t>)</a:t>
            </a:r>
          </a:p>
        </p:txBody>
      </p:sp>
      <p:pic>
        <p:nvPicPr>
          <p:cNvPr id="11" name="Picture 8" descr="Jens Mittelsdorf - fotocommunity -  13x18 sich schwarz ärgern1 - personal approv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593"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13x18 sich schwarz ärger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344"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13x18 sich schwarz ärgern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4096" y="2203704"/>
            <a:ext cx="164935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gestovi se, kao što smo videli, ne mogu uvek jednoznačno protumačiti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gestovi se, kao što smo videli, ne mogu uvek jednoznačno protumačiti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imaju po svojoj prirodi ili zbog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a:t>
            </a:r>
            <a:r>
              <a:rPr lang="de-DE" altLang="de-DE" sz="2400" dirty="0">
                <a:solidFill>
                  <a:srgbClr val="333333"/>
                </a:solidFill>
              </a:rPr>
              <a:t>olest</a:t>
            </a:r>
            <a:r>
              <a:rPr lang="en-US" altLang="de-DE" sz="2400" dirty="0">
                <a:solidFill>
                  <a:srgbClr val="333333"/>
                </a:solidFill>
              </a:rPr>
              <a:t>)</a:t>
            </a:r>
            <a:r>
              <a:rPr lang="sr-Latn-CS" altLang="de-DE" sz="2400" dirty="0">
                <a:solidFill>
                  <a:srgbClr val="333333"/>
                </a:solidFill>
              </a:rPr>
              <a:t> vrlo slabo izraženu mimiku koja otežava da se</a:t>
            </a:r>
            <a:r>
              <a:rPr lang="hr-HR" altLang="de-DE" sz="2400" dirty="0">
                <a:solidFill>
                  <a:srgbClr val="333333"/>
                </a:solidFill>
              </a:rPr>
              <a:t> dokuči o tome šta </a:t>
            </a:r>
            <a:r>
              <a:rPr lang="hr-HR" altLang="de-DE" sz="2400">
                <a:solidFill>
                  <a:srgbClr val="333333"/>
                </a:solidFill>
              </a:rPr>
              <a:t>osećaju.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51</a:t>
            </a:fld>
            <a:endParaRPr lang="de-DE" altLang="de-DE"/>
          </a:p>
        </p:txBody>
      </p:sp>
    </p:spTree>
    <p:extLst>
      <p:ext uri="{BB962C8B-B14F-4D97-AF65-F5344CB8AC3E}">
        <p14:creationId xmlns:p14="http://schemas.microsoft.com/office/powerpoint/2010/main" val="19552534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Pouka</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Izrazi lica i gestovi se, kao što smo videli, ne mogu uvek jednoznačno protumačiti</a:t>
            </a:r>
            <a:r>
              <a:rPr lang="en-US" altLang="de-DE" sz="2400" dirty="0">
                <a:solidFill>
                  <a:srgbClr val="333333"/>
                </a:solidFill>
              </a:rPr>
              <a:t>!</a:t>
            </a:r>
          </a:p>
          <a:p>
            <a:pPr marL="342900" indent="-342900" defTabSz="914400" fontAlgn="base">
              <a:buClr>
                <a:srgbClr val="333333"/>
              </a:buClr>
              <a:buFont typeface="WingDings"/>
              <a:buChar char=""/>
            </a:pPr>
            <a:r>
              <a:rPr lang="en-US" altLang="de-DE" sz="2400" dirty="0">
                <a:solidFill>
                  <a:srgbClr val="333333"/>
                </a:solidFill>
              </a:rPr>
              <a:t>M</a:t>
            </a:r>
            <a:r>
              <a:rPr lang="hr-HR" altLang="de-DE" sz="2400" dirty="0">
                <a:solidFill>
                  <a:srgbClr val="333333"/>
                </a:solidFill>
              </a:rPr>
              <a:t>nogi ljudi imaju po svojoj prirodi ili zbog bolesti </a:t>
            </a:r>
            <a:r>
              <a:rPr lang="en-US" altLang="de-DE" sz="2400" dirty="0">
                <a:solidFill>
                  <a:srgbClr val="333333"/>
                </a:solidFill>
              </a:rPr>
              <a:t>(</a:t>
            </a:r>
            <a:r>
              <a:rPr lang="hr-HR" altLang="de-DE" sz="2400" dirty="0">
                <a:solidFill>
                  <a:srgbClr val="333333"/>
                </a:solidFill>
              </a:rPr>
              <a:t>npr</a:t>
            </a:r>
            <a:r>
              <a:rPr lang="en-US" altLang="de-DE" sz="2400" dirty="0">
                <a:solidFill>
                  <a:srgbClr val="333333"/>
                </a:solidFill>
              </a:rPr>
              <a:t>. Parkinson</a:t>
            </a:r>
            <a:r>
              <a:rPr lang="hr-HR" altLang="de-DE" sz="2400" dirty="0">
                <a:solidFill>
                  <a:srgbClr val="333333"/>
                </a:solidFill>
              </a:rPr>
              <a:t>ova b</a:t>
            </a:r>
            <a:r>
              <a:rPr lang="de-DE" altLang="de-DE" sz="2400" dirty="0">
                <a:solidFill>
                  <a:srgbClr val="333333"/>
                </a:solidFill>
              </a:rPr>
              <a:t>olest</a:t>
            </a:r>
            <a:r>
              <a:rPr lang="en-US" altLang="de-DE" sz="2400" dirty="0">
                <a:solidFill>
                  <a:srgbClr val="333333"/>
                </a:solidFill>
              </a:rPr>
              <a:t>)</a:t>
            </a:r>
            <a:r>
              <a:rPr lang="sr-Latn-CS" altLang="de-DE" sz="2400" dirty="0">
                <a:solidFill>
                  <a:srgbClr val="333333"/>
                </a:solidFill>
              </a:rPr>
              <a:t> vrlo slabo izraženu mimiku koja otežava da se</a:t>
            </a:r>
            <a:r>
              <a:rPr lang="hr-HR" altLang="de-DE" sz="2400" dirty="0">
                <a:solidFill>
                  <a:srgbClr val="333333"/>
                </a:solidFill>
              </a:rPr>
              <a:t> dokuči o tome šta osećaju.</a:t>
            </a:r>
            <a:endParaRPr lang="en-US" altLang="de-DE" sz="2400" dirty="0">
              <a:solidFill>
                <a:srgbClr val="333333"/>
              </a:solidFill>
            </a:endParaRPr>
          </a:p>
          <a:p>
            <a:pPr marL="342900" indent="-342900" defTabSz="914400" fontAlgn="base">
              <a:buClr>
                <a:srgbClr val="333333"/>
              </a:buClr>
              <a:buFont typeface="WingDings"/>
              <a:buChar char=""/>
            </a:pPr>
            <a:r>
              <a:rPr lang="hr-HR" altLang="de-DE" sz="2400" dirty="0">
                <a:solidFill>
                  <a:srgbClr val="333333"/>
                </a:solidFill>
              </a:rPr>
              <a:t>Ostale informacije </a:t>
            </a:r>
            <a:r>
              <a:rPr lang="en-US" altLang="de-DE" sz="2400" dirty="0">
                <a:solidFill>
                  <a:srgbClr val="333333"/>
                </a:solidFill>
              </a:rPr>
              <a:t>(</a:t>
            </a:r>
            <a:r>
              <a:rPr lang="hr-HR" altLang="de-DE" sz="2400" dirty="0">
                <a:solidFill>
                  <a:srgbClr val="333333"/>
                </a:solidFill>
              </a:rPr>
              <a:t>situacija</a:t>
            </a:r>
            <a:r>
              <a:rPr lang="en-US" altLang="de-DE" sz="2400" dirty="0">
                <a:solidFill>
                  <a:srgbClr val="333333"/>
                </a:solidFill>
              </a:rPr>
              <a:t>, </a:t>
            </a:r>
            <a:r>
              <a:rPr lang="hr-HR" altLang="de-DE" sz="2400" dirty="0">
                <a:solidFill>
                  <a:srgbClr val="333333"/>
                </a:solidFill>
              </a:rPr>
              <a:t>znanje o osobi,</a:t>
            </a:r>
            <a:r>
              <a:rPr lang="en-US" altLang="de-DE" sz="2400" dirty="0">
                <a:solidFill>
                  <a:srgbClr val="333333"/>
                </a:solidFill>
              </a:rPr>
              <a:t> </a:t>
            </a:r>
            <a:r>
              <a:rPr lang="hr-HR" altLang="de-DE" sz="2400" dirty="0">
                <a:solidFill>
                  <a:srgbClr val="333333"/>
                </a:solidFill>
              </a:rPr>
              <a:t>direktno raspitivanje</a:t>
            </a:r>
            <a:r>
              <a:rPr lang="en-US" altLang="de-DE" sz="2400" dirty="0">
                <a:solidFill>
                  <a:srgbClr val="333333"/>
                </a:solidFill>
              </a:rPr>
              <a:t>)</a:t>
            </a:r>
            <a:r>
              <a:rPr lang="sr-Latn-CS" altLang="de-DE" sz="2400" dirty="0">
                <a:solidFill>
                  <a:srgbClr val="333333"/>
                </a:solidFill>
              </a:rPr>
              <a:t> trebalo bi da se uzmu u obzir p</a:t>
            </a:r>
            <a:r>
              <a:rPr lang="hr-HR" altLang="de-DE" sz="2400" dirty="0">
                <a:solidFill>
                  <a:srgbClr val="333333"/>
                </a:solidFill>
              </a:rPr>
              <a:t>re nego što se sa sigurnošću može protumačiti izraz lica i gestikulacija neke osobe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52</a:t>
            </a:fld>
            <a:endParaRPr lang="de-DE" altLang="de-DE"/>
          </a:p>
        </p:txBody>
      </p:sp>
    </p:spTree>
    <p:extLst>
      <p:ext uri="{BB962C8B-B14F-4D97-AF65-F5344CB8AC3E}">
        <p14:creationId xmlns:p14="http://schemas.microsoft.com/office/powerpoint/2010/main" val="8125996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3</a:t>
            </a:r>
          </a:p>
        </p:txBody>
      </p:sp>
      <p:sp>
        <p:nvSpPr>
          <p:cNvPr id="5" name="Content Placeholder 4"/>
          <p:cNvSpPr>
            <a:spLocks noGrp="1"/>
          </p:cNvSpPr>
          <p:nvPr>
            <p:ph idx="1"/>
          </p:nvPr>
        </p:nvSpPr>
        <p:spPr/>
        <p:txBody>
          <a:bodyPr/>
          <a:lstStyle/>
          <a:p>
            <a:pPr marL="342900" indent="-342900" defTabSz="914400" fontAlgn="base">
              <a:buClr>
                <a:srgbClr val="333333"/>
              </a:buClr>
              <a:buFont typeface="WingDings"/>
              <a:buChar char=""/>
            </a:pPr>
            <a:r>
              <a:rPr lang="hr-HR" altLang="de-DE" sz="2400" dirty="0">
                <a:solidFill>
                  <a:srgbClr val="333333"/>
                </a:solidFill>
              </a:rPr>
              <a:t>Biće Vam prikazane priče u slici</a:t>
            </a:r>
            <a:r>
              <a:rPr lang="de-DE" altLang="de-DE" sz="2400" dirty="0">
                <a:solidFill>
                  <a:srgbClr val="333333"/>
                </a:solidFill>
              </a:rPr>
              <a:t>.</a:t>
            </a:r>
          </a:p>
          <a:p>
            <a:pPr marL="342900" indent="-342900" defTabSz="914400" fontAlgn="base">
              <a:buClr>
                <a:srgbClr val="333333"/>
              </a:buClr>
              <a:buFont typeface="WingDings"/>
              <a:buChar char=""/>
            </a:pPr>
            <a:r>
              <a:rPr lang="hr-HR" altLang="de-DE" sz="2400" dirty="0">
                <a:solidFill>
                  <a:srgbClr val="333333"/>
                </a:solidFill>
              </a:rPr>
              <a:t>Slike</a:t>
            </a:r>
            <a:r>
              <a:rPr lang="en-US" altLang="de-DE" sz="2400" dirty="0">
                <a:solidFill>
                  <a:srgbClr val="333333"/>
                </a:solidFill>
              </a:rPr>
              <a:t> 1</a:t>
            </a:r>
            <a:r>
              <a:rPr lang="sr-Latn-CS" altLang="de-DE" sz="2400" dirty="0">
                <a:solidFill>
                  <a:srgbClr val="333333"/>
                </a:solidFill>
              </a:rPr>
              <a:t>-</a:t>
            </a:r>
            <a:r>
              <a:rPr lang="en-US" altLang="de-DE" sz="2400" dirty="0">
                <a:solidFill>
                  <a:srgbClr val="333333"/>
                </a:solidFill>
              </a:rPr>
              <a:t>3 </a:t>
            </a:r>
            <a:r>
              <a:rPr lang="hr-HR" altLang="de-DE" sz="2400" dirty="0">
                <a:solidFill>
                  <a:srgbClr val="333333"/>
                </a:solidFill>
              </a:rPr>
              <a:t>pojavljuju se obrnutim redosledom, dakle prvo</a:t>
            </a:r>
            <a:r>
              <a:rPr lang="en-US" altLang="de-DE" sz="2400" dirty="0">
                <a:solidFill>
                  <a:srgbClr val="333333"/>
                </a:solidFill>
              </a:rPr>
              <a:t> </a:t>
            </a:r>
            <a:r>
              <a:rPr lang="hr-HR" altLang="de-DE" sz="2400" dirty="0">
                <a:solidFill>
                  <a:srgbClr val="333333"/>
                </a:solidFill>
              </a:rPr>
              <a:t>slika br.</a:t>
            </a:r>
            <a:r>
              <a:rPr lang="en-US" altLang="de-DE" sz="2400" dirty="0">
                <a:solidFill>
                  <a:srgbClr val="333333"/>
                </a:solidFill>
              </a:rPr>
              <a:t> 3.</a:t>
            </a:r>
          </a:p>
          <a:p>
            <a:pPr marL="342900" indent="-342900" defTabSz="914400" fontAlgn="base">
              <a:buClr>
                <a:srgbClr val="333333"/>
              </a:buClr>
              <a:buFont typeface="WingDings"/>
              <a:buChar char=""/>
            </a:pPr>
            <a:r>
              <a:rPr lang="hr-HR" altLang="de-DE" sz="2400" dirty="0">
                <a:solidFill>
                  <a:srgbClr val="333333"/>
                </a:solidFill>
              </a:rPr>
              <a:t>Posle svake prikazane (nove) slike</a:t>
            </a:r>
            <a:r>
              <a:rPr lang="en-US" altLang="de-DE" sz="2400" dirty="0">
                <a:solidFill>
                  <a:srgbClr val="333333"/>
                </a:solidFill>
              </a:rPr>
              <a:t>, </a:t>
            </a:r>
            <a:r>
              <a:rPr lang="hr-HR" altLang="de-DE" sz="2400" dirty="0">
                <a:solidFill>
                  <a:srgbClr val="333333"/>
                </a:solidFill>
              </a:rPr>
              <a:t>traži se od </a:t>
            </a:r>
            <a:r>
              <a:rPr lang="de-DE" altLang="de-DE" sz="2400" dirty="0">
                <a:solidFill>
                  <a:srgbClr val="333333"/>
                </a:solidFill>
              </a:rPr>
              <a:t>V</a:t>
            </a:r>
            <a:r>
              <a:rPr lang="hr-HR" altLang="de-DE" sz="2400" dirty="0">
                <a:solidFill>
                  <a:srgbClr val="333333"/>
                </a:solidFill>
              </a:rPr>
              <a:t>as</a:t>
            </a:r>
            <a:r>
              <a:rPr lang="en-US" altLang="de-DE" sz="2400" dirty="0">
                <a:solidFill>
                  <a:srgbClr val="333333"/>
                </a:solidFill>
              </a:rPr>
              <a:t> </a:t>
            </a:r>
            <a:r>
              <a:rPr lang="hr-HR" altLang="de-DE" sz="2400" dirty="0">
                <a:solidFill>
                  <a:srgbClr val="333333"/>
                </a:solidFill>
              </a:rPr>
              <a:t>da odaberete koja od </a:t>
            </a:r>
            <a:r>
              <a:rPr lang="en-US" altLang="de-DE" sz="2400" dirty="0">
                <a:solidFill>
                  <a:srgbClr val="333333"/>
                </a:solidFill>
              </a:rPr>
              <a:t>3 </a:t>
            </a:r>
            <a:r>
              <a:rPr lang="hr-HR" altLang="de-DE" sz="2400" dirty="0">
                <a:solidFill>
                  <a:srgbClr val="333333"/>
                </a:solidFill>
              </a:rPr>
              <a:t>ponuđene mogućnosti najlogičnije nastavlja priču.</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4"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13669"/>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1366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4b?</a:t>
            </a:r>
          </a:p>
        </p:txBody>
      </p:sp>
      <p:sp>
        <p:nvSpPr>
          <p:cNvPr id="20" name="Caption_11366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1366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6"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157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1571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1571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1571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1571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8" name="Picture 5"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2" descr="0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3" descr="0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13" descr="0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5" descr="0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177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1777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1776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1776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1776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1776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4c!</a:t>
            </a:r>
          </a:p>
        </p:txBody>
      </p:sp>
      <p:pic>
        <p:nvPicPr>
          <p:cNvPr id="13" name="Picture 9" descr="0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19817"/>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18" name="Caption_1198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1981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1981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4" name="Picture 11" descr="02-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0" descr="0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8"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186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2186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2186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218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6"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11" descr="02-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0" descr="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8" descr="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391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23914"/>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2391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23912"/>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2391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59</a:t>
            </a:fld>
            <a:endParaRPr lang="de-DE" altLang="de-DE"/>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8" name="Picture 13"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9" name="Picture 14"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20" name="Picture 11" descr="0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10" descr="0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9" descr="0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 descr="0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2596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2596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2596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25961"/>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25960"/>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2595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8" descr="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4" name="Picture 9" descr="0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5" name="Picture 6" descr="0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2800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2800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28006"/>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2800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4"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7"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3005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005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0058"/>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005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6"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9"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12"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3210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321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3210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3210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3210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8" name="Picture 10" descr="0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9" descr="03-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1" descr="0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8" descr="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21" descr="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14" descr="0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3415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3415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3415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3415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34155"/>
          <p:cNvSpPr txBox="1">
            <a:spLocks noChangeAspect="1"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341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4c!</a:t>
            </a:r>
          </a:p>
        </p:txBody>
      </p:sp>
      <p:pic>
        <p:nvPicPr>
          <p:cNvPr id="13" name="Picture 10" descr="03-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0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5" name="Picture 5" descr="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7" descr="0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36202"/>
          <p:cNvSpPr txBox="1">
            <a:spLocks noChangeArrowheads="1"/>
          </p:cNvSpPr>
          <p:nvPr/>
        </p:nvSpPr>
        <p:spPr bwMode="auto">
          <a:xfrm>
            <a:off x="5870606" y="6328664"/>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8" name="Caption_1361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9" name="Caption_13619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0" name="Caption_1361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će sledeće učiniti ova žena?</a:t>
            </a:r>
          </a:p>
        </p:txBody>
      </p:sp>
      <p:pic>
        <p:nvPicPr>
          <p:cNvPr id="14" name="Picture 4"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5"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sp>
        <p:nvSpPr>
          <p:cNvPr id="18" name="Caption_13824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3824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3824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382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će sledeće učiniti ova žena?</a:t>
            </a:r>
          </a:p>
        </p:txBody>
      </p:sp>
      <p:pic>
        <p:nvPicPr>
          <p:cNvPr id="16" name="Picture 5"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6"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0" name="Picture 2"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029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0292"/>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3" name="Caption_140293"/>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4" name="Caption_14029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5" name="Caption_14029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će sledeće učiniti ova žena?</a:t>
            </a:r>
          </a:p>
        </p:txBody>
      </p:sp>
      <p:pic>
        <p:nvPicPr>
          <p:cNvPr id="18" name="Picture 6" descr="06-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6-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descr="0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7" descr="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2" name="Picture 3" descr="06-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4233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4233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4234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7" name="Caption_14234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8" name="Caption_14234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9" name="Caption_14234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4" descr="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13" descr="06-a"/>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5" name="Picture 3" descr="0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2" descr="0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17" name="Caption_1443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443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44394"/>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0" name="Caption_1443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69</a:t>
            </a:fld>
            <a:endParaRPr lang="de-DE" altLang="de-DE"/>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4" name="Picture 4"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4643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4643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4643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4643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6" name="Picture 5"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4848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4848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4848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48485"/>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48484"/>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8" name="Picture 6" descr="08-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5" descr="0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7" descr="0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8-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15053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5" name="Caption_15053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6" name="Caption_15053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7" name="Caption_15053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4c?</a:t>
            </a:r>
          </a:p>
        </p:txBody>
      </p:sp>
      <p:sp>
        <p:nvSpPr>
          <p:cNvPr id="28" name="Caption_15053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9" name="Caption_15053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0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0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52579"/>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će sledeće učiniti ova žena?</a:t>
            </a:r>
          </a:p>
        </p:txBody>
      </p:sp>
      <p:pic>
        <p:nvPicPr>
          <p:cNvPr id="14"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6"/>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19" name="Caption_18"/>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0" name="Caption_17"/>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1" name="Caption_15462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će sledeće učiniti ova žena?</a:t>
            </a:r>
          </a:p>
        </p:txBody>
      </p:sp>
      <p:pic>
        <p:nvPicPr>
          <p:cNvPr id="16"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5667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2" name="Caption_15667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3" name="Caption_15667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4" name="Caption_156677"/>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5" name="Caption_156676"/>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će sledeće učiniti ova žena?</a:t>
            </a:r>
          </a:p>
        </p:txBody>
      </p:sp>
      <p:pic>
        <p:nvPicPr>
          <p:cNvPr id="18" name="Picture 5" descr="0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09-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0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09-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09-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0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5872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28" name="Caption_15872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5872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0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0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0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solidFill>
                  <a:srgbClr val="000000"/>
                </a:solidFill>
                <a:latin typeface="+mn-lt"/>
                <a:cs typeface="+mn-cs"/>
              </a:rPr>
              <a:t>3</a:t>
            </a:r>
          </a:p>
        </p:txBody>
      </p:sp>
      <p:sp>
        <p:nvSpPr>
          <p:cNvPr id="20" name="Caption_160773"/>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Kakvu nameru ima ovaj dečak?</a:t>
            </a:r>
          </a:p>
        </p:txBody>
      </p:sp>
      <p:pic>
        <p:nvPicPr>
          <p:cNvPr id="14" name="Picture 6"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5" descr="1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4" descr="10-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28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628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628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628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Kakvu nameru ima ovaj dečak?</a:t>
            </a:r>
          </a:p>
        </p:txBody>
      </p:sp>
      <p:pic>
        <p:nvPicPr>
          <p:cNvPr id="16"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7"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5160"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21"/>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648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648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79</a:t>
            </a:fld>
            <a:endParaRPr lang="de-DE" altLang="de-DE"/>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Kakvu nameru ima ovaj dečak?</a:t>
            </a:r>
          </a:p>
        </p:txBody>
      </p:sp>
      <p:pic>
        <p:nvPicPr>
          <p:cNvPr id="18" name="Picture 5" descr="10-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4" descr="1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3" descr="1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1" name="Picture 8" descr="1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7" descr="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6" descr="1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669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669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669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80</a:t>
            </a:fld>
            <a:endParaRPr lang="de-DE" altLang="de-DE"/>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8" descr="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752" y="220370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3" descr="1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68963"/>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4"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101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1013"/>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101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101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6"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7305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7305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8" name="Picture 4" descr="1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7510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7510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7510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77157"/>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4"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7920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79205"/>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79204"/>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79203"/>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6"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125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125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 žena?</a:t>
            </a:r>
          </a:p>
        </p:txBody>
      </p:sp>
      <p:pic>
        <p:nvPicPr>
          <p:cNvPr id="18" name="Picture 4" descr="13-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3-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8329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8329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8330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4a!</a:t>
            </a:r>
          </a:p>
        </p:txBody>
      </p:sp>
      <p:pic>
        <p:nvPicPr>
          <p:cNvPr id="13" name="Picture 4" descr="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85349"/>
          <p:cNvSpPr txBox="1">
            <a:spLocks noChangeArrowheads="1"/>
          </p:cNvSpPr>
          <p:nvPr/>
        </p:nvSpPr>
        <p:spPr bwMode="auto">
          <a:xfrm>
            <a:off x="5864996" y="6328664"/>
            <a:ext cx="431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4"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7" name="Picture 2"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sp>
        <p:nvSpPr>
          <p:cNvPr id="18" name="Caption_18739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19" name="Caption_187397"/>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0" name="Caption_187396"/>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1" name="Caption_187395"/>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2"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90</a:t>
            </a:fld>
            <a:endParaRPr lang="de-DE" altLang="de-DE"/>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6"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3"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20" name="Picture 2"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sp>
        <p:nvSpPr>
          <p:cNvPr id="21" name="Caption_18"/>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2" name="Caption_20"/>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3" name="Caption_19"/>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4" name="Caption_18944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5" name="Caption_18944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6"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Šta namerava ovaj čovek?</a:t>
            </a:r>
          </a:p>
        </p:txBody>
      </p:sp>
      <p:pic>
        <p:nvPicPr>
          <p:cNvPr id="18" name="Picture 4" descr="1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descr="1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5" descr="15-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1" name="Picture 4" descr="1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3" descr="1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3" name="Picture 2" descr="1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sp>
        <p:nvSpPr>
          <p:cNvPr id="24" name="Caption_20"/>
          <p:cNvSpPr txBox="1">
            <a:spLocks noChangeArrowheads="1"/>
          </p:cNvSpPr>
          <p:nvPr/>
        </p:nvSpPr>
        <p:spPr bwMode="auto">
          <a:xfrm>
            <a:off x="9601279" y="6328664"/>
            <a:ext cx="537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4c?</a:t>
            </a:r>
          </a:p>
        </p:txBody>
      </p:sp>
      <p:sp>
        <p:nvSpPr>
          <p:cNvPr id="25" name="Caption_22"/>
          <p:cNvSpPr txBox="1">
            <a:spLocks noChangeArrowheads="1"/>
          </p:cNvSpPr>
          <p:nvPr/>
        </p:nvSpPr>
        <p:spPr bwMode="auto">
          <a:xfrm>
            <a:off x="5800074" y="6328664"/>
            <a:ext cx="56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26" name="Caption_21"/>
          <p:cNvSpPr txBox="1">
            <a:spLocks noChangeArrowheads="1"/>
          </p:cNvSpPr>
          <p:nvPr/>
        </p:nvSpPr>
        <p:spPr bwMode="auto">
          <a:xfrm>
            <a:off x="2017302" y="632866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4a?</a:t>
            </a:r>
          </a:p>
        </p:txBody>
      </p:sp>
      <p:sp>
        <p:nvSpPr>
          <p:cNvPr id="27" name="Caption_19149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28" name="Caption_19149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29" name="Caption_19149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30" name="Text Box 12"/>
          <p:cNvSpPr txBox="1">
            <a:spLocks noChangeArrowheads="1"/>
          </p:cNvSpPr>
          <p:nvPr/>
        </p:nvSpPr>
        <p:spPr bwMode="auto">
          <a:xfrm>
            <a:off x="411480" y="3898797"/>
            <a:ext cx="1133856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en-US" altLang="de-DE" sz="2000">
                <a:solidFill>
                  <a:srgbClr val="333333"/>
                </a:solidFill>
                <a:latin typeface="Calibri Light"/>
              </a:rPr>
              <a:t>Kako se priča nastavlja?</a:t>
            </a:r>
          </a:p>
          <a:p>
            <a:pPr algn="ctr" eaLnBrk="1" hangingPunct="1">
              <a:spcBef>
                <a:spcPts val="1200"/>
              </a:spcBef>
              <a:spcAft>
                <a:spcPts val="0"/>
              </a:spcAft>
              <a:buClrTx/>
              <a:buNone/>
            </a:pPr>
            <a:r>
              <a:rPr lang="en-US" altLang="de-DE" sz="2000">
                <a:solidFill>
                  <a:srgbClr val="333333"/>
                </a:solidFill>
                <a:latin typeface="Calibri Light"/>
              </a:rPr>
              <a:t>Molimo Vas, prodiskutujte o verovatnoći sledećih mogućnosti:</a:t>
            </a:r>
            <a:endParaRPr lang="en-US" altLang="de-DE" sz="2000" i="1"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92</a:t>
            </a:fld>
            <a:endParaRPr lang="de-DE" altLang="de-DE"/>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Tačan odgovor je 4b!</a:t>
            </a:r>
          </a:p>
        </p:txBody>
      </p:sp>
      <p:pic>
        <p:nvPicPr>
          <p:cNvPr id="13" name="Picture 4" descr="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4" name="Picture 3" descr="1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2" descr="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6" name="Picture 5" descr="15-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1</a:t>
            </a:r>
          </a:p>
        </p:txBody>
      </p:sp>
      <p:sp>
        <p:nvSpPr>
          <p:cNvPr id="18" name="Caption_1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2</a:t>
            </a:r>
          </a:p>
        </p:txBody>
      </p:sp>
      <p:sp>
        <p:nvSpPr>
          <p:cNvPr id="19" name="Caption_1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3</a:t>
            </a:r>
          </a:p>
        </p:txBody>
      </p:sp>
      <p:sp>
        <p:nvSpPr>
          <p:cNvPr id="20" name="Caption_193541"/>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solidFill>
                  <a:srgbClr val="000000"/>
                </a:solidFill>
                <a:latin typeface="+mn-lt"/>
                <a:cs typeface="+mn-cs"/>
              </a:rPr>
              <a:t>4b</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7A0D8CBE-1AEE-4F46-BC3B-41ABE55ACE7E}" type="slidenum">
              <a:rPr lang="de-DE" altLang="de-DE" smtClean="0"/>
              <a:pPr/>
              <a:t>93</a:t>
            </a:fld>
            <a:endParaRPr lang="de-DE" altLang="de-DE"/>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Sažetak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Da bi se zaključivalo o nekoj osobi, potrebno je da je dobro poznajemo ili da smo je pažljivo posmatrali.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94</a:t>
            </a:fld>
            <a:endParaRPr lang="de-DE" altLang="de-DE"/>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Sažetak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Da bi se zaključivalo o nekoj osobi, potrebno je da je dobro poznajemo ili da smo je pažljivo posmatrali.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Za procenu</a:t>
            </a:r>
            <a:r>
              <a:rPr lang="en-US" altLang="de-DE" sz="2400" dirty="0">
                <a:solidFill>
                  <a:srgbClr val="333333"/>
                </a:solidFill>
              </a:rPr>
              <a:t> </a:t>
            </a:r>
            <a:r>
              <a:rPr lang="hr-HR" altLang="de-DE" sz="2400" dirty="0">
                <a:solidFill>
                  <a:srgbClr val="333333"/>
                </a:solidFill>
              </a:rPr>
              <a:t>složenih situacija, kao što su ove upravo</a:t>
            </a:r>
            <a:r>
              <a:rPr lang="en-US" altLang="de-DE" sz="2400" dirty="0">
                <a:solidFill>
                  <a:srgbClr val="333333"/>
                </a:solidFill>
              </a:rPr>
              <a:t> </a:t>
            </a:r>
            <a:r>
              <a:rPr lang="hr-HR" altLang="de-DE" sz="2400" dirty="0">
                <a:solidFill>
                  <a:srgbClr val="333333"/>
                </a:solidFill>
              </a:rPr>
              <a:t>prikazane</a:t>
            </a:r>
            <a:r>
              <a:rPr lang="en-US" altLang="de-DE" sz="2400" dirty="0">
                <a:solidFill>
                  <a:srgbClr val="333333"/>
                </a:solidFill>
              </a:rPr>
              <a:t>, </a:t>
            </a:r>
            <a:r>
              <a:rPr lang="hr-HR" altLang="de-DE" sz="2400" dirty="0">
                <a:solidFill>
                  <a:srgbClr val="333333"/>
                </a:solidFill>
              </a:rPr>
              <a:t>važno je uzeti u obzir sve raspoložive </a:t>
            </a:r>
            <a:r>
              <a:rPr lang="hr-HR" altLang="de-DE" sz="2400">
                <a:solidFill>
                  <a:srgbClr val="333333"/>
                </a:solidFill>
              </a:rPr>
              <a:t>informacije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95</a:t>
            </a:fld>
            <a:endParaRPr lang="de-DE" altLang="de-DE"/>
          </a:p>
        </p:txBody>
      </p:sp>
    </p:spTree>
    <p:extLst>
      <p:ext uri="{BB962C8B-B14F-4D97-AF65-F5344CB8AC3E}">
        <p14:creationId xmlns:p14="http://schemas.microsoft.com/office/powerpoint/2010/main" val="369584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Sažetak</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Da bi se zaključivalo o nekoj osobi, potrebno je da je dobro poznajemo ili da smo je pažljivo posmatrali.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Za procenu</a:t>
            </a:r>
            <a:r>
              <a:rPr lang="en-US" altLang="de-DE" sz="2400" dirty="0">
                <a:solidFill>
                  <a:srgbClr val="333333"/>
                </a:solidFill>
              </a:rPr>
              <a:t> </a:t>
            </a:r>
            <a:r>
              <a:rPr lang="hr-HR" altLang="de-DE" sz="2400" dirty="0">
                <a:solidFill>
                  <a:srgbClr val="333333"/>
                </a:solidFill>
              </a:rPr>
              <a:t>složenih situacija, kao što su ove upravo</a:t>
            </a:r>
            <a:r>
              <a:rPr lang="en-US" altLang="de-DE" sz="2400" dirty="0">
                <a:solidFill>
                  <a:srgbClr val="333333"/>
                </a:solidFill>
              </a:rPr>
              <a:t> </a:t>
            </a:r>
            <a:r>
              <a:rPr lang="hr-HR" altLang="de-DE" sz="2400" dirty="0">
                <a:solidFill>
                  <a:srgbClr val="333333"/>
                </a:solidFill>
              </a:rPr>
              <a:t>prikazane</a:t>
            </a:r>
            <a:r>
              <a:rPr lang="en-US" altLang="de-DE" sz="2400" dirty="0">
                <a:solidFill>
                  <a:srgbClr val="333333"/>
                </a:solidFill>
              </a:rPr>
              <a:t>, </a:t>
            </a:r>
            <a:r>
              <a:rPr lang="hr-HR" altLang="de-DE" sz="2400" dirty="0">
                <a:solidFill>
                  <a:srgbClr val="333333"/>
                </a:solidFill>
              </a:rPr>
              <a:t>važno je uzeti u obzir sve raspoložive informacije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Što se više informacija uzme u obzir</a:t>
            </a:r>
            <a:r>
              <a:rPr lang="en-US" altLang="de-DE" sz="2400" dirty="0">
                <a:solidFill>
                  <a:srgbClr val="333333"/>
                </a:solidFill>
              </a:rPr>
              <a:t>,</a:t>
            </a:r>
            <a:r>
              <a:rPr lang="sr-Latn-CS" altLang="de-DE" sz="2400" dirty="0">
                <a:solidFill>
                  <a:srgbClr val="333333"/>
                </a:solidFill>
              </a:rPr>
              <a:t> utoliko je</a:t>
            </a:r>
            <a:r>
              <a:rPr lang="en-US" altLang="de-DE" sz="2400" dirty="0">
                <a:solidFill>
                  <a:srgbClr val="333333"/>
                </a:solidFill>
              </a:rPr>
              <a:t> </a:t>
            </a:r>
            <a:r>
              <a:rPr lang="hr-HR" altLang="de-DE" sz="2400" dirty="0">
                <a:solidFill>
                  <a:srgbClr val="333333"/>
                </a:solidFill>
              </a:rPr>
              <a:t>verovatnija ispravna </a:t>
            </a:r>
            <a:r>
              <a:rPr lang="sr-Latn-CS" altLang="de-DE" sz="2400" dirty="0">
                <a:solidFill>
                  <a:srgbClr val="333333"/>
                </a:solidFill>
              </a:rPr>
              <a:t>procena</a:t>
            </a:r>
            <a:r>
              <a:rPr lang="hr-HR"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96</a:t>
            </a:fld>
            <a:endParaRPr lang="de-DE" altLang="de-DE"/>
          </a:p>
        </p:txBody>
      </p:sp>
    </p:spTree>
    <p:extLst>
      <p:ext uri="{BB962C8B-B14F-4D97-AF65-F5344CB8AC3E}">
        <p14:creationId xmlns:p14="http://schemas.microsoft.com/office/powerpoint/2010/main" val="6505687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solidFill>
                  <a:srgbClr val="004992"/>
                </a:solidFill>
                <a:latin typeface="+mn-lt"/>
                <a:ea typeface="+mn-ea"/>
                <a:cs typeface="+mn-cs"/>
              </a:rPr>
              <a:t>Zadatak 4</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hr-HR" altLang="de-DE" sz="2400" dirty="0">
                <a:solidFill>
                  <a:srgbClr val="333333"/>
                </a:solidFill>
              </a:rPr>
              <a:t>Biće Vam prikazane priče u slici.</a:t>
            </a:r>
            <a:endParaRPr lang="en-US"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Ovaj put slike se pojavljuju u svom pravom redosledu.</a:t>
            </a:r>
          </a:p>
          <a:p>
            <a:pPr marL="342900" lvl="0" indent="-342900" defTabSz="914400" fontAlgn="base">
              <a:buClr>
                <a:srgbClr val="333333"/>
              </a:buClr>
              <a:buFont typeface="WingDings"/>
              <a:buChar char=""/>
            </a:pPr>
            <a:r>
              <a:rPr lang="hr-HR" altLang="de-DE" sz="2400" dirty="0">
                <a:solidFill>
                  <a:srgbClr val="333333"/>
                </a:solidFill>
              </a:rPr>
              <a:t>Vaš zadatak je da pogodite kako se priča završava.</a:t>
            </a:r>
            <a:endParaRPr lang="en-US" altLang="de-DE" sz="2400" dirty="0">
              <a:solidFill>
                <a:srgbClr val="333333"/>
              </a:solidFill>
            </a:endParaRPr>
          </a:p>
          <a:p>
            <a:pPr marL="342900" lvl="0" indent="-342900" defTabSz="914400" fontAlgn="base">
              <a:buClr>
                <a:srgbClr val="333333"/>
              </a:buClr>
              <a:buFont typeface="WingDings"/>
              <a:buChar char=""/>
            </a:pPr>
            <a:r>
              <a:rPr lang="sr-Latn-CS" altLang="de-DE" sz="2400" dirty="0">
                <a:solidFill>
                  <a:srgbClr val="333333"/>
                </a:solidFill>
              </a:rPr>
              <a:t>Nude Vam se tri odgovora. Molimo Vas da se izjasnite koji je ishod priče najverovatniji.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97</a:t>
            </a:fld>
            <a:endParaRPr lang="de-DE" altLang="de-DE"/>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Šta su naumila ova dva momka?</a:t>
            </a:r>
            <a:endParaRPr lang="de-DE" altLang="de-DE" sz="3600">
              <a:latin typeface="+mn-lt"/>
              <a:ea typeface="+mn-ea"/>
              <a:cs typeface="+mn-cs"/>
            </a:endParaRPr>
          </a:p>
        </p:txBody>
      </p:sp>
      <p:sp>
        <p:nvSpPr>
          <p:cNvPr id="102404"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Da pozovu trećeg momka da igra fudbal sa njima?</a:t>
            </a:r>
            <a:endParaRPr lang="en-CA"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latin typeface="+mn-lt"/>
                <a:cs typeface="+mn-cs"/>
              </a:rPr>
              <a:t>Da nasamare trećeg momka</a:t>
            </a:r>
            <a:r>
              <a:rPr lang="hr-HR" altLang="de-DE" sz="2400" dirty="0">
                <a:latin typeface="+mn-lt"/>
                <a:cs typeface="+mn-cs"/>
              </a:rPr>
              <a:t>?</a:t>
            </a:r>
            <a:endParaRPr lang="en-CA"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latin typeface="+mn-lt"/>
                <a:cs typeface="+mn-cs"/>
              </a:rPr>
              <a:t>Da </a:t>
            </a:r>
            <a:r>
              <a:rPr lang="hr-HR" altLang="de-DE" sz="2400" dirty="0">
                <a:latin typeface="+mn-lt"/>
                <a:cs typeface="+mn-cs"/>
              </a:rPr>
              <a:t>poznatog fudbalera zamole za autogram?</a:t>
            </a:r>
            <a:endParaRPr lang="en-US" altLang="de-DE" sz="2400" dirty="0">
              <a:latin typeface="+mn-lt"/>
              <a:cs typeface="+mn-cs"/>
            </a:endParaRPr>
          </a:p>
        </p:txBody>
      </p:sp>
      <p:pic>
        <p:nvPicPr>
          <p:cNvPr id="8"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121131" y="2203704"/>
            <a:ext cx="2249979" cy="1828800"/>
          </a:xfrm>
          <a:prstGeom prst="rect">
            <a:avLst/>
          </a:prstGeom>
          <a:noFill/>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98</a:t>
            </a:fld>
            <a:endParaRPr lang="de-DE" altLang="de-DE"/>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Šta su naumila ova dva momka?</a:t>
            </a:r>
            <a:endParaRPr lang="de-DE" altLang="de-DE" sz="3600">
              <a:latin typeface="+mn-lt"/>
              <a:ea typeface="+mn-ea"/>
              <a:cs typeface="+mn-cs"/>
            </a:endParaRPr>
          </a:p>
        </p:txBody>
      </p:sp>
      <p:sp>
        <p:nvSpPr>
          <p:cNvPr id="10342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momka da igra fudbal sa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Da nasamare trećeg momka</a:t>
            </a:r>
            <a:r>
              <a:rPr lang="hr-HR"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Da </a:t>
            </a:r>
            <a:r>
              <a:rPr lang="hr-HR" altLang="de-DE" sz="2400" dirty="0">
                <a:solidFill>
                  <a:srgbClr val="333333"/>
                </a:solidFill>
                <a:latin typeface="+mn-lt"/>
                <a:cs typeface="+mn-cs"/>
              </a:rPr>
              <a:t>poznatog fudbalera zamole za autogram?</a:t>
            </a:r>
            <a:endParaRPr lang="en-US" altLang="de-DE" sz="2400" dirty="0">
              <a:solidFill>
                <a:srgbClr val="333333"/>
              </a:solidFill>
              <a:latin typeface="+mn-lt"/>
              <a:cs typeface="+mn-cs"/>
            </a:endParaRPr>
          </a:p>
        </p:txBody>
      </p:sp>
      <p:pic>
        <p:nvPicPr>
          <p:cNvPr id="10"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1" name="Picture 3" descr="Geschichte 3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99</a:t>
            </a:fld>
            <a:endParaRPr lang="de-DE" altLang="de-DE"/>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Šta su naumila ova dva momka?</a:t>
            </a:r>
            <a:endParaRPr lang="de-DE" altLang="de-DE" sz="3600">
              <a:latin typeface="+mn-lt"/>
              <a:ea typeface="+mn-ea"/>
              <a:cs typeface="+mn-cs"/>
            </a:endParaRPr>
          </a:p>
        </p:txBody>
      </p:sp>
      <p:sp>
        <p:nvSpPr>
          <p:cNvPr id="104453"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momka da igra fudbal sa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Da nasamare trećeg momka</a:t>
            </a:r>
            <a:r>
              <a:rPr lang="hr-HR"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Da </a:t>
            </a:r>
            <a:r>
              <a:rPr lang="hr-HR" altLang="de-DE" sz="2400" dirty="0">
                <a:solidFill>
                  <a:srgbClr val="333333"/>
                </a:solidFill>
                <a:latin typeface="+mn-lt"/>
                <a:cs typeface="+mn-cs"/>
              </a:rPr>
              <a:t>poznatog fudbalera zamole za autogram?</a:t>
            </a:r>
            <a:endParaRPr lang="en-US" altLang="de-DE" sz="2400" dirty="0">
              <a:solidFill>
                <a:srgbClr val="333333"/>
              </a:solidFill>
              <a:latin typeface="+mn-lt"/>
              <a:cs typeface="+mn-cs"/>
            </a:endParaRPr>
          </a:p>
        </p:txBody>
      </p:sp>
      <p:pic>
        <p:nvPicPr>
          <p:cNvPr id="12" name="Picture 2" descr="Geschichte 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3" name="Picture 4"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065713" y="4329684"/>
            <a:ext cx="2360815" cy="1828800"/>
          </a:xfrm>
          <a:prstGeom prst="rect">
            <a:avLst/>
          </a:prstGeom>
          <a:noFill/>
        </p:spPr>
      </p:pic>
      <p:pic>
        <p:nvPicPr>
          <p:cNvPr id="14" name="Picture 3"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100</a:t>
            </a:fld>
            <a:endParaRPr lang="de-DE" altLang="de-DE"/>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Šta su naumila ova dva momka?</a:t>
            </a:r>
            <a:endParaRPr lang="de-DE" altLang="de-DE" sz="3600">
              <a:latin typeface="+mn-lt"/>
              <a:ea typeface="+mn-ea"/>
              <a:cs typeface="+mn-cs"/>
            </a:endParaRPr>
          </a:p>
        </p:txBody>
      </p:sp>
      <p:sp>
        <p:nvSpPr>
          <p:cNvPr id="105478"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momka da igra fudbal sa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Da nasamare trećeg momka</a:t>
            </a:r>
            <a:r>
              <a:rPr lang="hr-HR" altLang="de-DE" sz="2400" dirty="0">
                <a:solidFill>
                  <a:srgbClr val="333333"/>
                </a:solidFill>
                <a:latin typeface="+mn-lt"/>
                <a:cs typeface="+mn-cs"/>
              </a:rPr>
              <a:t>?</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Da </a:t>
            </a:r>
            <a:r>
              <a:rPr lang="hr-HR" altLang="de-DE" sz="2400" dirty="0">
                <a:solidFill>
                  <a:srgbClr val="333333"/>
                </a:solidFill>
                <a:latin typeface="+mn-lt"/>
                <a:cs typeface="+mn-cs"/>
              </a:rPr>
              <a:t>poznatog fudbalera zamole za autogram?</a:t>
            </a:r>
            <a:endParaRPr lang="en-US" altLang="de-DE" sz="2400" dirty="0">
              <a:solidFill>
                <a:srgbClr val="333333"/>
              </a:solidFill>
              <a:latin typeface="+mn-lt"/>
              <a:cs typeface="+mn-cs"/>
            </a:endParaRPr>
          </a:p>
        </p:txBody>
      </p:sp>
      <p:pic>
        <p:nvPicPr>
          <p:cNvPr id="14" name="Picture 5"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3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pic>
        <p:nvPicPr>
          <p:cNvPr id="16" name="Picture 4" descr="Geschichte 3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656705" y="4329684"/>
            <a:ext cx="2360815" cy="1828800"/>
          </a:xfrm>
          <a:prstGeom prst="rect">
            <a:avLst/>
          </a:prstGeom>
          <a:noFill/>
        </p:spPr>
      </p:pic>
      <p:pic>
        <p:nvPicPr>
          <p:cNvPr id="17" name="Picture 3" descr="Geschichte 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474720" y="2203704"/>
            <a:ext cx="2527069" cy="1828800"/>
          </a:xfrm>
          <a:prstGeom prst="rect">
            <a:avLst/>
          </a:prstGeom>
          <a:noFill/>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3"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altLang="de-DE" sz="3600">
                <a:latin typeface="+mn-lt"/>
                <a:ea typeface="+mn-ea"/>
                <a:cs typeface="+mn-cs"/>
              </a:rPr>
              <a:t>Šta su naumila ova dva momka?</a:t>
            </a:r>
            <a:endParaRPr lang="de-DE" altLang="de-DE" sz="3600">
              <a:latin typeface="+mn-lt"/>
              <a:ea typeface="+mn-ea"/>
              <a:cs typeface="+mn-cs"/>
            </a:endParaRPr>
          </a:p>
        </p:txBody>
      </p:sp>
      <p:sp>
        <p:nvSpPr>
          <p:cNvPr id="106502"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Da pozovu trećeg momka da igra fudbal sa njima?</a:t>
            </a:r>
            <a:endParaRPr lang="en-CA"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sr-Latn-CS" altLang="de-DE" sz="2400" dirty="0">
                <a:solidFill>
                  <a:srgbClr val="004992"/>
                </a:solidFill>
                <a:latin typeface="+mn-lt"/>
                <a:cs typeface="+mn-cs"/>
              </a:rPr>
              <a:t>Da nasamare trećeg momka</a:t>
            </a:r>
            <a:r>
              <a:rPr lang="hr-HR" altLang="de-DE" sz="2400" dirty="0">
                <a:solidFill>
                  <a:srgbClr val="004992"/>
                </a:solidFill>
                <a:latin typeface="+mn-lt"/>
                <a:cs typeface="+mn-cs"/>
              </a:rPr>
              <a:t>?</a:t>
            </a:r>
            <a:endParaRPr lang="en-CA"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Da </a:t>
            </a:r>
            <a:r>
              <a:rPr lang="hr-HR" altLang="de-DE" sz="2400" dirty="0">
                <a:solidFill>
                  <a:srgbClr val="333333"/>
                </a:solidFill>
                <a:latin typeface="+mn-lt"/>
                <a:cs typeface="+mn-cs"/>
              </a:rPr>
              <a:t>poznatog fudbalera zamole za autogram?</a:t>
            </a:r>
            <a:endParaRPr lang="en-US" altLang="de-DE" sz="2400" dirty="0">
              <a:solidFill>
                <a:srgbClr val="333333"/>
              </a:solidFill>
              <a:latin typeface="+mn-lt"/>
              <a:cs typeface="+mn-cs"/>
            </a:endParaRPr>
          </a:p>
        </p:txBody>
      </p:sp>
      <p:pic>
        <p:nvPicPr>
          <p:cNvPr id="14" name="Picture 7" descr="Geschichte 3d"/>
          <p:cNvPicPr>
            <a:picLocks noChangeAspect="1" noChangeArrowheads="1"/>
          </p:cNvPicPr>
          <p:nvPr/>
        </p:nvPicPr>
        <p:blipFill>
          <a:blip r:embed="rId3" cstate="print">
            <a:extLst>
              <a:ext uri="{28A0092B-C50C-407E-A947-70E740481C1C}">
                <a14:useLocalDpi xmlns:a14="http://schemas.microsoft.com/office/drawing/2010/main" val="0"/>
              </a:ext>
            </a:extLst>
          </a:blip>
          <a:srcRect t="4556"/>
          <a:stretch>
            <a:fillRect/>
          </a:stretch>
        </p:blipFill>
        <p:spPr bwMode="auto">
          <a:xfrm>
            <a:off x="3474720" y="4329684"/>
            <a:ext cx="259725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3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05" y="4329684"/>
            <a:ext cx="236081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3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52706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3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13113" y="2203704"/>
            <a:ext cx="2704407" cy="1828800"/>
          </a:xfrm>
          <a:prstGeom prst="rect">
            <a:avLst/>
          </a:prstGeom>
          <a:noFill/>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da pobegnu.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Treniraju.</a:t>
            </a:r>
            <a:endParaRPr lang="en-US" altLang="de-DE" sz="2400" dirty="0">
              <a:solidFill>
                <a:srgbClr val="333333"/>
              </a:solidFill>
              <a:latin typeface="+mn-lt"/>
              <a:cs typeface="+mn-cs"/>
            </a:endParaRPr>
          </a:p>
        </p:txBody>
      </p:sp>
      <p:sp>
        <p:nvSpPr>
          <p:cNvPr id="107525"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rade ljudi na slici?</a:t>
            </a:r>
            <a:endParaRPr lang="de-DE" altLang="de-DE" sz="3600">
              <a:latin typeface="+mn-lt"/>
              <a:ea typeface="+mn-ea"/>
              <a:cs typeface="+mn-cs"/>
            </a:endParaRPr>
          </a:p>
        </p:txBody>
      </p:sp>
      <p:pic>
        <p:nvPicPr>
          <p:cNvPr id="8" name="Picture 2" descr="Geschichte 4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6940"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Plešu na mesečini.</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Pokušavaju da pobegnu.</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Treniraju.</a:t>
            </a:r>
            <a:endParaRPr lang="en-US" altLang="de-DE" sz="2400" dirty="0">
              <a:latin typeface="+mn-lt"/>
              <a:cs typeface="+mn-cs"/>
            </a:endParaRPr>
          </a:p>
        </p:txBody>
      </p:sp>
      <p:sp>
        <p:nvSpPr>
          <p:cNvPr id="10855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rade ljudi na slici?</a:t>
            </a:r>
            <a:endParaRPr lang="de-DE" altLang="de-DE" sz="3600">
              <a:latin typeface="+mn-lt"/>
              <a:ea typeface="+mn-ea"/>
              <a:cs typeface="+mn-cs"/>
            </a:endParaRPr>
          </a:p>
        </p:txBody>
      </p:sp>
      <p:pic>
        <p:nvPicPr>
          <p:cNvPr id="10"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4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rade ljudi na slici?</a:t>
            </a:r>
            <a:endParaRPr lang="de-DE" altLang="de-DE" sz="3600">
              <a:latin typeface="+mn-lt"/>
              <a:ea typeface="+mn-ea"/>
              <a:cs typeface="+mn-cs"/>
            </a:endParaRPr>
          </a:p>
        </p:txBody>
      </p:sp>
      <p:pic>
        <p:nvPicPr>
          <p:cNvPr id="12" name="Picture 7" descr="Geschichte 4b"/>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940"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4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Plešu na mesečini.</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Pokušavaju da pobegnu.</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Treniraju.</a:t>
            </a:r>
            <a:endParaRPr lang="en-US" altLang="de-DE" sz="2400" dirty="0">
              <a:latin typeface="+mn-lt"/>
              <a:cs typeface="+mn-cs"/>
            </a:endParaRPr>
          </a:p>
        </p:txBody>
      </p:sp>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Pokušavaju da pobegnu.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Treniraju.</a:t>
            </a:r>
            <a:endParaRPr lang="en-US" altLang="de-DE" sz="2400" dirty="0">
              <a:solidFill>
                <a:srgbClr val="333333"/>
              </a:solidFill>
              <a:latin typeface="+mn-lt"/>
              <a:cs typeface="+mn-cs"/>
            </a:endParaRPr>
          </a:p>
        </p:txBody>
      </p:sp>
      <p:sp>
        <p:nvSpPr>
          <p:cNvPr id="11060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rade ljudi na slici?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Plešu na mesečini.</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Pokušavaju da pobegnu.</a:t>
            </a:r>
            <a:endParaRPr lang="en-US" altLang="de-DE" sz="2400" dirty="0">
              <a:solidFill>
                <a:srgbClr val="004992"/>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Treniraju.</a:t>
            </a:r>
            <a:endParaRPr lang="en-US" altLang="de-DE" sz="2400" dirty="0">
              <a:solidFill>
                <a:srgbClr val="333333"/>
              </a:solidFill>
              <a:latin typeface="+mn-lt"/>
              <a:cs typeface="+mn-cs"/>
            </a:endParaRPr>
          </a:p>
        </p:txBody>
      </p:sp>
      <p:sp>
        <p:nvSpPr>
          <p:cNvPr id="11162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rade ljudi na slici?</a:t>
            </a:r>
            <a:endParaRPr lang="de-DE" altLang="de-DE" sz="3600">
              <a:latin typeface="+mn-lt"/>
              <a:ea typeface="+mn-ea"/>
              <a:cs typeface="+mn-cs"/>
            </a:endParaRPr>
          </a:p>
        </p:txBody>
      </p:sp>
      <p:pic>
        <p:nvPicPr>
          <p:cNvPr id="14" name="Picture 5" descr="Geschichte 4d"/>
          <p:cNvPicPr>
            <a:picLocks noChangeAspect="1" noChangeArrowheads="1"/>
          </p:cNvPicPr>
          <p:nvPr/>
        </p:nvPicPr>
        <p:blipFill>
          <a:blip r:embed="rId3" cstate="print">
            <a:extLst>
              <a:ext uri="{28A0092B-C50C-407E-A947-70E740481C1C}">
                <a14:useLocalDpi xmlns:a14="http://schemas.microsoft.com/office/drawing/2010/main" val="0"/>
              </a:ext>
            </a:extLst>
          </a:blip>
          <a:srcRect l="873"/>
          <a:stretch>
            <a:fillRect/>
          </a:stretch>
        </p:blipFill>
        <p:spPr bwMode="auto">
          <a:xfrm>
            <a:off x="3474720" y="4329684"/>
            <a:ext cx="274891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4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159" y="432968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4b"/>
          <p:cNvPicPr>
            <a:picLocks noChangeAspect="1" noChangeArrowheads="1"/>
          </p:cNvPicPr>
          <p:nvPr/>
        </p:nvPicPr>
        <p:blipFill>
          <a:blip r:embed="rId5" cstate="print">
            <a:extLst>
              <a:ext uri="{28A0092B-C50C-407E-A947-70E740481C1C}">
                <a14:useLocalDpi xmlns:a14="http://schemas.microsoft.com/office/drawing/2010/main" val="0"/>
              </a:ext>
            </a:extLst>
          </a:blip>
          <a:srcRect l="873"/>
          <a:stretch>
            <a:fillRect/>
          </a:stretch>
        </p:blipFill>
        <p:spPr bwMode="auto">
          <a:xfrm>
            <a:off x="3474720" y="2203704"/>
            <a:ext cx="278352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4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159" y="2203704"/>
            <a:ext cx="2678361"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Raduje</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 za druga.</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uplaši svoju sestru.</a:t>
            </a:r>
            <a:endParaRPr lang="en-US" altLang="de-DE" sz="2400" dirty="0">
              <a:solidFill>
                <a:srgbClr val="333333"/>
              </a:solidFill>
              <a:latin typeface="+mn-lt"/>
              <a:cs typeface="+mn-cs"/>
            </a:endParaRPr>
          </a:p>
        </p:txBody>
      </p:sp>
      <p:sp>
        <p:nvSpPr>
          <p:cNvPr id="11264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radi dečak na slici?</a:t>
            </a:r>
            <a:endParaRPr lang="de-DE" altLang="de-DE" sz="3600">
              <a:latin typeface="+mn-lt"/>
              <a:ea typeface="+mn-ea"/>
              <a:cs typeface="+mn-cs"/>
            </a:endParaRPr>
          </a:p>
        </p:txBody>
      </p:sp>
      <p:pic>
        <p:nvPicPr>
          <p:cNvPr id="8" name="Picture 2" descr="Geschichte 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8864"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latin typeface="+mn-lt"/>
                <a:cs typeface="+mn-cs"/>
              </a:rPr>
              <a:t>Raduje</a:t>
            </a:r>
            <a:r>
              <a:rPr lang="hr-HR" altLang="de-DE" sz="2400" dirty="0">
                <a:latin typeface="+mn-lt"/>
                <a:cs typeface="+mn-cs"/>
              </a:rPr>
              <a:t> se rođendanskom poklonu.</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Pakuje poklon za druga.</a:t>
            </a:r>
            <a:endParaRPr lang="en-US" altLang="de-DE" sz="2400" dirty="0">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latin typeface="+mn-lt"/>
                <a:cs typeface="+mn-cs"/>
              </a:rPr>
              <a:t>Pokušava da uplaši svoju sestru.</a:t>
            </a:r>
            <a:endParaRPr lang="en-US" altLang="de-DE" sz="2400" dirty="0">
              <a:latin typeface="+mn-lt"/>
              <a:cs typeface="+mn-cs"/>
            </a:endParaRPr>
          </a:p>
        </p:txBody>
      </p:sp>
      <p:sp>
        <p:nvSpPr>
          <p:cNvPr id="11367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radi dečak na slici?</a:t>
            </a:r>
            <a:endParaRPr lang="de-DE" altLang="de-DE" sz="3600">
              <a:latin typeface="+mn-lt"/>
              <a:ea typeface="+mn-ea"/>
              <a:cs typeface="+mn-cs"/>
            </a:endParaRPr>
          </a:p>
        </p:txBody>
      </p:sp>
      <p:pic>
        <p:nvPicPr>
          <p:cNvPr id="10" name="Picture 3" descr="Geschichte 5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Geschichte 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Raduje</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 za druga.</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uplaši svoju sestru.</a:t>
            </a:r>
            <a:endParaRPr lang="en-US" altLang="de-DE" sz="2400" dirty="0">
              <a:solidFill>
                <a:srgbClr val="333333"/>
              </a:solidFill>
              <a:latin typeface="+mn-lt"/>
              <a:cs typeface="+mn-cs"/>
            </a:endParaRPr>
          </a:p>
        </p:txBody>
      </p:sp>
      <p:sp>
        <p:nvSpPr>
          <p:cNvPr id="11469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radi dečak na slici?</a:t>
            </a:r>
            <a:endParaRPr lang="de-DE" altLang="de-DE" sz="3600">
              <a:latin typeface="+mn-lt"/>
              <a:ea typeface="+mn-ea"/>
              <a:cs typeface="+mn-cs"/>
            </a:endParaRPr>
          </a:p>
        </p:txBody>
      </p:sp>
      <p:pic>
        <p:nvPicPr>
          <p:cNvPr id="12" name="Picture 4" descr="Geschichte 5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761" y="4329684"/>
            <a:ext cx="275871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5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Geschichte 5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9"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Raduje</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 za druga.</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Pokušava da uplaši svoju sestru.</a:t>
            </a:r>
            <a:endParaRPr lang="en-US" altLang="de-DE" sz="2400" dirty="0">
              <a:solidFill>
                <a:srgbClr val="333333"/>
              </a:solidFill>
              <a:latin typeface="+mn-lt"/>
              <a:cs typeface="+mn-cs"/>
            </a:endParaRPr>
          </a:p>
        </p:txBody>
      </p:sp>
      <p:sp>
        <p:nvSpPr>
          <p:cNvPr id="115720"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a:latin typeface="+mn-lt"/>
                <a:ea typeface="+mn-ea"/>
                <a:cs typeface="+mn-cs"/>
              </a:rPr>
              <a:t>Šta radi dečak na slici?</a:t>
            </a:r>
            <a:endParaRPr lang="de-DE" altLang="de-DE" sz="3600">
              <a:latin typeface="+mn-lt"/>
              <a:ea typeface="+mn-ea"/>
              <a:cs typeface="+mn-cs"/>
            </a:endParaRPr>
          </a:p>
        </p:txBody>
      </p:sp>
      <p:pic>
        <p:nvPicPr>
          <p:cNvPr id="14" name="Picture 5"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3" name="Rectangle 5"/>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sr-Latn-CS" altLang="de-DE" sz="2400" dirty="0">
                <a:solidFill>
                  <a:srgbClr val="333333"/>
                </a:solidFill>
                <a:latin typeface="+mn-lt"/>
                <a:cs typeface="+mn-cs"/>
              </a:rPr>
              <a:t>Raduje</a:t>
            </a:r>
            <a:r>
              <a:rPr lang="hr-HR" altLang="de-DE" sz="2400" dirty="0">
                <a:solidFill>
                  <a:srgbClr val="333333"/>
                </a:solidFill>
                <a:latin typeface="+mn-lt"/>
                <a:cs typeface="+mn-cs"/>
              </a:rPr>
              <a:t> se rođendanskom poklonu.</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333333"/>
              </a:buClr>
              <a:buFont typeface="WingDings"/>
              <a:buAutoNum type="alphaUcPeriod"/>
            </a:pPr>
            <a:r>
              <a:rPr lang="hr-HR" altLang="de-DE" sz="2400" dirty="0">
                <a:solidFill>
                  <a:srgbClr val="333333"/>
                </a:solidFill>
                <a:latin typeface="+mn-lt"/>
                <a:cs typeface="+mn-cs"/>
              </a:rPr>
              <a:t>Pakuje poklon za druga.</a:t>
            </a:r>
            <a:endParaRPr lang="en-US" altLang="de-DE" sz="2400" dirty="0">
              <a:solidFill>
                <a:srgbClr val="333333"/>
              </a:solidFill>
              <a:latin typeface="+mn-lt"/>
              <a:cs typeface="+mn-cs"/>
            </a:endParaRPr>
          </a:p>
          <a:p>
            <a:pPr marL="457200" indent="-457200" eaLnBrk="1" hangingPunct="1">
              <a:lnSpc>
                <a:spcPct val="105000"/>
              </a:lnSpc>
              <a:spcBef>
                <a:spcPts val="1999"/>
              </a:spcBef>
              <a:spcAft>
                <a:spcPts val="0"/>
              </a:spcAft>
              <a:buClr>
                <a:srgbClr val="004992"/>
              </a:buClr>
              <a:buFont typeface="WingDings"/>
              <a:buAutoNum type="alphaUcPeriod"/>
            </a:pPr>
            <a:r>
              <a:rPr lang="hr-HR" altLang="de-DE" sz="2400" dirty="0">
                <a:solidFill>
                  <a:srgbClr val="004992"/>
                </a:solidFill>
                <a:latin typeface="+mn-lt"/>
                <a:cs typeface="+mn-cs"/>
              </a:rPr>
              <a:t>Pokušava da uplaši svoju sestru.</a:t>
            </a:r>
            <a:endParaRPr lang="en-US" altLang="de-DE" sz="2400" dirty="0">
              <a:solidFill>
                <a:srgbClr val="004992"/>
              </a:solidFill>
              <a:latin typeface="+mn-lt"/>
              <a:cs typeface="+mn-cs"/>
            </a:endParaRPr>
          </a:p>
        </p:txBody>
      </p:sp>
      <p:sp>
        <p:nvSpPr>
          <p:cNvPr id="116744"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hr-HR" altLang="de-DE" sz="3600" dirty="0">
                <a:latin typeface="+mn-lt"/>
                <a:ea typeface="+mn-ea"/>
                <a:cs typeface="+mn-cs"/>
              </a:rPr>
              <a:t>Šta radi dečak na slici?</a:t>
            </a:r>
            <a:endParaRPr lang="de-DE" altLang="de-DE" sz="3600" dirty="0">
              <a:latin typeface="+mn-lt"/>
              <a:ea typeface="+mn-ea"/>
              <a:cs typeface="+mn-cs"/>
            </a:endParaRPr>
          </a:p>
        </p:txBody>
      </p:sp>
      <p:pic>
        <p:nvPicPr>
          <p:cNvPr id="14" name="Picture 8" descr="Geschichte 5d"/>
          <p:cNvPicPr>
            <a:picLocks noChangeAspect="1" noChangeArrowheads="1"/>
          </p:cNvPicPr>
          <p:nvPr/>
        </p:nvPicPr>
        <p:blipFill>
          <a:blip r:embed="rId3" cstate="print">
            <a:extLst>
              <a:ext uri="{28A0092B-C50C-407E-A947-70E740481C1C}">
                <a14:useLocalDpi xmlns:a14="http://schemas.microsoft.com/office/drawing/2010/main" val="0"/>
              </a:ext>
            </a:extLst>
          </a:blip>
          <a:srcRect l="775" t="3851"/>
          <a:stretch>
            <a:fillRect/>
          </a:stretch>
        </p:blipFill>
        <p:spPr bwMode="auto">
          <a:xfrm>
            <a:off x="3474720" y="4329684"/>
            <a:ext cx="284884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Geschichte 5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804" y="4329684"/>
            <a:ext cx="2579716"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5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76398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5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008" y="2203704"/>
            <a:ext cx="2774512"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3" name="Slide Number Placeholder 2"/>
          <p:cNvSpPr>
            <a:spLocks noGrp="1"/>
          </p:cNvSpPr>
          <p:nvPr>
            <p:ph type="sldNum" sz="quarter" idx="12"/>
          </p:nvPr>
        </p:nvSpPr>
        <p:spPr/>
        <p:txBody>
          <a:bodyPr/>
          <a:lstStyle/>
          <a:p>
            <a:fld id="{7A0D8CBE-1AEE-4F46-BC3B-41ABE55ACE7E}" type="slidenum">
              <a:rPr lang="de-DE" altLang="de-DE" smtClean="0"/>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Primena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zaključivalo o nekoj osobi, potrebno je da je dobro poznajemo ili da smo je pažljivo posmatr</a:t>
            </a:r>
            <a:r>
              <a:rPr lang="de-DE" altLang="de-DE" sz="2400" dirty="0">
                <a:solidFill>
                  <a:srgbClr val="333333"/>
                </a:solidFill>
              </a:rPr>
              <a:t>a</a:t>
            </a:r>
            <a:r>
              <a:rPr lang="hr-HR" altLang="de-DE" sz="2400" dirty="0">
                <a:solidFill>
                  <a:srgbClr val="333333"/>
                </a:solidFill>
              </a:rPr>
              <a:t>li.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113</a:t>
            </a:fld>
            <a:endParaRPr lang="de-DE" altLang="de-DE"/>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Primena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zaključivalo o nekoj osobi, potrebno je da je dobro poznajemo ili da smo je pažljivo posmatr</a:t>
            </a:r>
            <a:r>
              <a:rPr lang="de-DE" altLang="de-DE" sz="2400" dirty="0">
                <a:solidFill>
                  <a:srgbClr val="333333"/>
                </a:solidFill>
              </a:rPr>
              <a:t>a</a:t>
            </a:r>
            <a:r>
              <a:rPr lang="hr-HR" altLang="de-DE" sz="2400" dirty="0">
                <a:solidFill>
                  <a:srgbClr val="333333"/>
                </a:solidFill>
              </a:rPr>
              <a:t>li.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a:t>
            </a:r>
            <a:r>
              <a:rPr lang="en-US" altLang="de-DE" sz="2400" dirty="0" err="1">
                <a:solidFill>
                  <a:srgbClr val="333333"/>
                </a:solidFill>
              </a:rPr>
              <a:t>ikulacija</a:t>
            </a:r>
            <a:r>
              <a:rPr lang="en-US" altLang="de-DE" sz="2400" dirty="0">
                <a:solidFill>
                  <a:srgbClr val="333333"/>
                </a:solidFill>
              </a:rPr>
              <a:t> </a:t>
            </a:r>
            <a:r>
              <a:rPr lang="sr-Latn-CS" altLang="de-DE" sz="2400" dirty="0">
                <a:solidFill>
                  <a:srgbClr val="333333"/>
                </a:solidFill>
              </a:rPr>
              <a:t>čoveka predstavljaju </a:t>
            </a:r>
            <a:r>
              <a:rPr lang="hr-HR" altLang="de-DE" sz="2400" dirty="0">
                <a:solidFill>
                  <a:srgbClr val="333333"/>
                </a:solidFill>
              </a:rPr>
              <a:t>važne pokazatelje onoga što ta osoba oseća. Ali isto tako nas mogu i </a:t>
            </a:r>
            <a:r>
              <a:rPr lang="hr-HR" altLang="de-DE" sz="2400">
                <a:solidFill>
                  <a:srgbClr val="333333"/>
                </a:solidFill>
              </a:rPr>
              <a:t>zavarati.</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114</a:t>
            </a:fld>
            <a:endParaRPr lang="de-DE" altLang="de-DE"/>
          </a:p>
        </p:txBody>
      </p:sp>
    </p:spTree>
    <p:extLst>
      <p:ext uri="{BB962C8B-B14F-4D97-AF65-F5344CB8AC3E}">
        <p14:creationId xmlns:p14="http://schemas.microsoft.com/office/powerpoint/2010/main" val="301587982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Primena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zaključivalo o nekoj osobi, potrebno je da je dobro poznajemo ili da smo je pažljivo posmatr</a:t>
            </a:r>
            <a:r>
              <a:rPr lang="de-DE" altLang="de-DE" sz="2400" dirty="0">
                <a:solidFill>
                  <a:srgbClr val="333333"/>
                </a:solidFill>
              </a:rPr>
              <a:t>a</a:t>
            </a:r>
            <a:r>
              <a:rPr lang="hr-HR" altLang="de-DE" sz="2400" dirty="0">
                <a:solidFill>
                  <a:srgbClr val="333333"/>
                </a:solidFill>
              </a:rPr>
              <a:t>li.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a:t>
            </a:r>
            <a:r>
              <a:rPr lang="en-US" altLang="de-DE" sz="2400" dirty="0" err="1">
                <a:solidFill>
                  <a:srgbClr val="333333"/>
                </a:solidFill>
              </a:rPr>
              <a:t>ikulacija</a:t>
            </a:r>
            <a:r>
              <a:rPr lang="en-US" altLang="de-DE" sz="2400" dirty="0">
                <a:solidFill>
                  <a:srgbClr val="333333"/>
                </a:solidFill>
              </a:rPr>
              <a:t> </a:t>
            </a:r>
            <a:r>
              <a:rPr lang="sr-Latn-CS" altLang="de-DE" sz="2400" dirty="0">
                <a:solidFill>
                  <a:srgbClr val="333333"/>
                </a:solidFill>
              </a:rPr>
              <a:t>čoveka predstavljaju </a:t>
            </a:r>
            <a:r>
              <a:rPr lang="hr-HR" altLang="de-DE" sz="2400" dirty="0">
                <a:solidFill>
                  <a:srgbClr val="333333"/>
                </a:solidFill>
              </a:rPr>
              <a:t>važne pokazatelje onoga što ta osoba oseća. Ali isto tako nas mogu i zavarati.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Za procenu</a:t>
            </a:r>
            <a:r>
              <a:rPr lang="en-US" altLang="de-DE" sz="2400" dirty="0">
                <a:solidFill>
                  <a:srgbClr val="333333"/>
                </a:solidFill>
              </a:rPr>
              <a:t> </a:t>
            </a:r>
            <a:r>
              <a:rPr lang="hr-HR" altLang="de-DE" sz="2400" dirty="0">
                <a:solidFill>
                  <a:srgbClr val="333333"/>
                </a:solidFill>
              </a:rPr>
              <a:t>složenih situacija</a:t>
            </a:r>
            <a:r>
              <a:rPr lang="en-US" altLang="de-DE" sz="2400" dirty="0">
                <a:solidFill>
                  <a:srgbClr val="333333"/>
                </a:solidFill>
              </a:rPr>
              <a:t> </a:t>
            </a:r>
            <a:r>
              <a:rPr lang="hr-HR" altLang="de-DE" sz="2400" dirty="0">
                <a:solidFill>
                  <a:srgbClr val="333333"/>
                </a:solidFill>
              </a:rPr>
              <a:t>važno je uzeti u obzir sve raspoložive </a:t>
            </a:r>
            <a:r>
              <a:rPr lang="hr-HR" altLang="de-DE" sz="2400">
                <a:solidFill>
                  <a:srgbClr val="333333"/>
                </a:solidFill>
              </a:rPr>
              <a:t>informacije</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115</a:t>
            </a:fld>
            <a:endParaRPr lang="de-DE" altLang="de-DE"/>
          </a:p>
        </p:txBody>
      </p:sp>
    </p:spTree>
    <p:extLst>
      <p:ext uri="{BB962C8B-B14F-4D97-AF65-F5344CB8AC3E}">
        <p14:creationId xmlns:p14="http://schemas.microsoft.com/office/powerpoint/2010/main" val="2039430575"/>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sv-SE" sz="3600" dirty="0">
                <a:solidFill>
                  <a:srgbClr val="004992"/>
                </a:solidFill>
                <a:latin typeface="+mn-lt"/>
                <a:ea typeface="+mn-ea"/>
                <a:cs typeface="+mn-cs"/>
              </a:rPr>
              <a:t>Primena u svakodnevnom životu</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hr-HR" altLang="de-DE" sz="2400" b="1" dirty="0">
                <a:solidFill>
                  <a:srgbClr val="333333"/>
                </a:solidFill>
              </a:rPr>
              <a:t>Šta smo naučili</a:t>
            </a:r>
            <a:r>
              <a:rPr lang="de-DE" altLang="de-DE" sz="2400" b="1"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Da bi se zaključivalo o nekoj osobi, potrebno je da je dobro poznajemo ili da smo je pažljivo posmatr</a:t>
            </a:r>
            <a:r>
              <a:rPr lang="de-DE" altLang="de-DE" sz="2400" dirty="0">
                <a:solidFill>
                  <a:srgbClr val="333333"/>
                </a:solidFill>
              </a:rPr>
              <a:t>a</a:t>
            </a:r>
            <a:r>
              <a:rPr lang="hr-HR" altLang="de-DE" sz="2400" dirty="0">
                <a:solidFill>
                  <a:srgbClr val="333333"/>
                </a:solidFill>
              </a:rPr>
              <a:t>li.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Izraz lica</a:t>
            </a:r>
            <a:r>
              <a:rPr lang="en-GB" altLang="de-DE" sz="2400" dirty="0">
                <a:solidFill>
                  <a:srgbClr val="333333"/>
                </a:solidFill>
              </a:rPr>
              <a:t> </a:t>
            </a:r>
            <a:r>
              <a:rPr lang="hr-HR" altLang="de-DE" sz="2400" dirty="0">
                <a:solidFill>
                  <a:srgbClr val="333333"/>
                </a:solidFill>
              </a:rPr>
              <a:t>i gest</a:t>
            </a:r>
            <a:r>
              <a:rPr lang="en-US" altLang="de-DE" sz="2400" dirty="0" err="1">
                <a:solidFill>
                  <a:srgbClr val="333333"/>
                </a:solidFill>
              </a:rPr>
              <a:t>ikulacija</a:t>
            </a:r>
            <a:r>
              <a:rPr lang="en-US" altLang="de-DE" sz="2400" dirty="0">
                <a:solidFill>
                  <a:srgbClr val="333333"/>
                </a:solidFill>
              </a:rPr>
              <a:t> </a:t>
            </a:r>
            <a:r>
              <a:rPr lang="sr-Latn-CS" altLang="de-DE" sz="2400" dirty="0">
                <a:solidFill>
                  <a:srgbClr val="333333"/>
                </a:solidFill>
              </a:rPr>
              <a:t>čoveka predstavljaju </a:t>
            </a:r>
            <a:r>
              <a:rPr lang="hr-HR" altLang="de-DE" sz="2400" dirty="0">
                <a:solidFill>
                  <a:srgbClr val="333333"/>
                </a:solidFill>
              </a:rPr>
              <a:t>važne pokazatelje onoga što ta osoba oseća. Ali isto tako nas mogu i zavarati.</a:t>
            </a:r>
            <a:endParaRPr lang="de-DE" altLang="de-DE" sz="2400" dirty="0">
              <a:solidFill>
                <a:srgbClr val="333333"/>
              </a:solidFill>
            </a:endParaRPr>
          </a:p>
          <a:p>
            <a:pPr marL="342900" lvl="0" indent="-342900" defTabSz="914400" fontAlgn="base">
              <a:buClr>
                <a:srgbClr val="333333"/>
              </a:buClr>
              <a:buFont typeface="WingDings"/>
              <a:buChar char=""/>
            </a:pPr>
            <a:r>
              <a:rPr lang="hr-HR" altLang="de-DE" sz="2400" dirty="0">
                <a:solidFill>
                  <a:srgbClr val="333333"/>
                </a:solidFill>
              </a:rPr>
              <a:t>Za procenu</a:t>
            </a:r>
            <a:r>
              <a:rPr lang="en-US" altLang="de-DE" sz="2400" dirty="0">
                <a:solidFill>
                  <a:srgbClr val="333333"/>
                </a:solidFill>
              </a:rPr>
              <a:t> </a:t>
            </a:r>
            <a:r>
              <a:rPr lang="hr-HR" altLang="de-DE" sz="2400" dirty="0">
                <a:solidFill>
                  <a:srgbClr val="333333"/>
                </a:solidFill>
              </a:rPr>
              <a:t>složenih situacija</a:t>
            </a:r>
            <a:r>
              <a:rPr lang="en-US" altLang="de-DE" sz="2400" dirty="0">
                <a:solidFill>
                  <a:srgbClr val="333333"/>
                </a:solidFill>
              </a:rPr>
              <a:t> </a:t>
            </a:r>
            <a:r>
              <a:rPr lang="hr-HR" altLang="de-DE" sz="2400" dirty="0">
                <a:solidFill>
                  <a:srgbClr val="333333"/>
                </a:solidFill>
              </a:rPr>
              <a:t>važno je uzeti u obzir sve raspoložive informacije</a:t>
            </a:r>
            <a:r>
              <a:rPr lang="en-US" altLang="de-DE" sz="2400" dirty="0">
                <a:solidFill>
                  <a:srgbClr val="333333"/>
                </a:solidFill>
              </a:rPr>
              <a:t>.</a:t>
            </a:r>
          </a:p>
          <a:p>
            <a:pPr marL="342900" lvl="0" indent="-342900" defTabSz="914400" fontAlgn="base">
              <a:buClr>
                <a:srgbClr val="333333"/>
              </a:buClr>
              <a:buFont typeface="WingDings"/>
              <a:buChar char=""/>
            </a:pPr>
            <a:r>
              <a:rPr lang="hr-HR" altLang="de-DE" sz="2400" dirty="0">
                <a:solidFill>
                  <a:srgbClr val="333333"/>
                </a:solidFill>
              </a:rPr>
              <a:t>Što se više informacija uzme u obzir</a:t>
            </a:r>
            <a:r>
              <a:rPr lang="en-US" altLang="de-DE" sz="2400" dirty="0">
                <a:solidFill>
                  <a:srgbClr val="333333"/>
                </a:solidFill>
              </a:rPr>
              <a:t>,</a:t>
            </a:r>
            <a:r>
              <a:rPr lang="sr-Latn-CS" altLang="de-DE" sz="2400" dirty="0">
                <a:solidFill>
                  <a:srgbClr val="333333"/>
                </a:solidFill>
              </a:rPr>
              <a:t> utoliko je</a:t>
            </a:r>
            <a:r>
              <a:rPr lang="en-US" altLang="de-DE" sz="2400" dirty="0">
                <a:solidFill>
                  <a:srgbClr val="333333"/>
                </a:solidFill>
              </a:rPr>
              <a:t> </a:t>
            </a:r>
            <a:r>
              <a:rPr lang="hr-HR" altLang="de-DE" sz="2400" dirty="0">
                <a:solidFill>
                  <a:srgbClr val="333333"/>
                </a:solidFill>
              </a:rPr>
              <a:t>verovatnija ispravna </a:t>
            </a:r>
            <a:r>
              <a:rPr lang="sr-Latn-CS" altLang="de-DE" sz="2400" dirty="0">
                <a:solidFill>
                  <a:srgbClr val="333333"/>
                </a:solidFill>
              </a:rPr>
              <a:t>procena neke osobe</a:t>
            </a:r>
            <a:r>
              <a:rPr lang="hr-HR"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116</a:t>
            </a:fld>
            <a:endParaRPr lang="de-DE" altLang="de-DE"/>
          </a:p>
        </p:txBody>
      </p:sp>
    </p:spTree>
    <p:extLst>
      <p:ext uri="{BB962C8B-B14F-4D97-AF65-F5344CB8AC3E}">
        <p14:creationId xmlns:p14="http://schemas.microsoft.com/office/powerpoint/2010/main" val="3596319894"/>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Kakve ovo ima veze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U psihozi se često</a:t>
            </a:r>
            <a:r>
              <a:rPr lang="en-AU" altLang="de-DE" sz="2400" dirty="0">
                <a:solidFill>
                  <a:srgbClr val="333333"/>
                </a:solidFill>
              </a:rPr>
              <a:t> </a:t>
            </a:r>
            <a:r>
              <a:rPr lang="hr-HR" altLang="de-DE" sz="2400" dirty="0">
                <a:solidFill>
                  <a:srgbClr val="333333"/>
                </a:solidFill>
              </a:rPr>
              <a:t>pogrešno tumače ili preuveličavaju značenja</a:t>
            </a:r>
            <a:r>
              <a:rPr lang="en-AU" altLang="de-DE" sz="2400" dirty="0">
                <a:solidFill>
                  <a:srgbClr val="333333"/>
                </a:solidFill>
              </a:rPr>
              <a:t> </a:t>
            </a:r>
            <a:r>
              <a:rPr lang="hr-HR" altLang="de-DE" sz="2400" dirty="0">
                <a:solidFill>
                  <a:srgbClr val="333333"/>
                </a:solidFill>
              </a:rPr>
              <a:t>izraza lica ili ponašanja drugih osoba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Ivan je imao fiks ideju da je u vezi sa Anđelinom Džoli</a:t>
            </a:r>
            <a:r>
              <a:rPr lang="en-AU" altLang="de-DE" sz="2400" dirty="0">
                <a:solidFill>
                  <a:srgbClr val="333333"/>
                </a:solidFill>
              </a:rPr>
              <a:t>. </a:t>
            </a:r>
            <a:r>
              <a:rPr lang="sr-Latn-CS" altLang="de-DE" sz="2400" dirty="0">
                <a:solidFill>
                  <a:srgbClr val="333333"/>
                </a:solidFill>
              </a:rPr>
              <a:t>P</a:t>
            </a:r>
            <a:r>
              <a:rPr lang="hr-HR" altLang="de-DE" sz="2400" dirty="0">
                <a:solidFill>
                  <a:srgbClr val="333333"/>
                </a:solidFill>
              </a:rPr>
              <a:t>isao joj je ljubavna pisma i planirao budućnost sa njom.</a:t>
            </a:r>
            <a:endParaRPr lang="en-US" altLang="de-DE" sz="2400" dirty="0">
              <a:solidFill>
                <a:srgbClr val="333333"/>
              </a:solidFill>
            </a:endParaRPr>
          </a:p>
          <a:p>
            <a:pPr lvl="0" defTabSz="914400" fontAlgn="base">
              <a:lnSpc>
                <a:spcPct val="100000"/>
              </a:lnSpc>
              <a:spcBef>
                <a:spcPts val="1200"/>
              </a:spcBef>
            </a:pPr>
            <a:r>
              <a:rPr lang="hr-HR" altLang="de-DE" sz="2400" dirty="0">
                <a:solidFill>
                  <a:srgbClr val="004992"/>
                </a:solidFill>
              </a:rPr>
              <a:t>Pozadina događaja</a:t>
            </a:r>
            <a:r>
              <a:rPr lang="en-AU" altLang="de-DE" sz="2400" dirty="0">
                <a:solidFill>
                  <a:srgbClr val="004992"/>
                </a:solidFill>
              </a:rPr>
              <a:t>: </a:t>
            </a:r>
            <a:r>
              <a:rPr lang="hr-HR" altLang="de-DE" sz="2400" dirty="0">
                <a:solidFill>
                  <a:srgbClr val="333333"/>
                </a:solidFill>
              </a:rPr>
              <a:t>Video je </a:t>
            </a:r>
            <a:r>
              <a:rPr lang="sr-Latn-CS" altLang="de-DE" sz="2400" dirty="0">
                <a:solidFill>
                  <a:srgbClr val="333333"/>
                </a:solidFill>
              </a:rPr>
              <a:t>Anđelinu</a:t>
            </a:r>
            <a:r>
              <a:rPr lang="hr-HR" altLang="de-DE" sz="2400" dirty="0">
                <a:solidFill>
                  <a:srgbClr val="333333"/>
                </a:solidFill>
              </a:rPr>
              <a:t> na premijeri filma</a:t>
            </a:r>
            <a:r>
              <a:rPr lang="en-AU" altLang="de-DE" sz="2400" dirty="0">
                <a:solidFill>
                  <a:srgbClr val="333333"/>
                </a:solidFill>
              </a:rPr>
              <a:t>. </a:t>
            </a:r>
            <a:r>
              <a:rPr lang="hr-HR" altLang="de-DE" sz="2400" dirty="0">
                <a:solidFill>
                  <a:srgbClr val="333333"/>
                </a:solidFill>
              </a:rPr>
              <a:t>Ona je prišla velikoj grupi obožavalaca u kojoj je bio i Ivan, mahnula je i pogledala ga prijateljski – kao i mnoge druge iz te grupe.</a:t>
            </a:r>
            <a:endParaRPr lang="en-AU"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Kakve ovo ima veze sa psihozom?</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hr-HR" altLang="de-DE" sz="2400" dirty="0">
                <a:solidFill>
                  <a:srgbClr val="333333"/>
                </a:solidFill>
              </a:rPr>
              <a:t>U psihozi se često</a:t>
            </a:r>
            <a:r>
              <a:rPr lang="en-AU" altLang="de-DE" sz="2400" dirty="0">
                <a:solidFill>
                  <a:srgbClr val="333333"/>
                </a:solidFill>
              </a:rPr>
              <a:t> </a:t>
            </a:r>
            <a:r>
              <a:rPr lang="hr-HR" altLang="de-DE" sz="2400" dirty="0">
                <a:solidFill>
                  <a:srgbClr val="333333"/>
                </a:solidFill>
              </a:rPr>
              <a:t>pogrešno tumače ili preuveličavaju značenja</a:t>
            </a:r>
            <a:r>
              <a:rPr lang="en-AU" altLang="de-DE" sz="2400" dirty="0">
                <a:solidFill>
                  <a:srgbClr val="333333"/>
                </a:solidFill>
              </a:rPr>
              <a:t> </a:t>
            </a:r>
            <a:r>
              <a:rPr lang="hr-HR" altLang="de-DE" sz="2400" dirty="0">
                <a:solidFill>
                  <a:srgbClr val="333333"/>
                </a:solidFill>
              </a:rPr>
              <a:t>izraza lica ili ponašanja drugih osoba</a:t>
            </a:r>
            <a:r>
              <a:rPr lang="en-AU" altLang="de-DE" sz="2400" dirty="0">
                <a:solidFill>
                  <a:srgbClr val="333333"/>
                </a:solidFill>
              </a:rPr>
              <a:t>.</a:t>
            </a:r>
          </a:p>
          <a:p>
            <a:pPr lvl="0" defTabSz="914400" fontAlgn="base">
              <a:lnSpc>
                <a:spcPct val="100000"/>
              </a:lnSpc>
              <a:spcBef>
                <a:spcPts val="1200"/>
              </a:spcBef>
            </a:pPr>
            <a:r>
              <a:rPr lang="hr-HR" altLang="de-DE" sz="2400" dirty="0">
                <a:solidFill>
                  <a:srgbClr val="004992"/>
                </a:solidFill>
              </a:rPr>
              <a:t>Primer</a:t>
            </a:r>
            <a:r>
              <a:rPr lang="en-AU" altLang="de-DE" sz="2400" dirty="0">
                <a:solidFill>
                  <a:srgbClr val="004992"/>
                </a:solidFill>
              </a:rPr>
              <a:t>: </a:t>
            </a:r>
            <a:r>
              <a:rPr lang="hr-HR" altLang="de-DE" sz="2400" dirty="0">
                <a:solidFill>
                  <a:srgbClr val="333333"/>
                </a:solidFill>
              </a:rPr>
              <a:t>Ivan je imao fiks ideju da je u vezi sa Anđelinom Džoli</a:t>
            </a:r>
            <a:r>
              <a:rPr lang="en-AU" altLang="de-DE" sz="2400" dirty="0">
                <a:solidFill>
                  <a:srgbClr val="333333"/>
                </a:solidFill>
              </a:rPr>
              <a:t>. </a:t>
            </a:r>
            <a:r>
              <a:rPr lang="sr-Latn-CS" altLang="de-DE" sz="2400" dirty="0">
                <a:solidFill>
                  <a:srgbClr val="333333"/>
                </a:solidFill>
              </a:rPr>
              <a:t>P</a:t>
            </a:r>
            <a:r>
              <a:rPr lang="hr-HR" altLang="de-DE" sz="2400" dirty="0">
                <a:solidFill>
                  <a:srgbClr val="333333"/>
                </a:solidFill>
              </a:rPr>
              <a:t>isao joj je ljubavna pisma i planirao budućnost sa njom.</a:t>
            </a:r>
            <a:endParaRPr lang="en-US" altLang="de-DE" sz="2400" dirty="0">
              <a:solidFill>
                <a:srgbClr val="333333"/>
              </a:solidFill>
            </a:endParaRPr>
          </a:p>
          <a:p>
            <a:pPr lvl="0" defTabSz="914400" fontAlgn="base">
              <a:lnSpc>
                <a:spcPct val="100000"/>
              </a:lnSpc>
              <a:spcBef>
                <a:spcPts val="1200"/>
              </a:spcBef>
            </a:pPr>
            <a:r>
              <a:rPr lang="hr-HR" altLang="de-DE" sz="2400" dirty="0">
                <a:solidFill>
                  <a:srgbClr val="004992"/>
                </a:solidFill>
              </a:rPr>
              <a:t>Pozadina događaja</a:t>
            </a:r>
            <a:r>
              <a:rPr lang="en-AU" altLang="de-DE" sz="2400" dirty="0">
                <a:solidFill>
                  <a:srgbClr val="004992"/>
                </a:solidFill>
              </a:rPr>
              <a:t>: </a:t>
            </a:r>
            <a:r>
              <a:rPr lang="hr-HR" altLang="de-DE" sz="2400" dirty="0">
                <a:solidFill>
                  <a:srgbClr val="333333"/>
                </a:solidFill>
              </a:rPr>
              <a:t>Video je </a:t>
            </a:r>
            <a:r>
              <a:rPr lang="sr-Latn-CS" altLang="de-DE" sz="2400" dirty="0">
                <a:solidFill>
                  <a:srgbClr val="333333"/>
                </a:solidFill>
              </a:rPr>
              <a:t>Anđelinu</a:t>
            </a:r>
            <a:r>
              <a:rPr lang="hr-HR" altLang="de-DE" sz="2400" dirty="0">
                <a:solidFill>
                  <a:srgbClr val="333333"/>
                </a:solidFill>
              </a:rPr>
              <a:t> na premijeri filma</a:t>
            </a:r>
            <a:r>
              <a:rPr lang="en-AU" altLang="de-DE" sz="2400" dirty="0">
                <a:solidFill>
                  <a:srgbClr val="333333"/>
                </a:solidFill>
              </a:rPr>
              <a:t>. </a:t>
            </a:r>
            <a:r>
              <a:rPr lang="hr-HR" altLang="de-DE" sz="2400" dirty="0">
                <a:solidFill>
                  <a:srgbClr val="333333"/>
                </a:solidFill>
              </a:rPr>
              <a:t>Ona je prišla velikoj grupi obožavalaca u kojoj je bio i Ivan, mahnula je i pogledala ga prijateljski – kao i mnoge druge iz te grupe.</a:t>
            </a:r>
            <a:endParaRPr lang="en-AU" altLang="de-DE" sz="2400" dirty="0">
              <a:solidFill>
                <a:srgbClr val="333333"/>
              </a:solidFill>
            </a:endParaRPr>
          </a:p>
          <a:p>
            <a:pPr lvl="0" defTabSz="914400" fontAlgn="base">
              <a:lnSpc>
                <a:spcPct val="100000"/>
              </a:lnSpc>
              <a:spcBef>
                <a:spcPts val="1200"/>
              </a:spcBef>
            </a:pPr>
            <a:r>
              <a:rPr lang="hr-HR" altLang="de-DE" sz="2400" dirty="0">
                <a:solidFill>
                  <a:srgbClr val="333333"/>
                </a:solidFill>
              </a:rPr>
              <a:t>Mnogo toga je u očima posmatrača</a:t>
            </a:r>
            <a:r>
              <a:rPr lang="en-AU" altLang="de-DE" sz="2400" dirty="0">
                <a:solidFill>
                  <a:srgbClr val="333333"/>
                </a:solidFill>
              </a:rPr>
              <a:t>.</a:t>
            </a:r>
            <a:r>
              <a:rPr lang="sr-Latn-CS" altLang="de-DE" sz="2400" dirty="0">
                <a:solidFill>
                  <a:srgbClr val="333333"/>
                </a:solidFill>
              </a:rPr>
              <a:t> Naročito kad smo pod stresom skloni smo da svet oko nas gledamo kroz optiku naših osećanja.</a:t>
            </a:r>
            <a:r>
              <a:rPr lang="en-AU" altLang="de-DE" sz="2400" dirty="0">
                <a:solidFill>
                  <a:srgbClr val="333333"/>
                </a:solidFill>
              </a:rPr>
              <a:t> </a:t>
            </a:r>
            <a:r>
              <a:rPr lang="hr-HR" altLang="de-DE" sz="2400" dirty="0">
                <a:solidFill>
                  <a:srgbClr val="333333"/>
                </a:solidFill>
              </a:rPr>
              <a:t>Kada smo u strahu okolina nam deluje neprijateljski. Kada smo euforični može nam se učiniti da smo nepobedivi i neodoljivi.</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118</a:t>
            </a:fld>
            <a:endParaRPr lang="de-DE" altLang="de-DE"/>
          </a:p>
        </p:txBody>
      </p:sp>
    </p:spTree>
    <p:extLst>
      <p:ext uri="{BB962C8B-B14F-4D97-AF65-F5344CB8AC3E}">
        <p14:creationId xmlns:p14="http://schemas.microsoft.com/office/powerpoint/2010/main" val="25829240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Hvala</a:t>
            </a:r>
            <a:r>
              <a:rPr lang="en-US" altLang="ko-KR" sz="3600" dirty="0">
                <a:latin typeface="+mn-lt"/>
                <a:ea typeface="+mn-ea"/>
                <a:cs typeface="+mn-cs"/>
              </a:rPr>
              <a:t> </a:t>
            </a:r>
            <a:r>
              <a:rPr lang="en-US" altLang="ko-KR" sz="3600" dirty="0" err="1">
                <a:latin typeface="+mn-lt"/>
                <a:ea typeface="+mn-ea"/>
                <a:cs typeface="+mn-cs"/>
              </a:rPr>
              <a:t>na</a:t>
            </a:r>
            <a:r>
              <a:rPr lang="en-US" altLang="ko-KR" sz="3600" dirty="0">
                <a:latin typeface="+mn-lt"/>
                <a:ea typeface="+mn-ea"/>
                <a:cs typeface="+mn-cs"/>
              </a:rPr>
              <a:t> </a:t>
            </a:r>
            <a:r>
              <a:rPr lang="en-US" altLang="ko-KR" sz="3600" dirty="0" err="1">
                <a:latin typeface="+mn-lt"/>
                <a:ea typeface="+mn-ea"/>
                <a:cs typeface="+mn-cs"/>
              </a:rPr>
              <a:t>pažnji</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Za</a:t>
            </a:r>
            <a:r>
              <a:rPr lang="en-US" altLang="ko-KR" i="1" dirty="0">
                <a:solidFill>
                  <a:srgbClr val="004992"/>
                </a:solidFill>
              </a:rPr>
              <a:t> </a:t>
            </a:r>
            <a:r>
              <a:rPr lang="en-US" altLang="ko-KR" i="1" dirty="0" err="1">
                <a:solidFill>
                  <a:srgbClr val="004992"/>
                </a:solidFill>
              </a:rPr>
              <a:t>trenere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err="1">
                <a:solidFill>
                  <a:srgbClr val="004992"/>
                </a:solidFill>
              </a:rPr>
              <a:t>Delite</a:t>
            </a:r>
            <a:r>
              <a:rPr lang="en-US" altLang="ko-KR" dirty="0">
                <a:solidFill>
                  <a:srgbClr val="004992"/>
                </a:solidFill>
              </a:rPr>
              <a:t> </a:t>
            </a:r>
            <a:r>
              <a:rPr lang="en-US" altLang="ko-KR" dirty="0" err="1">
                <a:solidFill>
                  <a:srgbClr val="004992"/>
                </a:solidFill>
              </a:rPr>
              <a:t>radne</a:t>
            </a:r>
            <a:r>
              <a:rPr lang="en-US" altLang="ko-KR" dirty="0">
                <a:solidFill>
                  <a:srgbClr val="004992"/>
                </a:solidFill>
              </a:rPr>
              <a:t> </a:t>
            </a:r>
            <a:r>
              <a:rPr lang="en-US" altLang="ko-KR" dirty="0" err="1">
                <a:solidFill>
                  <a:srgbClr val="004992"/>
                </a:solidFill>
              </a:rPr>
              <a:t>listove</a:t>
            </a:r>
            <a:r>
              <a:rPr lang="en-US" altLang="ko-KR" dirty="0">
                <a:solidFill>
                  <a:srgbClr val="004992"/>
                </a:solidFill>
              </a:rPr>
              <a:t>. </a:t>
            </a:r>
            <a:r>
              <a:rPr lang="en-US" altLang="ko-KR" dirty="0" err="1">
                <a:solidFill>
                  <a:srgbClr val="004992"/>
                </a:solidFill>
              </a:rPr>
              <a:t>Predstavite</a:t>
            </a:r>
            <a:r>
              <a:rPr lang="en-US" altLang="ko-KR" dirty="0">
                <a:solidFill>
                  <a:srgbClr val="004992"/>
                </a:solidFill>
              </a:rPr>
              <a:t> </a:t>
            </a:r>
            <a:r>
              <a:rPr lang="en-US" altLang="ko-KR" dirty="0" err="1">
                <a:solidFill>
                  <a:srgbClr val="004992"/>
                </a:solidFill>
              </a:rPr>
              <a:t>našu</a:t>
            </a:r>
            <a:r>
              <a:rPr lang="en-US" altLang="ko-KR" dirty="0">
                <a:solidFill>
                  <a:srgbClr val="004992"/>
                </a:solidFill>
              </a:rPr>
              <a:t> </a:t>
            </a:r>
            <a:r>
              <a:rPr lang="en-US" altLang="ko-KR" dirty="0" err="1">
                <a:solidFill>
                  <a:srgbClr val="004992"/>
                </a:solidFill>
              </a:rPr>
              <a:t>aplikaciju</a:t>
            </a:r>
            <a:r>
              <a:rPr lang="en-US" altLang="ko-KR" dirty="0">
                <a:solidFill>
                  <a:srgbClr val="004992"/>
                </a:solidFill>
              </a:rPr>
              <a:t> COGITO (</a:t>
            </a:r>
            <a:r>
              <a:rPr lang="en-US" altLang="ko-KR" dirty="0" err="1">
                <a:solidFill>
                  <a:srgbClr val="004992"/>
                </a:solidFill>
              </a:rPr>
              <a:t>preuzmite</a:t>
            </a:r>
            <a:r>
              <a:rPr lang="en-US" altLang="ko-KR" dirty="0">
                <a:solidFill>
                  <a:srgbClr val="004992"/>
                </a:solidFill>
              </a:rPr>
              <a:t> </a:t>
            </a:r>
            <a:r>
              <a:rPr lang="en-US" altLang="ko-KR" dirty="0" err="1">
                <a:solidFill>
                  <a:srgbClr val="004992"/>
                </a:solidFill>
              </a:rPr>
              <a:t>besplatno</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3070A98B-F940-45D7-BCEE-80FF13E5BC2B}" type="slidenum">
              <a:rPr lang="de-DE" altLang="de-DE" smtClean="0"/>
              <a:pPr/>
              <a:t>119</a:t>
            </a:fld>
            <a:endParaRPr lang="de-DE" altLang="de-DE"/>
          </a:p>
        </p:txBody>
      </p:sp>
    </p:spTree>
    <p:extLst>
      <p:ext uri="{BB962C8B-B14F-4D97-AF65-F5344CB8AC3E}">
        <p14:creationId xmlns:p14="http://schemas.microsoft.com/office/powerpoint/2010/main" val="22676855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439107235"/>
              </p:ext>
            </p:extLst>
          </p:nvPr>
        </p:nvGraphicFramePr>
        <p:xfrm>
          <a:off x="408954" y="2011680"/>
          <a:ext cx="11375999" cy="463887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allspice 1</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Headache coming on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Woman touches her temple/Frau fasst sich an die Schläfe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saying goodbye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Two women in mourning/Zwei Frauen in Trauer)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 Phil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Who's the bully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Anger (Zidane at the world cup in 2006)/Wut (Zidane WM 06)</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Carol^-^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The happy couple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Happiness (marriage)/Freude (Hochzeit)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ben·millet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Day 64 Rotten potatoes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Disgust (rotten potatoes)/Ekel (vergammelte Kartoffeln)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manville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Surprise (baby looks at himself in the mirror)/Überraschung (Baby sieht überrascht in d. Spiegel)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ecmorgan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http://www.flickr.com/photos/ecmorgan/3251929600/</a:t>
                      </a:r>
                      <a:endParaRPr kumimoji="0" lang="de-DE" sz="36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Agony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 (injured soccer player)/ Schmerz (verletzter Fußballspieler)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stuandgravy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5emotions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Five different facial expressions/5 verschiedene Gesichtsausdrücke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01752">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Feastoffools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dahmer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Jeffrey Dahmer (serial killer)/Jeffrey Dahmer (Serienmörder)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madmonk</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Egyptian Actor Khaled Saleh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Khaled Saleh (actor)/Khaled Saleh (Schauspieler)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r h="30175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000" b="0" i="0" u="none" strike="noStrike" cap="none" normalizeH="0" baseline="0" dirty="0">
                          <a:ln>
                            <a:noFill/>
                          </a:ln>
                          <a:solidFill>
                            <a:srgbClr val="333333"/>
                          </a:solidFill>
                          <a:effectLst/>
                          <a:latin typeface="+mn-lt"/>
                          <a:ea typeface="+mn-ea"/>
                          <a:cs typeface="+mn-cs"/>
                        </a:rPr>
                        <a:t>Aaron Beck (Psychologe)/Aaron Beck (psychologist)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690" marB="4569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63720924"/>
              </p:ext>
            </p:extLst>
          </p:nvPr>
        </p:nvGraphicFramePr>
        <p:xfrm>
          <a:off x="408954" y="2011680"/>
          <a:ext cx="11375999" cy="47244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[unknown photographer]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wikipedia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Public domain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Babe Ruth (athlete)/Babe Ruth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Ruth Klinge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sole of a shoe/Schuhsohle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Andreanna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Thumbs up!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 little girl puts her thumb up/kleines Mädchen hält den Daumen hoch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Xflickrx</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Generation Gap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Old lady and punk/Alte Dame und Punker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82296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Angry man/ Wütender Mann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Lied der Liebe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Singing accordion player/singender Akkordeonspieler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Semi Marathon de Paris 2008 – Selection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runner/Marathonläufer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Klaus-Peter Hüskes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Konzentriert - mittig - ins Schwarze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Archer/Bogenschütze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Ordering beverages at the bar/Bestellung am Tresen</a:t>
                      </a:r>
                    </a:p>
                  </a:txBody>
                  <a:tcPr marL="121952" marR="121952" marT="45724" marB="4572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121</a:t>
            </a:fld>
            <a:endParaRPr lang="de-DE" altLang="de-DE"/>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4199767351"/>
              </p:ext>
            </p:extLst>
          </p:nvPr>
        </p:nvGraphicFramePr>
        <p:xfrm>
          <a:off x="408954" y="2011680"/>
          <a:ext cx="11375999" cy="43586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200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RTL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Granada Productions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Lisa Fitz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 by the management of Lisa Fitz and granada productions/PP durch das Management von Lisa Fitz sowie granada productions/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is eating maggots/Frau isst Maden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Steffen Moritz</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Yannis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Woman in the pub/Frau in Kneipe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Cheerful barkeeper/Fröhlicher Barkeeper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Eberhard Kamm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Schicht am Schacht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Worker at break/Arbeiter bei der Pause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Jens Mittelsdorf</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sich schwarz ärgern2</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Rejection letter/Ablehnungsbescheid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Several sequences in black and white: artist, mother, watch, matches, cake, necklace, umbrella, shoes, fireplace, tree/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Verschiedene schwarz- weiße Bildersequenzen Künstler, Mutter, Uhr, Streichholz, Kuchen, Kette, Regenschirm, Schuhe, Kamin, Baum</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 -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Several coloured sequences: trick, jailbreak, fear/Verschiedene farbige Bildersequenzen Streich, Ausbruch, Schreck</a:t>
                      </a:r>
                    </a:p>
                  </a:txBody>
                  <a:tcPr marL="121952" marR="121952" marT="45714" marB="45714"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
        <p:nvSpPr>
          <p:cNvPr id="3" name="Footer Placeholder 2"/>
          <p:cNvSpPr>
            <a:spLocks noGrp="1"/>
          </p:cNvSpPr>
          <p:nvPr>
            <p:ph type="ftr" sz="quarter" idx="11"/>
          </p:nvPr>
        </p:nvSpPr>
        <p:spPr/>
        <p:txBody>
          <a:bodyPr/>
          <a:lstStyle/>
          <a:p>
            <a:pPr>
              <a:defRPr/>
            </a:pPr>
            <a:r>
              <a:rPr lang="de-DE"/>
              <a:t>Metakognitivni trening 4 – Empatija I</a:t>
            </a:r>
          </a:p>
        </p:txBody>
      </p:sp>
      <p:sp>
        <p:nvSpPr>
          <p:cNvPr id="4" name="Slide Number Placeholder 3"/>
          <p:cNvSpPr>
            <a:spLocks noGrp="1"/>
          </p:cNvSpPr>
          <p:nvPr>
            <p:ph type="sldNum" sz="quarter" idx="12"/>
          </p:nvPr>
        </p:nvSpPr>
        <p:spPr/>
        <p:txBody>
          <a:bodyPr/>
          <a:lstStyle/>
          <a:p>
            <a:fld id="{D8A8906D-0D26-4CC7-A09A-FAEE2120A342}" type="slidenum">
              <a:rPr lang="de-DE" altLang="de-DE" smtClean="0"/>
              <a:pPr/>
              <a:t>122</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6303</Words>
  <Application>Microsoft Office PowerPoint</Application>
  <PresentationFormat>Benutzerdefiniert</PresentationFormat>
  <Paragraphs>1222</Paragraphs>
  <Slides>122</Slides>
  <Notes>122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122</vt:i4>
      </vt:variant>
    </vt:vector>
  </HeadingPairs>
  <TitlesOfParts>
    <vt:vector size="130" baseType="lpstr">
      <vt:lpstr>Symbol</vt:lpstr>
      <vt:lpstr>WingDings</vt:lpstr>
      <vt:lpstr>Times New Roman</vt:lpstr>
      <vt:lpstr>Calibri</vt:lpstr>
      <vt:lpstr>Arial</vt:lpstr>
      <vt:lpstr>WingDings</vt:lpstr>
      <vt:lpstr>Calibri Light</vt:lpstr>
      <vt:lpstr>UKE_PPT-Vorlage_16zu9</vt:lpstr>
      <vt:lpstr>MKT 4 A – Empatija I</vt:lpstr>
      <vt:lpstr>Kako mogu prepoznati i razumeti šta oseća druga osoba?</vt:lpstr>
      <vt:lpstr>Kako mogu prepoznati i razumeti šta oseća druga osoba?</vt:lpstr>
      <vt:lpstr>Kako mogu prepoznati i razumeti šta oseća druga osoba?</vt:lpstr>
      <vt:lpstr>Kako mogu prepoznati i razumeti šta oseća druga osoba?</vt:lpstr>
      <vt:lpstr>Kako mogu prepoznati i razumeti šta oseća druga osoba?</vt:lpstr>
      <vt:lpstr>Kako mogu prepoznati i razumeti šta oseća druga osoba?</vt:lpstr>
      <vt:lpstr>Kako mogu prepoznati i razumeti šta oseća druga osoba?</vt:lpstr>
      <vt:lpstr>Kako mogu prepoznati i razumeti šta oseća druga osoba?</vt:lpstr>
      <vt:lpstr>Zašto mi ovo radimo?</vt:lpstr>
      <vt:lpstr>Zašto mi ovo radimo?</vt:lpstr>
      <vt:lpstr>Kako problem u prepoznavanju emocija drugih ljudi pogoduje pogrešnim tumačenjima u psihozi – primeri</vt:lpstr>
      <vt:lpstr>Zadatak 1</vt:lpstr>
      <vt:lpstr>Navedite neke emocije/osećanja</vt:lpstr>
      <vt:lpstr>Navedite neke emocije/osećanja</vt:lpstr>
      <vt:lpstr>Različite emocije/osećanja Nekad je lako zaključiti kako se neko oseća, pogotovo ako su nam poznate okolnosti...</vt:lpstr>
      <vt:lpstr>Različite emocije/osećanja Nekad je lako zaključiti kako se neko oseća, pogotovo ako su nam poznate okolnosti...</vt:lpstr>
      <vt:lpstr>PowerPoint-Präsentation</vt:lpstr>
      <vt:lpstr>PowerPoint-Präsentation</vt:lpstr>
      <vt:lpstr>Može li se zbilja zaključiti o karakteru ili zanimanju osobe na osnovu njenog izgleda?</vt:lpstr>
      <vt:lpstr>Da li ste znali?!?</vt:lpstr>
      <vt:lpstr>Druge zemlje, drugi običaji! Česta pogrešna tumačenja gestikulacije i mimike</vt:lpstr>
      <vt:lpstr>Druge zemlje, drugi običaji! Česta pogrešna tumačenja gestikulacije i mimike</vt:lpstr>
      <vt:lpstr>Druge zemlje, drugi običaji! Česta pogrešna tumačenja gestikulacije i mimike</vt:lpstr>
      <vt:lpstr>Druge zemlje, drugi običaji! Česta pogrešna tumačenja gestikulacije i mimike</vt:lpstr>
      <vt:lpstr>Zadatak 2</vt:lpstr>
      <vt:lpstr>Šta ova osoba oseća odnosno radi?  Koliko ste u tu procenu sigurni?</vt:lpstr>
      <vt:lpstr>PowerPoint-Präsentation</vt:lpstr>
      <vt:lpstr>Šta ova osoba oseća odnosno radi?  Koliko ste u tu procenu sigurni?</vt:lpstr>
      <vt:lpstr>PowerPoint-Präsentation</vt:lpstr>
      <vt:lpstr>Šta ova osoba oseća odnosno radi?  Koliko ste u tu procenu sigurni?</vt:lpstr>
      <vt:lpstr>PowerPoint-Präsentation</vt:lpstr>
      <vt:lpstr>Šta ova osoba oseća odnosno radi?  Koliko ste u tu procenu sigurni?</vt:lpstr>
      <vt:lpstr>PowerPoint-Präsentation</vt:lpstr>
      <vt:lpstr>Šta ova osoba oseća odnosno radi?  Koliko ste u tu procenu sigurni?</vt:lpstr>
      <vt:lpstr>PowerPoint-Präsentation</vt:lpstr>
      <vt:lpstr>opciono: video-klip</vt:lpstr>
      <vt:lpstr>Šta ova osoba oseća odnosno radi?  Koliko ste u tu procenu sigurni?</vt:lpstr>
      <vt:lpstr>PowerPoint-Präsentation</vt:lpstr>
      <vt:lpstr>Šta ova osoba oseća odnosno radi?  Koliko ste u tu procenu sigurni?</vt:lpstr>
      <vt:lpstr>PowerPoint-Präsentation</vt:lpstr>
      <vt:lpstr>Šta ova osoba oseća odnosno radi?  Koliko ste u tu procenu sigurni?</vt:lpstr>
      <vt:lpstr>PowerPoint-Präsentation</vt:lpstr>
      <vt:lpstr>Šta ova osoba oseća odnosno radi?  Koliko ste u tu procenu sigurni?</vt:lpstr>
      <vt:lpstr>PowerPoint-Präsentation</vt:lpstr>
      <vt:lpstr>Šta ova osoba oseća odnosno radi?  Koliko ste u tu procenu sigurni?</vt:lpstr>
      <vt:lpstr>PowerPoint-Präsentation</vt:lpstr>
      <vt:lpstr>Šta ova osoba oseća odnosno radi?  Koliko ste u tu procenu sigurni?</vt:lpstr>
      <vt:lpstr>PowerPoint-Präsentation</vt:lpstr>
      <vt:lpstr>Pouka</vt:lpstr>
      <vt:lpstr>Pouka</vt:lpstr>
      <vt:lpstr>Pouka</vt:lpstr>
      <vt:lpstr>Zadatak 3</vt:lpstr>
      <vt:lpstr>Šta namerava ovaj čovek?</vt:lpstr>
      <vt:lpstr>Šta namerava ovaj čovek?</vt:lpstr>
      <vt:lpstr>Šta namerava ovaj čovek?</vt:lpstr>
      <vt:lpstr>Tačan odgovor je 4c!</vt:lpstr>
      <vt:lpstr>Šta namerava ova žena?</vt:lpstr>
      <vt:lpstr>Šta namerava ova žena?</vt:lpstr>
      <vt:lpstr>Šta namerava ova žena?</vt:lpstr>
      <vt:lpstr>Tačan odgovor je 4a!</vt:lpstr>
      <vt:lpstr>Šta namerava ovaj čovek?</vt:lpstr>
      <vt:lpstr>Šta namerava ovaj čovek?</vt:lpstr>
      <vt:lpstr>Šta namerava ovaj čovek?</vt:lpstr>
      <vt:lpstr>Tačan odgovor je 4c!</vt:lpstr>
      <vt:lpstr>Šta će sledeće učiniti ova žena?</vt:lpstr>
      <vt:lpstr>Šta će sledeće učiniti ova žena?</vt:lpstr>
      <vt:lpstr>Šta će sledeće učiniti ova žena?</vt:lpstr>
      <vt:lpstr>Tačan odgovor je 4a!</vt:lpstr>
      <vt:lpstr>Šta namerava ova žena?</vt:lpstr>
      <vt:lpstr>Šta namerava ova žena?</vt:lpstr>
      <vt:lpstr>Šta namerava ova žena?</vt:lpstr>
      <vt:lpstr>Tačan odgovor je 4b!</vt:lpstr>
      <vt:lpstr>Šta će sledeće učiniti ova žena?</vt:lpstr>
      <vt:lpstr>Šta će sledeće učiniti ova žena?</vt:lpstr>
      <vt:lpstr>Šta će sledeće učiniti ova žena?</vt:lpstr>
      <vt:lpstr>Tačan odgovor je 4b!</vt:lpstr>
      <vt:lpstr>Kakvu nameru ima ovaj dečak?</vt:lpstr>
      <vt:lpstr>Kakvu nameru ima ovaj dečak?</vt:lpstr>
      <vt:lpstr>Kakvu nameru ima ovaj dečak?</vt:lpstr>
      <vt:lpstr>Tačan odgovor je 4a!</vt:lpstr>
      <vt:lpstr>Šta namerava ovaj čovek?</vt:lpstr>
      <vt:lpstr>Šta namerava ovaj čovek?</vt:lpstr>
      <vt:lpstr>Šta namerava ovaj čovek?</vt:lpstr>
      <vt:lpstr>Tačan odgovor je 4b!</vt:lpstr>
      <vt:lpstr>Šta namerava ova žena?</vt:lpstr>
      <vt:lpstr>Šta namerava ova žena?</vt:lpstr>
      <vt:lpstr>Šta namerava ova žena?</vt:lpstr>
      <vt:lpstr>Tačan odgovor je 4a!</vt:lpstr>
      <vt:lpstr>Šta namerava ovaj čovek?</vt:lpstr>
      <vt:lpstr>Šta namerava ovaj čovek?</vt:lpstr>
      <vt:lpstr>Šta namerava ovaj čovek?</vt:lpstr>
      <vt:lpstr>Tačan odgovor je 4b!</vt:lpstr>
      <vt:lpstr>Sažetak</vt:lpstr>
      <vt:lpstr>Sažetak</vt:lpstr>
      <vt:lpstr>Sažetak</vt:lpstr>
      <vt:lpstr>Zadatak 4</vt:lpstr>
      <vt:lpstr>Šta su naumila ova dva momka?</vt:lpstr>
      <vt:lpstr>Šta su naumila ova dva momka?</vt:lpstr>
      <vt:lpstr>Šta su naumila ova dva momka?</vt:lpstr>
      <vt:lpstr>Šta su naumila ova dva momka?</vt:lpstr>
      <vt:lpstr>Šta su naumila ova dva momka?</vt:lpstr>
      <vt:lpstr>Šta rade ljudi na slici?</vt:lpstr>
      <vt:lpstr>Šta rade ljudi na slici?</vt:lpstr>
      <vt:lpstr>Šta rade ljudi na slici?</vt:lpstr>
      <vt:lpstr>Šta rade ljudi na slici?</vt:lpstr>
      <vt:lpstr>Šta rade ljudi na slici?</vt:lpstr>
      <vt:lpstr>Šta radi dečak na slici?</vt:lpstr>
      <vt:lpstr>Šta radi dečak na slici?</vt:lpstr>
      <vt:lpstr>Šta radi dečak na slici?</vt:lpstr>
      <vt:lpstr>Šta radi dečak na slici?</vt:lpstr>
      <vt:lpstr>Šta radi dečak na slici?</vt:lpstr>
      <vt:lpstr>Primena u svakodnevnom životu</vt:lpstr>
      <vt:lpstr>Primena u svakodnevnom životu</vt:lpstr>
      <vt:lpstr>Primena u svakodnevnom životu</vt:lpstr>
      <vt:lpstr>Primena u svakodnevnom životu</vt:lpstr>
      <vt:lpstr>Kakve ovo ima veze sa psihozom?</vt:lpstr>
      <vt:lpstr>Kakve ovo ima veze sa psihozom?</vt:lpstr>
      <vt:lpstr>Hvala na pažnji!</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553</cp:revision>
  <dcterms:created xsi:type="dcterms:W3CDTF">2004-07-26T08:39:44Z</dcterms:created>
  <dcterms:modified xsi:type="dcterms:W3CDTF">2022-09-08T10:59:13Z</dcterms:modified>
</cp:coreProperties>
</file>