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864" r:id="rId1"/>
  </p:sldMasterIdLst>
  <p:notesMasterIdLst>
    <p:notesMasterId r:id="rId82"/>
  </p:notesMasterIdLst>
  <p:handoutMasterIdLst>
    <p:handoutMasterId r:id="rId83"/>
  </p:handoutMasterIdLst>
  <p:sldIdLst>
    <p:sldId id="668" r:id="rId2"/>
    <p:sldId id="563" r:id="rId3"/>
    <p:sldId id="645" r:id="rId4"/>
    <p:sldId id="644" r:id="rId5"/>
    <p:sldId id="669" r:id="rId6"/>
    <p:sldId id="674" r:id="rId7"/>
    <p:sldId id="673" r:id="rId8"/>
    <p:sldId id="672" r:id="rId9"/>
    <p:sldId id="476" r:id="rId10"/>
    <p:sldId id="568" r:id="rId11"/>
    <p:sldId id="650" r:id="rId12"/>
    <p:sldId id="649" r:id="rId13"/>
    <p:sldId id="569" r:id="rId14"/>
    <p:sldId id="585" r:id="rId15"/>
    <p:sldId id="584" r:id="rId16"/>
    <p:sldId id="617" r:id="rId17"/>
    <p:sldId id="570" r:id="rId18"/>
    <p:sldId id="651" r:id="rId19"/>
    <p:sldId id="609" r:id="rId20"/>
    <p:sldId id="572" r:id="rId21"/>
    <p:sldId id="653" r:id="rId22"/>
    <p:sldId id="652" r:id="rId23"/>
    <p:sldId id="481" r:id="rId24"/>
    <p:sldId id="482" r:id="rId25"/>
    <p:sldId id="607" r:id="rId26"/>
    <p:sldId id="608" r:id="rId27"/>
    <p:sldId id="520" r:id="rId28"/>
    <p:sldId id="521" r:id="rId29"/>
    <p:sldId id="483" r:id="rId30"/>
    <p:sldId id="484" r:id="rId31"/>
    <p:sldId id="596" r:id="rId32"/>
    <p:sldId id="597" r:id="rId33"/>
    <p:sldId id="638" r:id="rId34"/>
    <p:sldId id="599" r:id="rId35"/>
    <p:sldId id="633" r:id="rId36"/>
    <p:sldId id="505" r:id="rId37"/>
    <p:sldId id="506" r:id="rId38"/>
    <p:sldId id="544" r:id="rId39"/>
    <p:sldId id="545" r:id="rId40"/>
    <p:sldId id="496" r:id="rId41"/>
    <p:sldId id="634" r:id="rId42"/>
    <p:sldId id="600" r:id="rId43"/>
    <p:sldId id="601" r:id="rId44"/>
    <p:sldId id="602" r:id="rId45"/>
    <p:sldId id="603" r:id="rId46"/>
    <p:sldId id="513" r:id="rId47"/>
    <p:sldId id="514" r:id="rId48"/>
    <p:sldId id="604" r:id="rId49"/>
    <p:sldId id="605" r:id="rId50"/>
    <p:sldId id="550" r:id="rId51"/>
    <p:sldId id="551" r:id="rId52"/>
    <p:sldId id="515" r:id="rId53"/>
    <p:sldId id="516" r:id="rId54"/>
    <p:sldId id="517" r:id="rId55"/>
    <p:sldId id="507" r:id="rId56"/>
    <p:sldId id="508" r:id="rId57"/>
    <p:sldId id="538" r:id="rId58"/>
    <p:sldId id="539" r:id="rId59"/>
    <p:sldId id="573" r:id="rId60"/>
    <p:sldId id="574" r:id="rId61"/>
    <p:sldId id="575" r:id="rId62"/>
    <p:sldId id="576" r:id="rId63"/>
    <p:sldId id="636" r:id="rId64"/>
    <p:sldId id="657" r:id="rId65"/>
    <p:sldId id="656" r:id="rId66"/>
    <p:sldId id="655" r:id="rId67"/>
    <p:sldId id="654" r:id="rId68"/>
    <p:sldId id="580" r:id="rId69"/>
    <p:sldId id="659" r:id="rId70"/>
    <p:sldId id="658" r:id="rId71"/>
    <p:sldId id="639" r:id="rId72"/>
    <p:sldId id="621" r:id="rId73"/>
    <p:sldId id="660" r:id="rId74"/>
    <p:sldId id="661" r:id="rId75"/>
    <p:sldId id="662" r:id="rId76"/>
    <p:sldId id="663" r:id="rId77"/>
    <p:sldId id="664" r:id="rId78"/>
    <p:sldId id="665" r:id="rId79"/>
    <p:sldId id="666" r:id="rId80"/>
    <p:sldId id="667" r:id="rId81"/>
  </p:sldIdLst>
  <p:sldSz cx="12195175" cy="6858000"/>
  <p:notesSz cx="7099300" cy="10234613"/>
  <p:embeddedFontLst>
    <p:embeddedFont>
      <p:font typeface="Calibri" panose="020F0502020204030204" pitchFamily="34" charset="0"/>
      <p:regular r:id="rId84"/>
      <p:bold r:id="rId85"/>
      <p:italic r:id="rId86"/>
      <p:boldItalic r:id="rId87"/>
    </p:embeddedFont>
    <p:embeddedFont>
      <p:font typeface="Calibri Light" panose="020F0302020204030204" pitchFamily="34" charset="0"/>
      <p:regular r:id="rId88"/>
      <p:italic r:id="rId89"/>
    </p:embeddedFont>
    <p:embeddedFont>
      <p:font typeface="Verdana" panose="020B0604030504040204" pitchFamily="34" charset="0"/>
      <p:regular r:id="rId90"/>
      <p:bold r:id="rId91"/>
      <p:italic r:id="rId92"/>
      <p:boldItalic r:id="rId93"/>
    </p:embeddedFont>
  </p:embeddedFontLst>
  <p:defaultTextStyle>
    <a:defPPr>
      <a:defRPr lang="de-DE"/>
    </a:defPPr>
    <a:lvl1pPr algn="l" rtl="0" fontAlgn="base">
      <a:spcBef>
        <a:spcPct val="0"/>
      </a:spcBef>
      <a:spcAft>
        <a:spcPct val="0"/>
      </a:spcAft>
      <a:defRPr lang="en-US" b="1" kern="1200">
        <a:solidFill>
          <a:schemeClr val="tx1"/>
        </a:solidFill>
        <a:latin typeface="+mn-lt"/>
        <a:ea typeface="+mn-ea"/>
        <a:cs typeface="Times New Roman" panose="02020603050405020304" pitchFamily="18" charset="0"/>
      </a:defRPr>
    </a:lvl1pPr>
    <a:lvl2pPr marL="457200" algn="l" rtl="0" fontAlgn="base">
      <a:spcBef>
        <a:spcPct val="0"/>
      </a:spcBef>
      <a:spcAft>
        <a:spcPct val="0"/>
      </a:spcAft>
      <a:defRPr lang="en-US" b="1" kern="1200">
        <a:solidFill>
          <a:schemeClr val="tx1"/>
        </a:solidFill>
        <a:latin typeface="+mn-lt"/>
        <a:ea typeface="+mn-ea"/>
        <a:cs typeface="Times New Roman" panose="02020603050405020304" pitchFamily="18" charset="0"/>
      </a:defRPr>
    </a:lvl2pPr>
    <a:lvl3pPr marL="914400" algn="l" rtl="0" fontAlgn="base">
      <a:spcBef>
        <a:spcPct val="0"/>
      </a:spcBef>
      <a:spcAft>
        <a:spcPct val="0"/>
      </a:spcAft>
      <a:defRPr lang="en-US" b="1" kern="1200">
        <a:solidFill>
          <a:schemeClr val="tx1"/>
        </a:solidFill>
        <a:latin typeface="+mn-lt"/>
        <a:ea typeface="+mn-ea"/>
        <a:cs typeface="Times New Roman" panose="02020603050405020304" pitchFamily="18" charset="0"/>
      </a:defRPr>
    </a:lvl3pPr>
    <a:lvl4pPr marL="1371600" algn="l" rtl="0" fontAlgn="base">
      <a:spcBef>
        <a:spcPct val="0"/>
      </a:spcBef>
      <a:spcAft>
        <a:spcPct val="0"/>
      </a:spcAft>
      <a:defRPr lang="en-US" b="1" kern="1200">
        <a:solidFill>
          <a:schemeClr val="tx1"/>
        </a:solidFill>
        <a:latin typeface="+mn-lt"/>
        <a:ea typeface="+mn-ea"/>
        <a:cs typeface="Times New Roman" panose="02020603050405020304" pitchFamily="18" charset="0"/>
      </a:defRPr>
    </a:lvl4pPr>
    <a:lvl5pPr marL="1828800" algn="l" rtl="0" fontAlgn="base">
      <a:spcBef>
        <a:spcPct val="0"/>
      </a:spcBef>
      <a:spcAft>
        <a:spcPct val="0"/>
      </a:spcAft>
      <a:defRPr lang="en-US" b="1" kern="1200">
        <a:solidFill>
          <a:schemeClr val="tx1"/>
        </a:solidFill>
        <a:latin typeface="+mn-lt"/>
        <a:ea typeface="+mn-ea"/>
        <a:cs typeface="Times New Roman" panose="02020603050405020304" pitchFamily="18" charset="0"/>
      </a:defRPr>
    </a:lvl5pPr>
    <a:lvl6pPr marL="22860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6pPr>
    <a:lvl7pPr marL="27432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7pPr>
    <a:lvl8pPr marL="32004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8pPr>
    <a:lvl9pPr marL="36576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3360">
          <p15:clr>
            <a:srgbClr val="A4A3A4"/>
          </p15:clr>
        </p15:guide>
        <p15:guide id="2" pos="2880">
          <p15:clr>
            <a:srgbClr val="A4A3A4"/>
          </p15:clr>
        </p15:guide>
        <p15:guide id="3"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66FF33"/>
    <a:srgbClr val="FFFF00"/>
    <a:srgbClr val="FF0000"/>
    <a:srgbClr val="ADC0CB"/>
    <a:srgbClr val="FFCC99"/>
    <a:srgbClr val="CCECFF"/>
    <a:srgbClr val="33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995" autoAdjust="0"/>
    <p:restoredTop sz="94660"/>
  </p:normalViewPr>
  <p:slideViewPr>
    <p:cSldViewPr>
      <p:cViewPr varScale="1">
        <p:scale>
          <a:sx n="67" d="100"/>
          <a:sy n="67" d="100"/>
        </p:scale>
        <p:origin x="836" y="44"/>
      </p:cViewPr>
      <p:guideLst>
        <p:guide orient="horz" pos="3360"/>
        <p:guide pos="2880"/>
        <p:guide pos="3841"/>
      </p:guideLst>
    </p:cSldViewPr>
  </p:slideViewPr>
  <p:outlineViewPr>
    <p:cViewPr>
      <p:scale>
        <a:sx n="33" d="100"/>
        <a:sy n="33" d="100"/>
      </p:scale>
      <p:origin x="0" y="0"/>
    </p:cViewPr>
    <p:sldLst>
      <p:sld r:id="rId1" collapse="1"/>
      <p:sld r:id="rId2" collapse="1"/>
      <p:sld r:id="rId3" collapse="1"/>
    </p:sldLst>
  </p:outlineViewPr>
  <p:notesTextViewPr>
    <p:cViewPr>
      <p:scale>
        <a:sx n="100" d="100"/>
        <a:sy n="100" d="100"/>
      </p:scale>
      <p:origin x="0" y="0"/>
    </p:cViewPr>
  </p:notesTextViewPr>
  <p:sorterViewPr>
    <p:cViewPr>
      <p:scale>
        <a:sx n="66" d="100"/>
        <a:sy n="66" d="100"/>
      </p:scale>
      <p:origin x="0" y="94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font" Target="fonts/font1.fntdata"/><Relationship Id="rId89" Type="http://schemas.openxmlformats.org/officeDocument/2006/relationships/font" Target="fonts/font6.fntdata"/><Relationship Id="rId97"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font" Target="fonts/font9.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font" Target="fonts/font4.fntdata"/><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notesMaster" Target="notesMasters/notesMaster1.xml"/><Relationship Id="rId90" Type="http://schemas.openxmlformats.org/officeDocument/2006/relationships/font" Target="fonts/font7.fntdata"/><Relationship Id="rId95"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font" Target="fonts/font2.fntdata"/><Relationship Id="rId93" Type="http://schemas.openxmlformats.org/officeDocument/2006/relationships/font" Target="fonts/font10.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handoutMaster" Target="handoutMasters/handoutMaster1.xml"/><Relationship Id="rId88" Type="http://schemas.openxmlformats.org/officeDocument/2006/relationships/font" Target="fonts/font5.fntdata"/><Relationship Id="rId91" Type="http://schemas.openxmlformats.org/officeDocument/2006/relationships/font" Target="fonts/font8.fntdata"/><Relationship Id="rId9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font" Target="fonts/font3.fntdata"/><Relationship Id="rId9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_rels/viewProps.xml.rels><?xml version="1.0" encoding="UTF-8" standalone="yes"?>
<Relationships xmlns="http://schemas.openxmlformats.org/package/2006/relationships"><Relationship Id="rId3" Type="http://schemas.openxmlformats.org/officeDocument/2006/relationships/slide" Target="slides/slide72.xml"/><Relationship Id="rId2" Type="http://schemas.openxmlformats.org/officeDocument/2006/relationships/slide" Target="slides/slide26.xml"/><Relationship Id="rId1" Type="http://schemas.openxmlformats.org/officeDocument/2006/relationships/slide" Target="slides/slide2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4002" name="Rectangle 2"/>
          <p:cNvSpPr>
            <a:spLocks noGrp="1" noChangeArrowheads="1"/>
          </p:cNvSpPr>
          <p:nvPr>
            <p:ph type="hdr" sz="quarter"/>
          </p:nvPr>
        </p:nvSpPr>
        <p:spPr bwMode="auto">
          <a:xfrm>
            <a:off x="0" y="0"/>
            <a:ext cx="3076575" cy="511175"/>
          </a:xfrm>
          <a:prstGeom prst="rect">
            <a:avLst/>
          </a:prstGeom>
          <a:noFill/>
          <a:ln>
            <a:noFill/>
          </a:ln>
          <a:effectLst/>
        </p:spPr>
        <p:txBody>
          <a:bodyPr vert="horz" wrap="square" lIns="99008" tIns="49505" rIns="99008" bIns="49505" numCol="1" anchor="t" anchorCtr="0" compatLnSpc="1">
            <a:prstTxWarp prst="textNoShape">
              <a:avLst/>
            </a:prstTxWarp>
          </a:bodyPr>
          <a:lstStyle>
            <a:lvl1pPr defTabSz="990600">
              <a:defRPr sz="1400">
                <a:latin typeface="Arial" charset="0"/>
                <a:cs typeface="+mn-cs"/>
              </a:defRPr>
            </a:lvl1pPr>
          </a:lstStyle>
          <a:p>
            <a:pPr>
              <a:defRPr/>
            </a:pPr>
            <a:endParaRPr lang="en-GB"/>
          </a:p>
        </p:txBody>
      </p:sp>
      <p:sp>
        <p:nvSpPr>
          <p:cNvPr id="384003" name="Rectangle 3"/>
          <p:cNvSpPr>
            <a:spLocks noGrp="1" noChangeArrowheads="1"/>
          </p:cNvSpPr>
          <p:nvPr>
            <p:ph type="dt" sz="quarter" idx="1"/>
          </p:nvPr>
        </p:nvSpPr>
        <p:spPr bwMode="auto">
          <a:xfrm>
            <a:off x="4022725" y="0"/>
            <a:ext cx="3076575" cy="511175"/>
          </a:xfrm>
          <a:prstGeom prst="rect">
            <a:avLst/>
          </a:prstGeom>
          <a:noFill/>
          <a:ln>
            <a:noFill/>
          </a:ln>
          <a:effectLst/>
        </p:spPr>
        <p:txBody>
          <a:bodyPr vert="horz" wrap="square" lIns="99008" tIns="49505" rIns="99008" bIns="49505" numCol="1" anchor="t" anchorCtr="0" compatLnSpc="1">
            <a:prstTxWarp prst="textNoShape">
              <a:avLst/>
            </a:prstTxWarp>
          </a:bodyPr>
          <a:lstStyle>
            <a:lvl1pPr algn="r" defTabSz="990600">
              <a:defRPr sz="1400">
                <a:latin typeface="Arial" charset="0"/>
                <a:cs typeface="+mn-cs"/>
              </a:defRPr>
            </a:lvl1pPr>
          </a:lstStyle>
          <a:p>
            <a:pPr>
              <a:defRPr/>
            </a:pPr>
            <a:endParaRPr lang="en-GB"/>
          </a:p>
        </p:txBody>
      </p:sp>
      <p:sp>
        <p:nvSpPr>
          <p:cNvPr id="384004" name="Rectangle 4"/>
          <p:cNvSpPr>
            <a:spLocks noGrp="1" noChangeArrowheads="1"/>
          </p:cNvSpPr>
          <p:nvPr>
            <p:ph type="ftr" sz="quarter" idx="2"/>
          </p:nvPr>
        </p:nvSpPr>
        <p:spPr bwMode="auto">
          <a:xfrm>
            <a:off x="0" y="9723438"/>
            <a:ext cx="3076575" cy="511175"/>
          </a:xfrm>
          <a:prstGeom prst="rect">
            <a:avLst/>
          </a:prstGeom>
          <a:noFill/>
          <a:ln>
            <a:noFill/>
          </a:ln>
          <a:effectLst/>
        </p:spPr>
        <p:txBody>
          <a:bodyPr vert="horz" wrap="square" lIns="99008" tIns="49505" rIns="99008" bIns="49505" numCol="1" anchor="b" anchorCtr="0" compatLnSpc="1">
            <a:prstTxWarp prst="textNoShape">
              <a:avLst/>
            </a:prstTxWarp>
          </a:bodyPr>
          <a:lstStyle>
            <a:lvl1pPr defTabSz="990600">
              <a:defRPr sz="1400">
                <a:latin typeface="Arial" charset="0"/>
                <a:cs typeface="+mn-cs"/>
              </a:defRPr>
            </a:lvl1pPr>
          </a:lstStyle>
          <a:p>
            <a:pPr>
              <a:defRPr/>
            </a:pPr>
            <a:endParaRPr lang="en-GB"/>
          </a:p>
        </p:txBody>
      </p:sp>
      <p:sp>
        <p:nvSpPr>
          <p:cNvPr id="384005" name="Rectangle 5"/>
          <p:cNvSpPr>
            <a:spLocks noGrp="1" noChangeArrowheads="1"/>
          </p:cNvSpPr>
          <p:nvPr>
            <p:ph type="sldNum" sz="quarter" idx="3"/>
          </p:nvPr>
        </p:nvSpPr>
        <p:spPr bwMode="auto">
          <a:xfrm>
            <a:off x="4022725" y="9723438"/>
            <a:ext cx="3076575" cy="511175"/>
          </a:xfrm>
          <a:prstGeom prst="rect">
            <a:avLst/>
          </a:prstGeom>
          <a:noFill/>
          <a:ln>
            <a:noFill/>
          </a:ln>
          <a:effectLst/>
        </p:spPr>
        <p:txBody>
          <a:bodyPr vert="horz" wrap="square" lIns="99008" tIns="49505" rIns="99008" bIns="49505" numCol="1" anchor="b" anchorCtr="0" compatLnSpc="1">
            <a:prstTxWarp prst="textNoShape">
              <a:avLst/>
            </a:prstTxWarp>
          </a:bodyPr>
          <a:lstStyle>
            <a:lvl1pPr algn="r" defTabSz="990600">
              <a:defRPr sz="1400"/>
            </a:lvl1pPr>
          </a:lstStyle>
          <a:p>
            <a:fld id="{10D8EE83-2F14-4FA8-A475-BDDED7F2280A}" type="slidenum">
              <a:rPr lang="en-GB" altLang="de-DE"/>
              <a:pPr/>
              <a:t>‹Nr.›</a:t>
            </a:fld>
            <a:endParaRPr lang="en-GB" altLang="de-DE"/>
          </a:p>
        </p:txBody>
      </p:sp>
    </p:spTree>
    <p:extLst>
      <p:ext uri="{BB962C8B-B14F-4D97-AF65-F5344CB8AC3E}">
        <p14:creationId xmlns:p14="http://schemas.microsoft.com/office/powerpoint/2010/main" val="352211982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a:noFill/>
          </a:ln>
          <a:effectLst/>
        </p:spPr>
        <p:txBody>
          <a:bodyPr vert="horz" wrap="square" lIns="99008" tIns="49505" rIns="99008" bIns="49505" numCol="1" anchor="t" anchorCtr="0" compatLnSpc="1">
            <a:prstTxWarp prst="textNoShape">
              <a:avLst/>
            </a:prstTxWarp>
          </a:bodyPr>
          <a:lstStyle>
            <a:lvl1pPr defTabSz="990600">
              <a:defRPr sz="1400">
                <a:latin typeface="Arial" charset="0"/>
                <a:cs typeface="+mn-cs"/>
              </a:defRPr>
            </a:lvl1pPr>
          </a:lstStyle>
          <a:p>
            <a:pPr>
              <a:defRPr/>
            </a:pPr>
            <a:endParaRPr lang="de-DE"/>
          </a:p>
        </p:txBody>
      </p:sp>
      <p:sp>
        <p:nvSpPr>
          <p:cNvPr id="209923" name="Rectangle 3"/>
          <p:cNvSpPr>
            <a:spLocks noGrp="1" noChangeArrowheads="1"/>
          </p:cNvSpPr>
          <p:nvPr>
            <p:ph type="dt" idx="1"/>
          </p:nvPr>
        </p:nvSpPr>
        <p:spPr bwMode="auto">
          <a:xfrm>
            <a:off x="4022725" y="0"/>
            <a:ext cx="3076575" cy="511175"/>
          </a:xfrm>
          <a:prstGeom prst="rect">
            <a:avLst/>
          </a:prstGeom>
          <a:noFill/>
          <a:ln>
            <a:noFill/>
          </a:ln>
          <a:effectLst/>
        </p:spPr>
        <p:txBody>
          <a:bodyPr vert="horz" wrap="square" lIns="99008" tIns="49505" rIns="99008" bIns="49505" numCol="1" anchor="t" anchorCtr="0" compatLnSpc="1">
            <a:prstTxWarp prst="textNoShape">
              <a:avLst/>
            </a:prstTxWarp>
          </a:bodyPr>
          <a:lstStyle>
            <a:lvl1pPr algn="r" defTabSz="990600">
              <a:defRPr sz="1400">
                <a:latin typeface="Arial" charset="0"/>
                <a:cs typeface="+mn-cs"/>
              </a:defRPr>
            </a:lvl1pPr>
          </a:lstStyle>
          <a:p>
            <a:pPr>
              <a:defRPr/>
            </a:pPr>
            <a:endParaRPr lang="de-DE"/>
          </a:p>
        </p:txBody>
      </p:sp>
      <p:sp>
        <p:nvSpPr>
          <p:cNvPr id="98308" name="Rectangle 4"/>
          <p:cNvSpPr>
            <a:spLocks noGrp="1" noRot="1" noChangeAspect="1" noChangeArrowheads="1" noTextEdit="1"/>
          </p:cNvSpPr>
          <p:nvPr>
            <p:ph type="sldImg" idx="2"/>
          </p:nvPr>
        </p:nvSpPr>
        <p:spPr bwMode="auto">
          <a:xfrm>
            <a:off x="141288" y="768350"/>
            <a:ext cx="6821487"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a:noFill/>
          </a:ln>
          <a:effectLst/>
        </p:spPr>
        <p:txBody>
          <a:bodyPr vert="horz" wrap="square" lIns="99008" tIns="49505" rIns="99008" bIns="49505"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a:noFill/>
          </a:ln>
          <a:effectLst/>
        </p:spPr>
        <p:txBody>
          <a:bodyPr vert="horz" wrap="square" lIns="99008" tIns="49505" rIns="99008" bIns="49505" numCol="1" anchor="b" anchorCtr="0" compatLnSpc="1">
            <a:prstTxWarp prst="textNoShape">
              <a:avLst/>
            </a:prstTxWarp>
          </a:bodyPr>
          <a:lstStyle>
            <a:lvl1pPr defTabSz="990600">
              <a:defRPr sz="1400">
                <a:latin typeface="Arial" charset="0"/>
                <a:cs typeface="+mn-cs"/>
              </a:defRPr>
            </a:lvl1pPr>
          </a:lstStyle>
          <a:p>
            <a:pPr>
              <a:defRPr/>
            </a:pPr>
            <a:endParaRPr lang="de-DE"/>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a:noFill/>
          </a:ln>
          <a:effectLst/>
        </p:spPr>
        <p:txBody>
          <a:bodyPr vert="horz" wrap="square" lIns="99008" tIns="49505" rIns="99008" bIns="49505" numCol="1" anchor="b" anchorCtr="0" compatLnSpc="1">
            <a:prstTxWarp prst="textNoShape">
              <a:avLst/>
            </a:prstTxWarp>
          </a:bodyPr>
          <a:lstStyle>
            <a:lvl1pPr algn="r" defTabSz="990600">
              <a:defRPr sz="1400"/>
            </a:lvl1pPr>
          </a:lstStyle>
          <a:p>
            <a:fld id="{8586622F-40F6-4821-B38D-F550A49620F7}" type="slidenum">
              <a:rPr lang="de-DE" altLang="de-DE"/>
              <a:pPr/>
              <a:t>‹Nr.›</a:t>
            </a:fld>
            <a:endParaRPr lang="de-DE" altLang="de-DE"/>
          </a:p>
        </p:txBody>
      </p:sp>
    </p:spTree>
    <p:extLst>
      <p:ext uri="{BB962C8B-B14F-4D97-AF65-F5344CB8AC3E}">
        <p14:creationId xmlns:p14="http://schemas.microsoft.com/office/powerpoint/2010/main" val="338865435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9A837F5-AAA1-416C-AA26-0A930E14E9CD}" type="slidenum">
              <a:rPr lang="de-DE" altLang="de-DE" sz="1400"/>
              <a:pPr eaLnBrk="1" hangingPunct="1">
                <a:spcBef>
                  <a:spcPct val="0"/>
                </a:spcBef>
              </a:pPr>
              <a:t>2</a:t>
            </a:fld>
            <a:endParaRPr lang="de-DE" altLang="de-DE" sz="1400"/>
          </a:p>
        </p:txBody>
      </p:sp>
      <p:sp>
        <p:nvSpPr>
          <p:cNvPr id="102403" name="Rectangle 3074"/>
          <p:cNvSpPr>
            <a:spLocks noGrp="1" noRot="1" noChangeAspect="1" noChangeArrowheads="1" noTextEdit="1"/>
          </p:cNvSpPr>
          <p:nvPr>
            <p:ph type="sldImg"/>
          </p:nvPr>
        </p:nvSpPr>
        <p:spPr>
          <a:xfrm>
            <a:off x="141288" y="768350"/>
            <a:ext cx="6821487" cy="3836988"/>
          </a:xfrm>
          <a:ln/>
        </p:spPr>
      </p:sp>
      <p:sp>
        <p:nvSpPr>
          <p:cNvPr id="102404" name="Rectangle 3075"/>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886927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9A837F5-AAA1-416C-AA26-0A930E14E9CD}" type="slidenum">
              <a:rPr lang="de-DE" altLang="de-DE" sz="1400"/>
              <a:pPr eaLnBrk="1" hangingPunct="1">
                <a:spcBef>
                  <a:spcPct val="0"/>
                </a:spcBef>
              </a:pPr>
              <a:t>3</a:t>
            </a:fld>
            <a:endParaRPr lang="de-DE" altLang="de-DE" sz="1400"/>
          </a:p>
        </p:txBody>
      </p:sp>
      <p:sp>
        <p:nvSpPr>
          <p:cNvPr id="102403" name="Rectangle 3074"/>
          <p:cNvSpPr>
            <a:spLocks noGrp="1" noRot="1" noChangeAspect="1" noChangeArrowheads="1" noTextEdit="1"/>
          </p:cNvSpPr>
          <p:nvPr>
            <p:ph type="sldImg"/>
          </p:nvPr>
        </p:nvSpPr>
        <p:spPr>
          <a:xfrm>
            <a:off x="141288" y="768350"/>
            <a:ext cx="6821487" cy="3836988"/>
          </a:xfrm>
          <a:ln/>
        </p:spPr>
      </p:sp>
      <p:sp>
        <p:nvSpPr>
          <p:cNvPr id="102404" name="Rectangle 3075"/>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886927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9A837F5-AAA1-416C-AA26-0A930E14E9CD}" type="slidenum">
              <a:rPr lang="de-DE" altLang="de-DE" sz="1400"/>
              <a:pPr eaLnBrk="1" hangingPunct="1">
                <a:spcBef>
                  <a:spcPct val="0"/>
                </a:spcBef>
              </a:pPr>
              <a:t>4</a:t>
            </a:fld>
            <a:endParaRPr lang="de-DE" altLang="de-DE" sz="1400"/>
          </a:p>
        </p:txBody>
      </p:sp>
      <p:sp>
        <p:nvSpPr>
          <p:cNvPr id="102403" name="Rectangle 3074"/>
          <p:cNvSpPr>
            <a:spLocks noGrp="1" noRot="1" noChangeAspect="1" noChangeArrowheads="1" noTextEdit="1"/>
          </p:cNvSpPr>
          <p:nvPr>
            <p:ph type="sldImg"/>
          </p:nvPr>
        </p:nvSpPr>
        <p:spPr>
          <a:xfrm>
            <a:off x="141288" y="768350"/>
            <a:ext cx="6821487" cy="3836988"/>
          </a:xfrm>
          <a:ln/>
        </p:spPr>
      </p:sp>
      <p:sp>
        <p:nvSpPr>
          <p:cNvPr id="102404" name="Rectangle 3075"/>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886927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8040D6B-5EEE-4945-BAF6-955B3A325814}" type="slidenum">
              <a:rPr lang="de-DE" altLang="de-DE" sz="1400"/>
              <a:pPr eaLnBrk="1" hangingPunct="1">
                <a:spcBef>
                  <a:spcPct val="0"/>
                </a:spcBef>
              </a:pPr>
              <a:t>5</a:t>
            </a:fld>
            <a:endParaRPr lang="de-DE" altLang="de-DE" sz="1400"/>
          </a:p>
        </p:txBody>
      </p:sp>
      <p:sp>
        <p:nvSpPr>
          <p:cNvPr id="106499" name="Rectangle 2"/>
          <p:cNvSpPr>
            <a:spLocks noGrp="1" noRot="1" noChangeAspect="1" noChangeArrowheads="1" noTextEdit="1"/>
          </p:cNvSpPr>
          <p:nvPr>
            <p:ph type="sldImg"/>
          </p:nvPr>
        </p:nvSpPr>
        <p:spPr>
          <a:xfrm>
            <a:off x="141288" y="768350"/>
            <a:ext cx="6821487" cy="3836988"/>
          </a:xfrm>
          <a:ln/>
        </p:spPr>
      </p:sp>
      <p:sp>
        <p:nvSpPr>
          <p:cNvPr id="1065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891575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8040D6B-5EEE-4945-BAF6-955B3A325814}" type="slidenum">
              <a:rPr lang="de-DE" altLang="de-DE" sz="1400"/>
              <a:pPr eaLnBrk="1" hangingPunct="1">
                <a:spcBef>
                  <a:spcPct val="0"/>
                </a:spcBef>
              </a:pPr>
              <a:t>6</a:t>
            </a:fld>
            <a:endParaRPr lang="de-DE" altLang="de-DE" sz="1400"/>
          </a:p>
        </p:txBody>
      </p:sp>
      <p:sp>
        <p:nvSpPr>
          <p:cNvPr id="106499" name="Rectangle 2"/>
          <p:cNvSpPr>
            <a:spLocks noGrp="1" noRot="1" noChangeAspect="1" noChangeArrowheads="1" noTextEdit="1"/>
          </p:cNvSpPr>
          <p:nvPr>
            <p:ph type="sldImg"/>
          </p:nvPr>
        </p:nvSpPr>
        <p:spPr>
          <a:xfrm>
            <a:off x="141288" y="768350"/>
            <a:ext cx="6821487" cy="3836988"/>
          </a:xfrm>
          <a:ln/>
        </p:spPr>
      </p:sp>
      <p:sp>
        <p:nvSpPr>
          <p:cNvPr id="1065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891575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8040D6B-5EEE-4945-BAF6-955B3A325814}" type="slidenum">
              <a:rPr lang="de-DE" altLang="de-DE" sz="1400"/>
              <a:pPr eaLnBrk="1" hangingPunct="1">
                <a:spcBef>
                  <a:spcPct val="0"/>
                </a:spcBef>
              </a:pPr>
              <a:t>7</a:t>
            </a:fld>
            <a:endParaRPr lang="de-DE" altLang="de-DE" sz="1400"/>
          </a:p>
        </p:txBody>
      </p:sp>
      <p:sp>
        <p:nvSpPr>
          <p:cNvPr id="106499" name="Rectangle 2"/>
          <p:cNvSpPr>
            <a:spLocks noGrp="1" noRot="1" noChangeAspect="1" noChangeArrowheads="1" noTextEdit="1"/>
          </p:cNvSpPr>
          <p:nvPr>
            <p:ph type="sldImg"/>
          </p:nvPr>
        </p:nvSpPr>
        <p:spPr>
          <a:xfrm>
            <a:off x="141288" y="768350"/>
            <a:ext cx="6821487" cy="3836988"/>
          </a:xfrm>
          <a:ln/>
        </p:spPr>
      </p:sp>
      <p:sp>
        <p:nvSpPr>
          <p:cNvPr id="1065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891575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8040D6B-5EEE-4945-BAF6-955B3A325814}" type="slidenum">
              <a:rPr lang="de-DE" altLang="de-DE" sz="1400"/>
              <a:pPr eaLnBrk="1" hangingPunct="1">
                <a:spcBef>
                  <a:spcPct val="0"/>
                </a:spcBef>
              </a:pPr>
              <a:t>8</a:t>
            </a:fld>
            <a:endParaRPr lang="de-DE" altLang="de-DE" sz="1400"/>
          </a:p>
        </p:txBody>
      </p:sp>
      <p:sp>
        <p:nvSpPr>
          <p:cNvPr id="106499" name="Rectangle 2"/>
          <p:cNvSpPr>
            <a:spLocks noGrp="1" noRot="1" noChangeAspect="1" noChangeArrowheads="1" noTextEdit="1"/>
          </p:cNvSpPr>
          <p:nvPr>
            <p:ph type="sldImg"/>
          </p:nvPr>
        </p:nvSpPr>
        <p:spPr>
          <a:xfrm>
            <a:off x="141288" y="768350"/>
            <a:ext cx="6821487" cy="3836988"/>
          </a:xfrm>
          <a:ln/>
        </p:spPr>
      </p:sp>
      <p:sp>
        <p:nvSpPr>
          <p:cNvPr id="1065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891575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A6118EF-1331-4ABA-B7C0-650564F3AE3B}" type="slidenum">
              <a:rPr lang="de-DE" altLang="de-DE" sz="1400"/>
              <a:pPr eaLnBrk="1" hangingPunct="1">
                <a:spcBef>
                  <a:spcPct val="0"/>
                </a:spcBef>
              </a:pPr>
              <a:t>9</a:t>
            </a:fld>
            <a:endParaRPr lang="de-DE" altLang="de-DE" sz="1400"/>
          </a:p>
        </p:txBody>
      </p:sp>
      <p:sp>
        <p:nvSpPr>
          <p:cNvPr id="107523" name="Rectangle 2"/>
          <p:cNvSpPr>
            <a:spLocks noGrp="1" noRot="1" noChangeAspect="1" noChangeArrowheads="1" noTextEdit="1"/>
          </p:cNvSpPr>
          <p:nvPr>
            <p:ph type="sldImg"/>
          </p:nvPr>
        </p:nvSpPr>
        <p:spPr>
          <a:xfrm>
            <a:off x="141288" y="768350"/>
            <a:ext cx="6821487" cy="3836988"/>
          </a:xfrm>
          <a:ln/>
        </p:spPr>
      </p:sp>
      <p:sp>
        <p:nvSpPr>
          <p:cNvPr id="1075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134216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EE27052-0AFD-4A09-8F74-923AF93A58C4}" type="slidenum">
              <a:rPr lang="de-DE" altLang="de-DE" sz="1400"/>
              <a:pPr eaLnBrk="1" hangingPunct="1">
                <a:spcBef>
                  <a:spcPct val="0"/>
                </a:spcBef>
              </a:pPr>
              <a:t>10</a:t>
            </a:fld>
            <a:endParaRPr lang="de-DE" altLang="de-DE" sz="1400"/>
          </a:p>
        </p:txBody>
      </p:sp>
      <p:sp>
        <p:nvSpPr>
          <p:cNvPr id="110595" name="Rectangle 2"/>
          <p:cNvSpPr>
            <a:spLocks noGrp="1" noRot="1" noChangeAspect="1" noChangeArrowheads="1" noTextEdit="1"/>
          </p:cNvSpPr>
          <p:nvPr>
            <p:ph type="sldImg"/>
          </p:nvPr>
        </p:nvSpPr>
        <p:spPr>
          <a:xfrm>
            <a:off x="141288" y="768350"/>
            <a:ext cx="6821487" cy="3836988"/>
          </a:xfrm>
          <a:ln/>
        </p:spPr>
      </p:sp>
      <p:sp>
        <p:nvSpPr>
          <p:cNvPr id="1105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214057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EE27052-0AFD-4A09-8F74-923AF93A58C4}" type="slidenum">
              <a:rPr lang="de-DE" altLang="de-DE" sz="1400"/>
              <a:pPr eaLnBrk="1" hangingPunct="1">
                <a:spcBef>
                  <a:spcPct val="0"/>
                </a:spcBef>
              </a:pPr>
              <a:t>11</a:t>
            </a:fld>
            <a:endParaRPr lang="de-DE" altLang="de-DE" sz="1400"/>
          </a:p>
        </p:txBody>
      </p:sp>
      <p:sp>
        <p:nvSpPr>
          <p:cNvPr id="110595" name="Rectangle 2"/>
          <p:cNvSpPr>
            <a:spLocks noGrp="1" noRot="1" noChangeAspect="1" noChangeArrowheads="1" noTextEdit="1"/>
          </p:cNvSpPr>
          <p:nvPr>
            <p:ph type="sldImg"/>
          </p:nvPr>
        </p:nvSpPr>
        <p:spPr>
          <a:xfrm>
            <a:off x="141288" y="768350"/>
            <a:ext cx="6821487" cy="3836988"/>
          </a:xfrm>
          <a:ln/>
        </p:spPr>
      </p:sp>
      <p:sp>
        <p:nvSpPr>
          <p:cNvPr id="1105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214057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EE27052-0AFD-4A09-8F74-923AF93A58C4}" type="slidenum">
              <a:rPr lang="de-DE" altLang="de-DE" sz="1400"/>
              <a:pPr eaLnBrk="1" hangingPunct="1">
                <a:spcBef>
                  <a:spcPct val="0"/>
                </a:spcBef>
              </a:pPr>
              <a:t>12</a:t>
            </a:fld>
            <a:endParaRPr lang="de-DE" altLang="de-DE" sz="1400"/>
          </a:p>
        </p:txBody>
      </p:sp>
      <p:sp>
        <p:nvSpPr>
          <p:cNvPr id="110595" name="Rectangle 2"/>
          <p:cNvSpPr>
            <a:spLocks noGrp="1" noRot="1" noChangeAspect="1" noChangeArrowheads="1" noTextEdit="1"/>
          </p:cNvSpPr>
          <p:nvPr>
            <p:ph type="sldImg"/>
          </p:nvPr>
        </p:nvSpPr>
        <p:spPr>
          <a:xfrm>
            <a:off x="141288" y="768350"/>
            <a:ext cx="6821487" cy="3836988"/>
          </a:xfrm>
          <a:ln/>
        </p:spPr>
      </p:sp>
      <p:sp>
        <p:nvSpPr>
          <p:cNvPr id="1105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214057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6E4B985-B2D8-491B-B5CD-74406F1A59FC}" type="slidenum">
              <a:rPr lang="de-DE" altLang="de-DE" sz="1400"/>
              <a:pPr eaLnBrk="1" hangingPunct="1">
                <a:spcBef>
                  <a:spcPct val="0"/>
                </a:spcBef>
              </a:pPr>
              <a:t>13</a:t>
            </a:fld>
            <a:endParaRPr lang="de-DE" altLang="de-DE" sz="1400"/>
          </a:p>
        </p:txBody>
      </p:sp>
      <p:sp>
        <p:nvSpPr>
          <p:cNvPr id="111619" name="Rectangle 2"/>
          <p:cNvSpPr>
            <a:spLocks noGrp="1" noRot="1" noChangeAspect="1" noChangeArrowheads="1" noTextEdit="1"/>
          </p:cNvSpPr>
          <p:nvPr>
            <p:ph type="sldImg"/>
          </p:nvPr>
        </p:nvSpPr>
        <p:spPr>
          <a:xfrm>
            <a:off x="141288" y="768350"/>
            <a:ext cx="6821487" cy="3836988"/>
          </a:xfrm>
          <a:ln/>
        </p:spPr>
      </p:sp>
      <p:sp>
        <p:nvSpPr>
          <p:cNvPr id="1116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926471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C2AE38D-4224-47F9-9AFB-9B925AD8A16E}" type="slidenum">
              <a:rPr lang="de-DE" altLang="de-DE" sz="1400"/>
              <a:pPr eaLnBrk="1" hangingPunct="1">
                <a:spcBef>
                  <a:spcPct val="0"/>
                </a:spcBef>
              </a:pPr>
              <a:t>14</a:t>
            </a:fld>
            <a:endParaRPr lang="de-DE" altLang="de-DE" sz="1400"/>
          </a:p>
        </p:txBody>
      </p:sp>
      <p:sp>
        <p:nvSpPr>
          <p:cNvPr id="112643" name="Rectangle 2"/>
          <p:cNvSpPr>
            <a:spLocks noGrp="1" noRot="1" noChangeAspect="1" noChangeArrowheads="1" noTextEdit="1"/>
          </p:cNvSpPr>
          <p:nvPr>
            <p:ph type="sldImg"/>
          </p:nvPr>
        </p:nvSpPr>
        <p:spPr>
          <a:xfrm>
            <a:off x="141288" y="768350"/>
            <a:ext cx="6821487" cy="3836988"/>
          </a:xfrm>
          <a:ln/>
        </p:spPr>
      </p:sp>
      <p:sp>
        <p:nvSpPr>
          <p:cNvPr id="1126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420960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B2B2E58-FE38-4190-B7EA-7B8C0238E2FE}" type="slidenum">
              <a:rPr lang="de-DE" altLang="de-DE" sz="1400"/>
              <a:pPr eaLnBrk="1" hangingPunct="1">
                <a:spcBef>
                  <a:spcPct val="0"/>
                </a:spcBef>
              </a:pPr>
              <a:t>15</a:t>
            </a:fld>
            <a:endParaRPr lang="de-DE" altLang="de-DE" sz="1400"/>
          </a:p>
        </p:txBody>
      </p:sp>
      <p:sp>
        <p:nvSpPr>
          <p:cNvPr id="113667" name="Rectangle 2"/>
          <p:cNvSpPr>
            <a:spLocks noGrp="1" noRot="1" noChangeAspect="1" noChangeArrowheads="1" noTextEdit="1"/>
          </p:cNvSpPr>
          <p:nvPr>
            <p:ph type="sldImg"/>
          </p:nvPr>
        </p:nvSpPr>
        <p:spPr>
          <a:xfrm>
            <a:off x="141288" y="768350"/>
            <a:ext cx="6821487" cy="3836988"/>
          </a:xfrm>
          <a:ln/>
        </p:spPr>
      </p:sp>
      <p:sp>
        <p:nvSpPr>
          <p:cNvPr id="1136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894545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9FABFD2-7468-452E-B46F-203F31B4B891}" type="slidenum">
              <a:rPr lang="de-DE" altLang="de-DE" sz="1400"/>
              <a:pPr eaLnBrk="1" hangingPunct="1">
                <a:spcBef>
                  <a:spcPct val="0"/>
                </a:spcBef>
              </a:pPr>
              <a:t>16</a:t>
            </a:fld>
            <a:endParaRPr lang="de-DE" altLang="de-DE" sz="1400"/>
          </a:p>
        </p:txBody>
      </p:sp>
      <p:sp>
        <p:nvSpPr>
          <p:cNvPr id="114691" name="Rectangle 2"/>
          <p:cNvSpPr>
            <a:spLocks noGrp="1" noRot="1" noChangeAspect="1" noChangeArrowheads="1" noTextEdit="1"/>
          </p:cNvSpPr>
          <p:nvPr>
            <p:ph type="sldImg"/>
          </p:nvPr>
        </p:nvSpPr>
        <p:spPr>
          <a:xfrm>
            <a:off x="141288" y="768350"/>
            <a:ext cx="6821487" cy="3836988"/>
          </a:xfrm>
          <a:ln/>
        </p:spPr>
      </p:sp>
      <p:sp>
        <p:nvSpPr>
          <p:cNvPr id="1146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295354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77FDE6A-6AD3-4FAF-B139-01F24E3479CB}" type="slidenum">
              <a:rPr lang="de-DE" altLang="de-DE" sz="1400"/>
              <a:pPr eaLnBrk="1" hangingPunct="1">
                <a:spcBef>
                  <a:spcPct val="0"/>
                </a:spcBef>
              </a:pPr>
              <a:t>17</a:t>
            </a:fld>
            <a:endParaRPr lang="de-DE" altLang="de-DE" sz="1400"/>
          </a:p>
        </p:txBody>
      </p:sp>
      <p:sp>
        <p:nvSpPr>
          <p:cNvPr id="116739" name="Rectangle 2"/>
          <p:cNvSpPr>
            <a:spLocks noGrp="1" noRot="1" noChangeAspect="1" noChangeArrowheads="1" noTextEdit="1"/>
          </p:cNvSpPr>
          <p:nvPr>
            <p:ph type="sldImg"/>
          </p:nvPr>
        </p:nvSpPr>
        <p:spPr>
          <a:xfrm>
            <a:off x="141288" y="768350"/>
            <a:ext cx="6821487" cy="3836988"/>
          </a:xfrm>
          <a:ln/>
        </p:spPr>
      </p:sp>
      <p:sp>
        <p:nvSpPr>
          <p:cNvPr id="1167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362270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77FDE6A-6AD3-4FAF-B139-01F24E3479CB}" type="slidenum">
              <a:rPr lang="de-DE" altLang="de-DE" sz="1400"/>
              <a:pPr eaLnBrk="1" hangingPunct="1">
                <a:spcBef>
                  <a:spcPct val="0"/>
                </a:spcBef>
              </a:pPr>
              <a:t>18</a:t>
            </a:fld>
            <a:endParaRPr lang="de-DE" altLang="de-DE" sz="1400"/>
          </a:p>
        </p:txBody>
      </p:sp>
      <p:sp>
        <p:nvSpPr>
          <p:cNvPr id="116739" name="Rectangle 2"/>
          <p:cNvSpPr>
            <a:spLocks noGrp="1" noRot="1" noChangeAspect="1" noChangeArrowheads="1" noTextEdit="1"/>
          </p:cNvSpPr>
          <p:nvPr>
            <p:ph type="sldImg"/>
          </p:nvPr>
        </p:nvSpPr>
        <p:spPr>
          <a:xfrm>
            <a:off x="141288" y="768350"/>
            <a:ext cx="6821487" cy="3836988"/>
          </a:xfrm>
          <a:ln/>
        </p:spPr>
      </p:sp>
      <p:sp>
        <p:nvSpPr>
          <p:cNvPr id="1167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362270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A646607-4C61-4293-8AE4-D484E3101B60}" type="slidenum">
              <a:rPr lang="de-DE" altLang="de-DE" sz="1400"/>
              <a:pPr eaLnBrk="1" hangingPunct="1">
                <a:spcBef>
                  <a:spcPct val="0"/>
                </a:spcBef>
              </a:pPr>
              <a:t>19</a:t>
            </a:fld>
            <a:endParaRPr lang="de-DE" altLang="de-DE" sz="1400"/>
          </a:p>
        </p:txBody>
      </p:sp>
      <p:sp>
        <p:nvSpPr>
          <p:cNvPr id="117763" name="Rectangle 2"/>
          <p:cNvSpPr>
            <a:spLocks noGrp="1" noRot="1" noChangeAspect="1" noChangeArrowheads="1" noTextEdit="1"/>
          </p:cNvSpPr>
          <p:nvPr>
            <p:ph type="sldImg"/>
          </p:nvPr>
        </p:nvSpPr>
        <p:spPr>
          <a:xfrm>
            <a:off x="139700" y="768350"/>
            <a:ext cx="6821488" cy="3836988"/>
          </a:xfrm>
          <a:ln/>
        </p:spPr>
      </p:sp>
      <p:sp>
        <p:nvSpPr>
          <p:cNvPr id="1177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591840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91D4F2D-1C03-4C68-876B-0AAEE80A558E}" type="slidenum">
              <a:rPr lang="de-DE" altLang="de-DE" sz="1400"/>
              <a:pPr eaLnBrk="1" hangingPunct="1">
                <a:spcBef>
                  <a:spcPct val="0"/>
                </a:spcBef>
              </a:pPr>
              <a:t>20</a:t>
            </a:fld>
            <a:endParaRPr lang="de-DE" altLang="de-DE" sz="1400"/>
          </a:p>
        </p:txBody>
      </p:sp>
      <p:sp>
        <p:nvSpPr>
          <p:cNvPr id="120835" name="Rectangle 1026"/>
          <p:cNvSpPr>
            <a:spLocks noGrp="1" noRot="1" noChangeAspect="1" noChangeArrowheads="1" noTextEdit="1"/>
          </p:cNvSpPr>
          <p:nvPr>
            <p:ph type="sldImg"/>
          </p:nvPr>
        </p:nvSpPr>
        <p:spPr>
          <a:xfrm>
            <a:off x="141288" y="768350"/>
            <a:ext cx="6821487" cy="3836988"/>
          </a:xfrm>
          <a:ln/>
        </p:spPr>
      </p:sp>
      <p:sp>
        <p:nvSpPr>
          <p:cNvPr id="120836" name="Rectangle 1027"/>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652655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91D4F2D-1C03-4C68-876B-0AAEE80A558E}" type="slidenum">
              <a:rPr lang="de-DE" altLang="de-DE" sz="1400"/>
              <a:pPr eaLnBrk="1" hangingPunct="1">
                <a:spcBef>
                  <a:spcPct val="0"/>
                </a:spcBef>
              </a:pPr>
              <a:t>21</a:t>
            </a:fld>
            <a:endParaRPr lang="de-DE" altLang="de-DE" sz="1400"/>
          </a:p>
        </p:txBody>
      </p:sp>
      <p:sp>
        <p:nvSpPr>
          <p:cNvPr id="120835" name="Rectangle 1026"/>
          <p:cNvSpPr>
            <a:spLocks noGrp="1" noRot="1" noChangeAspect="1" noChangeArrowheads="1" noTextEdit="1"/>
          </p:cNvSpPr>
          <p:nvPr>
            <p:ph type="sldImg"/>
          </p:nvPr>
        </p:nvSpPr>
        <p:spPr>
          <a:xfrm>
            <a:off x="141288" y="768350"/>
            <a:ext cx="6821487" cy="3836988"/>
          </a:xfrm>
          <a:ln/>
        </p:spPr>
      </p:sp>
      <p:sp>
        <p:nvSpPr>
          <p:cNvPr id="120836" name="Rectangle 1027"/>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652655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91D4F2D-1C03-4C68-876B-0AAEE80A558E}" type="slidenum">
              <a:rPr lang="de-DE" altLang="de-DE" sz="1400"/>
              <a:pPr eaLnBrk="1" hangingPunct="1">
                <a:spcBef>
                  <a:spcPct val="0"/>
                </a:spcBef>
              </a:pPr>
              <a:t>22</a:t>
            </a:fld>
            <a:endParaRPr lang="de-DE" altLang="de-DE" sz="1400"/>
          </a:p>
        </p:txBody>
      </p:sp>
      <p:sp>
        <p:nvSpPr>
          <p:cNvPr id="120835" name="Rectangle 1026"/>
          <p:cNvSpPr>
            <a:spLocks noGrp="1" noRot="1" noChangeAspect="1" noChangeArrowheads="1" noTextEdit="1"/>
          </p:cNvSpPr>
          <p:nvPr>
            <p:ph type="sldImg"/>
          </p:nvPr>
        </p:nvSpPr>
        <p:spPr>
          <a:xfrm>
            <a:off x="141288" y="768350"/>
            <a:ext cx="6821487" cy="3836988"/>
          </a:xfrm>
          <a:ln/>
        </p:spPr>
      </p:sp>
      <p:sp>
        <p:nvSpPr>
          <p:cNvPr id="120836" name="Rectangle 1027"/>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6526559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2246690-1FD5-4464-958A-717563752FA9}" type="slidenum">
              <a:rPr lang="de-DE" altLang="de-DE" sz="1400"/>
              <a:pPr eaLnBrk="1" hangingPunct="1">
                <a:spcBef>
                  <a:spcPct val="0"/>
                </a:spcBef>
              </a:pPr>
              <a:t>23</a:t>
            </a:fld>
            <a:endParaRPr lang="de-DE" altLang="de-DE" sz="1400"/>
          </a:p>
        </p:txBody>
      </p:sp>
      <p:sp>
        <p:nvSpPr>
          <p:cNvPr id="121859" name="Rectangle 2"/>
          <p:cNvSpPr>
            <a:spLocks noGrp="1" noRot="1" noChangeAspect="1" noChangeArrowheads="1" noTextEdit="1"/>
          </p:cNvSpPr>
          <p:nvPr>
            <p:ph type="sldImg"/>
          </p:nvPr>
        </p:nvSpPr>
        <p:spPr>
          <a:xfrm>
            <a:off x="138113" y="768350"/>
            <a:ext cx="6823075" cy="3836988"/>
          </a:xfrm>
          <a:ln/>
        </p:spPr>
      </p:sp>
      <p:sp>
        <p:nvSpPr>
          <p:cNvPr id="1218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0599005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7C5C05D-0B0A-419D-91CC-CEF3F851CA93}" type="slidenum">
              <a:rPr lang="de-DE" altLang="de-DE" sz="1400"/>
              <a:pPr eaLnBrk="1" hangingPunct="1">
                <a:spcBef>
                  <a:spcPct val="0"/>
                </a:spcBef>
              </a:pPr>
              <a:t>24</a:t>
            </a:fld>
            <a:endParaRPr lang="de-DE" altLang="de-DE" sz="1400"/>
          </a:p>
        </p:txBody>
      </p:sp>
      <p:sp>
        <p:nvSpPr>
          <p:cNvPr id="122883" name="Rectangle 2"/>
          <p:cNvSpPr>
            <a:spLocks noGrp="1" noRot="1" noChangeAspect="1" noChangeArrowheads="1" noTextEdit="1"/>
          </p:cNvSpPr>
          <p:nvPr>
            <p:ph type="sldImg"/>
          </p:nvPr>
        </p:nvSpPr>
        <p:spPr>
          <a:xfrm>
            <a:off x="138113" y="768350"/>
            <a:ext cx="6823075" cy="3836988"/>
          </a:xfrm>
          <a:ln/>
        </p:spPr>
      </p:sp>
      <p:sp>
        <p:nvSpPr>
          <p:cNvPr id="1228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7124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4707D50-B591-40DA-A6B2-BB6C71B26C26}" type="slidenum">
              <a:rPr lang="de-DE" altLang="de-DE" sz="1400"/>
              <a:pPr eaLnBrk="1" hangingPunct="1">
                <a:spcBef>
                  <a:spcPct val="0"/>
                </a:spcBef>
              </a:pPr>
              <a:t>25</a:t>
            </a:fld>
            <a:endParaRPr lang="de-DE" altLang="de-DE" sz="1400"/>
          </a:p>
        </p:txBody>
      </p:sp>
      <p:sp>
        <p:nvSpPr>
          <p:cNvPr id="123907" name="Rectangle 2"/>
          <p:cNvSpPr>
            <a:spLocks noGrp="1" noRot="1" noChangeAspect="1" noChangeArrowheads="1" noTextEdit="1"/>
          </p:cNvSpPr>
          <p:nvPr>
            <p:ph type="sldImg"/>
          </p:nvPr>
        </p:nvSpPr>
        <p:spPr>
          <a:xfrm>
            <a:off x="141288" y="768350"/>
            <a:ext cx="6821487" cy="3836988"/>
          </a:xfrm>
          <a:ln/>
        </p:spPr>
      </p:sp>
      <p:sp>
        <p:nvSpPr>
          <p:cNvPr id="1239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9490113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6D8565D-4516-4399-9BF3-68DF81F9D333}" type="slidenum">
              <a:rPr lang="de-DE" altLang="de-DE" sz="1400"/>
              <a:pPr eaLnBrk="1" hangingPunct="1">
                <a:spcBef>
                  <a:spcPct val="0"/>
                </a:spcBef>
              </a:pPr>
              <a:t>26</a:t>
            </a:fld>
            <a:endParaRPr lang="de-DE" altLang="de-DE" sz="1400"/>
          </a:p>
        </p:txBody>
      </p:sp>
      <p:sp>
        <p:nvSpPr>
          <p:cNvPr id="124931" name="Rectangle 2"/>
          <p:cNvSpPr>
            <a:spLocks noGrp="1" noRot="1" noChangeAspect="1" noChangeArrowheads="1" noTextEdit="1"/>
          </p:cNvSpPr>
          <p:nvPr>
            <p:ph type="sldImg"/>
          </p:nvPr>
        </p:nvSpPr>
        <p:spPr>
          <a:xfrm>
            <a:off x="141288" y="768350"/>
            <a:ext cx="6821487" cy="3836988"/>
          </a:xfrm>
          <a:ln/>
        </p:spPr>
      </p:sp>
      <p:sp>
        <p:nvSpPr>
          <p:cNvPr id="1249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4426892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0847526-0245-45C9-B67F-1698D83328D1}" type="slidenum">
              <a:rPr lang="de-DE" altLang="de-DE" sz="1400"/>
              <a:pPr eaLnBrk="1" hangingPunct="1">
                <a:spcBef>
                  <a:spcPct val="0"/>
                </a:spcBef>
              </a:pPr>
              <a:t>27</a:t>
            </a:fld>
            <a:endParaRPr lang="de-DE" altLang="de-DE" sz="1400"/>
          </a:p>
        </p:txBody>
      </p:sp>
      <p:sp>
        <p:nvSpPr>
          <p:cNvPr id="125955" name="Rectangle 2"/>
          <p:cNvSpPr>
            <a:spLocks noGrp="1" noRot="1" noChangeAspect="1" noChangeArrowheads="1" noTextEdit="1"/>
          </p:cNvSpPr>
          <p:nvPr>
            <p:ph type="sldImg"/>
          </p:nvPr>
        </p:nvSpPr>
        <p:spPr>
          <a:xfrm>
            <a:off x="141288" y="768350"/>
            <a:ext cx="6821487" cy="3836988"/>
          </a:xfrm>
          <a:ln/>
        </p:spPr>
      </p:sp>
      <p:sp>
        <p:nvSpPr>
          <p:cNvPr id="1259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605894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0127EE7-C2DE-46EB-B4D0-8EBD30D1EB5A}" type="slidenum">
              <a:rPr lang="de-DE" altLang="de-DE" sz="1400"/>
              <a:pPr eaLnBrk="1" hangingPunct="1">
                <a:spcBef>
                  <a:spcPct val="0"/>
                </a:spcBef>
              </a:pPr>
              <a:t>28</a:t>
            </a:fld>
            <a:endParaRPr lang="de-DE" altLang="de-DE" sz="1400"/>
          </a:p>
        </p:txBody>
      </p:sp>
      <p:sp>
        <p:nvSpPr>
          <p:cNvPr id="126979" name="Rectangle 2"/>
          <p:cNvSpPr>
            <a:spLocks noGrp="1" noRot="1" noChangeAspect="1" noChangeArrowheads="1" noTextEdit="1"/>
          </p:cNvSpPr>
          <p:nvPr>
            <p:ph type="sldImg"/>
          </p:nvPr>
        </p:nvSpPr>
        <p:spPr>
          <a:xfrm>
            <a:off x="141288" y="768350"/>
            <a:ext cx="6821487" cy="3836988"/>
          </a:xfrm>
          <a:ln/>
        </p:spPr>
      </p:sp>
      <p:sp>
        <p:nvSpPr>
          <p:cNvPr id="1269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0727121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164CF9E-BEA6-45D9-B1F4-04559BEE4E5F}" type="slidenum">
              <a:rPr lang="de-DE" altLang="de-DE" sz="1400"/>
              <a:pPr eaLnBrk="1" hangingPunct="1">
                <a:spcBef>
                  <a:spcPct val="0"/>
                </a:spcBef>
              </a:pPr>
              <a:t>29</a:t>
            </a:fld>
            <a:endParaRPr lang="de-DE" altLang="de-DE" sz="1400"/>
          </a:p>
        </p:txBody>
      </p:sp>
      <p:sp>
        <p:nvSpPr>
          <p:cNvPr id="128003" name="Rectangle 2"/>
          <p:cNvSpPr>
            <a:spLocks noGrp="1" noRot="1" noChangeAspect="1" noChangeArrowheads="1" noTextEdit="1"/>
          </p:cNvSpPr>
          <p:nvPr>
            <p:ph type="sldImg"/>
          </p:nvPr>
        </p:nvSpPr>
        <p:spPr>
          <a:xfrm>
            <a:off x="141288" y="768350"/>
            <a:ext cx="6821487" cy="3836988"/>
          </a:xfrm>
          <a:ln/>
        </p:spPr>
      </p:sp>
      <p:sp>
        <p:nvSpPr>
          <p:cNvPr id="1280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0072751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91A44CB-69A0-4FCB-80EA-D26C4357ED24}" type="slidenum">
              <a:rPr lang="de-DE" altLang="de-DE" sz="1400"/>
              <a:pPr eaLnBrk="1" hangingPunct="1">
                <a:spcBef>
                  <a:spcPct val="0"/>
                </a:spcBef>
              </a:pPr>
              <a:t>30</a:t>
            </a:fld>
            <a:endParaRPr lang="de-DE" altLang="de-DE" sz="1400"/>
          </a:p>
        </p:txBody>
      </p:sp>
      <p:sp>
        <p:nvSpPr>
          <p:cNvPr id="129027" name="Rectangle 1026"/>
          <p:cNvSpPr>
            <a:spLocks noGrp="1" noRot="1" noChangeAspect="1" noChangeArrowheads="1" noTextEdit="1"/>
          </p:cNvSpPr>
          <p:nvPr>
            <p:ph type="sldImg"/>
          </p:nvPr>
        </p:nvSpPr>
        <p:spPr>
          <a:xfrm>
            <a:off x="141288" y="768350"/>
            <a:ext cx="6821487" cy="3836988"/>
          </a:xfrm>
          <a:ln/>
        </p:spPr>
      </p:sp>
      <p:sp>
        <p:nvSpPr>
          <p:cNvPr id="129028" name="Rectangle 1027"/>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6288739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3292F29-076E-4033-88B4-9D693126E39B}" type="slidenum">
              <a:rPr lang="de-DE" altLang="de-DE" sz="1400"/>
              <a:pPr eaLnBrk="1" hangingPunct="1">
                <a:spcBef>
                  <a:spcPct val="0"/>
                </a:spcBef>
              </a:pPr>
              <a:t>31</a:t>
            </a:fld>
            <a:endParaRPr lang="de-DE" altLang="de-DE" sz="1400"/>
          </a:p>
        </p:txBody>
      </p:sp>
      <p:sp>
        <p:nvSpPr>
          <p:cNvPr id="130051"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3005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6337819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5933912-9A82-4DE0-BA5D-EEF8132D46FE}" type="slidenum">
              <a:rPr lang="de-DE" altLang="de-DE" sz="1400"/>
              <a:pPr eaLnBrk="1" hangingPunct="1">
                <a:spcBef>
                  <a:spcPct val="0"/>
                </a:spcBef>
              </a:pPr>
              <a:t>32</a:t>
            </a:fld>
            <a:endParaRPr lang="de-DE" altLang="de-DE" sz="1400"/>
          </a:p>
        </p:txBody>
      </p:sp>
      <p:sp>
        <p:nvSpPr>
          <p:cNvPr id="131075"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3107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8536204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33</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15209B9-4BDB-4472-87ED-10EDA7698981}" type="slidenum">
              <a:rPr lang="de-DE" altLang="de-DE" sz="1400"/>
              <a:pPr eaLnBrk="1" hangingPunct="1">
                <a:spcBef>
                  <a:spcPct val="0"/>
                </a:spcBef>
              </a:pPr>
              <a:t>34</a:t>
            </a:fld>
            <a:endParaRPr lang="de-DE" altLang="de-DE" sz="1400"/>
          </a:p>
        </p:txBody>
      </p:sp>
      <p:sp>
        <p:nvSpPr>
          <p:cNvPr id="132099"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32100"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9354281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2205090-4C72-4284-97B8-4CC69764F4B5}" type="slidenum">
              <a:rPr lang="de-DE" altLang="de-DE" sz="1400"/>
              <a:pPr eaLnBrk="1" hangingPunct="1">
                <a:spcBef>
                  <a:spcPct val="0"/>
                </a:spcBef>
              </a:pPr>
              <a:t>35</a:t>
            </a:fld>
            <a:endParaRPr lang="de-DE" altLang="de-DE" sz="1400"/>
          </a:p>
        </p:txBody>
      </p:sp>
      <p:sp>
        <p:nvSpPr>
          <p:cNvPr id="133123"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33124"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097324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E498A6A-9184-4B7B-88E0-34754A55FFA3}" type="slidenum">
              <a:rPr lang="de-DE" altLang="de-DE" sz="1400"/>
              <a:pPr eaLnBrk="1" hangingPunct="1">
                <a:spcBef>
                  <a:spcPct val="0"/>
                </a:spcBef>
              </a:pPr>
              <a:t>36</a:t>
            </a:fld>
            <a:endParaRPr lang="de-DE" altLang="de-DE" sz="1400"/>
          </a:p>
        </p:txBody>
      </p:sp>
      <p:sp>
        <p:nvSpPr>
          <p:cNvPr id="134147" name="Rectangle 2"/>
          <p:cNvSpPr>
            <a:spLocks noGrp="1" noRot="1" noChangeAspect="1" noChangeArrowheads="1" noTextEdit="1"/>
          </p:cNvSpPr>
          <p:nvPr>
            <p:ph type="sldImg"/>
          </p:nvPr>
        </p:nvSpPr>
        <p:spPr>
          <a:xfrm>
            <a:off x="141288" y="768350"/>
            <a:ext cx="6821487" cy="3836988"/>
          </a:xfrm>
          <a:ln/>
        </p:spPr>
      </p:sp>
      <p:sp>
        <p:nvSpPr>
          <p:cNvPr id="1341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964848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097915C-3CC1-408C-BF12-A797675596F0}" type="slidenum">
              <a:rPr lang="de-DE" altLang="de-DE" sz="1400"/>
              <a:pPr eaLnBrk="1" hangingPunct="1">
                <a:spcBef>
                  <a:spcPct val="0"/>
                </a:spcBef>
              </a:pPr>
              <a:t>37</a:t>
            </a:fld>
            <a:endParaRPr lang="de-DE" altLang="de-DE" sz="1400"/>
          </a:p>
        </p:txBody>
      </p:sp>
      <p:sp>
        <p:nvSpPr>
          <p:cNvPr id="135171" name="Rectangle 2"/>
          <p:cNvSpPr>
            <a:spLocks noGrp="1" noRot="1" noChangeAspect="1" noChangeArrowheads="1" noTextEdit="1"/>
          </p:cNvSpPr>
          <p:nvPr>
            <p:ph type="sldImg"/>
          </p:nvPr>
        </p:nvSpPr>
        <p:spPr>
          <a:xfrm>
            <a:off x="141288" y="768350"/>
            <a:ext cx="6821487" cy="3836988"/>
          </a:xfrm>
          <a:ln/>
        </p:spPr>
      </p:sp>
      <p:sp>
        <p:nvSpPr>
          <p:cNvPr id="1351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4352707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C3441B7-55CD-4534-86CF-39FE5059F791}" type="slidenum">
              <a:rPr lang="de-DE" altLang="de-DE" sz="1400"/>
              <a:pPr eaLnBrk="1" hangingPunct="1">
                <a:spcBef>
                  <a:spcPct val="0"/>
                </a:spcBef>
              </a:pPr>
              <a:t>38</a:t>
            </a:fld>
            <a:endParaRPr lang="de-DE" altLang="de-DE" sz="1400"/>
          </a:p>
        </p:txBody>
      </p:sp>
      <p:sp>
        <p:nvSpPr>
          <p:cNvPr id="136195" name="Rectangle 2"/>
          <p:cNvSpPr>
            <a:spLocks noGrp="1" noRot="1" noChangeAspect="1" noChangeArrowheads="1" noTextEdit="1"/>
          </p:cNvSpPr>
          <p:nvPr>
            <p:ph type="sldImg"/>
          </p:nvPr>
        </p:nvSpPr>
        <p:spPr>
          <a:xfrm>
            <a:off x="141288" y="768350"/>
            <a:ext cx="6821487" cy="3836988"/>
          </a:xfrm>
          <a:ln/>
        </p:spPr>
      </p:sp>
      <p:sp>
        <p:nvSpPr>
          <p:cNvPr id="1361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9242485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68D33BA-8E1F-4F16-9A85-FED8D8D920C7}" type="slidenum">
              <a:rPr lang="de-DE" altLang="de-DE" sz="1400"/>
              <a:pPr eaLnBrk="1" hangingPunct="1">
                <a:spcBef>
                  <a:spcPct val="0"/>
                </a:spcBef>
              </a:pPr>
              <a:t>39</a:t>
            </a:fld>
            <a:endParaRPr lang="de-DE" altLang="de-DE" sz="1400"/>
          </a:p>
        </p:txBody>
      </p:sp>
      <p:sp>
        <p:nvSpPr>
          <p:cNvPr id="137219" name="Rectangle 2"/>
          <p:cNvSpPr>
            <a:spLocks noGrp="1" noRot="1" noChangeAspect="1" noChangeArrowheads="1" noTextEdit="1"/>
          </p:cNvSpPr>
          <p:nvPr>
            <p:ph type="sldImg"/>
          </p:nvPr>
        </p:nvSpPr>
        <p:spPr>
          <a:xfrm>
            <a:off x="141288" y="768350"/>
            <a:ext cx="6821487" cy="3836988"/>
          </a:xfrm>
          <a:ln/>
        </p:spPr>
      </p:sp>
      <p:sp>
        <p:nvSpPr>
          <p:cNvPr id="1372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2935755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4659DAB-E8D4-42B0-B642-60A9C5F9DD56}" type="slidenum">
              <a:rPr lang="de-DE" altLang="de-DE" sz="1400"/>
              <a:pPr eaLnBrk="1" hangingPunct="1">
                <a:spcBef>
                  <a:spcPct val="0"/>
                </a:spcBef>
              </a:pPr>
              <a:t>40</a:t>
            </a:fld>
            <a:endParaRPr lang="de-DE" altLang="de-DE" sz="1400"/>
          </a:p>
        </p:txBody>
      </p:sp>
      <p:sp>
        <p:nvSpPr>
          <p:cNvPr id="138243" name="Rectangle 2"/>
          <p:cNvSpPr>
            <a:spLocks noGrp="1" noRot="1" noChangeAspect="1" noChangeArrowheads="1" noTextEdit="1"/>
          </p:cNvSpPr>
          <p:nvPr>
            <p:ph type="sldImg"/>
          </p:nvPr>
        </p:nvSpPr>
        <p:spPr>
          <a:xfrm>
            <a:off x="141288" y="768350"/>
            <a:ext cx="6821487" cy="3836988"/>
          </a:xfrm>
          <a:ln/>
        </p:spPr>
      </p:sp>
      <p:sp>
        <p:nvSpPr>
          <p:cNvPr id="1382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1197774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0842640-815F-432F-B47A-155DE588234E}" type="slidenum">
              <a:rPr lang="de-DE" altLang="de-DE" sz="1400"/>
              <a:pPr eaLnBrk="1" hangingPunct="1">
                <a:spcBef>
                  <a:spcPct val="0"/>
                </a:spcBef>
              </a:pPr>
              <a:t>41</a:t>
            </a:fld>
            <a:endParaRPr lang="de-DE" altLang="de-DE" sz="1400"/>
          </a:p>
        </p:txBody>
      </p:sp>
      <p:sp>
        <p:nvSpPr>
          <p:cNvPr id="139267" name="Rectangle 2"/>
          <p:cNvSpPr>
            <a:spLocks noGrp="1" noRot="1" noChangeAspect="1" noChangeArrowheads="1" noTextEdit="1"/>
          </p:cNvSpPr>
          <p:nvPr>
            <p:ph type="sldImg"/>
          </p:nvPr>
        </p:nvSpPr>
        <p:spPr>
          <a:xfrm>
            <a:off x="141288" y="768350"/>
            <a:ext cx="6821487" cy="3836988"/>
          </a:xfrm>
          <a:ln/>
        </p:spPr>
      </p:sp>
      <p:sp>
        <p:nvSpPr>
          <p:cNvPr id="1392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4072414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02B8F94-0DDC-45DA-BA06-66280088FB15}" type="slidenum">
              <a:rPr lang="de-DE" altLang="de-DE" sz="1400"/>
              <a:pPr eaLnBrk="1" hangingPunct="1">
                <a:spcBef>
                  <a:spcPct val="0"/>
                </a:spcBef>
              </a:pPr>
              <a:t>42</a:t>
            </a:fld>
            <a:endParaRPr lang="de-DE" altLang="de-DE" sz="1400"/>
          </a:p>
        </p:txBody>
      </p:sp>
      <p:sp>
        <p:nvSpPr>
          <p:cNvPr id="140291"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4029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4140102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35D03C9-F5AE-48A9-9314-C4942DEB086A}" type="slidenum">
              <a:rPr lang="de-DE" altLang="de-DE" sz="1400"/>
              <a:pPr eaLnBrk="1" hangingPunct="1">
                <a:spcBef>
                  <a:spcPct val="0"/>
                </a:spcBef>
              </a:pPr>
              <a:t>43</a:t>
            </a:fld>
            <a:endParaRPr lang="de-DE" altLang="de-DE" sz="1400"/>
          </a:p>
        </p:txBody>
      </p:sp>
      <p:sp>
        <p:nvSpPr>
          <p:cNvPr id="141315"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4131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5613471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9AB0EB7-79EB-4ACD-9584-4B6767FF9112}" type="slidenum">
              <a:rPr lang="de-DE" altLang="de-DE" sz="1400"/>
              <a:pPr eaLnBrk="1" hangingPunct="1">
                <a:spcBef>
                  <a:spcPct val="0"/>
                </a:spcBef>
              </a:pPr>
              <a:t>44</a:t>
            </a:fld>
            <a:endParaRPr lang="de-DE" altLang="de-DE" sz="1400"/>
          </a:p>
        </p:txBody>
      </p:sp>
      <p:sp>
        <p:nvSpPr>
          <p:cNvPr id="142339"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42340"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018507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B1E64B8-039E-47B6-B55B-92CA6868FD37}" type="slidenum">
              <a:rPr lang="de-DE" altLang="de-DE" sz="1400"/>
              <a:pPr eaLnBrk="1" hangingPunct="1">
                <a:spcBef>
                  <a:spcPct val="0"/>
                </a:spcBef>
              </a:pPr>
              <a:t>45</a:t>
            </a:fld>
            <a:endParaRPr lang="de-DE" altLang="de-DE" sz="1400"/>
          </a:p>
        </p:txBody>
      </p:sp>
      <p:sp>
        <p:nvSpPr>
          <p:cNvPr id="143363"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43364"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4037519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76D60F8-AD36-43AE-A438-A8222A9BFA9F}" type="slidenum">
              <a:rPr lang="de-DE" altLang="de-DE" sz="1400"/>
              <a:pPr eaLnBrk="1" hangingPunct="1">
                <a:spcBef>
                  <a:spcPct val="0"/>
                </a:spcBef>
              </a:pPr>
              <a:t>46</a:t>
            </a:fld>
            <a:endParaRPr lang="de-DE" altLang="de-DE" sz="1400"/>
          </a:p>
        </p:txBody>
      </p:sp>
      <p:sp>
        <p:nvSpPr>
          <p:cNvPr id="144387" name="Rectangle 2"/>
          <p:cNvSpPr>
            <a:spLocks noGrp="1" noRot="1" noChangeAspect="1" noChangeArrowheads="1" noTextEdit="1"/>
          </p:cNvSpPr>
          <p:nvPr>
            <p:ph type="sldImg"/>
          </p:nvPr>
        </p:nvSpPr>
        <p:spPr>
          <a:xfrm>
            <a:off x="141288" y="768350"/>
            <a:ext cx="6821487" cy="3836988"/>
          </a:xfrm>
          <a:ln/>
        </p:spPr>
      </p:sp>
      <p:sp>
        <p:nvSpPr>
          <p:cNvPr id="1443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7235560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BE26455-C734-4A96-81FB-D48D8EE7D309}" type="slidenum">
              <a:rPr lang="de-DE" altLang="de-DE" sz="1400"/>
              <a:pPr eaLnBrk="1" hangingPunct="1">
                <a:spcBef>
                  <a:spcPct val="0"/>
                </a:spcBef>
              </a:pPr>
              <a:t>47</a:t>
            </a:fld>
            <a:endParaRPr lang="de-DE" altLang="de-DE" sz="1400"/>
          </a:p>
        </p:txBody>
      </p:sp>
      <p:sp>
        <p:nvSpPr>
          <p:cNvPr id="145411" name="Rectangle 2"/>
          <p:cNvSpPr>
            <a:spLocks noGrp="1" noRot="1" noChangeAspect="1" noChangeArrowheads="1" noTextEdit="1"/>
          </p:cNvSpPr>
          <p:nvPr>
            <p:ph type="sldImg"/>
          </p:nvPr>
        </p:nvSpPr>
        <p:spPr>
          <a:xfrm>
            <a:off x="141288" y="768350"/>
            <a:ext cx="6821487" cy="3836988"/>
          </a:xfrm>
          <a:ln/>
        </p:spPr>
      </p:sp>
      <p:sp>
        <p:nvSpPr>
          <p:cNvPr id="1454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0511147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51645BE-9F1A-4BE5-BF6A-918E4A494B24}" type="slidenum">
              <a:rPr lang="de-DE" altLang="de-DE" sz="1400"/>
              <a:pPr eaLnBrk="1" hangingPunct="1">
                <a:spcBef>
                  <a:spcPct val="0"/>
                </a:spcBef>
              </a:pPr>
              <a:t>48</a:t>
            </a:fld>
            <a:endParaRPr lang="de-DE" altLang="de-DE" sz="1400"/>
          </a:p>
        </p:txBody>
      </p:sp>
      <p:sp>
        <p:nvSpPr>
          <p:cNvPr id="146435"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4643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8309433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199AD13-3C81-47FB-9EE8-AB25045C9650}" type="slidenum">
              <a:rPr lang="de-DE" altLang="de-DE" sz="1400"/>
              <a:pPr eaLnBrk="1" hangingPunct="1">
                <a:spcBef>
                  <a:spcPct val="0"/>
                </a:spcBef>
              </a:pPr>
              <a:t>49</a:t>
            </a:fld>
            <a:endParaRPr lang="de-DE" altLang="de-DE" sz="1400"/>
          </a:p>
        </p:txBody>
      </p:sp>
      <p:sp>
        <p:nvSpPr>
          <p:cNvPr id="147459"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47460"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8231517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0FD01B9-6A2C-43D9-AC03-F6E1A6ADDA11}" type="slidenum">
              <a:rPr lang="de-DE" altLang="de-DE" sz="1400"/>
              <a:pPr eaLnBrk="1" hangingPunct="1">
                <a:spcBef>
                  <a:spcPct val="0"/>
                </a:spcBef>
              </a:pPr>
              <a:t>50</a:t>
            </a:fld>
            <a:endParaRPr lang="de-DE" altLang="de-DE" sz="1400"/>
          </a:p>
        </p:txBody>
      </p:sp>
      <p:sp>
        <p:nvSpPr>
          <p:cNvPr id="148483" name="Rectangle 1026"/>
          <p:cNvSpPr>
            <a:spLocks noGrp="1" noRot="1" noChangeAspect="1" noChangeArrowheads="1" noTextEdit="1"/>
          </p:cNvSpPr>
          <p:nvPr>
            <p:ph type="sldImg"/>
          </p:nvPr>
        </p:nvSpPr>
        <p:spPr>
          <a:xfrm>
            <a:off x="141288" y="768350"/>
            <a:ext cx="6821487" cy="3836988"/>
          </a:xfrm>
          <a:ln/>
        </p:spPr>
      </p:sp>
      <p:sp>
        <p:nvSpPr>
          <p:cNvPr id="148484" name="Rectangle 1027"/>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088254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C1F79C1-B2E0-431A-8D75-83F53EAF4D07}" type="slidenum">
              <a:rPr lang="de-DE" altLang="de-DE" sz="1400"/>
              <a:pPr eaLnBrk="1" hangingPunct="1">
                <a:spcBef>
                  <a:spcPct val="0"/>
                </a:spcBef>
              </a:pPr>
              <a:t>51</a:t>
            </a:fld>
            <a:endParaRPr lang="de-DE" altLang="de-DE" sz="1400"/>
          </a:p>
        </p:txBody>
      </p:sp>
      <p:sp>
        <p:nvSpPr>
          <p:cNvPr id="149507" name="Rectangle 2"/>
          <p:cNvSpPr>
            <a:spLocks noGrp="1" noRot="1" noChangeAspect="1" noChangeArrowheads="1" noTextEdit="1"/>
          </p:cNvSpPr>
          <p:nvPr>
            <p:ph type="sldImg"/>
          </p:nvPr>
        </p:nvSpPr>
        <p:spPr>
          <a:xfrm>
            <a:off x="141288" y="768350"/>
            <a:ext cx="6821487" cy="3836988"/>
          </a:xfrm>
          <a:ln/>
        </p:spPr>
      </p:sp>
      <p:sp>
        <p:nvSpPr>
          <p:cNvPr id="1495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0718492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ADE33DA-A9D3-4624-92A9-77C570859F0E}" type="slidenum">
              <a:rPr lang="de-DE" altLang="de-DE" sz="1400"/>
              <a:pPr eaLnBrk="1" hangingPunct="1">
                <a:spcBef>
                  <a:spcPct val="0"/>
                </a:spcBef>
              </a:pPr>
              <a:t>52</a:t>
            </a:fld>
            <a:endParaRPr lang="de-DE" altLang="de-DE" sz="1400"/>
          </a:p>
        </p:txBody>
      </p:sp>
      <p:sp>
        <p:nvSpPr>
          <p:cNvPr id="150531" name="Rectangle 2"/>
          <p:cNvSpPr>
            <a:spLocks noGrp="1" noRot="1" noChangeAspect="1" noChangeArrowheads="1" noTextEdit="1"/>
          </p:cNvSpPr>
          <p:nvPr>
            <p:ph type="sldImg"/>
          </p:nvPr>
        </p:nvSpPr>
        <p:spPr>
          <a:xfrm>
            <a:off x="141288" y="768350"/>
            <a:ext cx="6821487" cy="3836988"/>
          </a:xfrm>
          <a:ln/>
        </p:spPr>
      </p:sp>
      <p:sp>
        <p:nvSpPr>
          <p:cNvPr id="1505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3998043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3171EF1-5983-4212-AA0B-3FFF84930234}" type="slidenum">
              <a:rPr lang="de-DE" altLang="de-DE" sz="1400"/>
              <a:pPr eaLnBrk="1" hangingPunct="1">
                <a:spcBef>
                  <a:spcPct val="0"/>
                </a:spcBef>
              </a:pPr>
              <a:t>53</a:t>
            </a:fld>
            <a:endParaRPr lang="de-DE" altLang="de-DE" sz="1400"/>
          </a:p>
        </p:txBody>
      </p:sp>
      <p:sp>
        <p:nvSpPr>
          <p:cNvPr id="151555" name="Rectangle 2"/>
          <p:cNvSpPr>
            <a:spLocks noGrp="1" noRot="1" noChangeAspect="1" noChangeArrowheads="1" noTextEdit="1"/>
          </p:cNvSpPr>
          <p:nvPr>
            <p:ph type="sldImg"/>
          </p:nvPr>
        </p:nvSpPr>
        <p:spPr>
          <a:xfrm>
            <a:off x="141288" y="768350"/>
            <a:ext cx="6821487" cy="3836988"/>
          </a:xfrm>
          <a:ln/>
        </p:spPr>
      </p:sp>
      <p:sp>
        <p:nvSpPr>
          <p:cNvPr id="1515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5911289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C5ACD55-B5BE-49AC-8F06-FC5D884D85EA}" type="slidenum">
              <a:rPr lang="de-DE" altLang="de-DE" sz="1400"/>
              <a:pPr eaLnBrk="1" hangingPunct="1">
                <a:spcBef>
                  <a:spcPct val="0"/>
                </a:spcBef>
              </a:pPr>
              <a:t>54</a:t>
            </a:fld>
            <a:endParaRPr lang="de-DE" altLang="de-DE" sz="1400"/>
          </a:p>
        </p:txBody>
      </p:sp>
      <p:sp>
        <p:nvSpPr>
          <p:cNvPr id="152579" name="Rectangle 2"/>
          <p:cNvSpPr>
            <a:spLocks noGrp="1" noRot="1" noChangeAspect="1" noChangeArrowheads="1" noTextEdit="1"/>
          </p:cNvSpPr>
          <p:nvPr>
            <p:ph type="sldImg"/>
          </p:nvPr>
        </p:nvSpPr>
        <p:spPr>
          <a:xfrm>
            <a:off x="141288" y="768350"/>
            <a:ext cx="6821487" cy="3836988"/>
          </a:xfrm>
          <a:ln/>
        </p:spPr>
      </p:sp>
      <p:sp>
        <p:nvSpPr>
          <p:cNvPr id="1525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7832511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0E1399F-43E8-42DE-A082-F5B2A02366DF}" type="slidenum">
              <a:rPr lang="de-DE" altLang="de-DE" sz="1400"/>
              <a:pPr eaLnBrk="1" hangingPunct="1">
                <a:spcBef>
                  <a:spcPct val="0"/>
                </a:spcBef>
              </a:pPr>
              <a:t>55</a:t>
            </a:fld>
            <a:endParaRPr lang="de-DE" altLang="de-DE" sz="1400"/>
          </a:p>
        </p:txBody>
      </p:sp>
      <p:sp>
        <p:nvSpPr>
          <p:cNvPr id="153603" name="Rectangle 2"/>
          <p:cNvSpPr>
            <a:spLocks noGrp="1" noRot="1" noChangeAspect="1" noChangeArrowheads="1" noTextEdit="1"/>
          </p:cNvSpPr>
          <p:nvPr>
            <p:ph type="sldImg"/>
          </p:nvPr>
        </p:nvSpPr>
        <p:spPr>
          <a:xfrm>
            <a:off x="141288" y="768350"/>
            <a:ext cx="6821487" cy="3836988"/>
          </a:xfrm>
          <a:ln/>
        </p:spPr>
      </p:sp>
      <p:sp>
        <p:nvSpPr>
          <p:cNvPr id="1536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7198255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21A21B6-8F63-49A2-81FC-049F539AB1B6}" type="slidenum">
              <a:rPr lang="de-DE" altLang="de-DE" sz="1400"/>
              <a:pPr eaLnBrk="1" hangingPunct="1">
                <a:spcBef>
                  <a:spcPct val="0"/>
                </a:spcBef>
              </a:pPr>
              <a:t>56</a:t>
            </a:fld>
            <a:endParaRPr lang="de-DE" altLang="de-DE" sz="1400"/>
          </a:p>
        </p:txBody>
      </p:sp>
      <p:sp>
        <p:nvSpPr>
          <p:cNvPr id="154627" name="Rectangle 2"/>
          <p:cNvSpPr>
            <a:spLocks noGrp="1" noRot="1" noChangeAspect="1" noChangeArrowheads="1" noTextEdit="1"/>
          </p:cNvSpPr>
          <p:nvPr>
            <p:ph type="sldImg"/>
          </p:nvPr>
        </p:nvSpPr>
        <p:spPr>
          <a:xfrm>
            <a:off x="141288" y="768350"/>
            <a:ext cx="6821487" cy="3836988"/>
          </a:xfrm>
          <a:ln/>
        </p:spPr>
      </p:sp>
      <p:sp>
        <p:nvSpPr>
          <p:cNvPr id="1546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8733372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C16EDCB-9646-4DD7-8196-C736AE2A1FAC}" type="slidenum">
              <a:rPr lang="de-DE" altLang="de-DE" sz="1400"/>
              <a:pPr eaLnBrk="1" hangingPunct="1">
                <a:spcBef>
                  <a:spcPct val="0"/>
                </a:spcBef>
              </a:pPr>
              <a:t>57</a:t>
            </a:fld>
            <a:endParaRPr lang="de-DE" altLang="de-DE" sz="1400"/>
          </a:p>
        </p:txBody>
      </p:sp>
      <p:sp>
        <p:nvSpPr>
          <p:cNvPr id="155651" name="Rectangle 2"/>
          <p:cNvSpPr>
            <a:spLocks noGrp="1" noRot="1" noChangeAspect="1" noChangeArrowheads="1" noTextEdit="1"/>
          </p:cNvSpPr>
          <p:nvPr>
            <p:ph type="sldImg"/>
          </p:nvPr>
        </p:nvSpPr>
        <p:spPr>
          <a:xfrm>
            <a:off x="141288" y="768350"/>
            <a:ext cx="6821487" cy="3836988"/>
          </a:xfrm>
          <a:ln/>
        </p:spPr>
      </p:sp>
      <p:sp>
        <p:nvSpPr>
          <p:cNvPr id="1556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3346689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9631C19-AE6A-4995-91FD-B42A8DBA993F}" type="slidenum">
              <a:rPr lang="de-DE" altLang="de-DE" sz="1400"/>
              <a:pPr eaLnBrk="1" hangingPunct="1">
                <a:spcBef>
                  <a:spcPct val="0"/>
                </a:spcBef>
              </a:pPr>
              <a:t>58</a:t>
            </a:fld>
            <a:endParaRPr lang="de-DE" altLang="de-DE" sz="1400"/>
          </a:p>
        </p:txBody>
      </p:sp>
      <p:sp>
        <p:nvSpPr>
          <p:cNvPr id="156675" name="Rectangle 2"/>
          <p:cNvSpPr>
            <a:spLocks noGrp="1" noRot="1" noChangeAspect="1" noChangeArrowheads="1" noTextEdit="1"/>
          </p:cNvSpPr>
          <p:nvPr>
            <p:ph type="sldImg"/>
          </p:nvPr>
        </p:nvSpPr>
        <p:spPr>
          <a:xfrm>
            <a:off x="141288" y="768350"/>
            <a:ext cx="6821487" cy="3836988"/>
          </a:xfrm>
          <a:ln/>
        </p:spPr>
      </p:sp>
      <p:sp>
        <p:nvSpPr>
          <p:cNvPr id="15667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1599417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A2678A6-3EAE-4311-86BE-105504F30132}" type="slidenum">
              <a:rPr lang="de-DE" altLang="de-DE" sz="1400"/>
              <a:pPr eaLnBrk="1" hangingPunct="1">
                <a:spcBef>
                  <a:spcPct val="0"/>
                </a:spcBef>
              </a:pPr>
              <a:t>59</a:t>
            </a:fld>
            <a:endParaRPr lang="de-DE" altLang="de-DE" sz="1400"/>
          </a:p>
        </p:txBody>
      </p:sp>
      <p:sp>
        <p:nvSpPr>
          <p:cNvPr id="157699" name="Rectangle 2"/>
          <p:cNvSpPr>
            <a:spLocks noGrp="1" noRot="1" noChangeAspect="1" noChangeArrowheads="1" noTextEdit="1"/>
          </p:cNvSpPr>
          <p:nvPr>
            <p:ph type="sldImg"/>
          </p:nvPr>
        </p:nvSpPr>
        <p:spPr>
          <a:xfrm>
            <a:off x="141288" y="768350"/>
            <a:ext cx="6821487" cy="3836988"/>
          </a:xfrm>
          <a:ln/>
        </p:spPr>
      </p:sp>
      <p:sp>
        <p:nvSpPr>
          <p:cNvPr id="1577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2749173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CED9DF0-78E2-4D7F-9964-BE1D6F63620E}" type="slidenum">
              <a:rPr lang="de-DE" altLang="de-DE" sz="1400"/>
              <a:pPr eaLnBrk="1" hangingPunct="1">
                <a:spcBef>
                  <a:spcPct val="0"/>
                </a:spcBef>
              </a:pPr>
              <a:t>60</a:t>
            </a:fld>
            <a:endParaRPr lang="de-DE" altLang="de-DE" sz="1400"/>
          </a:p>
        </p:txBody>
      </p:sp>
      <p:sp>
        <p:nvSpPr>
          <p:cNvPr id="158723" name="Rectangle 1026"/>
          <p:cNvSpPr>
            <a:spLocks noGrp="1" noRot="1" noChangeAspect="1" noChangeArrowheads="1" noTextEdit="1"/>
          </p:cNvSpPr>
          <p:nvPr>
            <p:ph type="sldImg"/>
          </p:nvPr>
        </p:nvSpPr>
        <p:spPr>
          <a:xfrm>
            <a:off x="141288" y="768350"/>
            <a:ext cx="6821487" cy="3836988"/>
          </a:xfrm>
          <a:ln/>
        </p:spPr>
      </p:sp>
      <p:sp>
        <p:nvSpPr>
          <p:cNvPr id="158724" name="Rectangle 1027"/>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452154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D075541-177B-445B-BD6A-886F68005D8F}" type="slidenum">
              <a:rPr lang="de-DE" altLang="de-DE" sz="1400"/>
              <a:pPr eaLnBrk="1" hangingPunct="1">
                <a:spcBef>
                  <a:spcPct val="0"/>
                </a:spcBef>
              </a:pPr>
              <a:t>61</a:t>
            </a:fld>
            <a:endParaRPr lang="de-DE" altLang="de-DE" sz="1400"/>
          </a:p>
        </p:txBody>
      </p:sp>
      <p:sp>
        <p:nvSpPr>
          <p:cNvPr id="159747" name="Rectangle 1026"/>
          <p:cNvSpPr>
            <a:spLocks noGrp="1" noRot="1" noChangeAspect="1" noChangeArrowheads="1" noTextEdit="1"/>
          </p:cNvSpPr>
          <p:nvPr>
            <p:ph type="sldImg"/>
          </p:nvPr>
        </p:nvSpPr>
        <p:spPr>
          <a:xfrm>
            <a:off x="141288" y="768350"/>
            <a:ext cx="6821487" cy="3836988"/>
          </a:xfrm>
          <a:ln/>
        </p:spPr>
      </p:sp>
      <p:sp>
        <p:nvSpPr>
          <p:cNvPr id="159748" name="Rectangle 1027"/>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318124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9FDF92C-1D94-4032-92A4-CDCAAFAB76AD}" type="slidenum">
              <a:rPr lang="de-DE" altLang="de-DE" sz="1400"/>
              <a:pPr eaLnBrk="1" hangingPunct="1">
                <a:spcBef>
                  <a:spcPct val="0"/>
                </a:spcBef>
              </a:pPr>
              <a:t>62</a:t>
            </a:fld>
            <a:endParaRPr lang="de-DE" altLang="de-DE" sz="1400"/>
          </a:p>
        </p:txBody>
      </p:sp>
      <p:sp>
        <p:nvSpPr>
          <p:cNvPr id="160771" name="Rectangle 2"/>
          <p:cNvSpPr>
            <a:spLocks noGrp="1" noRot="1" noChangeAspect="1" noChangeArrowheads="1" noTextEdit="1"/>
          </p:cNvSpPr>
          <p:nvPr>
            <p:ph type="sldImg"/>
          </p:nvPr>
        </p:nvSpPr>
        <p:spPr>
          <a:xfrm>
            <a:off x="141288" y="768350"/>
            <a:ext cx="6821487" cy="3836988"/>
          </a:xfrm>
          <a:ln/>
        </p:spPr>
      </p:sp>
      <p:sp>
        <p:nvSpPr>
          <p:cNvPr id="1607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3543158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1AF6F0D-C6B6-49CA-9F9F-38C4A1E3BC56}" type="slidenum">
              <a:rPr lang="de-DE" altLang="de-DE" sz="1400"/>
              <a:pPr eaLnBrk="1" hangingPunct="1">
                <a:spcBef>
                  <a:spcPct val="0"/>
                </a:spcBef>
              </a:pPr>
              <a:t>63</a:t>
            </a:fld>
            <a:endParaRPr lang="de-DE" altLang="de-DE" sz="1400"/>
          </a:p>
        </p:txBody>
      </p:sp>
      <p:sp>
        <p:nvSpPr>
          <p:cNvPr id="165891" name="Rectangle 2"/>
          <p:cNvSpPr>
            <a:spLocks noGrp="1" noRot="1" noChangeAspect="1" noChangeArrowheads="1" noTextEdit="1"/>
          </p:cNvSpPr>
          <p:nvPr>
            <p:ph type="sldImg"/>
          </p:nvPr>
        </p:nvSpPr>
        <p:spPr>
          <a:xfrm>
            <a:off x="141288" y="768350"/>
            <a:ext cx="6821487" cy="3836988"/>
          </a:xfrm>
          <a:ln/>
        </p:spPr>
      </p:sp>
      <p:sp>
        <p:nvSpPr>
          <p:cNvPr id="1658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4188114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1AF6F0D-C6B6-49CA-9F9F-38C4A1E3BC56}" type="slidenum">
              <a:rPr lang="de-DE" altLang="de-DE" sz="1400"/>
              <a:pPr eaLnBrk="1" hangingPunct="1">
                <a:spcBef>
                  <a:spcPct val="0"/>
                </a:spcBef>
              </a:pPr>
              <a:t>64</a:t>
            </a:fld>
            <a:endParaRPr lang="de-DE" altLang="de-DE" sz="1400"/>
          </a:p>
        </p:txBody>
      </p:sp>
      <p:sp>
        <p:nvSpPr>
          <p:cNvPr id="165891" name="Rectangle 2"/>
          <p:cNvSpPr>
            <a:spLocks noGrp="1" noRot="1" noChangeAspect="1" noChangeArrowheads="1" noTextEdit="1"/>
          </p:cNvSpPr>
          <p:nvPr>
            <p:ph type="sldImg"/>
          </p:nvPr>
        </p:nvSpPr>
        <p:spPr>
          <a:xfrm>
            <a:off x="141288" y="768350"/>
            <a:ext cx="6821487" cy="3836988"/>
          </a:xfrm>
          <a:ln/>
        </p:spPr>
      </p:sp>
      <p:sp>
        <p:nvSpPr>
          <p:cNvPr id="1658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4188114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1AF6F0D-C6B6-49CA-9F9F-38C4A1E3BC56}" type="slidenum">
              <a:rPr lang="de-DE" altLang="de-DE" sz="1400"/>
              <a:pPr eaLnBrk="1" hangingPunct="1">
                <a:spcBef>
                  <a:spcPct val="0"/>
                </a:spcBef>
              </a:pPr>
              <a:t>65</a:t>
            </a:fld>
            <a:endParaRPr lang="de-DE" altLang="de-DE" sz="1400"/>
          </a:p>
        </p:txBody>
      </p:sp>
      <p:sp>
        <p:nvSpPr>
          <p:cNvPr id="165891" name="Rectangle 2"/>
          <p:cNvSpPr>
            <a:spLocks noGrp="1" noRot="1" noChangeAspect="1" noChangeArrowheads="1" noTextEdit="1"/>
          </p:cNvSpPr>
          <p:nvPr>
            <p:ph type="sldImg"/>
          </p:nvPr>
        </p:nvSpPr>
        <p:spPr>
          <a:xfrm>
            <a:off x="141288" y="768350"/>
            <a:ext cx="6821487" cy="3836988"/>
          </a:xfrm>
          <a:ln/>
        </p:spPr>
      </p:sp>
      <p:sp>
        <p:nvSpPr>
          <p:cNvPr id="1658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4188114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1AF6F0D-C6B6-49CA-9F9F-38C4A1E3BC56}" type="slidenum">
              <a:rPr lang="de-DE" altLang="de-DE" sz="1400"/>
              <a:pPr eaLnBrk="1" hangingPunct="1">
                <a:spcBef>
                  <a:spcPct val="0"/>
                </a:spcBef>
              </a:pPr>
              <a:t>66</a:t>
            </a:fld>
            <a:endParaRPr lang="de-DE" altLang="de-DE" sz="1400"/>
          </a:p>
        </p:txBody>
      </p:sp>
      <p:sp>
        <p:nvSpPr>
          <p:cNvPr id="165891" name="Rectangle 2"/>
          <p:cNvSpPr>
            <a:spLocks noGrp="1" noRot="1" noChangeAspect="1" noChangeArrowheads="1" noTextEdit="1"/>
          </p:cNvSpPr>
          <p:nvPr>
            <p:ph type="sldImg"/>
          </p:nvPr>
        </p:nvSpPr>
        <p:spPr>
          <a:xfrm>
            <a:off x="141288" y="768350"/>
            <a:ext cx="6821487" cy="3836988"/>
          </a:xfrm>
          <a:ln/>
        </p:spPr>
      </p:sp>
      <p:sp>
        <p:nvSpPr>
          <p:cNvPr id="1658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4188114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1AF6F0D-C6B6-49CA-9F9F-38C4A1E3BC56}" type="slidenum">
              <a:rPr lang="de-DE" altLang="de-DE" sz="1400"/>
              <a:pPr eaLnBrk="1" hangingPunct="1">
                <a:spcBef>
                  <a:spcPct val="0"/>
                </a:spcBef>
              </a:pPr>
              <a:t>67</a:t>
            </a:fld>
            <a:endParaRPr lang="de-DE" altLang="de-DE" sz="1400"/>
          </a:p>
        </p:txBody>
      </p:sp>
      <p:sp>
        <p:nvSpPr>
          <p:cNvPr id="165891" name="Rectangle 2"/>
          <p:cNvSpPr>
            <a:spLocks noGrp="1" noRot="1" noChangeAspect="1" noChangeArrowheads="1" noTextEdit="1"/>
          </p:cNvSpPr>
          <p:nvPr>
            <p:ph type="sldImg"/>
          </p:nvPr>
        </p:nvSpPr>
        <p:spPr>
          <a:xfrm>
            <a:off x="141288" y="768350"/>
            <a:ext cx="6821487" cy="3836988"/>
          </a:xfrm>
          <a:ln/>
        </p:spPr>
      </p:sp>
      <p:sp>
        <p:nvSpPr>
          <p:cNvPr id="1658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4188114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012E4CB-C0AC-4DCE-BD04-84C350D2E5E4}" type="slidenum">
              <a:rPr lang="de-DE" altLang="de-DE" sz="1400"/>
              <a:pPr eaLnBrk="1" hangingPunct="1">
                <a:spcBef>
                  <a:spcPct val="0"/>
                </a:spcBef>
              </a:pPr>
              <a:t>68</a:t>
            </a:fld>
            <a:endParaRPr lang="de-DE" altLang="de-DE" sz="1400"/>
          </a:p>
        </p:txBody>
      </p:sp>
      <p:sp>
        <p:nvSpPr>
          <p:cNvPr id="168963" name="Rectangle 2"/>
          <p:cNvSpPr>
            <a:spLocks noGrp="1" noRot="1" noChangeAspect="1" noChangeArrowheads="1" noTextEdit="1"/>
          </p:cNvSpPr>
          <p:nvPr>
            <p:ph type="sldImg"/>
          </p:nvPr>
        </p:nvSpPr>
        <p:spPr>
          <a:xfrm>
            <a:off x="141288" y="768350"/>
            <a:ext cx="6821487" cy="3836988"/>
          </a:xfrm>
          <a:ln/>
        </p:spPr>
      </p:sp>
      <p:sp>
        <p:nvSpPr>
          <p:cNvPr id="1689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2777692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012E4CB-C0AC-4DCE-BD04-84C350D2E5E4}" type="slidenum">
              <a:rPr lang="de-DE" altLang="de-DE" sz="1400"/>
              <a:pPr eaLnBrk="1" hangingPunct="1">
                <a:spcBef>
                  <a:spcPct val="0"/>
                </a:spcBef>
              </a:pPr>
              <a:t>69</a:t>
            </a:fld>
            <a:endParaRPr lang="de-DE" altLang="de-DE" sz="1400"/>
          </a:p>
        </p:txBody>
      </p:sp>
      <p:sp>
        <p:nvSpPr>
          <p:cNvPr id="168963" name="Rectangle 2"/>
          <p:cNvSpPr>
            <a:spLocks noGrp="1" noRot="1" noChangeAspect="1" noChangeArrowheads="1" noTextEdit="1"/>
          </p:cNvSpPr>
          <p:nvPr>
            <p:ph type="sldImg"/>
          </p:nvPr>
        </p:nvSpPr>
        <p:spPr>
          <a:xfrm>
            <a:off x="141288" y="768350"/>
            <a:ext cx="6821487" cy="3836988"/>
          </a:xfrm>
          <a:ln/>
        </p:spPr>
      </p:sp>
      <p:sp>
        <p:nvSpPr>
          <p:cNvPr id="1689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2777692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012E4CB-C0AC-4DCE-BD04-84C350D2E5E4}" type="slidenum">
              <a:rPr lang="de-DE" altLang="de-DE" sz="1400"/>
              <a:pPr eaLnBrk="1" hangingPunct="1">
                <a:spcBef>
                  <a:spcPct val="0"/>
                </a:spcBef>
              </a:pPr>
              <a:t>70</a:t>
            </a:fld>
            <a:endParaRPr lang="de-DE" altLang="de-DE" sz="1400"/>
          </a:p>
        </p:txBody>
      </p:sp>
      <p:sp>
        <p:nvSpPr>
          <p:cNvPr id="168963" name="Rectangle 2"/>
          <p:cNvSpPr>
            <a:spLocks noGrp="1" noRot="1" noChangeAspect="1" noChangeArrowheads="1" noTextEdit="1"/>
          </p:cNvSpPr>
          <p:nvPr>
            <p:ph type="sldImg"/>
          </p:nvPr>
        </p:nvSpPr>
        <p:spPr>
          <a:xfrm>
            <a:off x="141288" y="768350"/>
            <a:ext cx="6821487" cy="3836988"/>
          </a:xfrm>
          <a:ln/>
        </p:spPr>
      </p:sp>
      <p:sp>
        <p:nvSpPr>
          <p:cNvPr id="1689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2777692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71</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2"/>
          <p:cNvSpPr>
            <a:spLocks noGrp="1" noRot="1" noChangeAspect="1" noChangeArrowheads="1" noTextEdit="1"/>
          </p:cNvSpPr>
          <p:nvPr>
            <p:ph type="sldImg"/>
          </p:nvPr>
        </p:nvSpPr>
        <p:spPr>
          <a:xfrm>
            <a:off x="141288" y="768350"/>
            <a:ext cx="6821487" cy="3836988"/>
          </a:xfrm>
          <a:ln/>
        </p:spPr>
      </p:sp>
      <p:sp>
        <p:nvSpPr>
          <p:cNvPr id="171011"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131189485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3FC1D7B-C4FE-4CE1-BB0B-10CAA6FC2ED8}" type="slidenum">
              <a:rPr lang="de-DE" altLang="de-DE" sz="1300">
                <a:solidFill>
                  <a:srgbClr val="000000"/>
                </a:solidFill>
              </a:rPr>
              <a:pPr eaLnBrk="1" hangingPunct="1">
                <a:spcBef>
                  <a:spcPct val="0"/>
                </a:spcBef>
              </a:pPr>
              <a:t>73</a:t>
            </a:fld>
            <a:endParaRPr lang="de-DE" altLang="de-DE" sz="1300">
              <a:solidFill>
                <a:srgbClr val="000000"/>
              </a:solidFill>
            </a:endParaRPr>
          </a:p>
        </p:txBody>
      </p:sp>
      <p:sp>
        <p:nvSpPr>
          <p:cNvPr id="292867" name="Rectangle 2"/>
          <p:cNvSpPr>
            <a:spLocks noGrp="1" noRot="1" noChangeAspect="1" noChangeArrowheads="1" noTextEdit="1"/>
          </p:cNvSpPr>
          <p:nvPr>
            <p:ph type="sldImg"/>
          </p:nvPr>
        </p:nvSpPr>
        <p:spPr>
          <a:xfrm>
            <a:off x="138113" y="768350"/>
            <a:ext cx="6824662" cy="3836988"/>
          </a:xfrm>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3041192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5298F1A-4A37-4C7C-A2CA-7B4F929C6AB9}" type="slidenum">
              <a:rPr lang="de-DE" altLang="de-DE" sz="1300">
                <a:solidFill>
                  <a:srgbClr val="000000"/>
                </a:solidFill>
              </a:rPr>
              <a:pPr eaLnBrk="1" hangingPunct="1">
                <a:spcBef>
                  <a:spcPct val="0"/>
                </a:spcBef>
              </a:pPr>
              <a:t>74</a:t>
            </a:fld>
            <a:endParaRPr lang="de-DE" altLang="de-DE" sz="1300">
              <a:solidFill>
                <a:srgbClr val="000000"/>
              </a:solidFill>
            </a:endParaRPr>
          </a:p>
        </p:txBody>
      </p:sp>
      <p:sp>
        <p:nvSpPr>
          <p:cNvPr id="293891" name="Rectangle 2"/>
          <p:cNvSpPr>
            <a:spLocks noGrp="1" noRot="1" noChangeAspect="1" noChangeArrowheads="1" noTextEdit="1"/>
          </p:cNvSpPr>
          <p:nvPr>
            <p:ph type="sldImg"/>
          </p:nvPr>
        </p:nvSpPr>
        <p:spPr>
          <a:xfrm>
            <a:off x="138113" y="768350"/>
            <a:ext cx="6824662" cy="3836988"/>
          </a:xfrm>
          <a:ln/>
        </p:spPr>
      </p:sp>
      <p:sp>
        <p:nvSpPr>
          <p:cNvPr id="293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5752807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628CA81-1472-4127-8E2A-97DDB3334BAA}" type="slidenum">
              <a:rPr lang="de-DE" altLang="de-DE" sz="1300">
                <a:solidFill>
                  <a:srgbClr val="000000"/>
                </a:solidFill>
              </a:rPr>
              <a:pPr eaLnBrk="1" hangingPunct="1">
                <a:spcBef>
                  <a:spcPct val="0"/>
                </a:spcBef>
              </a:pPr>
              <a:t>75</a:t>
            </a:fld>
            <a:endParaRPr lang="de-DE" altLang="de-DE" sz="1300">
              <a:solidFill>
                <a:srgbClr val="000000"/>
              </a:solidFill>
            </a:endParaRPr>
          </a:p>
        </p:txBody>
      </p:sp>
      <p:sp>
        <p:nvSpPr>
          <p:cNvPr id="294915" name="Rectangle 2"/>
          <p:cNvSpPr>
            <a:spLocks noGrp="1" noRot="1" noChangeAspect="1" noChangeArrowheads="1" noTextEdit="1"/>
          </p:cNvSpPr>
          <p:nvPr>
            <p:ph type="sldImg"/>
          </p:nvPr>
        </p:nvSpPr>
        <p:spPr>
          <a:xfrm>
            <a:off x="138113" y="768350"/>
            <a:ext cx="6824662" cy="3836988"/>
          </a:xfrm>
          <a:ln/>
        </p:spPr>
      </p:sp>
      <p:sp>
        <p:nvSpPr>
          <p:cNvPr id="294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094159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7"/>
          <p:cNvSpPr txBox="1">
            <a:spLocks noGrp="1" noChangeArrowheads="1"/>
          </p:cNvSpPr>
          <p:nvPr/>
        </p:nvSpPr>
        <p:spPr bwMode="auto">
          <a:xfrm>
            <a:off x="4023270" y="9723946"/>
            <a:ext cx="3076030" cy="51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22FBF8D3-F7AF-42F9-86FD-2AB28AB1F22E}" type="slidenum">
              <a:rPr lang="de-DE" altLang="de-DE" sz="1300">
                <a:solidFill>
                  <a:srgbClr val="000000"/>
                </a:solidFill>
              </a:rPr>
              <a:pPr algn="r" eaLnBrk="1" hangingPunct="1">
                <a:spcBef>
                  <a:spcPct val="0"/>
                </a:spcBef>
              </a:pPr>
              <a:t>76</a:t>
            </a:fld>
            <a:endParaRPr lang="de-DE" altLang="de-DE" sz="1300">
              <a:solidFill>
                <a:srgbClr val="000000"/>
              </a:solidFill>
            </a:endParaRPr>
          </a:p>
        </p:txBody>
      </p:sp>
      <p:sp>
        <p:nvSpPr>
          <p:cNvPr id="295939" name="Rectangle 2"/>
          <p:cNvSpPr>
            <a:spLocks noGrp="1" noRot="1" noChangeAspect="1" noChangeArrowheads="1" noTextEdit="1"/>
          </p:cNvSpPr>
          <p:nvPr>
            <p:ph type="sldImg"/>
          </p:nvPr>
        </p:nvSpPr>
        <p:spPr>
          <a:xfrm>
            <a:off x="138113" y="768350"/>
            <a:ext cx="6824662" cy="3836988"/>
          </a:xfrm>
          <a:ln/>
        </p:spPr>
      </p:sp>
      <p:sp>
        <p:nvSpPr>
          <p:cNvPr id="295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6382761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Rectangle 7"/>
          <p:cNvSpPr txBox="1">
            <a:spLocks noGrp="1" noChangeArrowheads="1"/>
          </p:cNvSpPr>
          <p:nvPr/>
        </p:nvSpPr>
        <p:spPr bwMode="auto">
          <a:xfrm>
            <a:off x="4023270" y="9723946"/>
            <a:ext cx="3076030" cy="51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D4D63478-F768-4060-ACAB-9033B96FCD3A}" type="slidenum">
              <a:rPr lang="de-DE" altLang="de-DE" sz="1300">
                <a:solidFill>
                  <a:srgbClr val="000000"/>
                </a:solidFill>
              </a:rPr>
              <a:pPr algn="r" eaLnBrk="1" hangingPunct="1">
                <a:spcBef>
                  <a:spcPct val="0"/>
                </a:spcBef>
              </a:pPr>
              <a:t>77</a:t>
            </a:fld>
            <a:endParaRPr lang="de-DE" altLang="de-DE" sz="1300">
              <a:solidFill>
                <a:srgbClr val="000000"/>
              </a:solidFill>
            </a:endParaRPr>
          </a:p>
        </p:txBody>
      </p:sp>
      <p:sp>
        <p:nvSpPr>
          <p:cNvPr id="296963" name="Rectangle 2"/>
          <p:cNvSpPr>
            <a:spLocks noGrp="1" noRot="1" noChangeAspect="1" noChangeArrowheads="1" noTextEdit="1"/>
          </p:cNvSpPr>
          <p:nvPr>
            <p:ph type="sldImg"/>
          </p:nvPr>
        </p:nvSpPr>
        <p:spPr>
          <a:xfrm>
            <a:off x="138113" y="768350"/>
            <a:ext cx="6824662" cy="3836988"/>
          </a:xfrm>
          <a:ln/>
        </p:spPr>
      </p:sp>
      <p:sp>
        <p:nvSpPr>
          <p:cNvPr id="296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0999438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8D3226B-D0FA-448C-A11C-313EFAAC283B}" type="slidenum">
              <a:rPr lang="de-DE" altLang="de-DE" sz="1300">
                <a:solidFill>
                  <a:srgbClr val="000000"/>
                </a:solidFill>
              </a:rPr>
              <a:pPr eaLnBrk="1" hangingPunct="1">
                <a:spcBef>
                  <a:spcPct val="0"/>
                </a:spcBef>
              </a:pPr>
              <a:t>78</a:t>
            </a:fld>
            <a:endParaRPr lang="de-DE" altLang="de-DE" sz="1300">
              <a:solidFill>
                <a:srgbClr val="000000"/>
              </a:solidFill>
            </a:endParaRPr>
          </a:p>
        </p:txBody>
      </p:sp>
      <p:sp>
        <p:nvSpPr>
          <p:cNvPr id="297987" name="Rectangle 2"/>
          <p:cNvSpPr>
            <a:spLocks noGrp="1" noRot="1" noChangeAspect="1" noChangeArrowheads="1" noTextEdit="1"/>
          </p:cNvSpPr>
          <p:nvPr>
            <p:ph type="sldImg"/>
          </p:nvPr>
        </p:nvSpPr>
        <p:spPr>
          <a:xfrm>
            <a:off x="138113" y="768350"/>
            <a:ext cx="6824662" cy="3836988"/>
          </a:xfrm>
          <a:ln/>
        </p:spPr>
      </p:sp>
      <p:sp>
        <p:nvSpPr>
          <p:cNvPr id="297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6370234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5628D06-CFC1-49DC-A7F4-668E6E83476E}" type="slidenum">
              <a:rPr lang="de-DE" altLang="de-DE" smtClean="0"/>
              <a:pPr/>
              <a:t>79</a:t>
            </a:fld>
            <a:endParaRPr lang="de-DE" altLang="de-DE"/>
          </a:p>
        </p:txBody>
      </p:sp>
    </p:spTree>
    <p:extLst>
      <p:ext uri="{BB962C8B-B14F-4D97-AF65-F5344CB8AC3E}">
        <p14:creationId xmlns:p14="http://schemas.microsoft.com/office/powerpoint/2010/main" val="24175563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5628D06-CFC1-49DC-A7F4-668E6E83476E}" type="slidenum">
              <a:rPr lang="de-DE" altLang="de-DE" smtClean="0"/>
              <a:pPr/>
              <a:t>80</a:t>
            </a:fld>
            <a:endParaRPr lang="de-DE" altLang="de-DE"/>
          </a:p>
        </p:txBody>
      </p:sp>
    </p:spTree>
    <p:extLst>
      <p:ext uri="{BB962C8B-B14F-4D97-AF65-F5344CB8AC3E}">
        <p14:creationId xmlns:p14="http://schemas.microsoft.com/office/powerpoint/2010/main" val="68989020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Metakognitívny</a:t>
            </a:r>
            <a:r>
              <a:rPr lang="en-US" altLang="ko-KR" dirty="0">
                <a:solidFill>
                  <a:srgbClr val="004992"/>
                </a:solidFill>
              </a:rPr>
              <a:t> </a:t>
            </a:r>
            <a:r>
              <a:rPr lang="en-US" altLang="ko-KR" dirty="0" err="1">
                <a:solidFill>
                  <a:srgbClr val="004992"/>
                </a:solidFill>
              </a:rPr>
              <a:t>tréning</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b="0" dirty="0" err="1">
                <a:latin typeface="+mj-lt"/>
              </a:rPr>
              <a:t>Používanie</a:t>
            </a:r>
            <a:r>
              <a:rPr lang="en-US" altLang="ko-KR" sz="1000" b="0" dirty="0">
                <a:latin typeface="+mj-lt"/>
              </a:rPr>
              <a:t> </a:t>
            </a:r>
            <a:r>
              <a:rPr lang="en-US" altLang="ko-KR" sz="1000" b="0" dirty="0" err="1">
                <a:latin typeface="+mj-lt"/>
              </a:rPr>
              <a:t>týchto</a:t>
            </a:r>
            <a:r>
              <a:rPr lang="en-US" altLang="ko-KR" sz="1000" b="0" dirty="0">
                <a:latin typeface="+mj-lt"/>
              </a:rPr>
              <a:t> </a:t>
            </a:r>
            <a:r>
              <a:rPr lang="en-US" altLang="ko-KR" sz="1000" b="0" dirty="0" err="1">
                <a:latin typeface="+mj-lt"/>
              </a:rPr>
              <a:t>obrázkov</a:t>
            </a:r>
            <a:r>
              <a:rPr lang="en-US" altLang="ko-KR" sz="1000" b="0" dirty="0">
                <a:latin typeface="+mj-lt"/>
              </a:rPr>
              <a:t> v </a:t>
            </a:r>
            <a:r>
              <a:rPr lang="en-US" altLang="ko-KR" sz="1000" b="0" dirty="0" err="1">
                <a:latin typeface="+mj-lt"/>
              </a:rPr>
              <a:t>tomto</a:t>
            </a:r>
            <a:r>
              <a:rPr lang="en-US" altLang="ko-KR" sz="1000" b="0" dirty="0">
                <a:latin typeface="+mj-lt"/>
              </a:rPr>
              <a:t> module bolo </a:t>
            </a:r>
            <a:r>
              <a:rPr lang="en-US" altLang="ko-KR" sz="1000" b="0" dirty="0" err="1">
                <a:latin typeface="+mj-lt"/>
              </a:rPr>
              <a:t>láskavo</a:t>
            </a:r>
            <a:r>
              <a:rPr lang="en-US" altLang="ko-KR" sz="1000" b="0" dirty="0">
                <a:latin typeface="+mj-lt"/>
              </a:rPr>
              <a:t> </a:t>
            </a:r>
            <a:r>
              <a:rPr lang="en-US" altLang="ko-KR" sz="1000" b="0" dirty="0" err="1">
                <a:latin typeface="+mj-lt"/>
              </a:rPr>
              <a:t>povolené</a:t>
            </a:r>
            <a:r>
              <a:rPr lang="en-US" altLang="ko-KR" sz="1000" b="0" dirty="0">
                <a:latin typeface="+mj-lt"/>
              </a:rPr>
              <a:t> </a:t>
            </a:r>
            <a:r>
              <a:rPr lang="en-US" altLang="ko-KR" sz="1000" b="0" dirty="0" err="1">
                <a:latin typeface="+mj-lt"/>
              </a:rPr>
              <a:t>umelcami</a:t>
            </a:r>
            <a:r>
              <a:rPr lang="en-US" altLang="ko-KR" sz="1000" b="0" dirty="0">
                <a:latin typeface="+mj-lt"/>
              </a:rPr>
              <a:t> a </a:t>
            </a:r>
            <a:r>
              <a:rPr lang="en-US" altLang="ko-KR" sz="1000" b="0" dirty="0" err="1">
                <a:latin typeface="+mj-lt"/>
              </a:rPr>
              <a:t>vlastníkmi</a:t>
            </a:r>
            <a:r>
              <a:rPr lang="en-US" altLang="ko-KR" sz="1000" b="0" dirty="0">
                <a:latin typeface="+mj-lt"/>
              </a:rPr>
              <a:t> </a:t>
            </a:r>
            <a:r>
              <a:rPr lang="en-US" altLang="ko-KR" sz="1000" b="0" dirty="0" err="1">
                <a:latin typeface="+mj-lt"/>
              </a:rPr>
              <a:t>copyrightov</a:t>
            </a:r>
            <a:r>
              <a:rPr lang="en-US" altLang="ko-KR" sz="1000" b="0" dirty="0">
                <a:latin typeface="+mj-lt"/>
              </a:rPr>
              <a:t>. </a:t>
            </a:r>
            <a:r>
              <a:rPr lang="en-US" altLang="ko-KR" sz="1000" b="0" dirty="0" err="1">
                <a:latin typeface="+mj-lt"/>
              </a:rPr>
              <a:t>Podrobnosti</a:t>
            </a:r>
            <a:r>
              <a:rPr lang="en-US" altLang="ko-KR" sz="1000" b="0" dirty="0">
                <a:latin typeface="+mj-lt"/>
              </a:rPr>
              <a:t> (</a:t>
            </a:r>
            <a:r>
              <a:rPr lang="en-US" altLang="ko-KR" sz="1000" b="0" dirty="0" err="1">
                <a:latin typeface="+mj-lt"/>
              </a:rPr>
              <a:t>umelec</a:t>
            </a:r>
            <a:r>
              <a:rPr lang="en-US" altLang="ko-KR" sz="1000" b="0" dirty="0">
                <a:latin typeface="+mj-lt"/>
              </a:rPr>
              <a:t>, </a:t>
            </a:r>
            <a:r>
              <a:rPr lang="en-US" altLang="ko-KR" sz="1000" b="0" dirty="0" err="1">
                <a:latin typeface="+mj-lt"/>
              </a:rPr>
              <a:t>názov</a:t>
            </a:r>
            <a:r>
              <a:rPr lang="en-US" altLang="ko-KR" sz="1000" b="0" dirty="0">
                <a:latin typeface="+mj-lt"/>
              </a:rPr>
              <a:t> </a:t>
            </a:r>
            <a:r>
              <a:rPr lang="en-US" altLang="ko-KR" sz="1000" b="0" dirty="0" err="1">
                <a:latin typeface="+mj-lt"/>
              </a:rPr>
              <a:t>diela</a:t>
            </a:r>
            <a:r>
              <a:rPr lang="en-US" altLang="ko-KR" sz="1000" b="0" dirty="0">
                <a:latin typeface="+mj-lt"/>
              </a:rPr>
              <a:t>) </a:t>
            </a:r>
            <a:r>
              <a:rPr lang="en-US" altLang="ko-KR" sz="1000" b="0" dirty="0" err="1">
                <a:latin typeface="+mj-lt"/>
              </a:rPr>
              <a:t>uvádzajte</a:t>
            </a:r>
            <a:r>
              <a:rPr lang="en-US" altLang="ko-KR" sz="1000" b="0" dirty="0">
                <a:latin typeface="+mj-lt"/>
              </a:rPr>
              <a:t> </a:t>
            </a:r>
            <a:r>
              <a:rPr lang="en-US" altLang="ko-KR" sz="1000" b="0" dirty="0" err="1">
                <a:latin typeface="+mj-lt"/>
              </a:rPr>
              <a:t>prosím</a:t>
            </a:r>
            <a:r>
              <a:rPr lang="en-US" altLang="ko-KR" sz="1000" b="0" dirty="0">
                <a:latin typeface="+mj-lt"/>
              </a:rPr>
              <a:t> v </a:t>
            </a:r>
            <a:r>
              <a:rPr lang="en-US" altLang="ko-KR" sz="1000" b="0" dirty="0" err="1">
                <a:latin typeface="+mj-lt"/>
              </a:rPr>
              <a:t>závere</a:t>
            </a:r>
            <a:r>
              <a:rPr lang="en-US" altLang="ko-KR" sz="1000" b="0" dirty="0">
                <a:latin typeface="+mj-lt"/>
              </a:rPr>
              <a:t> </a:t>
            </a:r>
            <a:r>
              <a:rPr lang="en-US" altLang="ko-KR" sz="1000" b="0" dirty="0" err="1">
                <a:latin typeface="+mj-lt"/>
              </a:rPr>
              <a:t>tejto</a:t>
            </a:r>
            <a:r>
              <a:rPr lang="en-US" altLang="ko-KR" sz="1000" b="0" dirty="0">
                <a:latin typeface="+mj-lt"/>
              </a:rPr>
              <a:t> </a:t>
            </a:r>
            <a:r>
              <a:rPr lang="en-US" altLang="ko-KR" sz="1000" b="0" dirty="0" err="1">
                <a:latin typeface="+mj-lt"/>
              </a:rPr>
              <a:t>prezentácie</a:t>
            </a:r>
            <a:r>
              <a:rPr lang="en-US" altLang="ko-KR" sz="1000" b="0" dirty="0">
                <a:latin typeface="+mj-lt"/>
              </a:rPr>
              <a:t>.</a:t>
            </a:r>
            <a:endParaRPr lang="es-ES" altLang="de-DE" sz="1000" b="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Metakognitívny tréning 7 – Unáhlené závery II</a:t>
            </a:r>
          </a:p>
        </p:txBody>
      </p:sp>
      <p:sp>
        <p:nvSpPr>
          <p:cNvPr id="4" name="Slide Number Placeholder 3"/>
          <p:cNvSpPr>
            <a:spLocks noGrp="1"/>
          </p:cNvSpPr>
          <p:nvPr>
            <p:ph type="sldNum" sz="quarter" idx="12"/>
          </p:nvPr>
        </p:nvSpPr>
        <p:spPr bwMode="gray"/>
        <p:txBody>
          <a:bodyPr/>
          <a:lstStyle>
            <a:lvl1pPr>
              <a:defRPr b="0"/>
            </a:lvl1pPr>
          </a:lstStyle>
          <a:p>
            <a:fld id="{906C0FC1-F5D6-468A-A548-FE359F7F467F}"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Metakognitívny tréning 7 – Unáhlené závery II</a:t>
            </a:r>
          </a:p>
        </p:txBody>
      </p:sp>
      <p:sp>
        <p:nvSpPr>
          <p:cNvPr id="6" name="Slide Number Placeholder 5"/>
          <p:cNvSpPr>
            <a:spLocks noGrp="1"/>
          </p:cNvSpPr>
          <p:nvPr>
            <p:ph type="sldNum" sz="quarter" idx="12"/>
          </p:nvPr>
        </p:nvSpPr>
        <p:spPr bwMode="gray"/>
        <p:txBody>
          <a:bodyPr>
            <a:noAutofit/>
          </a:bodyPr>
          <a:lstStyle>
            <a:lvl1pPr>
              <a:defRPr b="0"/>
            </a:lvl1pPr>
          </a:lstStyle>
          <a:p>
            <a:fld id="{C43683E5-0BC6-4CBA-BC50-3DD4683B3C57}"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Metakognitívny tréning 7 – Unáhlené závery II</a:t>
            </a:r>
          </a:p>
        </p:txBody>
      </p:sp>
      <p:sp>
        <p:nvSpPr>
          <p:cNvPr id="7" name="Slide Number Placeholder 6"/>
          <p:cNvSpPr>
            <a:spLocks noGrp="1"/>
          </p:cNvSpPr>
          <p:nvPr>
            <p:ph type="sldNum" sz="quarter" idx="12"/>
          </p:nvPr>
        </p:nvSpPr>
        <p:spPr bwMode="gray"/>
        <p:txBody>
          <a:bodyPr/>
          <a:lstStyle>
            <a:lvl1pPr>
              <a:defRPr b="0"/>
            </a:lvl1pPr>
          </a:lstStyle>
          <a:p>
            <a:fld id="{B51ADBE1-26D7-4A12-B21E-6EDE65EE7A8F}"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Metakognitívny tréning 7 – Unáhlené závery II</a:t>
            </a:r>
          </a:p>
        </p:txBody>
      </p:sp>
      <p:sp>
        <p:nvSpPr>
          <p:cNvPr id="7" name="Slide Number Placeholder 6"/>
          <p:cNvSpPr>
            <a:spLocks noGrp="1"/>
          </p:cNvSpPr>
          <p:nvPr>
            <p:ph type="sldNum" sz="quarter" idx="12"/>
          </p:nvPr>
        </p:nvSpPr>
        <p:spPr bwMode="gray"/>
        <p:txBody>
          <a:bodyPr/>
          <a:lstStyle>
            <a:lvl1pPr>
              <a:defRPr b="0"/>
            </a:lvl1pPr>
          </a:lstStyle>
          <a:p>
            <a:fld id="{906C0FC1-F5D6-468A-A548-FE359F7F467F}"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Metakognitívny tréning 7 – Unáhlené závery II</a:t>
            </a:r>
          </a:p>
        </p:txBody>
      </p:sp>
      <p:sp>
        <p:nvSpPr>
          <p:cNvPr id="7" name="Slide Number Placeholder 6"/>
          <p:cNvSpPr>
            <a:spLocks noGrp="1"/>
          </p:cNvSpPr>
          <p:nvPr>
            <p:ph type="sldNum" sz="quarter" idx="12"/>
          </p:nvPr>
        </p:nvSpPr>
        <p:spPr bwMode="gray"/>
        <p:txBody>
          <a:bodyPr/>
          <a:lstStyle>
            <a:lvl1pPr>
              <a:defRPr b="0"/>
            </a:lvl1pPr>
          </a:lstStyle>
          <a:p>
            <a:fld id="{906C0FC1-F5D6-468A-A548-FE359F7F467F}"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Metakognitívny tréning 7 – Unáhlené závery II</a:t>
            </a:r>
          </a:p>
        </p:txBody>
      </p:sp>
      <p:sp>
        <p:nvSpPr>
          <p:cNvPr id="5" name="Slide Number Placeholder 4"/>
          <p:cNvSpPr>
            <a:spLocks noGrp="1"/>
          </p:cNvSpPr>
          <p:nvPr>
            <p:ph type="sldNum" sz="quarter" idx="12"/>
          </p:nvPr>
        </p:nvSpPr>
        <p:spPr bwMode="gray"/>
        <p:txBody>
          <a:bodyPr/>
          <a:lstStyle>
            <a:lvl1pPr>
              <a:defRPr b="0"/>
            </a:lvl1pPr>
          </a:lstStyle>
          <a:p>
            <a:fld id="{291D1EA5-8F41-46C3-8633-62189D3224ED}"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Metakognitívny tréning 7 – Unáhlené závery II</a:t>
            </a:r>
          </a:p>
        </p:txBody>
      </p:sp>
      <p:sp>
        <p:nvSpPr>
          <p:cNvPr id="4" name="Slide Number Placeholder 3"/>
          <p:cNvSpPr>
            <a:spLocks noGrp="1"/>
          </p:cNvSpPr>
          <p:nvPr>
            <p:ph type="sldNum" sz="quarter" idx="12"/>
          </p:nvPr>
        </p:nvSpPr>
        <p:spPr bwMode="gray"/>
        <p:txBody>
          <a:bodyPr/>
          <a:lstStyle>
            <a:lvl1pPr>
              <a:defRPr b="0"/>
            </a:lvl1pPr>
          </a:lstStyle>
          <a:p>
            <a:fld id="{56A77777-9A15-4916-A74D-BA52AA173C33}"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de-DE"/>
              <a:t>Metakognitívny tréning 7 – Unáhlené závery II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906C0FC1-F5D6-468A-A548-FE359F7F467F}"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 id="2147483874" r:id="rId10"/>
    <p:sldLayoutId id="2147483875" r:id="rId11"/>
    <p:sldLayoutId id="2147483876"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3.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6.xm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2.xml"/><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4.xml"/><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6.xml"/><Relationship Id="rId1" Type="http://schemas.openxmlformats.org/officeDocument/2006/relationships/slideLayout" Target="../slideLayouts/slideLayout11.xml"/></Relationships>
</file>

<file path=ppt/slides/_rels/slide4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9.xml"/><Relationship Id="rId1" Type="http://schemas.openxmlformats.org/officeDocument/2006/relationships/slideLayout" Target="../slideLayouts/slideLayout11.xml"/></Relationships>
</file>

<file path=ppt/slides/_rels/slide5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0.xml"/><Relationship Id="rId1" Type="http://schemas.openxmlformats.org/officeDocument/2006/relationships/slideLayout" Target="../slideLayouts/slideLayout11.xml"/></Relationships>
</file>

<file path=ppt/slides/_rels/slide5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1.xml"/><Relationship Id="rId1" Type="http://schemas.openxmlformats.org/officeDocument/2006/relationships/slideLayout" Target="../slideLayouts/slideLayout11.xml"/></Relationships>
</file>

<file path=ppt/slides/_rels/slide5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2.xml"/><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3.xml"/><Relationship Id="rId1" Type="http://schemas.openxmlformats.org/officeDocument/2006/relationships/slideLayout" Target="../slideLayouts/slideLayout11.xml"/></Relationships>
</file>

<file path=ppt/slides/_rels/slide5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4.xml"/><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5.xml"/><Relationship Id="rId1" Type="http://schemas.openxmlformats.org/officeDocument/2006/relationships/slideLayout" Target="../slideLayouts/slideLayout11.xml"/></Relationships>
</file>

<file path=ppt/slides/_rels/slide5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7.xml"/><Relationship Id="rId1" Type="http://schemas.openxmlformats.org/officeDocument/2006/relationships/slideLayout" Target="../slideLayouts/slideLayout11.xml"/></Relationships>
</file>

<file path=ppt/slides/_rels/slide5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8.xml"/><Relationship Id="rId1" Type="http://schemas.openxmlformats.org/officeDocument/2006/relationships/slideLayout" Target="../slideLayouts/slideLayout11.xml"/></Relationships>
</file>

<file path=ppt/slides/_rels/slide5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59.xml"/><Relationship Id="rId1" Type="http://schemas.openxmlformats.org/officeDocument/2006/relationships/slideLayout" Target="../slideLayouts/slideLayout11.xml"/></Relationships>
</file>

<file path=ppt/slides/_rels/slide6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0.xml"/><Relationship Id="rId1" Type="http://schemas.openxmlformats.org/officeDocument/2006/relationships/slideLayout" Target="../slideLayouts/slideLayout11.xml"/></Relationships>
</file>

<file path=ppt/slides/_rels/slide6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1.xml"/><Relationship Id="rId1" Type="http://schemas.openxmlformats.org/officeDocument/2006/relationships/slideLayout" Target="../slideLayouts/slideLayout11.xml"/></Relationships>
</file>

<file path=ppt/slides/_rels/slide6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2.xml"/><Relationship Id="rId1" Type="http://schemas.openxmlformats.org/officeDocument/2006/relationships/slideLayout" Target="../slideLayouts/slideLayout1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1.xml"/><Relationship Id="rId1" Type="http://schemas.openxmlformats.org/officeDocument/2006/relationships/slideLayout" Target="../slideLayouts/slideLayout5.xml"/><Relationship Id="rId4" Type="http://schemas.openxmlformats.org/officeDocument/2006/relationships/image" Target="../media/image33.png"/></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1.xml"/></Relationships>
</file>

<file path=ppt/slides/_rels/slide7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5.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a:latin typeface="+mn-lt"/>
                <a:ea typeface="+mn-ea"/>
                <a:cs typeface="+mn-cs"/>
              </a:rPr>
              <a:t>MCT 7 A – Unáhlené závery II</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Kotrc</a:t>
            </a:r>
            <a:r>
              <a:rPr lang="nl-NL" sz="1600">
                <a:solidFill>
                  <a:srgbClr val="004992"/>
                </a:solidFill>
              </a:rPr>
              <a:t> (9|22</a:t>
            </a:r>
            <a:r>
              <a:rPr lang="nl-NL" sz="1600" dirty="0">
                <a:solidFill>
                  <a:srgbClr val="004992"/>
                </a:solidFill>
              </a:rPr>
              <a:t>)</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0796091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Unáhlené závery</a:t>
            </a:r>
          </a:p>
        </p:txBody>
      </p:sp>
      <p:sp>
        <p:nvSpPr>
          <p:cNvPr id="19458" name="Rectangle 2"/>
          <p:cNvSpPr>
            <a:spLocks noGrp="1" noChangeArrowheads="1"/>
          </p:cNvSpPr>
          <p:nvPr>
            <p:ph idx="1"/>
          </p:nvPr>
        </p:nvSpPr>
        <p:spPr/>
        <p:txBody>
          <a:bodyPr>
            <a:noAutofit/>
          </a:bodyPr>
          <a:lstStyle/>
          <a:p>
            <a:pPr algn="l" eaLnBrk="1" hangingPunct="1"/>
            <a:r>
              <a:rPr lang="sk-SK" altLang="de-DE" sz="2400" dirty="0">
                <a:solidFill>
                  <a:srgbClr val="333333"/>
                </a:solidFill>
              </a:rPr>
              <a:t>Často vyvodzujeme závery bez toho, aby sme poznali celú pravdu</a:t>
            </a:r>
            <a:r>
              <a:rPr lang="en-US" altLang="de-DE" sz="2400" dirty="0">
                <a:solidFill>
                  <a:srgbClr val="333333"/>
                </a:solidFill>
              </a:rPr>
              <a:t>.</a:t>
            </a:r>
          </a:p>
          <a:p>
            <a:pPr marL="342900" indent="-342900" algn="l" eaLnBrk="1" hangingPunct="1">
              <a:buClr>
                <a:srgbClr val="333333"/>
              </a:buClr>
              <a:buFont typeface="WingDings"/>
              <a:buChar char=""/>
            </a:pPr>
            <a:r>
              <a:rPr lang="sk-SK" altLang="de-DE" sz="2400" dirty="0">
                <a:solidFill>
                  <a:srgbClr val="333333"/>
                </a:solidFill>
              </a:rPr>
              <a:t>Dôvody</a:t>
            </a:r>
            <a:r>
              <a:rPr lang="en-US" altLang="de-DE" sz="2400" dirty="0">
                <a:solidFill>
                  <a:srgbClr val="333333"/>
                </a:solidFill>
              </a:rPr>
              <a:t>/</a:t>
            </a:r>
            <a:r>
              <a:rPr lang="sk-SK" altLang="de-DE" sz="2400" dirty="0">
                <a:solidFill>
                  <a:srgbClr val="333333"/>
                </a:solidFill>
              </a:rPr>
              <a:t>výhody</a:t>
            </a:r>
            <a:r>
              <a:rPr lang="en-US" altLang="de-DE" sz="2400" dirty="0">
                <a:solidFill>
                  <a:srgbClr val="333333"/>
                </a:solidFill>
              </a:rPr>
              <a:t>: </a:t>
            </a:r>
            <a:r>
              <a:rPr lang="en-US" altLang="de-DE" sz="2400" dirty="0">
                <a:solidFill>
                  <a:srgbClr val="004992"/>
                </a:solidFill>
              </a:rPr>
              <a:t>??? </a:t>
            </a:r>
            <a:r>
              <a:rPr lang="sk-SK" altLang="de-DE" sz="2400" dirty="0">
                <a:solidFill>
                  <a:srgbClr val="FFFFFF"/>
                </a:solidFill>
              </a:rPr>
              <a:t>šetrenie času</a:t>
            </a:r>
            <a:r>
              <a:rPr lang="en-US" altLang="de-DE" sz="2400" dirty="0">
                <a:solidFill>
                  <a:srgbClr val="FFFFFF"/>
                </a:solidFill>
              </a:rPr>
              <a:t>, </a:t>
            </a:r>
            <a:r>
              <a:rPr lang="sk-SK" altLang="de-DE" sz="2400" dirty="0">
                <a:solidFill>
                  <a:srgbClr val="FFFFFF"/>
                </a:solidFill>
              </a:rPr>
              <a:t>poskytuje to pocit bezpečia</a:t>
            </a:r>
            <a:r>
              <a:rPr lang="en-US" altLang="de-DE" sz="2400" dirty="0">
                <a:solidFill>
                  <a:srgbClr val="FFFFFF"/>
                </a:solidFill>
              </a:rPr>
              <a:t>, </a:t>
            </a:r>
            <a:r>
              <a:rPr lang="sk-SK" altLang="de-DE" sz="2400" dirty="0">
                <a:solidFill>
                  <a:srgbClr val="FFFFFF"/>
                </a:solidFill>
              </a:rPr>
              <a:t>môžeme pred inými vyzerať ako rozhodný a </a:t>
            </a:r>
            <a:r>
              <a:rPr lang="sk-SK" altLang="de-DE" sz="2400">
                <a:solidFill>
                  <a:srgbClr val="FFFFFF"/>
                </a:solidFill>
              </a:rPr>
              <a:t>schopný </a:t>
            </a:r>
            <a:r>
              <a:rPr lang="en-US" altLang="de-DE" sz="2400">
                <a:solidFill>
                  <a:srgbClr val="FFFFFF"/>
                </a:solidFill>
              </a:rPr>
              <a:t>(“</a:t>
            </a:r>
            <a:r>
              <a:rPr lang="sk-SK" altLang="de-DE" sz="2400">
                <a:solidFill>
                  <a:srgbClr val="FFFFFF"/>
                </a:solidFill>
              </a:rPr>
              <a:t>Zlé </a:t>
            </a:r>
            <a:r>
              <a:rPr lang="sk-SK" altLang="de-DE" sz="2400" dirty="0">
                <a:solidFill>
                  <a:srgbClr val="FFFFFF"/>
                </a:solidFill>
              </a:rPr>
              <a:t>rozhodnutie je lepšie ako žiadne </a:t>
            </a:r>
            <a:r>
              <a:rPr lang="sk-SK" altLang="de-DE" sz="2400">
                <a:solidFill>
                  <a:srgbClr val="FFFFFF"/>
                </a:solidFill>
              </a:rPr>
              <a:t>rozhodnutie</a:t>
            </a:r>
            <a:r>
              <a:rPr lang="en-US" altLang="de-DE" sz="2400">
                <a:solidFill>
                  <a:srgbClr val="FFFFFF"/>
                </a:solidFill>
              </a:rPr>
              <a:t>.”)</a:t>
            </a:r>
            <a:endParaRPr lang="en-US" altLang="de-DE" sz="2400" dirty="0">
              <a:solidFill>
                <a:srgbClr val="FFFFFF"/>
              </a:solidFill>
            </a:endParaRPr>
          </a:p>
          <a:p>
            <a:pPr marL="342900" indent="-342900" algn="l" eaLnBrk="1" hangingPunct="1">
              <a:buClr>
                <a:srgbClr val="333333"/>
              </a:buClr>
              <a:buFont typeface="WingDings"/>
              <a:buChar char=""/>
            </a:pPr>
            <a:r>
              <a:rPr lang="sk-SK" altLang="de-DE" sz="2400" dirty="0">
                <a:solidFill>
                  <a:srgbClr val="333333"/>
                </a:solidFill>
              </a:rPr>
              <a:t>Nevýhody</a:t>
            </a:r>
            <a:r>
              <a:rPr lang="en-US" altLang="de-DE" sz="2400" dirty="0">
                <a:solidFill>
                  <a:srgbClr val="333333"/>
                </a:solidFill>
              </a:rPr>
              <a:t>: </a:t>
            </a:r>
            <a:r>
              <a:rPr lang="en-US" altLang="de-DE" sz="2400" dirty="0">
                <a:solidFill>
                  <a:srgbClr val="004992"/>
                </a:solidFill>
              </a:rPr>
              <a:t>??? </a:t>
            </a:r>
            <a:r>
              <a:rPr lang="sk-SK" altLang="de-DE" sz="2400" dirty="0">
                <a:solidFill>
                  <a:srgbClr val="FFFFFF"/>
                </a:solidFill>
              </a:rPr>
              <a:t>riziko, že urobíme</a:t>
            </a:r>
            <a:r>
              <a:rPr lang="en-US" altLang="de-DE" sz="2400" dirty="0">
                <a:solidFill>
                  <a:srgbClr val="FFFFFF"/>
                </a:solidFill>
              </a:rPr>
              <a:t> </a:t>
            </a:r>
            <a:r>
              <a:rPr lang="sk-SK" altLang="de-DE" sz="2400" dirty="0">
                <a:solidFill>
                  <a:srgbClr val="FFFFFF"/>
                </a:solidFill>
              </a:rPr>
              <a:t>nesprávne a nebezpečné rozhodnutie</a:t>
            </a:r>
            <a:r>
              <a:rPr lang="en-US" altLang="de-DE" sz="2400" dirty="0">
                <a:solidFill>
                  <a:srgbClr val="FFFFFF"/>
                </a:solidFill>
              </a:rPr>
              <a:t>...</a:t>
            </a:r>
          </a:p>
        </p:txBody>
      </p:sp>
      <p:sp>
        <p:nvSpPr>
          <p:cNvPr id="5" name="Footer Placeholder 4"/>
          <p:cNvSpPr>
            <a:spLocks noGrp="1"/>
          </p:cNvSpPr>
          <p:nvPr>
            <p:ph type="ftr" sz="quarter" idx="11"/>
          </p:nvPr>
        </p:nvSpPr>
        <p:spPr/>
        <p:txBody>
          <a:bodyPr/>
          <a:lstStyle/>
          <a:p>
            <a:pPr>
              <a:defRPr/>
            </a:pPr>
            <a:r>
              <a:rPr lang="de-DE"/>
              <a:t>Metakognitívny tréning 7 – Unáhlené závery II</a:t>
            </a:r>
          </a:p>
        </p:txBody>
      </p:sp>
      <p:sp>
        <p:nvSpPr>
          <p:cNvPr id="6" name="Slide Number Placeholder 5"/>
          <p:cNvSpPr>
            <a:spLocks noGrp="1"/>
          </p:cNvSpPr>
          <p:nvPr>
            <p:ph type="sldNum" sz="quarter" idx="12"/>
          </p:nvPr>
        </p:nvSpPr>
        <p:spPr/>
        <p:txBody>
          <a:bodyPr/>
          <a:lstStyle/>
          <a:p>
            <a:fld id="{C43683E5-0BC6-4CBA-BC50-3DD4683B3C57}" type="slidenum">
              <a:rPr lang="de-DE" altLang="de-DE" smtClean="0"/>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Unáhlené závery</a:t>
            </a:r>
          </a:p>
        </p:txBody>
      </p:sp>
      <p:sp>
        <p:nvSpPr>
          <p:cNvPr id="19458" name="Rectangle 2"/>
          <p:cNvSpPr>
            <a:spLocks noGrp="1" noChangeArrowheads="1"/>
          </p:cNvSpPr>
          <p:nvPr>
            <p:ph idx="1"/>
          </p:nvPr>
        </p:nvSpPr>
        <p:spPr/>
        <p:txBody>
          <a:bodyPr>
            <a:noAutofit/>
          </a:bodyPr>
          <a:lstStyle/>
          <a:p>
            <a:pPr algn="l" eaLnBrk="1" hangingPunct="1"/>
            <a:r>
              <a:rPr lang="sk-SK" altLang="de-DE" sz="2400" dirty="0">
                <a:solidFill>
                  <a:srgbClr val="333333"/>
                </a:solidFill>
              </a:rPr>
              <a:t>Často vyvodzujeme závery bez toho, aby sme poznali celú pravdu</a:t>
            </a:r>
            <a:r>
              <a:rPr lang="en-US" altLang="de-DE" sz="2400" dirty="0">
                <a:solidFill>
                  <a:srgbClr val="333333"/>
                </a:solidFill>
              </a:rPr>
              <a:t>.</a:t>
            </a:r>
          </a:p>
          <a:p>
            <a:pPr marL="342900" indent="-342900" algn="l" eaLnBrk="1" hangingPunct="1">
              <a:buClr>
                <a:srgbClr val="000000"/>
              </a:buClr>
              <a:buFont typeface="WingDings"/>
              <a:buChar char=""/>
            </a:pPr>
            <a:r>
              <a:rPr lang="sk-SK" altLang="de-DE" sz="2400" dirty="0">
                <a:solidFill>
                  <a:srgbClr val="333333"/>
                </a:solidFill>
              </a:rPr>
              <a:t>Dôvody</a:t>
            </a:r>
            <a:r>
              <a:rPr lang="en-US" altLang="de-DE" sz="2400" dirty="0">
                <a:solidFill>
                  <a:srgbClr val="333333"/>
                </a:solidFill>
              </a:rPr>
              <a:t>/</a:t>
            </a:r>
            <a:r>
              <a:rPr lang="sk-SK" altLang="de-DE" sz="2400" dirty="0">
                <a:solidFill>
                  <a:srgbClr val="333333"/>
                </a:solidFill>
              </a:rPr>
              <a:t>výhody</a:t>
            </a:r>
            <a:r>
              <a:rPr lang="en-US" altLang="de-DE" sz="2400" dirty="0">
                <a:solidFill>
                  <a:srgbClr val="333333"/>
                </a:solidFill>
              </a:rPr>
              <a:t>: </a:t>
            </a:r>
            <a:r>
              <a:rPr lang="sk-SK" altLang="de-DE" sz="2400" dirty="0">
                <a:solidFill>
                  <a:srgbClr val="004992"/>
                </a:solidFill>
              </a:rPr>
              <a:t>šetrenie času</a:t>
            </a:r>
            <a:r>
              <a:rPr lang="en-US" altLang="de-DE" sz="2400" dirty="0">
                <a:solidFill>
                  <a:srgbClr val="004992"/>
                </a:solidFill>
              </a:rPr>
              <a:t>, </a:t>
            </a:r>
            <a:r>
              <a:rPr lang="sk-SK" altLang="de-DE" sz="2400" dirty="0">
                <a:solidFill>
                  <a:srgbClr val="004992"/>
                </a:solidFill>
              </a:rPr>
              <a:t>poskytuje to pocit bezpečia</a:t>
            </a:r>
            <a:r>
              <a:rPr lang="en-US" altLang="de-DE" sz="2400" dirty="0">
                <a:solidFill>
                  <a:srgbClr val="004992"/>
                </a:solidFill>
              </a:rPr>
              <a:t>, </a:t>
            </a:r>
            <a:r>
              <a:rPr lang="sk-SK" altLang="de-DE" sz="2400" dirty="0">
                <a:solidFill>
                  <a:srgbClr val="004992"/>
                </a:solidFill>
              </a:rPr>
              <a:t>môžeme pred inými vyzerať ako rozhodný a </a:t>
            </a:r>
            <a:r>
              <a:rPr lang="sk-SK" altLang="de-DE" sz="2400">
                <a:solidFill>
                  <a:srgbClr val="004992"/>
                </a:solidFill>
              </a:rPr>
              <a:t>schopný </a:t>
            </a:r>
            <a:r>
              <a:rPr lang="en-US" altLang="de-DE" sz="2400">
                <a:solidFill>
                  <a:srgbClr val="004992"/>
                </a:solidFill>
              </a:rPr>
              <a:t>(“</a:t>
            </a:r>
            <a:r>
              <a:rPr lang="sk-SK" altLang="de-DE" sz="2400">
                <a:solidFill>
                  <a:srgbClr val="004992"/>
                </a:solidFill>
              </a:rPr>
              <a:t>Zlé </a:t>
            </a:r>
            <a:r>
              <a:rPr lang="sk-SK" altLang="de-DE" sz="2400" dirty="0">
                <a:solidFill>
                  <a:srgbClr val="004992"/>
                </a:solidFill>
              </a:rPr>
              <a:t>rozhodnutie je lepšie ako žiadne </a:t>
            </a:r>
            <a:r>
              <a:rPr lang="sk-SK" altLang="de-DE" sz="2400">
                <a:solidFill>
                  <a:srgbClr val="004992"/>
                </a:solidFill>
              </a:rPr>
              <a:t>rozhodnutie</a:t>
            </a:r>
            <a:r>
              <a:rPr lang="en-US" altLang="de-DE" sz="2400">
                <a:solidFill>
                  <a:srgbClr val="004992"/>
                </a:solidFill>
              </a:rPr>
              <a:t>.”)</a:t>
            </a:r>
            <a:endParaRPr lang="en-US" altLang="de-DE" sz="2400" dirty="0">
              <a:solidFill>
                <a:srgbClr val="004992"/>
              </a:solidFill>
            </a:endParaRPr>
          </a:p>
          <a:p>
            <a:pPr marL="342900" indent="-342900">
              <a:buClr>
                <a:srgbClr val="333333"/>
              </a:buClr>
              <a:buFont typeface="WingDings"/>
              <a:buChar char=""/>
            </a:pPr>
            <a:r>
              <a:rPr lang="sk-SK" altLang="de-DE" sz="2400" dirty="0">
                <a:solidFill>
                  <a:srgbClr val="333333"/>
                </a:solidFill>
              </a:rPr>
              <a:t>Nevýhody</a:t>
            </a:r>
            <a:r>
              <a:rPr lang="en-US" altLang="de-DE" sz="2400" dirty="0">
                <a:solidFill>
                  <a:srgbClr val="333333"/>
                </a:solidFill>
              </a:rPr>
              <a:t>: </a:t>
            </a:r>
            <a:r>
              <a:rPr lang="en-US" altLang="de-DE" sz="2400" dirty="0">
                <a:solidFill>
                  <a:srgbClr val="004992"/>
                </a:solidFill>
              </a:rPr>
              <a:t>??? </a:t>
            </a:r>
            <a:r>
              <a:rPr lang="sk-SK" altLang="de-DE" sz="2400" dirty="0">
                <a:solidFill>
                  <a:srgbClr val="FFFFFF"/>
                </a:solidFill>
              </a:rPr>
              <a:t>riziko, že urobíme</a:t>
            </a:r>
            <a:r>
              <a:rPr lang="en-US" altLang="de-DE" sz="2400" dirty="0">
                <a:solidFill>
                  <a:srgbClr val="FFFFFF"/>
                </a:solidFill>
              </a:rPr>
              <a:t> </a:t>
            </a:r>
            <a:r>
              <a:rPr lang="sk-SK" altLang="de-DE" sz="2400" dirty="0">
                <a:solidFill>
                  <a:srgbClr val="FFFFFF"/>
                </a:solidFill>
              </a:rPr>
              <a:t>nesprávne a nebezpečné rozhodnutie</a:t>
            </a:r>
            <a:r>
              <a:rPr lang="en-US" altLang="de-DE" sz="2400" dirty="0">
                <a:solidFill>
                  <a:srgbClr val="FFFFFF"/>
                </a:solidFill>
              </a:rPr>
              <a:t>...</a:t>
            </a:r>
          </a:p>
        </p:txBody>
      </p:sp>
      <p:sp>
        <p:nvSpPr>
          <p:cNvPr id="5" name="Footer Placeholder 4"/>
          <p:cNvSpPr>
            <a:spLocks noGrp="1"/>
          </p:cNvSpPr>
          <p:nvPr>
            <p:ph type="ftr" sz="quarter" idx="11"/>
          </p:nvPr>
        </p:nvSpPr>
        <p:spPr/>
        <p:txBody>
          <a:bodyPr/>
          <a:lstStyle/>
          <a:p>
            <a:pPr>
              <a:defRPr/>
            </a:pPr>
            <a:r>
              <a:rPr lang="de-DE"/>
              <a:t>Metakognitívny tréning 7 – Unáhlené závery II</a:t>
            </a:r>
          </a:p>
        </p:txBody>
      </p:sp>
      <p:sp>
        <p:nvSpPr>
          <p:cNvPr id="6" name="Slide Number Placeholder 5"/>
          <p:cNvSpPr>
            <a:spLocks noGrp="1"/>
          </p:cNvSpPr>
          <p:nvPr>
            <p:ph type="sldNum" sz="quarter" idx="12"/>
          </p:nvPr>
        </p:nvSpPr>
        <p:spPr/>
        <p:txBody>
          <a:bodyPr/>
          <a:lstStyle/>
          <a:p>
            <a:fld id="{C43683E5-0BC6-4CBA-BC50-3DD4683B3C57}" type="slidenum">
              <a:rPr lang="de-DE" altLang="de-DE" smtClean="0"/>
              <a:pPr/>
              <a:t>3</a:t>
            </a:fld>
            <a:endParaRPr lang="de-DE" altLang="de-DE"/>
          </a:p>
        </p:txBody>
      </p:sp>
    </p:spTree>
    <p:extLst>
      <p:ext uri="{BB962C8B-B14F-4D97-AF65-F5344CB8AC3E}">
        <p14:creationId xmlns:p14="http://schemas.microsoft.com/office/powerpoint/2010/main" val="10577700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Unáhlené závery</a:t>
            </a:r>
          </a:p>
        </p:txBody>
      </p:sp>
      <p:sp>
        <p:nvSpPr>
          <p:cNvPr id="19458" name="Rectangle 2"/>
          <p:cNvSpPr>
            <a:spLocks noGrp="1" noChangeArrowheads="1"/>
          </p:cNvSpPr>
          <p:nvPr>
            <p:ph idx="1"/>
          </p:nvPr>
        </p:nvSpPr>
        <p:spPr/>
        <p:txBody>
          <a:bodyPr>
            <a:noAutofit/>
          </a:bodyPr>
          <a:lstStyle/>
          <a:p>
            <a:pPr algn="l" eaLnBrk="1" hangingPunct="1"/>
            <a:r>
              <a:rPr lang="sk-SK" altLang="de-DE" sz="2400" dirty="0">
                <a:solidFill>
                  <a:srgbClr val="333333"/>
                </a:solidFill>
              </a:rPr>
              <a:t>Často vyvodzujeme závery bez toho, aby sme poznali celú pravdu</a:t>
            </a:r>
            <a:r>
              <a:rPr lang="en-US" altLang="de-DE" sz="2400" dirty="0">
                <a:solidFill>
                  <a:srgbClr val="333333"/>
                </a:solidFill>
              </a:rPr>
              <a:t>.</a:t>
            </a:r>
          </a:p>
          <a:p>
            <a:pPr marL="342900" indent="-342900" algn="l" eaLnBrk="1" hangingPunct="1">
              <a:buClr>
                <a:srgbClr val="000000"/>
              </a:buClr>
              <a:buFont typeface="WingDings"/>
              <a:buChar char=""/>
            </a:pPr>
            <a:r>
              <a:rPr lang="sk-SK" altLang="de-DE" sz="2400" dirty="0">
                <a:solidFill>
                  <a:srgbClr val="333333"/>
                </a:solidFill>
              </a:rPr>
              <a:t>Dôvody</a:t>
            </a:r>
            <a:r>
              <a:rPr lang="en-US" altLang="de-DE" sz="2400" dirty="0">
                <a:solidFill>
                  <a:srgbClr val="333333"/>
                </a:solidFill>
              </a:rPr>
              <a:t>/</a:t>
            </a:r>
            <a:r>
              <a:rPr lang="sk-SK" altLang="de-DE" sz="2400" dirty="0">
                <a:solidFill>
                  <a:srgbClr val="333333"/>
                </a:solidFill>
              </a:rPr>
              <a:t>výhody</a:t>
            </a:r>
            <a:r>
              <a:rPr lang="en-US" altLang="de-DE" sz="2400" dirty="0">
                <a:solidFill>
                  <a:srgbClr val="333333"/>
                </a:solidFill>
              </a:rPr>
              <a:t>: </a:t>
            </a:r>
            <a:r>
              <a:rPr lang="sk-SK" altLang="de-DE" sz="2400" dirty="0">
                <a:solidFill>
                  <a:srgbClr val="004992"/>
                </a:solidFill>
              </a:rPr>
              <a:t>šetrenie času</a:t>
            </a:r>
            <a:r>
              <a:rPr lang="en-US" altLang="de-DE" sz="2400" dirty="0">
                <a:solidFill>
                  <a:srgbClr val="004992"/>
                </a:solidFill>
              </a:rPr>
              <a:t>, </a:t>
            </a:r>
            <a:r>
              <a:rPr lang="sk-SK" altLang="de-DE" sz="2400" dirty="0">
                <a:solidFill>
                  <a:srgbClr val="004992"/>
                </a:solidFill>
              </a:rPr>
              <a:t>poskytuje to pocit bezpečia</a:t>
            </a:r>
            <a:r>
              <a:rPr lang="en-US" altLang="de-DE" sz="2400" dirty="0">
                <a:solidFill>
                  <a:srgbClr val="004992"/>
                </a:solidFill>
              </a:rPr>
              <a:t>, </a:t>
            </a:r>
            <a:r>
              <a:rPr lang="sk-SK" altLang="de-DE" sz="2400" dirty="0">
                <a:solidFill>
                  <a:srgbClr val="004992"/>
                </a:solidFill>
              </a:rPr>
              <a:t>môžeme pred inými vyzerať ako rozhodný a </a:t>
            </a:r>
            <a:r>
              <a:rPr lang="sk-SK" altLang="de-DE" sz="2400">
                <a:solidFill>
                  <a:srgbClr val="004992"/>
                </a:solidFill>
              </a:rPr>
              <a:t>schopný </a:t>
            </a:r>
            <a:r>
              <a:rPr lang="en-US" altLang="de-DE" sz="2400">
                <a:solidFill>
                  <a:srgbClr val="004992"/>
                </a:solidFill>
              </a:rPr>
              <a:t>(“</a:t>
            </a:r>
            <a:r>
              <a:rPr lang="sk-SK" altLang="de-DE" sz="2400">
                <a:solidFill>
                  <a:srgbClr val="004992"/>
                </a:solidFill>
              </a:rPr>
              <a:t>Zlé </a:t>
            </a:r>
            <a:r>
              <a:rPr lang="sk-SK" altLang="de-DE" sz="2400" dirty="0">
                <a:solidFill>
                  <a:srgbClr val="004992"/>
                </a:solidFill>
              </a:rPr>
              <a:t>rozhodnutie je lepšie ako žiadne </a:t>
            </a:r>
            <a:r>
              <a:rPr lang="sk-SK" altLang="de-DE" sz="2400">
                <a:solidFill>
                  <a:srgbClr val="004992"/>
                </a:solidFill>
              </a:rPr>
              <a:t>rozhodnutie</a:t>
            </a:r>
            <a:r>
              <a:rPr lang="en-US" altLang="de-DE" sz="2400">
                <a:solidFill>
                  <a:srgbClr val="004992"/>
                </a:solidFill>
              </a:rPr>
              <a:t>.”)</a:t>
            </a:r>
            <a:endParaRPr lang="en-US" altLang="de-DE" sz="2400" dirty="0">
              <a:solidFill>
                <a:srgbClr val="004992"/>
              </a:solidFill>
            </a:endParaRPr>
          </a:p>
          <a:p>
            <a:pPr marL="342900" indent="-342900" algn="l" eaLnBrk="1" hangingPunct="1">
              <a:buClr>
                <a:srgbClr val="333333"/>
              </a:buClr>
              <a:buFont typeface="WingDings"/>
              <a:buChar char=""/>
            </a:pPr>
            <a:r>
              <a:rPr lang="sk-SK" altLang="de-DE" sz="2400" dirty="0">
                <a:solidFill>
                  <a:srgbClr val="333333"/>
                </a:solidFill>
              </a:rPr>
              <a:t>Nevýhody</a:t>
            </a:r>
            <a:r>
              <a:rPr lang="en-US" altLang="de-DE" sz="2400" dirty="0">
                <a:solidFill>
                  <a:srgbClr val="333333"/>
                </a:solidFill>
              </a:rPr>
              <a:t>: </a:t>
            </a:r>
            <a:r>
              <a:rPr lang="sk-SK" altLang="de-DE" sz="2400" dirty="0">
                <a:solidFill>
                  <a:srgbClr val="004992"/>
                </a:solidFill>
              </a:rPr>
              <a:t>riziko, že urobíme</a:t>
            </a:r>
            <a:r>
              <a:rPr lang="en-US" altLang="de-DE" sz="2400" dirty="0">
                <a:solidFill>
                  <a:srgbClr val="004992"/>
                </a:solidFill>
              </a:rPr>
              <a:t> </a:t>
            </a:r>
            <a:r>
              <a:rPr lang="sk-SK" altLang="de-DE" sz="2400" dirty="0">
                <a:solidFill>
                  <a:srgbClr val="004992"/>
                </a:solidFill>
              </a:rPr>
              <a:t>nesprávne a nebezpečné rozhodnutie</a:t>
            </a:r>
            <a:r>
              <a:rPr lang="en-US" altLang="de-DE" sz="2400" dirty="0">
                <a:solidFill>
                  <a:srgbClr val="004992"/>
                </a:solidFill>
              </a:rPr>
              <a:t>...</a:t>
            </a:r>
          </a:p>
        </p:txBody>
      </p:sp>
      <p:sp>
        <p:nvSpPr>
          <p:cNvPr id="5" name="Footer Placeholder 4"/>
          <p:cNvSpPr>
            <a:spLocks noGrp="1"/>
          </p:cNvSpPr>
          <p:nvPr>
            <p:ph type="ftr" sz="quarter" idx="11"/>
          </p:nvPr>
        </p:nvSpPr>
        <p:spPr/>
        <p:txBody>
          <a:bodyPr/>
          <a:lstStyle/>
          <a:p>
            <a:pPr>
              <a:defRPr/>
            </a:pPr>
            <a:r>
              <a:rPr lang="de-DE"/>
              <a:t>Metakognitívny tréning 7 – Unáhlené závery II</a:t>
            </a:r>
          </a:p>
        </p:txBody>
      </p:sp>
      <p:sp>
        <p:nvSpPr>
          <p:cNvPr id="6" name="Slide Number Placeholder 5"/>
          <p:cNvSpPr>
            <a:spLocks noGrp="1"/>
          </p:cNvSpPr>
          <p:nvPr>
            <p:ph type="sldNum" sz="quarter" idx="12"/>
          </p:nvPr>
        </p:nvSpPr>
        <p:spPr/>
        <p:txBody>
          <a:bodyPr/>
          <a:lstStyle/>
          <a:p>
            <a:fld id="{C43683E5-0BC6-4CBA-BC50-3DD4683B3C57}" type="slidenum">
              <a:rPr lang="de-DE" altLang="de-DE" smtClean="0"/>
              <a:pPr/>
              <a:t>4</a:t>
            </a:fld>
            <a:endParaRPr lang="de-DE" altLang="de-DE"/>
          </a:p>
        </p:txBody>
      </p:sp>
    </p:spTree>
    <p:extLst>
      <p:ext uri="{BB962C8B-B14F-4D97-AF65-F5344CB8AC3E}">
        <p14:creationId xmlns:p14="http://schemas.microsoft.com/office/powerpoint/2010/main" val="39785231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Unáhlené závery</a:t>
            </a:r>
            <a:br>
              <a:rPr lang="en-US" sz="3600">
                <a:solidFill>
                  <a:srgbClr val="004992"/>
                </a:solidFill>
                <a:latin typeface="+mn-lt"/>
                <a:ea typeface="+mn-ea"/>
                <a:cs typeface="+mn-cs"/>
              </a:rPr>
            </a:br>
            <a:r>
              <a:rPr lang="en-US">
                <a:solidFill>
                  <a:srgbClr val="004992"/>
                </a:solidFill>
                <a:latin typeface="+mn-lt"/>
                <a:ea typeface="+mn-ea"/>
                <a:cs typeface="+mn-cs"/>
              </a:rPr>
              <a:t>V akých situáciách vyvodzujeme závery bez poznania celej pravdy?</a:t>
            </a:r>
          </a:p>
        </p:txBody>
      </p:sp>
      <p:graphicFrame>
        <p:nvGraphicFramePr>
          <p:cNvPr id="6" name="Group 27"/>
          <p:cNvGraphicFramePr>
            <a:graphicFrameLocks noGrp="1"/>
          </p:cNvGraphicFramePr>
          <p:nvPr>
            <p:extLst>
              <p:ext uri="{D42A27DB-BD31-4B8C-83A1-F6EECF244321}">
                <p14:modId xmlns:p14="http://schemas.microsoft.com/office/powerpoint/2010/main" val="4245708638"/>
              </p:ext>
            </p:extLst>
          </p:nvPr>
        </p:nvGraphicFramePr>
        <p:xfrm>
          <a:off x="408955" y="2203704"/>
          <a:ext cx="11376000" cy="4114848"/>
        </p:xfrm>
        <a:graphic>
          <a:graphicData uri="http://schemas.openxmlformats.org/drawingml/2006/table">
            <a:tbl>
              <a:tblPr>
                <a:tableStyleId>{21E4AEA4-8DFA-4A89-87EB-49C32662AFE0}</a:tableStyleId>
              </a:tblPr>
              <a:tblGrid>
                <a:gridCol w="3960440">
                  <a:extLst>
                    <a:ext uri="{9D8B030D-6E8A-4147-A177-3AD203B41FA5}">
                      <a16:colId xmlns:a16="http://schemas.microsoft.com/office/drawing/2014/main" val="20000"/>
                    </a:ext>
                  </a:extLst>
                </a:gridCol>
                <a:gridCol w="741556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333333"/>
                          </a:solidFill>
                          <a:effectLst/>
                          <a:latin typeface="Calibri Light"/>
                          <a:cs typeface="Times New Roman" pitchFamily="18" charset="0"/>
                        </a:rPr>
                        <a:t>Kedy?</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333333"/>
                          </a:solidFill>
                          <a:effectLst/>
                          <a:latin typeface="Calibri Light"/>
                          <a:cs typeface="Times New Roman" pitchFamily="18" charset="0"/>
                        </a:rPr>
                        <a:t>Príklad</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36">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333333"/>
                          </a:solidFill>
                          <a:effectLst/>
                          <a:latin typeface="Calibri Light"/>
                          <a:cs typeface="Times New Roman" pitchFamily="18" charset="0"/>
                        </a:rPr>
                        <a:t>...keď je náš prístup k informáciám obmedzený</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dirty="0">
                          <a:ln>
                            <a:noFill/>
                          </a:ln>
                          <a:solidFill>
                            <a:srgbClr val="004992"/>
                          </a:solidFill>
                          <a:effectLst/>
                          <a:latin typeface="Calibri Light"/>
                          <a:cs typeface="Times New Roman" pitchFamily="18" charset="0"/>
                        </a:rPr>
                        <a:t>???</a:t>
                      </a:r>
                      <a:endParaRPr kumimoji="0" lang="de-DE" sz="24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28016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dirty="0">
                          <a:ln>
                            <a:noFill/>
                          </a:ln>
                          <a:solidFill>
                            <a:srgbClr val="333333"/>
                          </a:solidFill>
                          <a:effectLst/>
                          <a:latin typeface="Calibri Light"/>
                          <a:cs typeface="Times New Roman" pitchFamily="18" charset="0"/>
                        </a:rPr>
                        <a:t>...</a:t>
                      </a:r>
                      <a:r>
                        <a:rPr kumimoji="0" lang="en-US" sz="2400" b="0" i="0" u="none" strike="noStrike" cap="none" normalizeH="0" baseline="0" dirty="0" err="1">
                          <a:ln>
                            <a:noFill/>
                          </a:ln>
                          <a:solidFill>
                            <a:srgbClr val="333333"/>
                          </a:solidFill>
                          <a:effectLst/>
                          <a:latin typeface="Calibri Light"/>
                          <a:cs typeface="Times New Roman" pitchFamily="18" charset="0"/>
                        </a:rPr>
                        <a:t>keď</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máme</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nejakú</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predchádzajúcu</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skúsenosť</a:t>
                      </a:r>
                      <a:r>
                        <a:rPr kumimoji="0" lang="en-US" sz="2400" b="0" i="0" u="none" strike="noStrike" cap="none" normalizeH="0" baseline="0" dirty="0">
                          <a:ln>
                            <a:noFill/>
                          </a:ln>
                          <a:solidFill>
                            <a:srgbClr val="333333"/>
                          </a:solidFill>
                          <a:effectLst/>
                          <a:latin typeface="Calibri Light"/>
                          <a:cs typeface="Times New Roman" pitchFamily="18" charset="0"/>
                        </a:rPr>
                        <a:t>, z </a:t>
                      </a:r>
                      <a:r>
                        <a:rPr kumimoji="0" lang="en-US" sz="2400" b="0" i="0" u="none" strike="noStrike" cap="none" normalizeH="0" baseline="0" dirty="0" err="1">
                          <a:ln>
                            <a:noFill/>
                          </a:ln>
                          <a:solidFill>
                            <a:srgbClr val="333333"/>
                          </a:solidFill>
                          <a:effectLst/>
                          <a:latin typeface="Calibri Light"/>
                          <a:cs typeface="Times New Roman" pitchFamily="18" charset="0"/>
                        </a:rPr>
                        <a:t>ktorej</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vychádzame</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004992"/>
                          </a:solidFill>
                          <a:effectLst/>
                          <a:latin typeface="Calibri Light"/>
                          <a:cs typeface="Times New Roman" pitchFamily="18" charset="0"/>
                        </a:rPr>
                        <a:t>???</a:t>
                      </a:r>
                      <a:endParaRPr kumimoji="0" lang="de-DE" sz="24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188736">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333333"/>
                          </a:solidFill>
                          <a:effectLst/>
                          <a:latin typeface="Calibri Light"/>
                          <a:cs typeface="Times New Roman" pitchFamily="18" charset="0"/>
                        </a:rPr>
                        <a:t>...keď nie je naše rozhodnutie obzvlášť dôležité</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004992"/>
                          </a:solidFill>
                          <a:effectLst/>
                          <a:latin typeface="Calibri Light"/>
                          <a:cs typeface="Times New Roman" pitchFamily="18" charset="0"/>
                        </a:rPr>
                        <a:t>???</a:t>
                      </a:r>
                      <a:endParaRPr kumimoji="0" lang="de-DE" sz="24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de-DE"/>
              <a:t>Metakognitívny tréning 7 – Unáhlené závery II</a:t>
            </a:r>
          </a:p>
        </p:txBody>
      </p:sp>
      <p:sp>
        <p:nvSpPr>
          <p:cNvPr id="7" name="Slide Number Placeholder 6"/>
          <p:cNvSpPr>
            <a:spLocks noGrp="1"/>
          </p:cNvSpPr>
          <p:nvPr>
            <p:ph type="sldNum" sz="quarter" idx="12"/>
          </p:nvPr>
        </p:nvSpPr>
        <p:spPr/>
        <p:txBody>
          <a:bodyPr/>
          <a:lstStyle/>
          <a:p>
            <a:fld id="{291D1EA5-8F41-46C3-8633-62189D3224ED}" type="slidenum">
              <a:rPr lang="de-DE" altLang="de-DE" smtClean="0"/>
              <a:pPr/>
              <a:t>5</a:t>
            </a:fld>
            <a:endParaRPr lang="de-DE" altLang="de-DE"/>
          </a:p>
        </p:txBody>
      </p:sp>
    </p:spTree>
    <p:extLst>
      <p:ext uri="{BB962C8B-B14F-4D97-AF65-F5344CB8AC3E}">
        <p14:creationId xmlns:p14="http://schemas.microsoft.com/office/powerpoint/2010/main" val="3896855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Unáhlené závery</a:t>
            </a:r>
            <a:br>
              <a:rPr lang="en-US" sz="3600">
                <a:solidFill>
                  <a:srgbClr val="004992"/>
                </a:solidFill>
                <a:latin typeface="+mn-lt"/>
                <a:ea typeface="+mn-ea"/>
                <a:cs typeface="+mn-cs"/>
              </a:rPr>
            </a:br>
            <a:r>
              <a:rPr lang="en-US">
                <a:solidFill>
                  <a:srgbClr val="004992"/>
                </a:solidFill>
                <a:latin typeface="+mn-lt"/>
                <a:ea typeface="+mn-ea"/>
                <a:cs typeface="+mn-cs"/>
              </a:rPr>
              <a:t>V akých situáciách vyvodzujeme závery bez poznania celej pravdy?</a:t>
            </a:r>
          </a:p>
        </p:txBody>
      </p:sp>
      <p:graphicFrame>
        <p:nvGraphicFramePr>
          <p:cNvPr id="6" name="Group 27"/>
          <p:cNvGraphicFramePr>
            <a:graphicFrameLocks noGrp="1"/>
          </p:cNvGraphicFramePr>
          <p:nvPr>
            <p:extLst>
              <p:ext uri="{D42A27DB-BD31-4B8C-83A1-F6EECF244321}">
                <p14:modId xmlns:p14="http://schemas.microsoft.com/office/powerpoint/2010/main" val="2057209995"/>
              </p:ext>
            </p:extLst>
          </p:nvPr>
        </p:nvGraphicFramePr>
        <p:xfrm>
          <a:off x="408955" y="2203704"/>
          <a:ext cx="11376000" cy="4114848"/>
        </p:xfrm>
        <a:graphic>
          <a:graphicData uri="http://schemas.openxmlformats.org/drawingml/2006/table">
            <a:tbl>
              <a:tblPr>
                <a:tableStyleId>{21E4AEA4-8DFA-4A89-87EB-49C32662AFE0}</a:tableStyleId>
              </a:tblPr>
              <a:tblGrid>
                <a:gridCol w="3960440">
                  <a:extLst>
                    <a:ext uri="{9D8B030D-6E8A-4147-A177-3AD203B41FA5}">
                      <a16:colId xmlns:a16="http://schemas.microsoft.com/office/drawing/2014/main" val="20000"/>
                    </a:ext>
                  </a:extLst>
                </a:gridCol>
                <a:gridCol w="741556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333333"/>
                          </a:solidFill>
                          <a:effectLst/>
                          <a:latin typeface="Calibri Light"/>
                          <a:cs typeface="Times New Roman" pitchFamily="18" charset="0"/>
                        </a:rPr>
                        <a:t>Kedy?</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333333"/>
                          </a:solidFill>
                          <a:effectLst/>
                          <a:latin typeface="Calibri Light"/>
                          <a:cs typeface="Times New Roman" pitchFamily="18" charset="0"/>
                        </a:rPr>
                        <a:t>Príklad</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36">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333333"/>
                          </a:solidFill>
                          <a:effectLst/>
                          <a:latin typeface="Calibri Light"/>
                          <a:cs typeface="Times New Roman" pitchFamily="18" charset="0"/>
                        </a:rPr>
                        <a:t>...keď je náš prístup k informáciám obmedzený</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dirty="0" err="1">
                          <a:ln>
                            <a:noFill/>
                          </a:ln>
                          <a:solidFill>
                            <a:srgbClr val="333333"/>
                          </a:solidFill>
                          <a:effectLst/>
                          <a:latin typeface="Calibri Light"/>
                          <a:cs typeface="Times New Roman" pitchFamily="18" charset="0"/>
                        </a:rPr>
                        <a:t>Pohovor</a:t>
                      </a:r>
                      <a:r>
                        <a:rPr kumimoji="0" lang="en-US" sz="2400" b="0" i="0" u="none" strike="noStrike" cap="none" normalizeH="0" baseline="0" dirty="0">
                          <a:ln>
                            <a:noFill/>
                          </a:ln>
                          <a:solidFill>
                            <a:srgbClr val="333333"/>
                          </a:solidFill>
                          <a:effectLst/>
                          <a:latin typeface="Calibri Light"/>
                          <a:cs typeface="Times New Roman" pitchFamily="18" charset="0"/>
                        </a:rPr>
                        <a:t> do </a:t>
                      </a:r>
                      <a:r>
                        <a:rPr kumimoji="0" lang="en-US" sz="2400" b="0" i="0" u="none" strike="noStrike" cap="none" normalizeH="0" baseline="0" dirty="0" err="1">
                          <a:ln>
                            <a:noFill/>
                          </a:ln>
                          <a:solidFill>
                            <a:srgbClr val="333333"/>
                          </a:solidFill>
                          <a:effectLst/>
                          <a:latin typeface="Calibri Light"/>
                          <a:cs typeface="Times New Roman" pitchFamily="18" charset="0"/>
                        </a:rPr>
                        <a:t>zamestnania</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máme</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len</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obmedzené</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možnosti</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poznať</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vopred</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nové</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miesto</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práce</a:t>
                      </a:r>
                      <a:r>
                        <a:rPr kumimoji="0" lang="en-US" sz="2400" b="0" i="0" u="none" strike="noStrike" cap="none" normalizeH="0" baseline="0" dirty="0">
                          <a:ln>
                            <a:noFill/>
                          </a:ln>
                          <a:solidFill>
                            <a:srgbClr val="333333"/>
                          </a:solidFill>
                          <a:effectLst/>
                          <a:latin typeface="Calibri Light"/>
                          <a:cs typeface="Times New Roman" pitchFamily="18" charset="0"/>
                        </a:rPr>
                        <a:t> a </a:t>
                      </a:r>
                      <a:r>
                        <a:rPr kumimoji="0" lang="en-US" sz="2400" b="0" i="0" u="none" strike="noStrike" cap="none" normalizeH="0" baseline="0" dirty="0" err="1">
                          <a:ln>
                            <a:noFill/>
                          </a:ln>
                          <a:solidFill>
                            <a:srgbClr val="333333"/>
                          </a:solidFill>
                          <a:effectLst/>
                          <a:latin typeface="Calibri Light"/>
                          <a:cs typeface="Times New Roman" pitchFamily="18" charset="0"/>
                        </a:rPr>
                        <a:t>nových</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kolegov</a:t>
                      </a:r>
                      <a:r>
                        <a:rPr kumimoji="0" lang="en-US" sz="2400" b="0" i="0" u="none" strike="noStrike" cap="none" normalizeH="0" baseline="0" dirty="0">
                          <a:ln>
                            <a:noFill/>
                          </a:ln>
                          <a:solidFill>
                            <a:srgbClr val="333333"/>
                          </a:solidFill>
                          <a:effectLst/>
                          <a:latin typeface="Calibri Light"/>
                          <a:cs typeface="Times New Roman" pitchFamily="18" charset="0"/>
                        </a:rPr>
                        <a:t>. </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28016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dirty="0">
                          <a:ln>
                            <a:noFill/>
                          </a:ln>
                          <a:solidFill>
                            <a:srgbClr val="333333"/>
                          </a:solidFill>
                          <a:effectLst/>
                          <a:latin typeface="Calibri Light"/>
                          <a:cs typeface="Times New Roman" pitchFamily="18" charset="0"/>
                        </a:rPr>
                        <a:t>...</a:t>
                      </a:r>
                      <a:r>
                        <a:rPr kumimoji="0" lang="en-US" sz="2400" b="0" i="0" u="none" strike="noStrike" cap="none" normalizeH="0" baseline="0" dirty="0" err="1">
                          <a:ln>
                            <a:noFill/>
                          </a:ln>
                          <a:solidFill>
                            <a:srgbClr val="333333"/>
                          </a:solidFill>
                          <a:effectLst/>
                          <a:latin typeface="Calibri Light"/>
                          <a:cs typeface="Times New Roman" pitchFamily="18" charset="0"/>
                        </a:rPr>
                        <a:t>keď</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máme</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nejakú</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predchádzajúcu</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skúsenosť</a:t>
                      </a:r>
                      <a:r>
                        <a:rPr kumimoji="0" lang="en-US" sz="2400" b="0" i="0" u="none" strike="noStrike" cap="none" normalizeH="0" baseline="0" dirty="0">
                          <a:ln>
                            <a:noFill/>
                          </a:ln>
                          <a:solidFill>
                            <a:srgbClr val="333333"/>
                          </a:solidFill>
                          <a:effectLst/>
                          <a:latin typeface="Calibri Light"/>
                          <a:cs typeface="Times New Roman" pitchFamily="18" charset="0"/>
                        </a:rPr>
                        <a:t>, z </a:t>
                      </a:r>
                      <a:r>
                        <a:rPr kumimoji="0" lang="en-US" sz="2400" b="0" i="0" u="none" strike="noStrike" cap="none" normalizeH="0" baseline="0" dirty="0" err="1">
                          <a:ln>
                            <a:noFill/>
                          </a:ln>
                          <a:solidFill>
                            <a:srgbClr val="333333"/>
                          </a:solidFill>
                          <a:effectLst/>
                          <a:latin typeface="Calibri Light"/>
                          <a:cs typeface="Times New Roman" pitchFamily="18" charset="0"/>
                        </a:rPr>
                        <a:t>ktorej</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vychádzame</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004992"/>
                          </a:solidFill>
                          <a:effectLst/>
                          <a:latin typeface="Calibri Light"/>
                          <a:cs typeface="Times New Roman" pitchFamily="18" charset="0"/>
                        </a:rPr>
                        <a:t>???</a:t>
                      </a:r>
                      <a:endParaRPr kumimoji="0" lang="de-DE" sz="24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188736">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333333"/>
                          </a:solidFill>
                          <a:effectLst/>
                          <a:latin typeface="Calibri Light"/>
                          <a:cs typeface="Times New Roman" pitchFamily="18" charset="0"/>
                        </a:rPr>
                        <a:t>...keď nie je naše rozhodnutie obzvlášť dôležité</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004992"/>
                          </a:solidFill>
                          <a:effectLst/>
                          <a:latin typeface="Calibri Light"/>
                          <a:cs typeface="Times New Roman" pitchFamily="18" charset="0"/>
                        </a:rPr>
                        <a:t>???</a:t>
                      </a:r>
                      <a:endParaRPr kumimoji="0" lang="de-DE" sz="24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de-DE"/>
              <a:t>Metakognitívny tréning 7 – Unáhlené závery II</a:t>
            </a:r>
          </a:p>
        </p:txBody>
      </p:sp>
      <p:sp>
        <p:nvSpPr>
          <p:cNvPr id="7" name="Slide Number Placeholder 6"/>
          <p:cNvSpPr>
            <a:spLocks noGrp="1"/>
          </p:cNvSpPr>
          <p:nvPr>
            <p:ph type="sldNum" sz="quarter" idx="12"/>
          </p:nvPr>
        </p:nvSpPr>
        <p:spPr/>
        <p:txBody>
          <a:bodyPr/>
          <a:lstStyle/>
          <a:p>
            <a:fld id="{291D1EA5-8F41-46C3-8633-62189D3224ED}" type="slidenum">
              <a:rPr lang="de-DE" altLang="de-DE" smtClean="0"/>
              <a:pPr/>
              <a:t>6</a:t>
            </a:fld>
            <a:endParaRPr lang="de-DE" altLang="de-DE"/>
          </a:p>
        </p:txBody>
      </p:sp>
    </p:spTree>
    <p:extLst>
      <p:ext uri="{BB962C8B-B14F-4D97-AF65-F5344CB8AC3E}">
        <p14:creationId xmlns:p14="http://schemas.microsoft.com/office/powerpoint/2010/main" val="21653253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Unáhlené závery</a:t>
            </a:r>
            <a:br>
              <a:rPr lang="en-US" sz="3600">
                <a:solidFill>
                  <a:srgbClr val="004992"/>
                </a:solidFill>
                <a:latin typeface="+mn-lt"/>
                <a:ea typeface="+mn-ea"/>
                <a:cs typeface="+mn-cs"/>
              </a:rPr>
            </a:br>
            <a:r>
              <a:rPr lang="en-US">
                <a:solidFill>
                  <a:srgbClr val="004992"/>
                </a:solidFill>
                <a:latin typeface="+mn-lt"/>
                <a:ea typeface="+mn-ea"/>
                <a:cs typeface="+mn-cs"/>
              </a:rPr>
              <a:t>V akých situáciách vyvodzujeme závery bez poznania celej pravdy?</a:t>
            </a:r>
          </a:p>
        </p:txBody>
      </p:sp>
      <p:graphicFrame>
        <p:nvGraphicFramePr>
          <p:cNvPr id="6" name="Group 27"/>
          <p:cNvGraphicFramePr>
            <a:graphicFrameLocks noGrp="1"/>
          </p:cNvGraphicFramePr>
          <p:nvPr>
            <p:extLst>
              <p:ext uri="{D42A27DB-BD31-4B8C-83A1-F6EECF244321}">
                <p14:modId xmlns:p14="http://schemas.microsoft.com/office/powerpoint/2010/main" val="2350283324"/>
              </p:ext>
            </p:extLst>
          </p:nvPr>
        </p:nvGraphicFramePr>
        <p:xfrm>
          <a:off x="408955" y="2203704"/>
          <a:ext cx="11376000" cy="4114848"/>
        </p:xfrm>
        <a:graphic>
          <a:graphicData uri="http://schemas.openxmlformats.org/drawingml/2006/table">
            <a:tbl>
              <a:tblPr>
                <a:tableStyleId>{21E4AEA4-8DFA-4A89-87EB-49C32662AFE0}</a:tableStyleId>
              </a:tblPr>
              <a:tblGrid>
                <a:gridCol w="3960440">
                  <a:extLst>
                    <a:ext uri="{9D8B030D-6E8A-4147-A177-3AD203B41FA5}">
                      <a16:colId xmlns:a16="http://schemas.microsoft.com/office/drawing/2014/main" val="20000"/>
                    </a:ext>
                  </a:extLst>
                </a:gridCol>
                <a:gridCol w="741556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333333"/>
                          </a:solidFill>
                          <a:effectLst/>
                          <a:latin typeface="Calibri Light"/>
                          <a:cs typeface="Times New Roman" pitchFamily="18" charset="0"/>
                        </a:rPr>
                        <a:t>Kedy?</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333333"/>
                          </a:solidFill>
                          <a:effectLst/>
                          <a:latin typeface="Calibri Light"/>
                          <a:cs typeface="Times New Roman" pitchFamily="18" charset="0"/>
                        </a:rPr>
                        <a:t>Príklad</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36">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333333"/>
                          </a:solidFill>
                          <a:effectLst/>
                          <a:latin typeface="Calibri Light"/>
                          <a:cs typeface="Times New Roman" pitchFamily="18" charset="0"/>
                        </a:rPr>
                        <a:t>...keď je náš prístup k informáciám obmedzený</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dirty="0" err="1">
                          <a:ln>
                            <a:noFill/>
                          </a:ln>
                          <a:solidFill>
                            <a:srgbClr val="333333"/>
                          </a:solidFill>
                          <a:effectLst/>
                          <a:latin typeface="Calibri Light"/>
                          <a:cs typeface="Times New Roman" pitchFamily="18" charset="0"/>
                        </a:rPr>
                        <a:t>Pohovor</a:t>
                      </a:r>
                      <a:r>
                        <a:rPr kumimoji="0" lang="en-US" sz="2400" b="0" i="0" u="none" strike="noStrike" cap="none" normalizeH="0" baseline="0" dirty="0">
                          <a:ln>
                            <a:noFill/>
                          </a:ln>
                          <a:solidFill>
                            <a:srgbClr val="333333"/>
                          </a:solidFill>
                          <a:effectLst/>
                          <a:latin typeface="Calibri Light"/>
                          <a:cs typeface="Times New Roman" pitchFamily="18" charset="0"/>
                        </a:rPr>
                        <a:t> do </a:t>
                      </a:r>
                      <a:r>
                        <a:rPr kumimoji="0" lang="en-US" sz="2400" b="0" i="0" u="none" strike="noStrike" cap="none" normalizeH="0" baseline="0" dirty="0" err="1">
                          <a:ln>
                            <a:noFill/>
                          </a:ln>
                          <a:solidFill>
                            <a:srgbClr val="333333"/>
                          </a:solidFill>
                          <a:effectLst/>
                          <a:latin typeface="Calibri Light"/>
                          <a:cs typeface="Times New Roman" pitchFamily="18" charset="0"/>
                        </a:rPr>
                        <a:t>zamestnania</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máme</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len</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obmedzené</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možnosti</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poznať</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vopred</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nové</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miesto</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práce</a:t>
                      </a:r>
                      <a:r>
                        <a:rPr kumimoji="0" lang="en-US" sz="2400" b="0" i="0" u="none" strike="noStrike" cap="none" normalizeH="0" baseline="0" dirty="0">
                          <a:ln>
                            <a:noFill/>
                          </a:ln>
                          <a:solidFill>
                            <a:srgbClr val="333333"/>
                          </a:solidFill>
                          <a:effectLst/>
                          <a:latin typeface="Calibri Light"/>
                          <a:cs typeface="Times New Roman" pitchFamily="18" charset="0"/>
                        </a:rPr>
                        <a:t> a </a:t>
                      </a:r>
                      <a:r>
                        <a:rPr kumimoji="0" lang="en-US" sz="2400" b="0" i="0" u="none" strike="noStrike" cap="none" normalizeH="0" baseline="0" dirty="0" err="1">
                          <a:ln>
                            <a:noFill/>
                          </a:ln>
                          <a:solidFill>
                            <a:srgbClr val="333333"/>
                          </a:solidFill>
                          <a:effectLst/>
                          <a:latin typeface="Calibri Light"/>
                          <a:cs typeface="Times New Roman" pitchFamily="18" charset="0"/>
                        </a:rPr>
                        <a:t>nových</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kolegov</a:t>
                      </a:r>
                      <a:r>
                        <a:rPr kumimoji="0" lang="en-US" sz="2400" b="0" i="0" u="none" strike="noStrike" cap="none" normalizeH="0" baseline="0" dirty="0">
                          <a:ln>
                            <a:noFill/>
                          </a:ln>
                          <a:solidFill>
                            <a:srgbClr val="333333"/>
                          </a:solidFill>
                          <a:effectLst/>
                          <a:latin typeface="Calibri Light"/>
                          <a:cs typeface="Times New Roman" pitchFamily="18" charset="0"/>
                        </a:rPr>
                        <a:t>. </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28016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dirty="0">
                          <a:ln>
                            <a:noFill/>
                          </a:ln>
                          <a:solidFill>
                            <a:srgbClr val="333333"/>
                          </a:solidFill>
                          <a:effectLst/>
                          <a:latin typeface="Calibri Light"/>
                          <a:cs typeface="Times New Roman" pitchFamily="18" charset="0"/>
                        </a:rPr>
                        <a:t>...</a:t>
                      </a:r>
                      <a:r>
                        <a:rPr kumimoji="0" lang="en-US" sz="2400" b="0" i="0" u="none" strike="noStrike" cap="none" normalizeH="0" baseline="0" dirty="0" err="1">
                          <a:ln>
                            <a:noFill/>
                          </a:ln>
                          <a:solidFill>
                            <a:srgbClr val="333333"/>
                          </a:solidFill>
                          <a:effectLst/>
                          <a:latin typeface="Calibri Light"/>
                          <a:cs typeface="Times New Roman" pitchFamily="18" charset="0"/>
                        </a:rPr>
                        <a:t>keď</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máme</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nejakú</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predchádzajúcu</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skúsenosť</a:t>
                      </a:r>
                      <a:r>
                        <a:rPr kumimoji="0" lang="en-US" sz="2400" b="0" i="0" u="none" strike="noStrike" cap="none" normalizeH="0" baseline="0" dirty="0">
                          <a:ln>
                            <a:noFill/>
                          </a:ln>
                          <a:solidFill>
                            <a:srgbClr val="333333"/>
                          </a:solidFill>
                          <a:effectLst/>
                          <a:latin typeface="Calibri Light"/>
                          <a:cs typeface="Times New Roman" pitchFamily="18" charset="0"/>
                        </a:rPr>
                        <a:t>, z </a:t>
                      </a:r>
                      <a:r>
                        <a:rPr kumimoji="0" lang="en-US" sz="2400" b="0" i="0" u="none" strike="noStrike" cap="none" normalizeH="0" baseline="0" dirty="0" err="1">
                          <a:ln>
                            <a:noFill/>
                          </a:ln>
                          <a:solidFill>
                            <a:srgbClr val="333333"/>
                          </a:solidFill>
                          <a:effectLst/>
                          <a:latin typeface="Calibri Light"/>
                          <a:cs typeface="Times New Roman" pitchFamily="18" charset="0"/>
                        </a:rPr>
                        <a:t>ktorej</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vychádzame</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dirty="0" err="1">
                          <a:ln>
                            <a:noFill/>
                          </a:ln>
                          <a:solidFill>
                            <a:srgbClr val="333333"/>
                          </a:solidFill>
                          <a:effectLst/>
                          <a:latin typeface="Calibri Light"/>
                          <a:cs typeface="Times New Roman" pitchFamily="18" charset="0"/>
                        </a:rPr>
                        <a:t>Nadmerné</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zovšeobecnenie</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môže</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viesť</a:t>
                      </a:r>
                      <a:r>
                        <a:rPr kumimoji="0" lang="en-US" sz="2400" b="0" i="0" u="none" strike="noStrike" cap="none" normalizeH="0" baseline="0" dirty="0">
                          <a:ln>
                            <a:noFill/>
                          </a:ln>
                          <a:solidFill>
                            <a:srgbClr val="333333"/>
                          </a:solidFill>
                          <a:effectLst/>
                          <a:latin typeface="Calibri Light"/>
                          <a:cs typeface="Times New Roman" pitchFamily="18" charset="0"/>
                        </a:rPr>
                        <a:t> k </a:t>
                      </a:r>
                      <a:r>
                        <a:rPr kumimoji="0" lang="en-US" sz="2400" b="0" i="0" u="none" strike="noStrike" cap="none" normalizeH="0" baseline="0" err="1">
                          <a:ln>
                            <a:noFill/>
                          </a:ln>
                          <a:solidFill>
                            <a:srgbClr val="333333"/>
                          </a:solidFill>
                          <a:effectLst/>
                          <a:latin typeface="Calibri Light"/>
                          <a:cs typeface="Times New Roman" pitchFamily="18" charset="0"/>
                        </a:rPr>
                        <a:t>predsudkom</a:t>
                      </a:r>
                      <a:r>
                        <a:rPr kumimoji="0" lang="en-US" sz="2400" b="0" i="0" u="none" strike="noStrike" cap="none" normalizeH="0" baseline="0">
                          <a:ln>
                            <a:noFill/>
                          </a:ln>
                          <a:solidFill>
                            <a:srgbClr val="333333"/>
                          </a:solidFill>
                          <a:effectLst/>
                          <a:latin typeface="Calibri Light"/>
                          <a:cs typeface="Times New Roman" pitchFamily="18" charset="0"/>
                        </a:rPr>
                        <a:t> (“vidiac </a:t>
                      </a:r>
                      <a:r>
                        <a:rPr kumimoji="0" lang="en-US" sz="2400" b="0" i="0" u="none" strike="noStrike" cap="none" normalizeH="0" baseline="0" dirty="0" err="1">
                          <a:ln>
                            <a:noFill/>
                          </a:ln>
                          <a:solidFill>
                            <a:srgbClr val="333333"/>
                          </a:solidFill>
                          <a:effectLst/>
                          <a:latin typeface="Calibri Light"/>
                          <a:cs typeface="Times New Roman" pitchFamily="18" charset="0"/>
                        </a:rPr>
                        <a:t>jedného</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som</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err="1">
                          <a:ln>
                            <a:noFill/>
                          </a:ln>
                          <a:solidFill>
                            <a:srgbClr val="333333"/>
                          </a:solidFill>
                          <a:effectLst/>
                          <a:latin typeface="Calibri Light"/>
                          <a:cs typeface="Times New Roman" pitchFamily="18" charset="0"/>
                        </a:rPr>
                        <a:t>videl</a:t>
                      </a:r>
                      <a:r>
                        <a:rPr kumimoji="0" lang="en-US" sz="2400" b="0" i="0" u="none" strike="noStrike" cap="none" normalizeH="0" baseline="0">
                          <a:ln>
                            <a:noFill/>
                          </a:ln>
                          <a:solidFill>
                            <a:srgbClr val="333333"/>
                          </a:solidFill>
                          <a:effectLst/>
                          <a:latin typeface="Calibri Light"/>
                          <a:cs typeface="Times New Roman" pitchFamily="18" charset="0"/>
                        </a:rPr>
                        <a:t> všetkých”).</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188736">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333333"/>
                          </a:solidFill>
                          <a:effectLst/>
                          <a:latin typeface="Calibri Light"/>
                          <a:cs typeface="Times New Roman" pitchFamily="18" charset="0"/>
                        </a:rPr>
                        <a:t>...keď nie je naše rozhodnutie obzvlášť dôležité</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004992"/>
                          </a:solidFill>
                          <a:effectLst/>
                          <a:latin typeface="Calibri Light"/>
                          <a:cs typeface="Times New Roman" pitchFamily="18" charset="0"/>
                        </a:rPr>
                        <a:t>???</a:t>
                      </a:r>
                      <a:endParaRPr kumimoji="0" lang="de-DE" sz="24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de-DE"/>
              <a:t>Metakognitívny tréning 7 – Unáhlené závery II</a:t>
            </a:r>
          </a:p>
        </p:txBody>
      </p:sp>
      <p:sp>
        <p:nvSpPr>
          <p:cNvPr id="7" name="Slide Number Placeholder 6"/>
          <p:cNvSpPr>
            <a:spLocks noGrp="1"/>
          </p:cNvSpPr>
          <p:nvPr>
            <p:ph type="sldNum" sz="quarter" idx="12"/>
          </p:nvPr>
        </p:nvSpPr>
        <p:spPr/>
        <p:txBody>
          <a:bodyPr/>
          <a:lstStyle/>
          <a:p>
            <a:fld id="{291D1EA5-8F41-46C3-8633-62189D3224ED}" type="slidenum">
              <a:rPr lang="de-DE" altLang="de-DE" smtClean="0"/>
              <a:pPr/>
              <a:t>7</a:t>
            </a:fld>
            <a:endParaRPr lang="de-DE" altLang="de-DE"/>
          </a:p>
        </p:txBody>
      </p:sp>
    </p:spTree>
    <p:extLst>
      <p:ext uri="{BB962C8B-B14F-4D97-AF65-F5344CB8AC3E}">
        <p14:creationId xmlns:p14="http://schemas.microsoft.com/office/powerpoint/2010/main" val="13406990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Unáhlené závery</a:t>
            </a:r>
            <a:br>
              <a:rPr lang="en-US" sz="3600">
                <a:solidFill>
                  <a:srgbClr val="004992"/>
                </a:solidFill>
                <a:latin typeface="+mn-lt"/>
                <a:ea typeface="+mn-ea"/>
                <a:cs typeface="+mn-cs"/>
              </a:rPr>
            </a:br>
            <a:r>
              <a:rPr lang="en-US">
                <a:solidFill>
                  <a:srgbClr val="004992"/>
                </a:solidFill>
                <a:latin typeface="+mn-lt"/>
                <a:ea typeface="+mn-ea"/>
                <a:cs typeface="+mn-cs"/>
              </a:rPr>
              <a:t>V akých situáciách vyvodzujeme závery bez poznania celej pravdy?</a:t>
            </a:r>
          </a:p>
        </p:txBody>
      </p:sp>
      <p:graphicFrame>
        <p:nvGraphicFramePr>
          <p:cNvPr id="6" name="Group 27"/>
          <p:cNvGraphicFramePr>
            <a:graphicFrameLocks noGrp="1"/>
          </p:cNvGraphicFramePr>
          <p:nvPr>
            <p:extLst>
              <p:ext uri="{D42A27DB-BD31-4B8C-83A1-F6EECF244321}">
                <p14:modId xmlns:p14="http://schemas.microsoft.com/office/powerpoint/2010/main" val="1863650803"/>
              </p:ext>
            </p:extLst>
          </p:nvPr>
        </p:nvGraphicFramePr>
        <p:xfrm>
          <a:off x="408955" y="2203704"/>
          <a:ext cx="11376000" cy="4114848"/>
        </p:xfrm>
        <a:graphic>
          <a:graphicData uri="http://schemas.openxmlformats.org/drawingml/2006/table">
            <a:tbl>
              <a:tblPr>
                <a:tableStyleId>{21E4AEA4-8DFA-4A89-87EB-49C32662AFE0}</a:tableStyleId>
              </a:tblPr>
              <a:tblGrid>
                <a:gridCol w="3960440">
                  <a:extLst>
                    <a:ext uri="{9D8B030D-6E8A-4147-A177-3AD203B41FA5}">
                      <a16:colId xmlns:a16="http://schemas.microsoft.com/office/drawing/2014/main" val="20000"/>
                    </a:ext>
                  </a:extLst>
                </a:gridCol>
                <a:gridCol w="741556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333333"/>
                          </a:solidFill>
                          <a:effectLst/>
                          <a:latin typeface="Calibri Light"/>
                          <a:cs typeface="Times New Roman" pitchFamily="18" charset="0"/>
                        </a:rPr>
                        <a:t>Kedy?</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333333"/>
                          </a:solidFill>
                          <a:effectLst/>
                          <a:latin typeface="Calibri Light"/>
                          <a:cs typeface="Times New Roman" pitchFamily="18" charset="0"/>
                        </a:rPr>
                        <a:t>Príklad</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36">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333333"/>
                          </a:solidFill>
                          <a:effectLst/>
                          <a:latin typeface="Calibri Light"/>
                          <a:cs typeface="Times New Roman" pitchFamily="18" charset="0"/>
                        </a:rPr>
                        <a:t>...keď je náš prístup k informáciám obmedzený</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dirty="0" err="1">
                          <a:ln>
                            <a:noFill/>
                          </a:ln>
                          <a:solidFill>
                            <a:srgbClr val="333333"/>
                          </a:solidFill>
                          <a:effectLst/>
                          <a:latin typeface="Calibri Light"/>
                          <a:cs typeface="Times New Roman" pitchFamily="18" charset="0"/>
                        </a:rPr>
                        <a:t>Pohovor</a:t>
                      </a:r>
                      <a:r>
                        <a:rPr kumimoji="0" lang="en-US" sz="2400" b="0" i="0" u="none" strike="noStrike" cap="none" normalizeH="0" baseline="0" dirty="0">
                          <a:ln>
                            <a:noFill/>
                          </a:ln>
                          <a:solidFill>
                            <a:srgbClr val="333333"/>
                          </a:solidFill>
                          <a:effectLst/>
                          <a:latin typeface="Calibri Light"/>
                          <a:cs typeface="Times New Roman" pitchFamily="18" charset="0"/>
                        </a:rPr>
                        <a:t> do </a:t>
                      </a:r>
                      <a:r>
                        <a:rPr kumimoji="0" lang="en-US" sz="2400" b="0" i="0" u="none" strike="noStrike" cap="none" normalizeH="0" baseline="0" dirty="0" err="1">
                          <a:ln>
                            <a:noFill/>
                          </a:ln>
                          <a:solidFill>
                            <a:srgbClr val="333333"/>
                          </a:solidFill>
                          <a:effectLst/>
                          <a:latin typeface="Calibri Light"/>
                          <a:cs typeface="Times New Roman" pitchFamily="18" charset="0"/>
                        </a:rPr>
                        <a:t>zamestnania</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máme</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len</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obmedzené</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možnosti</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poznať</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vopred</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nové</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miesto</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práce</a:t>
                      </a:r>
                      <a:r>
                        <a:rPr kumimoji="0" lang="en-US" sz="2400" b="0" i="0" u="none" strike="noStrike" cap="none" normalizeH="0" baseline="0" dirty="0">
                          <a:ln>
                            <a:noFill/>
                          </a:ln>
                          <a:solidFill>
                            <a:srgbClr val="333333"/>
                          </a:solidFill>
                          <a:effectLst/>
                          <a:latin typeface="Calibri Light"/>
                          <a:cs typeface="Times New Roman" pitchFamily="18" charset="0"/>
                        </a:rPr>
                        <a:t> a </a:t>
                      </a:r>
                      <a:r>
                        <a:rPr kumimoji="0" lang="en-US" sz="2400" b="0" i="0" u="none" strike="noStrike" cap="none" normalizeH="0" baseline="0" dirty="0" err="1">
                          <a:ln>
                            <a:noFill/>
                          </a:ln>
                          <a:solidFill>
                            <a:srgbClr val="333333"/>
                          </a:solidFill>
                          <a:effectLst/>
                          <a:latin typeface="Calibri Light"/>
                          <a:cs typeface="Times New Roman" pitchFamily="18" charset="0"/>
                        </a:rPr>
                        <a:t>nových</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kolegov</a:t>
                      </a:r>
                      <a:r>
                        <a:rPr kumimoji="0" lang="en-US" sz="2400" b="0" i="0" u="none" strike="noStrike" cap="none" normalizeH="0" baseline="0" dirty="0">
                          <a:ln>
                            <a:noFill/>
                          </a:ln>
                          <a:solidFill>
                            <a:srgbClr val="333333"/>
                          </a:solidFill>
                          <a:effectLst/>
                          <a:latin typeface="Calibri Light"/>
                          <a:cs typeface="Times New Roman" pitchFamily="18" charset="0"/>
                        </a:rPr>
                        <a:t>. </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28016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dirty="0">
                          <a:ln>
                            <a:noFill/>
                          </a:ln>
                          <a:solidFill>
                            <a:srgbClr val="333333"/>
                          </a:solidFill>
                          <a:effectLst/>
                          <a:latin typeface="Calibri Light"/>
                          <a:cs typeface="Times New Roman" pitchFamily="18" charset="0"/>
                        </a:rPr>
                        <a:t>...</a:t>
                      </a:r>
                      <a:r>
                        <a:rPr kumimoji="0" lang="en-US" sz="2400" b="0" i="0" u="none" strike="noStrike" cap="none" normalizeH="0" baseline="0" dirty="0" err="1">
                          <a:ln>
                            <a:noFill/>
                          </a:ln>
                          <a:solidFill>
                            <a:srgbClr val="333333"/>
                          </a:solidFill>
                          <a:effectLst/>
                          <a:latin typeface="Calibri Light"/>
                          <a:cs typeface="Times New Roman" pitchFamily="18" charset="0"/>
                        </a:rPr>
                        <a:t>keď</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máme</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nejakú</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predchádzajúcu</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skúsenosť</a:t>
                      </a:r>
                      <a:r>
                        <a:rPr kumimoji="0" lang="en-US" sz="2400" b="0" i="0" u="none" strike="noStrike" cap="none" normalizeH="0" baseline="0" dirty="0">
                          <a:ln>
                            <a:noFill/>
                          </a:ln>
                          <a:solidFill>
                            <a:srgbClr val="333333"/>
                          </a:solidFill>
                          <a:effectLst/>
                          <a:latin typeface="Calibri Light"/>
                          <a:cs typeface="Times New Roman" pitchFamily="18" charset="0"/>
                        </a:rPr>
                        <a:t>, z </a:t>
                      </a:r>
                      <a:r>
                        <a:rPr kumimoji="0" lang="en-US" sz="2400" b="0" i="0" u="none" strike="noStrike" cap="none" normalizeH="0" baseline="0" dirty="0" err="1">
                          <a:ln>
                            <a:noFill/>
                          </a:ln>
                          <a:solidFill>
                            <a:srgbClr val="333333"/>
                          </a:solidFill>
                          <a:effectLst/>
                          <a:latin typeface="Calibri Light"/>
                          <a:cs typeface="Times New Roman" pitchFamily="18" charset="0"/>
                        </a:rPr>
                        <a:t>ktorej</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vychádzame</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dirty="0" err="1">
                          <a:ln>
                            <a:noFill/>
                          </a:ln>
                          <a:solidFill>
                            <a:srgbClr val="333333"/>
                          </a:solidFill>
                          <a:effectLst/>
                          <a:latin typeface="Calibri Light"/>
                          <a:cs typeface="Times New Roman" pitchFamily="18" charset="0"/>
                        </a:rPr>
                        <a:t>Nadmerné</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zovšeobecnenie</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môže</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viesť</a:t>
                      </a:r>
                      <a:r>
                        <a:rPr kumimoji="0" lang="en-US" sz="2400" b="0" i="0" u="none" strike="noStrike" cap="none" normalizeH="0" baseline="0" dirty="0">
                          <a:ln>
                            <a:noFill/>
                          </a:ln>
                          <a:solidFill>
                            <a:srgbClr val="333333"/>
                          </a:solidFill>
                          <a:effectLst/>
                          <a:latin typeface="Calibri Light"/>
                          <a:cs typeface="Times New Roman" pitchFamily="18" charset="0"/>
                        </a:rPr>
                        <a:t> k </a:t>
                      </a:r>
                      <a:r>
                        <a:rPr kumimoji="0" lang="en-US" sz="2400" b="0" i="0" u="none" strike="noStrike" cap="none" normalizeH="0" baseline="0" err="1">
                          <a:ln>
                            <a:noFill/>
                          </a:ln>
                          <a:solidFill>
                            <a:srgbClr val="333333"/>
                          </a:solidFill>
                          <a:effectLst/>
                          <a:latin typeface="Calibri Light"/>
                          <a:cs typeface="Times New Roman" pitchFamily="18" charset="0"/>
                        </a:rPr>
                        <a:t>predsudkom</a:t>
                      </a:r>
                      <a:r>
                        <a:rPr kumimoji="0" lang="en-US" sz="2400" b="0" i="0" u="none" strike="noStrike" cap="none" normalizeH="0" baseline="0">
                          <a:ln>
                            <a:noFill/>
                          </a:ln>
                          <a:solidFill>
                            <a:srgbClr val="333333"/>
                          </a:solidFill>
                          <a:effectLst/>
                          <a:latin typeface="Calibri Light"/>
                          <a:cs typeface="Times New Roman" pitchFamily="18" charset="0"/>
                        </a:rPr>
                        <a:t> (“vidiac </a:t>
                      </a:r>
                      <a:r>
                        <a:rPr kumimoji="0" lang="en-US" sz="2400" b="0" i="0" u="none" strike="noStrike" cap="none" normalizeH="0" baseline="0" dirty="0" err="1">
                          <a:ln>
                            <a:noFill/>
                          </a:ln>
                          <a:solidFill>
                            <a:srgbClr val="333333"/>
                          </a:solidFill>
                          <a:effectLst/>
                          <a:latin typeface="Calibri Light"/>
                          <a:cs typeface="Times New Roman" pitchFamily="18" charset="0"/>
                        </a:rPr>
                        <a:t>jedného</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som</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err="1">
                          <a:ln>
                            <a:noFill/>
                          </a:ln>
                          <a:solidFill>
                            <a:srgbClr val="333333"/>
                          </a:solidFill>
                          <a:effectLst/>
                          <a:latin typeface="Calibri Light"/>
                          <a:cs typeface="Times New Roman" pitchFamily="18" charset="0"/>
                        </a:rPr>
                        <a:t>videl</a:t>
                      </a:r>
                      <a:r>
                        <a:rPr kumimoji="0" lang="en-US" sz="2400" b="0" i="0" u="none" strike="noStrike" cap="none" normalizeH="0" baseline="0">
                          <a:ln>
                            <a:noFill/>
                          </a:ln>
                          <a:solidFill>
                            <a:srgbClr val="333333"/>
                          </a:solidFill>
                          <a:effectLst/>
                          <a:latin typeface="Calibri Light"/>
                          <a:cs typeface="Times New Roman" pitchFamily="18" charset="0"/>
                        </a:rPr>
                        <a:t> všetkých”).</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188736">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333333"/>
                          </a:solidFill>
                          <a:effectLst/>
                          <a:latin typeface="Calibri Light"/>
                          <a:cs typeface="Times New Roman" pitchFamily="18" charset="0"/>
                        </a:rPr>
                        <a:t>...keď nie je naše rozhodnutie obzvlášť dôležité</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dirty="0" err="1">
                          <a:ln>
                            <a:noFill/>
                          </a:ln>
                          <a:solidFill>
                            <a:srgbClr val="333333"/>
                          </a:solidFill>
                          <a:effectLst/>
                          <a:latin typeface="Calibri Light"/>
                          <a:cs typeface="Times New Roman" pitchFamily="18" charset="0"/>
                        </a:rPr>
                        <a:t>Pri</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vyberaní</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si</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druhu</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koláča</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farby</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ponožiek</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pri</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výbere</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obeda</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atď</a:t>
                      </a:r>
                      <a:r>
                        <a:rPr kumimoji="0" lang="en-US" sz="2400" b="0" i="0" u="none" strike="noStrike" cap="none" normalizeH="0" baseline="0" dirty="0">
                          <a:ln>
                            <a:noFill/>
                          </a:ln>
                          <a:solidFill>
                            <a:srgbClr val="333333"/>
                          </a:solidFill>
                          <a:effectLst/>
                          <a:latin typeface="Calibri Light"/>
                          <a:cs typeface="Times New Roman" pitchFamily="18" charset="0"/>
                        </a:rPr>
                        <a:t>. ...</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de-DE"/>
              <a:t>Metakognitívny tréning 7 – Unáhlené závery II</a:t>
            </a:r>
          </a:p>
        </p:txBody>
      </p:sp>
      <p:sp>
        <p:nvSpPr>
          <p:cNvPr id="7" name="Slide Number Placeholder 6"/>
          <p:cNvSpPr>
            <a:spLocks noGrp="1"/>
          </p:cNvSpPr>
          <p:nvPr>
            <p:ph type="sldNum" sz="quarter" idx="12"/>
          </p:nvPr>
        </p:nvSpPr>
        <p:spPr/>
        <p:txBody>
          <a:bodyPr/>
          <a:lstStyle/>
          <a:p>
            <a:fld id="{291D1EA5-8F41-46C3-8633-62189D3224ED}" type="slidenum">
              <a:rPr lang="de-DE" altLang="de-DE" smtClean="0"/>
              <a:pPr/>
              <a:t>8</a:t>
            </a:fld>
            <a:endParaRPr lang="de-DE" altLang="de-DE"/>
          </a:p>
        </p:txBody>
      </p:sp>
    </p:spTree>
    <p:extLst>
      <p:ext uri="{BB962C8B-B14F-4D97-AF65-F5344CB8AC3E}">
        <p14:creationId xmlns:p14="http://schemas.microsoft.com/office/powerpoint/2010/main" val="3805584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Unáhlené závery “v praxi”</a:t>
            </a:r>
          </a:p>
        </p:txBody>
      </p:sp>
      <p:graphicFrame>
        <p:nvGraphicFramePr>
          <p:cNvPr id="9" name="Group 152"/>
          <p:cNvGraphicFramePr>
            <a:graphicFrameLocks noGrp="1"/>
          </p:cNvGraphicFramePr>
          <p:nvPr>
            <p:extLst>
              <p:ext uri="{D42A27DB-BD31-4B8C-83A1-F6EECF244321}">
                <p14:modId xmlns:p14="http://schemas.microsoft.com/office/powerpoint/2010/main" val="837601532"/>
              </p:ext>
            </p:extLst>
          </p:nvPr>
        </p:nvGraphicFramePr>
        <p:xfrm>
          <a:off x="408955" y="2203704"/>
          <a:ext cx="11376000" cy="4251960"/>
        </p:xfrm>
        <a:graphic>
          <a:graphicData uri="http://schemas.openxmlformats.org/drawingml/2006/table">
            <a:tbl>
              <a:tblPr>
                <a:tableStyleId>{21E4AEA4-8DFA-4A89-87EB-49C32662AFE0}</a:tableStyleId>
              </a:tblPr>
              <a:tblGrid>
                <a:gridCol w="2749200">
                  <a:extLst>
                    <a:ext uri="{9D8B030D-6E8A-4147-A177-3AD203B41FA5}">
                      <a16:colId xmlns:a16="http://schemas.microsoft.com/office/drawing/2014/main" val="20000"/>
                    </a:ext>
                  </a:extLst>
                </a:gridCol>
                <a:gridCol w="86268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cs typeface="Times New Roman" pitchFamily="18" charset="0"/>
                        </a:rPr>
                        <a:t>Oblasť</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cs typeface="Times New Roman" pitchFamily="18" charset="0"/>
                        </a:rPr>
                        <a:t>Príklad</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794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Arial" panose="020B0604020202020204" pitchFamily="34" charset="0"/>
                        <a:buNone/>
                        <a:tabLst/>
                      </a:pPr>
                      <a:r>
                        <a:rPr kumimoji="0" lang="de-DE" sz="2400" b="0" i="0" u="none" strike="noStrike" cap="none" normalizeH="0" baseline="0" dirty="0">
                          <a:ln>
                            <a:noFill/>
                          </a:ln>
                          <a:solidFill>
                            <a:srgbClr val="333333"/>
                          </a:solidFill>
                          <a:effectLst/>
                          <a:latin typeface="Calibri Light"/>
                          <a:cs typeface="Times New Roman" pitchFamily="18" charset="0"/>
                        </a:rPr>
                        <a:t> </a:t>
                      </a:r>
                      <a:endParaRPr lang="en-US" altLang="de-DE" sz="2400" b="0" i="0" u="none"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r>
                        <a:rPr lang="en-GB" sz="2000" kern="1200" dirty="0">
                          <a:solidFill>
                            <a:schemeClr val="dk1"/>
                          </a:solidFill>
                          <a:effectLst/>
                          <a:latin typeface="+mn-lt"/>
                          <a:ea typeface="+mn-ea"/>
                          <a:cs typeface="+mn-cs"/>
                        </a:rPr>
                        <a:t>V </a:t>
                      </a:r>
                      <a:r>
                        <a:rPr lang="en-GB" sz="2000" kern="1200" dirty="0" err="1">
                          <a:solidFill>
                            <a:schemeClr val="dk1"/>
                          </a:solidFill>
                          <a:effectLst/>
                          <a:latin typeface="+mn-lt"/>
                          <a:ea typeface="+mn-ea"/>
                          <a:cs typeface="+mn-cs"/>
                        </a:rPr>
                        <a:t>roku</a:t>
                      </a:r>
                      <a:r>
                        <a:rPr lang="en-GB" sz="2000" kern="1200" dirty="0">
                          <a:solidFill>
                            <a:schemeClr val="dk1"/>
                          </a:solidFill>
                          <a:effectLst/>
                          <a:latin typeface="+mn-lt"/>
                          <a:ea typeface="+mn-ea"/>
                          <a:cs typeface="+mn-cs"/>
                        </a:rPr>
                        <a:t> 1983 </a:t>
                      </a:r>
                      <a:r>
                        <a:rPr lang="en-GB" sz="2000" kern="1200" dirty="0" err="1">
                          <a:solidFill>
                            <a:schemeClr val="dk1"/>
                          </a:solidFill>
                          <a:effectLst/>
                          <a:latin typeface="+mn-lt"/>
                          <a:ea typeface="+mn-ea"/>
                          <a:cs typeface="+mn-cs"/>
                        </a:rPr>
                        <a:t>publikoval</a:t>
                      </a:r>
                      <a:r>
                        <a:rPr lang="en-GB" sz="2000" kern="1200" dirty="0">
                          <a:solidFill>
                            <a:schemeClr val="dk1"/>
                          </a:solidFill>
                          <a:effectLst/>
                          <a:latin typeface="+mn-lt"/>
                          <a:ea typeface="+mn-ea"/>
                          <a:cs typeface="+mn-cs"/>
                        </a:rPr>
                        <a:t> </a:t>
                      </a:r>
                      <a:r>
                        <a:rPr lang="en-GB" sz="2000" kern="1200" dirty="0" err="1">
                          <a:solidFill>
                            <a:schemeClr val="dk1"/>
                          </a:solidFill>
                          <a:effectLst/>
                          <a:latin typeface="+mn-lt"/>
                          <a:ea typeface="+mn-ea"/>
                          <a:cs typeface="+mn-cs"/>
                        </a:rPr>
                        <a:t>nemecký</a:t>
                      </a:r>
                      <a:r>
                        <a:rPr lang="en-GB" sz="2000" kern="1200" dirty="0">
                          <a:solidFill>
                            <a:schemeClr val="dk1"/>
                          </a:solidFill>
                          <a:effectLst/>
                          <a:latin typeface="+mn-lt"/>
                          <a:ea typeface="+mn-ea"/>
                          <a:cs typeface="+mn-cs"/>
                        </a:rPr>
                        <a:t> </a:t>
                      </a:r>
                      <a:r>
                        <a:rPr lang="en-GB" sz="2000" kern="1200" dirty="0" err="1">
                          <a:solidFill>
                            <a:schemeClr val="dk1"/>
                          </a:solidFill>
                          <a:effectLst/>
                          <a:latin typeface="+mn-lt"/>
                          <a:ea typeface="+mn-ea"/>
                          <a:cs typeface="+mn-cs"/>
                        </a:rPr>
                        <a:t>časopis</a:t>
                      </a:r>
                      <a:r>
                        <a:rPr lang="en-GB" sz="2000" kern="1200" dirty="0">
                          <a:solidFill>
                            <a:schemeClr val="dk1"/>
                          </a:solidFill>
                          <a:effectLst/>
                          <a:latin typeface="+mn-lt"/>
                          <a:ea typeface="+mn-ea"/>
                          <a:cs typeface="+mn-cs"/>
                        </a:rPr>
                        <a:t> </a:t>
                      </a:r>
                      <a:r>
                        <a:rPr lang="en-GB" sz="2000" i="1" kern="1200" dirty="0">
                          <a:solidFill>
                            <a:schemeClr val="dk1"/>
                          </a:solidFill>
                          <a:effectLst/>
                          <a:latin typeface="+mn-lt"/>
                          <a:ea typeface="+mn-ea"/>
                          <a:cs typeface="+mn-cs"/>
                        </a:rPr>
                        <a:t>Stern</a:t>
                      </a:r>
                      <a:r>
                        <a:rPr lang="en-GB" sz="2000" kern="1200" dirty="0">
                          <a:solidFill>
                            <a:schemeClr val="dk1"/>
                          </a:solidFill>
                          <a:effectLst/>
                          <a:latin typeface="+mn-lt"/>
                          <a:ea typeface="+mn-ea"/>
                          <a:cs typeface="+mn-cs"/>
                        </a:rPr>
                        <a:t> (</a:t>
                      </a:r>
                      <a:r>
                        <a:rPr lang="en-GB" sz="2000" i="1" kern="1200" dirty="0">
                          <a:solidFill>
                            <a:schemeClr val="dk1"/>
                          </a:solidFill>
                          <a:effectLst/>
                          <a:latin typeface="+mn-lt"/>
                          <a:ea typeface="+mn-ea"/>
                          <a:cs typeface="+mn-cs"/>
                        </a:rPr>
                        <a:t>German for star</a:t>
                      </a:r>
                      <a:r>
                        <a:rPr lang="en-GB" sz="2000" kern="1200" dirty="0">
                          <a:solidFill>
                            <a:schemeClr val="dk1"/>
                          </a:solidFill>
                          <a:effectLst/>
                          <a:latin typeface="+mn-lt"/>
                          <a:ea typeface="+mn-ea"/>
                          <a:cs typeface="+mn-cs"/>
                        </a:rPr>
                        <a:t>) </a:t>
                      </a:r>
                      <a:r>
                        <a:rPr lang="en-GB" sz="2000" kern="1200" dirty="0" err="1">
                          <a:solidFill>
                            <a:schemeClr val="dk1"/>
                          </a:solidFill>
                          <a:effectLst/>
                          <a:latin typeface="+mn-lt"/>
                          <a:ea typeface="+mn-ea"/>
                          <a:cs typeface="+mn-cs"/>
                        </a:rPr>
                        <a:t>možné</a:t>
                      </a:r>
                      <a:r>
                        <a:rPr lang="en-GB" sz="2000" kern="1200" dirty="0">
                          <a:solidFill>
                            <a:schemeClr val="dk1"/>
                          </a:solidFill>
                          <a:effectLst/>
                          <a:latin typeface="+mn-lt"/>
                          <a:ea typeface="+mn-ea"/>
                          <a:cs typeface="+mn-cs"/>
                        </a:rPr>
                        <a:t> </a:t>
                      </a:r>
                      <a:r>
                        <a:rPr lang="en-GB" sz="2000" kern="1200" dirty="0" err="1">
                          <a:solidFill>
                            <a:schemeClr val="dk1"/>
                          </a:solidFill>
                          <a:effectLst/>
                          <a:latin typeface="+mn-lt"/>
                          <a:ea typeface="+mn-ea"/>
                          <a:cs typeface="+mn-cs"/>
                        </a:rPr>
                        <a:t>tajné</a:t>
                      </a:r>
                      <a:r>
                        <a:rPr lang="en-GB" sz="2000" kern="1200" dirty="0">
                          <a:solidFill>
                            <a:schemeClr val="dk1"/>
                          </a:solidFill>
                          <a:effectLst/>
                          <a:latin typeface="+mn-lt"/>
                          <a:ea typeface="+mn-ea"/>
                          <a:cs typeface="+mn-cs"/>
                        </a:rPr>
                        <a:t> </a:t>
                      </a:r>
                      <a:r>
                        <a:rPr lang="en-GB" sz="2000" kern="1200" dirty="0" err="1">
                          <a:solidFill>
                            <a:schemeClr val="dk1"/>
                          </a:solidFill>
                          <a:effectLst/>
                          <a:latin typeface="+mn-lt"/>
                          <a:ea typeface="+mn-ea"/>
                          <a:cs typeface="+mn-cs"/>
                        </a:rPr>
                        <a:t>denníky</a:t>
                      </a:r>
                      <a:r>
                        <a:rPr lang="en-GB" sz="2000" kern="1200" dirty="0">
                          <a:solidFill>
                            <a:schemeClr val="dk1"/>
                          </a:solidFill>
                          <a:effectLst/>
                          <a:latin typeface="+mn-lt"/>
                          <a:ea typeface="+mn-ea"/>
                          <a:cs typeface="+mn-cs"/>
                        </a:rPr>
                        <a:t> </a:t>
                      </a:r>
                      <a:r>
                        <a:rPr lang="en-GB" sz="2000" kern="1200" dirty="0" err="1">
                          <a:solidFill>
                            <a:schemeClr val="dk1"/>
                          </a:solidFill>
                          <a:effectLst/>
                          <a:latin typeface="+mn-lt"/>
                          <a:ea typeface="+mn-ea"/>
                          <a:cs typeface="+mn-cs"/>
                        </a:rPr>
                        <a:t>Adolfa</a:t>
                      </a:r>
                      <a:r>
                        <a:rPr lang="en-GB" sz="2000" kern="1200" dirty="0">
                          <a:solidFill>
                            <a:schemeClr val="dk1"/>
                          </a:solidFill>
                          <a:effectLst/>
                          <a:latin typeface="+mn-lt"/>
                          <a:ea typeface="+mn-ea"/>
                          <a:cs typeface="+mn-cs"/>
                        </a:rPr>
                        <a:t> </a:t>
                      </a:r>
                      <a:r>
                        <a:rPr lang="en-GB" sz="2000" kern="1200" dirty="0" err="1">
                          <a:solidFill>
                            <a:schemeClr val="dk1"/>
                          </a:solidFill>
                          <a:effectLst/>
                          <a:latin typeface="+mn-lt"/>
                          <a:ea typeface="+mn-ea"/>
                          <a:cs typeface="+mn-cs"/>
                        </a:rPr>
                        <a:t>Hitlera</a:t>
                      </a:r>
                      <a:r>
                        <a:rPr lang="en-GB" sz="2000" kern="1200" dirty="0">
                          <a:solidFill>
                            <a:schemeClr val="dk1"/>
                          </a:solidFill>
                          <a:effectLst/>
                          <a:latin typeface="+mn-lt"/>
                          <a:ea typeface="+mn-ea"/>
                          <a:cs typeface="+mn-cs"/>
                        </a:rPr>
                        <a:t>, </a:t>
                      </a:r>
                      <a:r>
                        <a:rPr lang="en-GB" sz="2000" kern="1200" dirty="0" err="1">
                          <a:solidFill>
                            <a:schemeClr val="dk1"/>
                          </a:solidFill>
                          <a:effectLst/>
                          <a:latin typeface="+mn-lt"/>
                          <a:ea typeface="+mn-ea"/>
                          <a:cs typeface="+mn-cs"/>
                        </a:rPr>
                        <a:t>vodcu</a:t>
                      </a:r>
                      <a:r>
                        <a:rPr lang="en-GB" sz="2000" kern="1200" dirty="0">
                          <a:solidFill>
                            <a:schemeClr val="dk1"/>
                          </a:solidFill>
                          <a:effectLst/>
                          <a:latin typeface="+mn-lt"/>
                          <a:ea typeface="+mn-ea"/>
                          <a:cs typeface="+mn-cs"/>
                        </a:rPr>
                        <a:t> </a:t>
                      </a:r>
                      <a:r>
                        <a:rPr lang="en-GB" sz="2000" kern="1200" dirty="0" err="1">
                          <a:solidFill>
                            <a:schemeClr val="dk1"/>
                          </a:solidFill>
                          <a:effectLst/>
                          <a:latin typeface="+mn-lt"/>
                          <a:ea typeface="+mn-ea"/>
                          <a:cs typeface="+mn-cs"/>
                        </a:rPr>
                        <a:t>nacistického</a:t>
                      </a:r>
                      <a:r>
                        <a:rPr lang="en-GB" sz="2000" kern="1200" dirty="0">
                          <a:solidFill>
                            <a:schemeClr val="dk1"/>
                          </a:solidFill>
                          <a:effectLst/>
                          <a:latin typeface="+mn-lt"/>
                          <a:ea typeface="+mn-ea"/>
                          <a:cs typeface="+mn-cs"/>
                        </a:rPr>
                        <a:t> </a:t>
                      </a:r>
                      <a:r>
                        <a:rPr lang="en-GB" sz="2000" kern="1200" dirty="0" err="1">
                          <a:solidFill>
                            <a:schemeClr val="dk1"/>
                          </a:solidFill>
                          <a:effectLst/>
                          <a:latin typeface="+mn-lt"/>
                          <a:ea typeface="+mn-ea"/>
                          <a:cs typeface="+mn-cs"/>
                        </a:rPr>
                        <a:t>režimu</a:t>
                      </a:r>
                      <a:r>
                        <a:rPr lang="en-GB" sz="2000" kern="1200" dirty="0">
                          <a:solidFill>
                            <a:schemeClr val="dk1"/>
                          </a:solidFill>
                          <a:effectLst/>
                          <a:latin typeface="+mn-lt"/>
                          <a:ea typeface="+mn-ea"/>
                          <a:cs typeface="+mn-cs"/>
                        </a:rPr>
                        <a:t> v </a:t>
                      </a:r>
                      <a:r>
                        <a:rPr lang="en-GB" sz="2000" kern="1200" dirty="0" err="1">
                          <a:solidFill>
                            <a:schemeClr val="dk1"/>
                          </a:solidFill>
                          <a:effectLst/>
                          <a:latin typeface="+mn-lt"/>
                          <a:ea typeface="+mn-ea"/>
                          <a:cs typeface="+mn-cs"/>
                        </a:rPr>
                        <a:t>Nemecku</a:t>
                      </a:r>
                      <a:r>
                        <a:rPr lang="en-GB" sz="2000" kern="1200" dirty="0">
                          <a:solidFill>
                            <a:schemeClr val="dk1"/>
                          </a:solidFill>
                          <a:effectLst/>
                          <a:latin typeface="+mn-lt"/>
                          <a:ea typeface="+mn-ea"/>
                          <a:cs typeface="+mn-cs"/>
                        </a:rPr>
                        <a:t> (1933-1945). </a:t>
                      </a:r>
                      <a:r>
                        <a:rPr lang="en-GB" sz="2000" kern="1200" dirty="0" err="1">
                          <a:solidFill>
                            <a:schemeClr val="dk1"/>
                          </a:solidFill>
                          <a:effectLst/>
                          <a:latin typeface="+mn-lt"/>
                          <a:ea typeface="+mn-ea"/>
                          <a:cs typeface="+mn-cs"/>
                        </a:rPr>
                        <a:t>Časopis</a:t>
                      </a:r>
                      <a:r>
                        <a:rPr lang="en-GB" sz="2000" kern="1200" dirty="0">
                          <a:solidFill>
                            <a:schemeClr val="dk1"/>
                          </a:solidFill>
                          <a:effectLst/>
                          <a:latin typeface="+mn-lt"/>
                          <a:ea typeface="+mn-ea"/>
                          <a:cs typeface="+mn-cs"/>
                        </a:rPr>
                        <a:t> za ne </a:t>
                      </a:r>
                      <a:r>
                        <a:rPr lang="en-GB" sz="2000" kern="1200" dirty="0" err="1">
                          <a:solidFill>
                            <a:schemeClr val="dk1"/>
                          </a:solidFill>
                          <a:effectLst/>
                          <a:latin typeface="+mn-lt"/>
                          <a:ea typeface="+mn-ea"/>
                          <a:cs typeface="+mn-cs"/>
                        </a:rPr>
                        <a:t>zaplatil</a:t>
                      </a:r>
                      <a:r>
                        <a:rPr lang="en-GB" sz="2000" kern="1200" dirty="0">
                          <a:solidFill>
                            <a:schemeClr val="dk1"/>
                          </a:solidFill>
                          <a:effectLst/>
                          <a:latin typeface="+mn-lt"/>
                          <a:ea typeface="+mn-ea"/>
                          <a:cs typeface="+mn-cs"/>
                        </a:rPr>
                        <a:t> 9,3 </a:t>
                      </a:r>
                      <a:r>
                        <a:rPr lang="en-GB" sz="2000" kern="1200" dirty="0" err="1">
                          <a:solidFill>
                            <a:schemeClr val="dk1"/>
                          </a:solidFill>
                          <a:effectLst/>
                          <a:latin typeface="+mn-lt"/>
                          <a:ea typeface="+mn-ea"/>
                          <a:cs typeface="+mn-cs"/>
                        </a:rPr>
                        <a:t>milióna</a:t>
                      </a:r>
                      <a:r>
                        <a:rPr lang="en-GB" sz="2000" kern="1200" dirty="0">
                          <a:solidFill>
                            <a:schemeClr val="dk1"/>
                          </a:solidFill>
                          <a:effectLst/>
                          <a:latin typeface="+mn-lt"/>
                          <a:ea typeface="+mn-ea"/>
                          <a:cs typeface="+mn-cs"/>
                        </a:rPr>
                        <a:t> </a:t>
                      </a:r>
                      <a:r>
                        <a:rPr lang="en-GB" sz="2000" kern="1200" dirty="0" err="1">
                          <a:solidFill>
                            <a:schemeClr val="dk1"/>
                          </a:solidFill>
                          <a:effectLst/>
                          <a:latin typeface="+mn-lt"/>
                          <a:ea typeface="+mn-ea"/>
                          <a:cs typeface="+mn-cs"/>
                        </a:rPr>
                        <a:t>nemeckých</a:t>
                      </a:r>
                      <a:r>
                        <a:rPr lang="en-GB" sz="2000" kern="1200" dirty="0">
                          <a:solidFill>
                            <a:schemeClr val="dk1"/>
                          </a:solidFill>
                          <a:effectLst/>
                          <a:latin typeface="+mn-lt"/>
                          <a:ea typeface="+mn-ea"/>
                          <a:cs typeface="+mn-cs"/>
                        </a:rPr>
                        <a:t> </a:t>
                      </a:r>
                      <a:r>
                        <a:rPr lang="en-GB" sz="2000" kern="1200" dirty="0" err="1">
                          <a:solidFill>
                            <a:schemeClr val="dk1"/>
                          </a:solidFill>
                          <a:effectLst/>
                          <a:latin typeface="+mn-lt"/>
                          <a:ea typeface="+mn-ea"/>
                          <a:cs typeface="+mn-cs"/>
                        </a:rPr>
                        <a:t>mariek</a:t>
                      </a:r>
                      <a:r>
                        <a:rPr lang="en-GB" sz="2000" kern="1200" dirty="0">
                          <a:solidFill>
                            <a:schemeClr val="dk1"/>
                          </a:solidFill>
                          <a:effectLst/>
                          <a:latin typeface="+mn-lt"/>
                          <a:ea typeface="+mn-ea"/>
                          <a:cs typeface="+mn-cs"/>
                        </a:rPr>
                        <a:t> (</a:t>
                      </a:r>
                      <a:r>
                        <a:rPr lang="en-GB" sz="2000" kern="1200" dirty="0" err="1">
                          <a:solidFill>
                            <a:schemeClr val="dk1"/>
                          </a:solidFill>
                          <a:effectLst/>
                          <a:latin typeface="+mn-lt"/>
                          <a:ea typeface="+mn-ea"/>
                          <a:cs typeface="+mn-cs"/>
                        </a:rPr>
                        <a:t>okolo</a:t>
                      </a:r>
                      <a:r>
                        <a:rPr lang="en-GB" sz="2000" kern="1200" dirty="0">
                          <a:solidFill>
                            <a:schemeClr val="dk1"/>
                          </a:solidFill>
                          <a:effectLst/>
                          <a:latin typeface="+mn-lt"/>
                          <a:ea typeface="+mn-ea"/>
                          <a:cs typeface="+mn-cs"/>
                        </a:rPr>
                        <a:t> 5 </a:t>
                      </a:r>
                      <a:r>
                        <a:rPr lang="en-GB" sz="2000" kern="1200" dirty="0" err="1">
                          <a:solidFill>
                            <a:schemeClr val="dk1"/>
                          </a:solidFill>
                          <a:effectLst/>
                          <a:latin typeface="+mn-lt"/>
                          <a:ea typeface="+mn-ea"/>
                          <a:cs typeface="+mn-cs"/>
                        </a:rPr>
                        <a:t>milliónov</a:t>
                      </a:r>
                      <a:r>
                        <a:rPr lang="en-GB" sz="2000" kern="1200" dirty="0">
                          <a:solidFill>
                            <a:schemeClr val="dk1"/>
                          </a:solidFill>
                          <a:effectLst/>
                          <a:latin typeface="+mn-lt"/>
                          <a:ea typeface="+mn-ea"/>
                          <a:cs typeface="+mn-cs"/>
                        </a:rPr>
                        <a:t> €), </a:t>
                      </a:r>
                      <a:r>
                        <a:rPr lang="en-GB" sz="2000" kern="1200" dirty="0" err="1">
                          <a:solidFill>
                            <a:schemeClr val="dk1"/>
                          </a:solidFill>
                          <a:effectLst/>
                          <a:latin typeface="+mn-lt"/>
                          <a:ea typeface="+mn-ea"/>
                          <a:cs typeface="+mn-cs"/>
                        </a:rPr>
                        <a:t>hoci</a:t>
                      </a:r>
                      <a:r>
                        <a:rPr lang="en-GB" sz="2000" kern="1200" dirty="0">
                          <a:solidFill>
                            <a:schemeClr val="dk1"/>
                          </a:solidFill>
                          <a:effectLst/>
                          <a:latin typeface="+mn-lt"/>
                          <a:ea typeface="+mn-ea"/>
                          <a:cs typeface="+mn-cs"/>
                        </a:rPr>
                        <a:t> </a:t>
                      </a:r>
                      <a:r>
                        <a:rPr lang="en-GB" sz="2000" kern="1200" dirty="0" err="1">
                          <a:solidFill>
                            <a:schemeClr val="dk1"/>
                          </a:solidFill>
                          <a:effectLst/>
                          <a:latin typeface="+mn-lt"/>
                          <a:ea typeface="+mn-ea"/>
                          <a:cs typeface="+mn-cs"/>
                        </a:rPr>
                        <a:t>už</a:t>
                      </a:r>
                      <a:r>
                        <a:rPr lang="en-GB" sz="2000" kern="1200" dirty="0">
                          <a:solidFill>
                            <a:schemeClr val="dk1"/>
                          </a:solidFill>
                          <a:effectLst/>
                          <a:latin typeface="+mn-lt"/>
                          <a:ea typeface="+mn-ea"/>
                          <a:cs typeface="+mn-cs"/>
                        </a:rPr>
                        <a:t> v </a:t>
                      </a:r>
                      <a:r>
                        <a:rPr lang="en-GB" sz="2000" kern="1200" dirty="0" err="1">
                          <a:solidFill>
                            <a:schemeClr val="dk1"/>
                          </a:solidFill>
                          <a:effectLst/>
                          <a:latin typeface="+mn-lt"/>
                          <a:ea typeface="+mn-ea"/>
                          <a:cs typeface="+mn-cs"/>
                        </a:rPr>
                        <a:t>začiatkoch</a:t>
                      </a:r>
                      <a:r>
                        <a:rPr lang="en-GB" sz="2000" kern="1200" dirty="0">
                          <a:solidFill>
                            <a:schemeClr val="dk1"/>
                          </a:solidFill>
                          <a:effectLst/>
                          <a:latin typeface="+mn-lt"/>
                          <a:ea typeface="+mn-ea"/>
                          <a:cs typeface="+mn-cs"/>
                        </a:rPr>
                        <a:t> </a:t>
                      </a:r>
                      <a:r>
                        <a:rPr lang="en-GB" sz="2000" kern="1200" dirty="0" err="1">
                          <a:solidFill>
                            <a:schemeClr val="dk1"/>
                          </a:solidFill>
                          <a:effectLst/>
                          <a:latin typeface="+mn-lt"/>
                          <a:ea typeface="+mn-ea"/>
                          <a:cs typeface="+mn-cs"/>
                        </a:rPr>
                        <a:t>sa</a:t>
                      </a:r>
                      <a:r>
                        <a:rPr lang="en-GB" sz="2000" kern="1200" dirty="0">
                          <a:solidFill>
                            <a:schemeClr val="dk1"/>
                          </a:solidFill>
                          <a:effectLst/>
                          <a:latin typeface="+mn-lt"/>
                          <a:ea typeface="+mn-ea"/>
                          <a:cs typeface="+mn-cs"/>
                        </a:rPr>
                        <a:t> </a:t>
                      </a:r>
                      <a:r>
                        <a:rPr lang="en-GB" sz="2000" kern="1200" dirty="0" err="1">
                          <a:solidFill>
                            <a:schemeClr val="dk1"/>
                          </a:solidFill>
                          <a:effectLst/>
                          <a:latin typeface="+mn-lt"/>
                          <a:ea typeface="+mn-ea"/>
                          <a:cs typeface="+mn-cs"/>
                        </a:rPr>
                        <a:t>vyskytli</a:t>
                      </a:r>
                      <a:r>
                        <a:rPr lang="en-GB" sz="2000" kern="1200" dirty="0">
                          <a:solidFill>
                            <a:schemeClr val="dk1"/>
                          </a:solidFill>
                          <a:effectLst/>
                          <a:latin typeface="+mn-lt"/>
                          <a:ea typeface="+mn-ea"/>
                          <a:cs typeface="+mn-cs"/>
                        </a:rPr>
                        <a:t> </a:t>
                      </a:r>
                      <a:r>
                        <a:rPr lang="en-GB" sz="2000" kern="1200" dirty="0" err="1">
                          <a:solidFill>
                            <a:schemeClr val="dk1"/>
                          </a:solidFill>
                          <a:effectLst/>
                          <a:latin typeface="+mn-lt"/>
                          <a:ea typeface="+mn-ea"/>
                          <a:cs typeface="+mn-cs"/>
                        </a:rPr>
                        <a:t>podozrenia</a:t>
                      </a:r>
                      <a:r>
                        <a:rPr lang="en-GB" sz="2000" kern="1200" dirty="0">
                          <a:solidFill>
                            <a:schemeClr val="dk1"/>
                          </a:solidFill>
                          <a:effectLst/>
                          <a:latin typeface="+mn-lt"/>
                          <a:ea typeface="+mn-ea"/>
                          <a:cs typeface="+mn-cs"/>
                        </a:rPr>
                        <a:t> o ich </a:t>
                      </a:r>
                      <a:r>
                        <a:rPr lang="en-GB" sz="2000" kern="1200" dirty="0" err="1">
                          <a:solidFill>
                            <a:schemeClr val="dk1"/>
                          </a:solidFill>
                          <a:effectLst/>
                          <a:latin typeface="+mn-lt"/>
                          <a:ea typeface="+mn-ea"/>
                          <a:cs typeface="+mn-cs"/>
                        </a:rPr>
                        <a:t>pravdivosti</a:t>
                      </a:r>
                      <a:r>
                        <a:rPr lang="en-GB" sz="2000" kern="1200" dirty="0">
                          <a:solidFill>
                            <a:schemeClr val="dk1"/>
                          </a:solidFill>
                          <a:effectLst/>
                          <a:latin typeface="+mn-lt"/>
                          <a:ea typeface="+mn-ea"/>
                          <a:cs typeface="+mn-cs"/>
                        </a:rPr>
                        <a:t>.</a:t>
                      </a:r>
                      <a:endParaRPr lang="de-DE" sz="2000" kern="1200" dirty="0">
                        <a:solidFill>
                          <a:schemeClr val="dk1"/>
                        </a:solidFill>
                        <a:effectLst/>
                        <a:latin typeface="+mn-lt"/>
                        <a:ea typeface="+mn-ea"/>
                        <a:cs typeface="+mn-cs"/>
                      </a:endParaRPr>
                    </a:p>
                    <a:p>
                      <a:r>
                        <a:rPr lang="sk-SK" sz="2000" kern="1200" dirty="0">
                          <a:solidFill>
                            <a:schemeClr val="dk1"/>
                          </a:solidFill>
                          <a:effectLst/>
                          <a:latin typeface="+mn-lt"/>
                          <a:ea typeface="+mn-ea"/>
                          <a:cs typeface="+mn-cs"/>
                        </a:rPr>
                        <a:t>Napríklad báseň, ktorú podľa denníkov Hitler napísal, bola v roku 1980 potvrdená ako dielo iného spisovateľa.</a:t>
                      </a:r>
                      <a:endParaRPr lang="de-DE" sz="2000" kern="1200" dirty="0">
                        <a:solidFill>
                          <a:schemeClr val="dk1"/>
                        </a:solidFill>
                        <a:effectLst/>
                        <a:latin typeface="+mn-lt"/>
                        <a:ea typeface="+mn-ea"/>
                        <a:cs typeface="+mn-cs"/>
                      </a:endParaRPr>
                    </a:p>
                    <a:p>
                      <a:r>
                        <a:rPr lang="sk-SK" sz="2000" kern="1200" dirty="0">
                          <a:solidFill>
                            <a:schemeClr val="dk1"/>
                          </a:solidFill>
                          <a:effectLst/>
                          <a:latin typeface="+mn-lt"/>
                          <a:ea typeface="+mn-ea"/>
                          <a:cs typeface="+mn-cs"/>
                        </a:rPr>
                        <a:t>Niekoľko dní po zverejnení denníkov v </a:t>
                      </a:r>
                      <a:r>
                        <a:rPr lang="sk-SK" sz="2000" i="1" kern="1200" dirty="0">
                          <a:solidFill>
                            <a:schemeClr val="dk1"/>
                          </a:solidFill>
                          <a:effectLst/>
                          <a:latin typeface="+mn-lt"/>
                          <a:ea typeface="+mn-ea"/>
                          <a:cs typeface="+mn-cs"/>
                        </a:rPr>
                        <a:t>Sterne</a:t>
                      </a:r>
                      <a:r>
                        <a:rPr lang="sk-SK" sz="2000" kern="1200" dirty="0">
                          <a:solidFill>
                            <a:schemeClr val="dk1"/>
                          </a:solidFill>
                          <a:effectLst/>
                          <a:latin typeface="+mn-lt"/>
                          <a:ea typeface="+mn-ea"/>
                          <a:cs typeface="+mn-cs"/>
                        </a:rPr>
                        <a:t> prebiehalo vyšetrovanie nemeckého federálneho úradu kriminálnej polície (BKA), ktoré rozhodne poukázalo na zistenie, že denníky sú falošné. Vytvoril ich falšovateľ umenia Konrad Kujau.</a:t>
                      </a:r>
                      <a:endParaRPr lang="de-DE" sz="2000" kern="1200" dirty="0">
                        <a:solidFill>
                          <a:schemeClr val="dk1"/>
                        </a:solidFill>
                        <a:effectLst/>
                        <a:latin typeface="+mn-lt"/>
                        <a:ea typeface="+mn-ea"/>
                        <a:cs typeface="+mn-cs"/>
                      </a:endParaRPr>
                    </a:p>
                    <a:p>
                      <a:r>
                        <a:rPr lang="sk-SK" sz="2000" kern="1200" dirty="0">
                          <a:solidFill>
                            <a:schemeClr val="dk1"/>
                          </a:solidFill>
                          <a:effectLst/>
                          <a:latin typeface="+mn-lt"/>
                          <a:ea typeface="+mn-ea"/>
                          <a:cs typeface="+mn-cs"/>
                        </a:rPr>
                        <a:t>Ak by časopis </a:t>
                      </a:r>
                      <a:r>
                        <a:rPr lang="sk-SK" sz="2000" i="1" kern="1200" dirty="0">
                          <a:solidFill>
                            <a:schemeClr val="dk1"/>
                          </a:solidFill>
                          <a:effectLst/>
                          <a:latin typeface="+mn-lt"/>
                          <a:ea typeface="+mn-ea"/>
                          <a:cs typeface="+mn-cs"/>
                        </a:rPr>
                        <a:t>Stern</a:t>
                      </a:r>
                      <a:r>
                        <a:rPr lang="sk-SK" sz="2000" kern="1200" dirty="0">
                          <a:solidFill>
                            <a:schemeClr val="dk1"/>
                          </a:solidFill>
                          <a:effectLst/>
                          <a:latin typeface="+mn-lt"/>
                          <a:ea typeface="+mn-ea"/>
                          <a:cs typeface="+mn-cs"/>
                        </a:rPr>
                        <a:t> počkal na vyšetrovanie BKA, mohol sa vyhnúť škandálu.</a:t>
                      </a:r>
                      <a:endParaRPr lang="de-DE" sz="2000" kern="1200" dirty="0">
                        <a:solidFill>
                          <a:schemeClr val="dk1"/>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1" name="Caption_12"/>
          <p:cNvSpPr txBox="1">
            <a:spLocks noChangeArrowheads="1"/>
          </p:cNvSpPr>
          <p:nvPr/>
        </p:nvSpPr>
        <p:spPr bwMode="auto">
          <a:xfrm>
            <a:off x="913011" y="5139189"/>
            <a:ext cx="1656184"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GB" sz="1400" b="0" dirty="0" err="1">
                <a:solidFill>
                  <a:srgbClr val="000000"/>
                </a:solidFill>
                <a:effectLst/>
                <a:latin typeface="+mn-lt"/>
                <a:ea typeface="Times New Roman" panose="02020603050405020304" pitchFamily="18" charset="0"/>
              </a:rPr>
              <a:t>Obálka</a:t>
            </a:r>
            <a:r>
              <a:rPr lang="en-GB" sz="1400" b="0" dirty="0">
                <a:solidFill>
                  <a:srgbClr val="000000"/>
                </a:solidFill>
                <a:effectLst/>
                <a:latin typeface="+mn-lt"/>
                <a:ea typeface="Times New Roman" panose="02020603050405020304" pitchFamily="18" charset="0"/>
              </a:rPr>
              <a:t> </a:t>
            </a:r>
            <a:r>
              <a:rPr lang="en-GB" sz="1400" b="0" dirty="0" err="1">
                <a:solidFill>
                  <a:srgbClr val="000000"/>
                </a:solidFill>
                <a:effectLst/>
                <a:latin typeface="+mn-lt"/>
                <a:ea typeface="Times New Roman" panose="02020603050405020304" pitchFamily="18" charset="0"/>
              </a:rPr>
              <a:t>časopisu</a:t>
            </a:r>
            <a:r>
              <a:rPr lang="en-GB" sz="1400" b="0" dirty="0">
                <a:solidFill>
                  <a:srgbClr val="000000"/>
                </a:solidFill>
                <a:effectLst/>
                <a:latin typeface="+mn-lt"/>
                <a:ea typeface="Times New Roman" panose="02020603050405020304" pitchFamily="18" charset="0"/>
              </a:rPr>
              <a:t> </a:t>
            </a:r>
            <a:r>
              <a:rPr lang="en-GB" sz="1400" b="0" i="1" dirty="0">
                <a:solidFill>
                  <a:srgbClr val="000000"/>
                </a:solidFill>
                <a:effectLst/>
                <a:latin typeface="+mn-lt"/>
                <a:ea typeface="Times New Roman" panose="02020603050405020304" pitchFamily="18" charset="0"/>
              </a:rPr>
              <a:t>Stern</a:t>
            </a:r>
            <a:r>
              <a:rPr lang="en-GB" sz="1400" b="0" dirty="0">
                <a:solidFill>
                  <a:srgbClr val="000000"/>
                </a:solidFill>
                <a:effectLst/>
                <a:latin typeface="+mn-lt"/>
                <a:ea typeface="Times New Roman" panose="02020603050405020304" pitchFamily="18" charset="0"/>
              </a:rPr>
              <a:t>, v </a:t>
            </a:r>
            <a:r>
              <a:rPr lang="en-GB" sz="1400" b="0" dirty="0" err="1">
                <a:solidFill>
                  <a:srgbClr val="000000"/>
                </a:solidFill>
                <a:effectLst/>
                <a:latin typeface="+mn-lt"/>
                <a:ea typeface="Times New Roman" panose="02020603050405020304" pitchFamily="18" charset="0"/>
              </a:rPr>
              <a:t>ktorej</a:t>
            </a:r>
            <a:r>
              <a:rPr lang="en-GB" sz="1400" b="0" dirty="0">
                <a:solidFill>
                  <a:srgbClr val="000000"/>
                </a:solidFill>
                <a:effectLst/>
                <a:latin typeface="+mn-lt"/>
                <a:ea typeface="Times New Roman" panose="02020603050405020304" pitchFamily="18" charset="0"/>
              </a:rPr>
              <a:t> </a:t>
            </a:r>
            <a:r>
              <a:rPr lang="en-GB" sz="1400" b="0" dirty="0" err="1">
                <a:solidFill>
                  <a:srgbClr val="000000"/>
                </a:solidFill>
                <a:effectLst/>
                <a:latin typeface="+mn-lt"/>
                <a:ea typeface="Times New Roman" panose="02020603050405020304" pitchFamily="18" charset="0"/>
              </a:rPr>
              <a:t>boli</a:t>
            </a:r>
            <a:r>
              <a:rPr lang="en-GB" sz="1400" b="0" dirty="0">
                <a:solidFill>
                  <a:srgbClr val="000000"/>
                </a:solidFill>
                <a:effectLst/>
                <a:latin typeface="+mn-lt"/>
                <a:ea typeface="Times New Roman" panose="02020603050405020304" pitchFamily="18" charset="0"/>
              </a:rPr>
              <a:t> </a:t>
            </a:r>
            <a:r>
              <a:rPr lang="en-GB" sz="1400" b="0" dirty="0" err="1">
                <a:solidFill>
                  <a:srgbClr val="000000"/>
                </a:solidFill>
                <a:effectLst/>
                <a:latin typeface="+mn-lt"/>
                <a:ea typeface="Times New Roman" panose="02020603050405020304" pitchFamily="18" charset="0"/>
              </a:rPr>
              <a:t>publikované</a:t>
            </a:r>
            <a:r>
              <a:rPr lang="en-GB" sz="1400" b="0" dirty="0">
                <a:solidFill>
                  <a:srgbClr val="000000"/>
                </a:solidFill>
                <a:effectLst/>
                <a:latin typeface="+mn-lt"/>
                <a:ea typeface="Times New Roman" panose="02020603050405020304" pitchFamily="18" charset="0"/>
              </a:rPr>
              <a:t> </a:t>
            </a:r>
            <a:r>
              <a:rPr lang="en-GB" sz="1400" b="0" dirty="0" err="1">
                <a:solidFill>
                  <a:srgbClr val="000000"/>
                </a:solidFill>
                <a:effectLst/>
                <a:latin typeface="+mn-lt"/>
                <a:ea typeface="Times New Roman" panose="02020603050405020304" pitchFamily="18" charset="0"/>
              </a:rPr>
              <a:t>falošné</a:t>
            </a:r>
            <a:r>
              <a:rPr lang="en-GB" sz="1400" b="0" dirty="0">
                <a:solidFill>
                  <a:srgbClr val="000000"/>
                </a:solidFill>
                <a:effectLst/>
                <a:latin typeface="+mn-lt"/>
                <a:ea typeface="Times New Roman" panose="02020603050405020304" pitchFamily="18" charset="0"/>
              </a:rPr>
              <a:t> </a:t>
            </a:r>
            <a:r>
              <a:rPr lang="en-GB" sz="1400" b="0" dirty="0" err="1">
                <a:solidFill>
                  <a:srgbClr val="000000"/>
                </a:solidFill>
                <a:effectLst/>
                <a:latin typeface="+mn-lt"/>
                <a:ea typeface="Times New Roman" panose="02020603050405020304" pitchFamily="18" charset="0"/>
              </a:rPr>
              <a:t>denníky</a:t>
            </a:r>
            <a:r>
              <a:rPr lang="en-GB" sz="1400" b="0" dirty="0">
                <a:solidFill>
                  <a:srgbClr val="000000"/>
                </a:solidFill>
                <a:effectLst/>
                <a:latin typeface="+mn-lt"/>
                <a:ea typeface="Times New Roman" panose="02020603050405020304" pitchFamily="18" charset="0"/>
              </a:rPr>
              <a:t> </a:t>
            </a:r>
            <a:r>
              <a:rPr lang="en-GB" sz="1400" b="0" dirty="0" err="1">
                <a:solidFill>
                  <a:srgbClr val="000000"/>
                </a:solidFill>
                <a:effectLst/>
                <a:latin typeface="+mn-lt"/>
                <a:ea typeface="Times New Roman" panose="02020603050405020304" pitchFamily="18" charset="0"/>
              </a:rPr>
              <a:t>Hitlera</a:t>
            </a:r>
            <a:endParaRPr lang="en-GB" altLang="de-DE" sz="1400" b="0" dirty="0">
              <a:latin typeface="+mn-lt"/>
            </a:endParaRPr>
          </a:p>
        </p:txBody>
      </p:sp>
      <p:sp>
        <p:nvSpPr>
          <p:cNvPr id="5" name="Footer Placeholder 4"/>
          <p:cNvSpPr>
            <a:spLocks noGrp="1"/>
          </p:cNvSpPr>
          <p:nvPr>
            <p:ph type="ftr" sz="quarter" idx="11"/>
          </p:nvPr>
        </p:nvSpPr>
        <p:spPr/>
        <p:txBody>
          <a:bodyPr/>
          <a:lstStyle/>
          <a:p>
            <a:pPr>
              <a:defRPr/>
            </a:pPr>
            <a:r>
              <a:rPr lang="de-DE"/>
              <a:t>Metakognitívny tréning 7 – Unáhlené závery II</a:t>
            </a:r>
          </a:p>
        </p:txBody>
      </p:sp>
      <p:sp>
        <p:nvSpPr>
          <p:cNvPr id="6" name="Slide Number Placeholder 5"/>
          <p:cNvSpPr>
            <a:spLocks noGrp="1"/>
          </p:cNvSpPr>
          <p:nvPr>
            <p:ph type="sldNum" sz="quarter" idx="12"/>
          </p:nvPr>
        </p:nvSpPr>
        <p:spPr/>
        <p:txBody>
          <a:bodyPr/>
          <a:lstStyle/>
          <a:p>
            <a:fld id="{291D1EA5-8F41-46C3-8633-62189D3224ED}" type="slidenum">
              <a:rPr lang="de-DE" altLang="de-DE" smtClean="0"/>
              <a:pPr/>
              <a:t>9</a:t>
            </a:fld>
            <a:endParaRPr lang="de-DE" altLang="de-DE"/>
          </a:p>
        </p:txBody>
      </p:sp>
      <p:pic>
        <p:nvPicPr>
          <p:cNvPr id="10" name="Grafik 9">
            <a:extLst>
              <a:ext uri="{FF2B5EF4-FFF2-40B4-BE49-F238E27FC236}">
                <a16:creationId xmlns:a16="http://schemas.microsoft.com/office/drawing/2014/main" id="{0B1ED0F5-5D67-9AC1-D3CA-6953AF8652E6}"/>
              </a:ext>
            </a:extLst>
          </p:cNvPr>
          <p:cNvPicPr>
            <a:picLocks noChangeAspect="1"/>
          </p:cNvPicPr>
          <p:nvPr/>
        </p:nvPicPr>
        <p:blipFill>
          <a:blip r:embed="rId3"/>
          <a:stretch>
            <a:fillRect/>
          </a:stretch>
        </p:blipFill>
        <p:spPr>
          <a:xfrm>
            <a:off x="913011" y="2852936"/>
            <a:ext cx="1656184" cy="2150029"/>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err="1">
                <a:solidFill>
                  <a:srgbClr val="004992"/>
                </a:solidFill>
                <a:latin typeface="+mn-lt"/>
                <a:ea typeface="+mn-ea"/>
                <a:cs typeface="+mn-cs"/>
              </a:rPr>
              <a:t>Unáhlené</a:t>
            </a:r>
            <a:r>
              <a:rPr lang="en-US" sz="3600" dirty="0">
                <a:solidFill>
                  <a:srgbClr val="004992"/>
                </a:solidFill>
                <a:latin typeface="+mn-lt"/>
                <a:ea typeface="+mn-ea"/>
                <a:cs typeface="+mn-cs"/>
              </a:rPr>
              <a:t> </a:t>
            </a:r>
            <a:r>
              <a:rPr lang="en-US" sz="3600" err="1">
                <a:solidFill>
                  <a:srgbClr val="004992"/>
                </a:solidFill>
                <a:latin typeface="+mn-lt"/>
                <a:ea typeface="+mn-ea"/>
                <a:cs typeface="+mn-cs"/>
              </a:rPr>
              <a:t>závery</a:t>
            </a:r>
            <a:r>
              <a:rPr lang="en-US" sz="3600">
                <a:solidFill>
                  <a:srgbClr val="004992"/>
                </a:solidFill>
                <a:latin typeface="+mn-lt"/>
                <a:ea typeface="+mn-ea"/>
                <a:cs typeface="+mn-cs"/>
              </a:rPr>
              <a:t> “v praxi”</a:t>
            </a:r>
            <a:br>
              <a:rPr lang="en-US" sz="3600" dirty="0">
                <a:solidFill>
                  <a:srgbClr val="004992"/>
                </a:solidFill>
                <a:latin typeface="+mn-lt"/>
                <a:ea typeface="+mn-ea"/>
                <a:cs typeface="+mn-cs"/>
              </a:rPr>
            </a:br>
            <a:r>
              <a:rPr lang="en-US" dirty="0">
                <a:solidFill>
                  <a:srgbClr val="004992"/>
                </a:solidFill>
                <a:latin typeface="+mn-lt"/>
                <a:ea typeface="+mn-ea"/>
                <a:cs typeface="+mn-cs"/>
              </a:rPr>
              <a:t>- </a:t>
            </a:r>
            <a:r>
              <a:rPr lang="en-US" dirty="0" err="1">
                <a:solidFill>
                  <a:srgbClr val="004992"/>
                </a:solidFill>
                <a:latin typeface="+mn-lt"/>
                <a:ea typeface="+mn-ea"/>
                <a:cs typeface="+mn-cs"/>
              </a:rPr>
              <a:t>legendy</a:t>
            </a:r>
            <a:r>
              <a:rPr lang="en-US" dirty="0">
                <a:solidFill>
                  <a:srgbClr val="004992"/>
                </a:solidFill>
                <a:latin typeface="+mn-lt"/>
                <a:ea typeface="+mn-ea"/>
                <a:cs typeface="+mn-cs"/>
              </a:rPr>
              <a:t> -</a:t>
            </a:r>
            <a:br>
              <a:rPr lang="en-US" dirty="0">
                <a:solidFill>
                  <a:srgbClr val="004992"/>
                </a:solidFill>
                <a:latin typeface="+mn-lt"/>
                <a:ea typeface="+mn-ea"/>
                <a:cs typeface="+mn-cs"/>
              </a:rPr>
            </a:br>
            <a:r>
              <a:rPr lang="en-US" sz="1800" dirty="0">
                <a:solidFill>
                  <a:srgbClr val="004992"/>
                </a:solidFill>
                <a:latin typeface="+mn-lt"/>
                <a:ea typeface="+mn-ea"/>
                <a:cs typeface="+mn-cs"/>
              </a:rPr>
              <a:t>(</a:t>
            </a:r>
            <a:r>
              <a:rPr lang="en-US" sz="1800" dirty="0" err="1">
                <a:solidFill>
                  <a:srgbClr val="004992"/>
                </a:solidFill>
                <a:latin typeface="+mn-lt"/>
                <a:ea typeface="+mn-ea"/>
                <a:cs typeface="+mn-cs"/>
              </a:rPr>
              <a:t>kvôli</a:t>
            </a:r>
            <a:r>
              <a:rPr lang="en-US" sz="1800" dirty="0">
                <a:solidFill>
                  <a:srgbClr val="004992"/>
                </a:solidFill>
                <a:latin typeface="+mn-lt"/>
                <a:ea typeface="+mn-ea"/>
                <a:cs typeface="+mn-cs"/>
              </a:rPr>
              <a:t> </a:t>
            </a:r>
            <a:r>
              <a:rPr lang="en-US" sz="1800" dirty="0" err="1">
                <a:solidFill>
                  <a:srgbClr val="004992"/>
                </a:solidFill>
                <a:latin typeface="+mn-lt"/>
                <a:ea typeface="+mn-ea"/>
                <a:cs typeface="+mn-cs"/>
              </a:rPr>
              <a:t>alternatívnemu</a:t>
            </a:r>
            <a:r>
              <a:rPr lang="en-US" sz="1800" dirty="0">
                <a:solidFill>
                  <a:srgbClr val="004992"/>
                </a:solidFill>
                <a:latin typeface="+mn-lt"/>
                <a:ea typeface="+mn-ea"/>
                <a:cs typeface="+mn-cs"/>
              </a:rPr>
              <a:t> </a:t>
            </a:r>
            <a:r>
              <a:rPr lang="en-US" sz="1800" dirty="0" err="1">
                <a:solidFill>
                  <a:srgbClr val="004992"/>
                </a:solidFill>
                <a:latin typeface="+mn-lt"/>
                <a:ea typeface="+mn-ea"/>
                <a:cs typeface="+mn-cs"/>
              </a:rPr>
              <a:t>cvičeniu</a:t>
            </a:r>
            <a:r>
              <a:rPr lang="en-US" sz="1800" dirty="0">
                <a:solidFill>
                  <a:srgbClr val="004992"/>
                </a:solidFill>
                <a:latin typeface="+mn-lt"/>
                <a:ea typeface="+mn-ea"/>
                <a:cs typeface="+mn-cs"/>
              </a:rPr>
              <a:t> </a:t>
            </a:r>
            <a:r>
              <a:rPr lang="en-US" sz="1800" dirty="0" err="1">
                <a:solidFill>
                  <a:srgbClr val="004992"/>
                </a:solidFill>
                <a:latin typeface="+mn-lt"/>
                <a:ea typeface="+mn-ea"/>
                <a:cs typeface="+mn-cs"/>
              </a:rPr>
              <a:t>si</a:t>
            </a:r>
            <a:r>
              <a:rPr lang="en-US" sz="1800" dirty="0">
                <a:solidFill>
                  <a:srgbClr val="004992"/>
                </a:solidFill>
                <a:latin typeface="+mn-lt"/>
                <a:ea typeface="+mn-ea"/>
                <a:cs typeface="+mn-cs"/>
              </a:rPr>
              <a:t> </a:t>
            </a:r>
            <a:r>
              <a:rPr lang="en-US" sz="1800" dirty="0" err="1">
                <a:solidFill>
                  <a:srgbClr val="004992"/>
                </a:solidFill>
                <a:latin typeface="+mn-lt"/>
                <a:ea typeface="+mn-ea"/>
                <a:cs typeface="+mn-cs"/>
              </a:rPr>
              <a:t>pozrite</a:t>
            </a:r>
            <a:r>
              <a:rPr lang="en-US" sz="1800" dirty="0">
                <a:solidFill>
                  <a:srgbClr val="004992"/>
                </a:solidFill>
                <a:latin typeface="+mn-lt"/>
                <a:ea typeface="+mn-ea"/>
                <a:cs typeface="+mn-cs"/>
              </a:rPr>
              <a:t> </a:t>
            </a:r>
            <a:r>
              <a:rPr lang="en-US" sz="1800" dirty="0" err="1">
                <a:solidFill>
                  <a:srgbClr val="004992"/>
                </a:solidFill>
                <a:latin typeface="+mn-lt"/>
                <a:ea typeface="+mn-ea"/>
                <a:cs typeface="+mn-cs"/>
              </a:rPr>
              <a:t>koniec</a:t>
            </a:r>
            <a:r>
              <a:rPr lang="en-US" sz="1800" dirty="0">
                <a:solidFill>
                  <a:srgbClr val="004992"/>
                </a:solidFill>
                <a:latin typeface="+mn-lt"/>
                <a:ea typeface="+mn-ea"/>
                <a:cs typeface="+mn-cs"/>
              </a:rPr>
              <a:t> </a:t>
            </a:r>
            <a:r>
              <a:rPr lang="en-US" sz="1800" dirty="0" err="1">
                <a:solidFill>
                  <a:srgbClr val="004992"/>
                </a:solidFill>
                <a:latin typeface="+mn-lt"/>
                <a:ea typeface="+mn-ea"/>
                <a:cs typeface="+mn-cs"/>
              </a:rPr>
              <a:t>prezentácie</a:t>
            </a:r>
            <a:r>
              <a:rPr lang="en-US" sz="1800" dirty="0">
                <a:solidFill>
                  <a:srgbClr val="004992"/>
                </a:solidFill>
                <a:latin typeface="+mn-lt"/>
                <a:ea typeface="+mn-ea"/>
                <a:cs typeface="+mn-cs"/>
              </a:rPr>
              <a:t>)</a:t>
            </a:r>
          </a:p>
        </p:txBody>
      </p:sp>
      <p:graphicFrame>
        <p:nvGraphicFramePr>
          <p:cNvPr id="12" name="Group 26"/>
          <p:cNvGraphicFramePr>
            <a:graphicFrameLocks noGrp="1"/>
          </p:cNvGraphicFramePr>
          <p:nvPr>
            <p:extLst>
              <p:ext uri="{D42A27DB-BD31-4B8C-83A1-F6EECF244321}">
                <p14:modId xmlns:p14="http://schemas.microsoft.com/office/powerpoint/2010/main" val="30925681"/>
              </p:ext>
            </p:extLst>
          </p:nvPr>
        </p:nvGraphicFramePr>
        <p:xfrm>
          <a:off x="408955" y="2697480"/>
          <a:ext cx="11376000" cy="3931920"/>
        </p:xfrm>
        <a:graphic>
          <a:graphicData uri="http://schemas.openxmlformats.org/drawingml/2006/table">
            <a:tbl>
              <a:tblPr>
                <a:tableStyleId>{21E4AEA4-8DFA-4A89-87EB-49C32662AFE0}</a:tableStyleId>
              </a:tblPr>
              <a:tblGrid>
                <a:gridCol w="2354331">
                  <a:extLst>
                    <a:ext uri="{9D8B030D-6E8A-4147-A177-3AD203B41FA5}">
                      <a16:colId xmlns:a16="http://schemas.microsoft.com/office/drawing/2014/main" val="20000"/>
                    </a:ext>
                  </a:extLst>
                </a:gridCol>
                <a:gridCol w="5952422">
                  <a:extLst>
                    <a:ext uri="{9D8B030D-6E8A-4147-A177-3AD203B41FA5}">
                      <a16:colId xmlns:a16="http://schemas.microsoft.com/office/drawing/2014/main" val="20001"/>
                    </a:ext>
                  </a:extLst>
                </a:gridCol>
                <a:gridCol w="306924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cs typeface="Times New Roman" pitchFamily="18" charset="0"/>
                        </a:rPr>
                        <a:t>legenda</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pre a proti</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“dôkazy”</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4747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dirty="0">
                          <a:ln>
                            <a:noFill/>
                          </a:ln>
                          <a:solidFill>
                            <a:srgbClr val="333333"/>
                          </a:solidFill>
                          <a:effectLst/>
                          <a:latin typeface="Calibri Light"/>
                          <a:cs typeface="Times New Roman" pitchFamily="18" charset="0"/>
                        </a:rPr>
                        <a:t>Od </a:t>
                      </a:r>
                      <a:r>
                        <a:rPr kumimoji="0" lang="en-US" sz="1800" b="0" i="0" u="none" strike="noStrike" cap="none" normalizeH="0" baseline="0" dirty="0" err="1">
                          <a:ln>
                            <a:noFill/>
                          </a:ln>
                          <a:solidFill>
                            <a:srgbClr val="333333"/>
                          </a:solidFill>
                          <a:effectLst/>
                          <a:latin typeface="Calibri Light"/>
                          <a:cs typeface="Times New Roman" pitchFamily="18" charset="0"/>
                        </a:rPr>
                        <a:t>polovice</a:t>
                      </a:r>
                      <a:r>
                        <a:rPr kumimoji="0" lang="en-US" sz="1800" b="0" i="0" u="none" strike="noStrike" cap="none" normalizeH="0" baseline="0" dirty="0">
                          <a:ln>
                            <a:noFill/>
                          </a:ln>
                          <a:solidFill>
                            <a:srgbClr val="333333"/>
                          </a:solidFill>
                          <a:effectLst/>
                          <a:latin typeface="Calibri Light"/>
                          <a:cs typeface="Times New Roman" pitchFamily="18" charset="0"/>
                        </a:rPr>
                        <a:t> 80. </a:t>
                      </a:r>
                      <a:r>
                        <a:rPr kumimoji="0" lang="en-US" sz="1800" b="0" i="0" u="none" strike="noStrike" cap="none" normalizeH="0" baseline="0" dirty="0" err="1">
                          <a:ln>
                            <a:noFill/>
                          </a:ln>
                          <a:solidFill>
                            <a:srgbClr val="333333"/>
                          </a:solidFill>
                          <a:effectLst/>
                          <a:latin typeface="Calibri Light"/>
                          <a:cs typeface="Times New Roman" pitchFamily="18" charset="0"/>
                        </a:rPr>
                        <a:t>rokov</a:t>
                      </a:r>
                      <a:r>
                        <a:rPr kumimoji="0" lang="en-US" sz="1800" b="0" i="0" u="none" strike="noStrike" cap="none" normalizeH="0" baseline="0" dirty="0">
                          <a:ln>
                            <a:noFill/>
                          </a:ln>
                          <a:solidFill>
                            <a:srgbClr val="333333"/>
                          </a:solidFill>
                          <a:effectLst/>
                          <a:latin typeface="Calibri Light"/>
                          <a:cs typeface="Times New Roman" pitchFamily="18" charset="0"/>
                        </a:rPr>
                        <a:t> </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dirty="0">
                          <a:ln>
                            <a:noFill/>
                          </a:ln>
                          <a:solidFill>
                            <a:srgbClr val="333333"/>
                          </a:solidFill>
                          <a:effectLst/>
                          <a:latin typeface="Calibri Light"/>
                          <a:cs typeface="Times New Roman" pitchFamily="18" charset="0"/>
                        </a:rPr>
                        <a:t>19. </a:t>
                      </a:r>
                      <a:r>
                        <a:rPr kumimoji="0" lang="en-US" sz="1800" b="0" i="0" u="none" strike="noStrike" cap="none" normalizeH="0" baseline="0" dirty="0" err="1">
                          <a:ln>
                            <a:noFill/>
                          </a:ln>
                          <a:solidFill>
                            <a:srgbClr val="333333"/>
                          </a:solidFill>
                          <a:effectLst/>
                          <a:latin typeface="Calibri Light"/>
                          <a:cs typeface="Times New Roman" pitchFamily="18" charset="0"/>
                        </a:rPr>
                        <a:t>storočia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existovali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povesti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podľa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ktorých</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značenie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obaloch</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cigariet</a:t>
                      </a:r>
                      <a:r>
                        <a:rPr kumimoji="0" lang="en-US" sz="1800" b="0" i="0" u="none" strike="noStrike" cap="none" normalizeH="0" baseline="0" dirty="0">
                          <a:ln>
                            <a:noFill/>
                          </a:ln>
                          <a:solidFill>
                            <a:srgbClr val="333333"/>
                          </a:solidFill>
                          <a:effectLst/>
                          <a:latin typeface="Calibri Light"/>
                          <a:cs typeface="Times New Roman" pitchFamily="18" charset="0"/>
                        </a:rPr>
                        <a:t> Marlboro </a:t>
                      </a:r>
                      <a:r>
                        <a:rPr kumimoji="0" lang="en-US" sz="1800" b="0" i="0" u="none" strike="noStrike" cap="none" normalizeH="0" baseline="0" dirty="0" err="1">
                          <a:ln>
                            <a:noFill/>
                          </a:ln>
                          <a:solidFill>
                            <a:srgbClr val="333333"/>
                          </a:solidFill>
                          <a:effectLst/>
                          <a:latin typeface="Calibri Light"/>
                          <a:cs typeface="Times New Roman" pitchFamily="18" charset="0"/>
                        </a:rPr>
                        <a:t>naznačovalo</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ako</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vlastníka</a:t>
                      </a:r>
                      <a:r>
                        <a:rPr kumimoji="0" lang="en-US" sz="1800" b="0" i="0" u="none" strike="noStrike" cap="none" normalizeH="0" baseline="0" dirty="0">
                          <a:ln>
                            <a:noFill/>
                          </a:ln>
                          <a:solidFill>
                            <a:srgbClr val="333333"/>
                          </a:solidFill>
                          <a:effectLst/>
                          <a:latin typeface="Calibri Light"/>
                          <a:cs typeface="Times New Roman" pitchFamily="18" charset="0"/>
                        </a:rPr>
                        <a:t> Ku Klux Klan (KKK).</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600"/>
                        </a:spcBef>
                        <a:spcAft>
                          <a:spcPts val="0"/>
                        </a:spcAft>
                        <a:buClr>
                          <a:srgbClr val="336699"/>
                        </a:buClr>
                        <a:buSzTx/>
                        <a:buFontTx/>
                        <a:buNone/>
                        <a:tabLst/>
                      </a:pPr>
                      <a:r>
                        <a:rPr kumimoji="0" lang="en-US" sz="1400" b="1" i="0" u="none" strike="noStrike" cap="none" normalizeH="0" baseline="0" dirty="0">
                          <a:ln>
                            <a:noFill/>
                          </a:ln>
                          <a:solidFill>
                            <a:srgbClr val="333333"/>
                          </a:solidFill>
                          <a:effectLst/>
                          <a:latin typeface="Calibri Light"/>
                          <a:cs typeface="Times New Roman" pitchFamily="18" charset="0"/>
                        </a:rPr>
                        <a:t>pre:</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a:ln>
                            <a:noFill/>
                          </a:ln>
                          <a:solidFill>
                            <a:srgbClr val="004992"/>
                          </a:solidFill>
                          <a:effectLst/>
                          <a:latin typeface="Calibri Light"/>
                          <a:cs typeface="Times New Roman" pitchFamily="18" charset="0"/>
                        </a:rPr>
                        <a:t>???</a:t>
                      </a:r>
                      <a:endParaRPr kumimoji="0" lang="en-US" sz="1400" b="1" i="0" u="none" strike="noStrike" cap="none" normalizeH="0" baseline="0" dirty="0">
                        <a:ln>
                          <a:noFill/>
                        </a:ln>
                        <a:solidFill>
                          <a:srgbClr val="004992"/>
                        </a:solidFill>
                        <a:effectLst/>
                        <a:latin typeface="Calibri Light"/>
                        <a:cs typeface="Times New Roman" pitchFamily="18" charset="0"/>
                      </a:endParaRPr>
                    </a:p>
                    <a:p>
                      <a:pPr marL="285750" marR="0" lvl="0" indent="-285750" algn="l" defTabSz="914400" rtl="0" eaLnBrk="1" fontAlgn="base" latinLnBrk="0" hangingPunct="1">
                        <a:lnSpc>
                          <a:spcPct val="100000"/>
                        </a:lnSpc>
                        <a:spcBef>
                          <a:spcPts val="600"/>
                        </a:spcBef>
                        <a:spcAft>
                          <a:spcPts val="0"/>
                        </a:spcAft>
                        <a:buClr>
                          <a:srgbClr val="FFFFFF"/>
                        </a:buClr>
                        <a:buSzTx/>
                        <a:buFont typeface="WingDings"/>
                        <a:buChar char=""/>
                        <a:tabLst/>
                      </a:pPr>
                      <a:r>
                        <a:rPr kumimoji="0" lang="en-US" sz="1400" b="0" i="0" u="none" strike="noStrike" cap="none" normalizeH="0" baseline="0" dirty="0" err="1">
                          <a:ln>
                            <a:noFill/>
                          </a:ln>
                          <a:solidFill>
                            <a:srgbClr val="FFFFFF"/>
                          </a:solidFill>
                          <a:effectLst/>
                          <a:latin typeface="Calibri Light"/>
                          <a:cs typeface="Times New Roman" pitchFamily="18" charset="0"/>
                        </a:rPr>
                        <a:t>Červené</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časti</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na</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bielom</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podklade</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majú</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tvar</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bveľkého</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err="1">
                          <a:ln>
                            <a:noFill/>
                          </a:ln>
                          <a:solidFill>
                            <a:srgbClr val="FFFFFF"/>
                          </a:solidFill>
                          <a:effectLst/>
                          <a:latin typeface="Calibri Light"/>
                          <a:cs typeface="Times New Roman" pitchFamily="18" charset="0"/>
                        </a:rPr>
                        <a:t>písmena</a:t>
                      </a:r>
                      <a:r>
                        <a:rPr kumimoji="0" lang="en-US" sz="1400" b="0" i="0" u="none" strike="noStrike" cap="none" normalizeH="0" baseline="0">
                          <a:ln>
                            <a:noFill/>
                          </a:ln>
                          <a:solidFill>
                            <a:srgbClr val="FFFFFF"/>
                          </a:solidFill>
                          <a:effectLst/>
                          <a:latin typeface="Calibri Light"/>
                          <a:cs typeface="Times New Roman" pitchFamily="18" charset="0"/>
                        </a:rPr>
                        <a:t> “K”</a:t>
                      </a:r>
                      <a:endParaRPr kumimoji="0" lang="en-US" sz="1400" b="0" i="0" u="none" strike="noStrike" cap="none" normalizeH="0" baseline="0" dirty="0">
                        <a:ln>
                          <a:noFill/>
                        </a:ln>
                        <a:solidFill>
                          <a:srgbClr val="FFFFFF"/>
                        </a:solidFill>
                        <a:effectLst/>
                        <a:latin typeface="Calibri Light"/>
                        <a:cs typeface="Times New Roman" pitchFamily="18" charset="0"/>
                      </a:endParaRPr>
                    </a:p>
                    <a:p>
                      <a:pPr marL="285750" marR="0" lvl="0" indent="-285750" algn="l" defTabSz="914400" rtl="0" eaLnBrk="1" fontAlgn="base" latinLnBrk="0" hangingPunct="1">
                        <a:lnSpc>
                          <a:spcPct val="100000"/>
                        </a:lnSpc>
                        <a:spcBef>
                          <a:spcPts val="600"/>
                        </a:spcBef>
                        <a:spcAft>
                          <a:spcPts val="0"/>
                        </a:spcAft>
                        <a:buClr>
                          <a:srgbClr val="FFFFFF"/>
                        </a:buClr>
                        <a:buSzTx/>
                        <a:buFont typeface="WingDings"/>
                        <a:buChar char=""/>
                        <a:tabLst/>
                      </a:pPr>
                      <a:r>
                        <a:rPr kumimoji="0" lang="en-US" sz="1400" b="0" i="0" u="none" strike="noStrike" cap="none" normalizeH="0" baseline="0">
                          <a:ln>
                            <a:noFill/>
                          </a:ln>
                          <a:solidFill>
                            <a:srgbClr val="FFFFFF"/>
                          </a:solidFill>
                          <a:effectLst/>
                          <a:latin typeface="Calibri Light"/>
                          <a:cs typeface="Times New Roman" pitchFamily="18" charset="0"/>
                        </a:rPr>
                        <a:t>“Mar” </a:t>
                      </a:r>
                      <a:r>
                        <a:rPr kumimoji="0" lang="en-US" sz="1400" b="0" i="0" u="none" strike="noStrike" cap="none" normalizeH="0" baseline="0" dirty="0" err="1">
                          <a:ln>
                            <a:noFill/>
                          </a:ln>
                          <a:solidFill>
                            <a:srgbClr val="FFFFFF"/>
                          </a:solidFill>
                          <a:effectLst/>
                          <a:latin typeface="Calibri Light"/>
                          <a:cs typeface="Times New Roman" pitchFamily="18" charset="0"/>
                        </a:rPr>
                        <a:t>sa</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číta</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hore</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nohami</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err="1">
                          <a:ln>
                            <a:noFill/>
                          </a:ln>
                          <a:solidFill>
                            <a:srgbClr val="FFFFFF"/>
                          </a:solidFill>
                          <a:effectLst/>
                          <a:latin typeface="Calibri Light"/>
                          <a:cs typeface="Times New Roman" pitchFamily="18" charset="0"/>
                        </a:rPr>
                        <a:t>ako</a:t>
                      </a:r>
                      <a:r>
                        <a:rPr kumimoji="0" lang="en-US" sz="1400" b="0" i="0" u="none" strike="noStrike" cap="none" normalizeH="0" baseline="0">
                          <a:ln>
                            <a:noFill/>
                          </a:ln>
                          <a:solidFill>
                            <a:srgbClr val="FFFFFF"/>
                          </a:solidFill>
                          <a:effectLst/>
                          <a:latin typeface="Calibri Light"/>
                          <a:cs typeface="Times New Roman" pitchFamily="18" charset="0"/>
                        </a:rPr>
                        <a:t> “jew” </a:t>
                      </a:r>
                      <a:r>
                        <a:rPr kumimoji="0" lang="en-US" sz="1400" b="0" i="0" u="none" strike="noStrike" cap="none" normalizeH="0" baseline="0" dirty="0">
                          <a:ln>
                            <a:noFill/>
                          </a:ln>
                          <a:solidFill>
                            <a:srgbClr val="FFFFFF"/>
                          </a:solidFill>
                          <a:effectLst/>
                          <a:latin typeface="Calibri Light"/>
                          <a:cs typeface="Times New Roman" pitchFamily="18" charset="0"/>
                        </a:rPr>
                        <a:t>(</a:t>
                      </a:r>
                      <a:r>
                        <a:rPr kumimoji="0" lang="en-US" sz="1400" b="0" i="0" u="none" strike="noStrike" cap="none" normalizeH="0" baseline="0" err="1">
                          <a:ln>
                            <a:noFill/>
                          </a:ln>
                          <a:solidFill>
                            <a:srgbClr val="FFFFFF"/>
                          </a:solidFill>
                          <a:effectLst/>
                          <a:latin typeface="Calibri Light"/>
                          <a:cs typeface="Times New Roman" pitchFamily="18" charset="0"/>
                        </a:rPr>
                        <a:t>anglicky</a:t>
                      </a:r>
                      <a:r>
                        <a:rPr kumimoji="0" lang="en-US" sz="1400" b="0" i="0" u="none" strike="noStrike" cap="none" normalizeH="0" baseline="0">
                          <a:ln>
                            <a:noFill/>
                          </a:ln>
                          <a:solidFill>
                            <a:srgbClr val="FFFFFF"/>
                          </a:solidFill>
                          <a:effectLst/>
                          <a:latin typeface="Calibri Light"/>
                          <a:cs typeface="Times New Roman" pitchFamily="18" charset="0"/>
                        </a:rPr>
                        <a:t> b“žid”) – “lboro” </a:t>
                      </a:r>
                      <a:r>
                        <a:rPr kumimoji="0" lang="en-US" sz="1400" b="0" i="0" u="none" strike="noStrike" cap="none" normalizeH="0" baseline="0" dirty="0" err="1">
                          <a:ln>
                            <a:noFill/>
                          </a:ln>
                          <a:solidFill>
                            <a:srgbClr val="FFFFFF"/>
                          </a:solidFill>
                          <a:effectLst/>
                          <a:latin typeface="Calibri Light"/>
                          <a:cs typeface="Times New Roman" pitchFamily="18" charset="0"/>
                        </a:rPr>
                        <a:t>sa</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číta</a:t>
                      </a:r>
                      <a:r>
                        <a:rPr kumimoji="0" lang="en-US" sz="1400" b="0" i="0" u="none" strike="noStrike" cap="none" normalizeH="0" baseline="0" dirty="0">
                          <a:ln>
                            <a:noFill/>
                          </a:ln>
                          <a:solidFill>
                            <a:srgbClr val="FFFFFF"/>
                          </a:solidFill>
                          <a:effectLst/>
                          <a:latin typeface="Calibri Light"/>
                          <a:cs typeface="Times New Roman" pitchFamily="18" charset="0"/>
                        </a:rPr>
                        <a:t> v </a:t>
                      </a:r>
                      <a:r>
                        <a:rPr kumimoji="0" lang="en-US" sz="1400" b="0" i="0" u="none" strike="noStrike" cap="none" normalizeH="0" baseline="0" dirty="0" err="1">
                          <a:ln>
                            <a:noFill/>
                          </a:ln>
                          <a:solidFill>
                            <a:srgbClr val="FFFFFF"/>
                          </a:solidFill>
                          <a:effectLst/>
                          <a:latin typeface="Calibri Light"/>
                          <a:cs typeface="Times New Roman" pitchFamily="18" charset="0"/>
                        </a:rPr>
                        <a:t>angličtine</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odzadu</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err="1">
                          <a:ln>
                            <a:noFill/>
                          </a:ln>
                          <a:solidFill>
                            <a:srgbClr val="FFFFFF"/>
                          </a:solidFill>
                          <a:effectLst/>
                          <a:latin typeface="Calibri Light"/>
                          <a:cs typeface="Times New Roman" pitchFamily="18" charset="0"/>
                        </a:rPr>
                        <a:t>ako</a:t>
                      </a:r>
                      <a:r>
                        <a:rPr kumimoji="0" lang="en-US" sz="1400" b="0" i="0" u="none" strike="noStrike" cap="none" normalizeH="0" baseline="0">
                          <a:ln>
                            <a:noFill/>
                          </a:ln>
                          <a:solidFill>
                            <a:srgbClr val="FFFFFF"/>
                          </a:solidFill>
                          <a:effectLst/>
                          <a:latin typeface="Calibri Light"/>
                          <a:cs typeface="Times New Roman" pitchFamily="18" charset="0"/>
                        </a:rPr>
                        <a:t> b“horrible” (“odporný”) = “odporný žid” </a:t>
                      </a:r>
                      <a:r>
                        <a:rPr kumimoji="0" lang="en-US" sz="1400" b="0" i="0" u="none" strike="noStrike" cap="none" normalizeH="0" baseline="0" dirty="0">
                          <a:ln>
                            <a:noFill/>
                          </a:ln>
                          <a:solidFill>
                            <a:srgbClr val="FFFFFF"/>
                          </a:solidFill>
                          <a:effectLst/>
                          <a:latin typeface="Calibri Light"/>
                          <a:cs typeface="Times New Roman" pitchFamily="18" charset="0"/>
                        </a:rPr>
                        <a:t>(</a:t>
                      </a:r>
                      <a:r>
                        <a:rPr kumimoji="0" lang="en-US" sz="1400" b="0" i="0" u="none" strike="noStrike" cap="none" normalizeH="0" baseline="0" dirty="0" err="1">
                          <a:ln>
                            <a:noFill/>
                          </a:ln>
                          <a:solidFill>
                            <a:srgbClr val="FFFFFF"/>
                          </a:solidFill>
                          <a:effectLst/>
                          <a:latin typeface="Calibri Light"/>
                          <a:cs typeface="Times New Roman" pitchFamily="18" charset="0"/>
                        </a:rPr>
                        <a:t>viď</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bvpravo</a:t>
                      </a:r>
                      <a:r>
                        <a:rPr kumimoji="0" lang="en-US" sz="1400" b="0" i="0" u="none" strike="noStrike" cap="none" normalizeH="0" baseline="0" dirty="0">
                          <a:ln>
                            <a:noFill/>
                          </a:ln>
                          <a:solidFill>
                            <a:srgbClr val="FFFFFF"/>
                          </a:solidFill>
                          <a:effectLst/>
                          <a:latin typeface="Calibri Light"/>
                          <a:cs typeface="Times New Roman" pitchFamily="18" charset="0"/>
                        </a:rPr>
                        <a:t>)</a:t>
                      </a:r>
                    </a:p>
                    <a:p>
                      <a:pPr marL="285750" marR="0" lvl="0" indent="-285750" algn="l" defTabSz="914400" rtl="0" eaLnBrk="1" fontAlgn="base" latinLnBrk="0" hangingPunct="1">
                        <a:lnSpc>
                          <a:spcPct val="100000"/>
                        </a:lnSpc>
                        <a:spcBef>
                          <a:spcPts val="600"/>
                        </a:spcBef>
                        <a:spcAft>
                          <a:spcPts val="0"/>
                        </a:spcAft>
                        <a:buClr>
                          <a:srgbClr val="FFFFFF"/>
                        </a:buClr>
                        <a:buSzTx/>
                        <a:buFont typeface="WingDings"/>
                        <a:buChar char=""/>
                        <a:tabLst/>
                      </a:pPr>
                      <a:r>
                        <a:rPr kumimoji="0" lang="en-US" sz="1400" b="0" i="0" u="none" strike="noStrike" cap="none" normalizeH="0" baseline="0">
                          <a:ln>
                            <a:noFill/>
                          </a:ln>
                          <a:solidFill>
                            <a:srgbClr val="FFFFFF"/>
                          </a:solidFill>
                          <a:effectLst/>
                          <a:latin typeface="Calibri Light"/>
                          <a:cs typeface="Times New Roman" pitchFamily="18" charset="0"/>
                        </a:rPr>
                        <a:t>Motto “veni</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vidi</a:t>
                      </a:r>
                      <a:r>
                        <a:rPr kumimoji="0" lang="en-US" sz="1400" b="0" i="0" u="none" strike="noStrike" cap="none" normalizeH="0" baseline="0">
                          <a:ln>
                            <a:noFill/>
                          </a:ln>
                          <a:solidFill>
                            <a:srgbClr val="FFFFFF"/>
                          </a:solidFill>
                          <a:effectLst/>
                          <a:latin typeface="Calibri Light"/>
                          <a:cs typeface="Times New Roman" pitchFamily="18" charset="0"/>
                        </a:rPr>
                        <a:t>, vici” </a:t>
                      </a:r>
                      <a:r>
                        <a:rPr kumimoji="0" lang="en-US" sz="1400" b="0" i="0" u="none" strike="noStrike" cap="none" normalizeH="0" baseline="0" dirty="0">
                          <a:ln>
                            <a:noFill/>
                          </a:ln>
                          <a:solidFill>
                            <a:srgbClr val="FFFFFF"/>
                          </a:solidFill>
                          <a:effectLst/>
                          <a:latin typeface="Calibri Light"/>
                          <a:cs typeface="Times New Roman" pitchFamily="18" charset="0"/>
                        </a:rPr>
                        <a:t>(</a:t>
                      </a:r>
                      <a:r>
                        <a:rPr kumimoji="0" lang="en-US" sz="1400" b="0" i="0" u="none" strike="noStrike" cap="none" normalizeH="0" baseline="0" dirty="0" err="1">
                          <a:ln>
                            <a:noFill/>
                          </a:ln>
                          <a:solidFill>
                            <a:srgbClr val="FFFFFF"/>
                          </a:solidFill>
                          <a:effectLst/>
                          <a:latin typeface="Calibri Light"/>
                          <a:cs typeface="Times New Roman" pitchFamily="18" charset="0"/>
                        </a:rPr>
                        <a:t>prišiel</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som</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videl</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som</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bzvíťazil</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som</a:t>
                      </a:r>
                      <a:r>
                        <a:rPr kumimoji="0" lang="en-US" sz="1400" b="0" i="0" u="none" strike="noStrike" cap="none" normalizeH="0" baseline="0" dirty="0">
                          <a:ln>
                            <a:noFill/>
                          </a:ln>
                          <a:solidFill>
                            <a:srgbClr val="FFFFFF"/>
                          </a:solidFill>
                          <a:effectLst/>
                          <a:latin typeface="Calibri Light"/>
                          <a:cs typeface="Times New Roman" pitchFamily="18" charset="0"/>
                        </a:rPr>
                        <a:t>) je </a:t>
                      </a:r>
                      <a:r>
                        <a:rPr kumimoji="0" lang="en-US" sz="1400" b="0" i="0" u="none" strike="noStrike" cap="none" normalizeH="0" baseline="0" dirty="0" err="1">
                          <a:ln>
                            <a:noFill/>
                          </a:ln>
                          <a:solidFill>
                            <a:srgbClr val="FFFFFF"/>
                          </a:solidFill>
                          <a:effectLst/>
                          <a:latin typeface="Calibri Light"/>
                          <a:cs typeface="Times New Roman" pitchFamily="18" charset="0"/>
                        </a:rPr>
                        <a:t>považované</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za</a:t>
                      </a:r>
                      <a:r>
                        <a:rPr kumimoji="0" lang="en-US" sz="1400" b="0" i="0" u="none" strike="noStrike" cap="none" normalizeH="0" baseline="0" dirty="0">
                          <a:ln>
                            <a:noFill/>
                          </a:ln>
                          <a:solidFill>
                            <a:srgbClr val="FFFFFF"/>
                          </a:solidFill>
                          <a:effectLst/>
                          <a:latin typeface="Calibri Light"/>
                          <a:cs typeface="Times New Roman" pitchFamily="18" charset="0"/>
                        </a:rPr>
                        <a:t> slogan Ku Klux </a:t>
                      </a:r>
                      <a:r>
                        <a:rPr kumimoji="0" lang="en-US" sz="1400" b="0" i="0" u="none" strike="noStrike" cap="none" normalizeH="0" baseline="0" dirty="0" err="1">
                          <a:ln>
                            <a:noFill/>
                          </a:ln>
                          <a:solidFill>
                            <a:srgbClr val="FFFFFF"/>
                          </a:solidFill>
                          <a:effectLst/>
                          <a:latin typeface="Calibri Light"/>
                          <a:cs typeface="Times New Roman" pitchFamily="18" charset="0"/>
                        </a:rPr>
                        <a:t>bKlanu</a:t>
                      </a:r>
                      <a:r>
                        <a:rPr kumimoji="0" lang="en-US" sz="1400" b="0" i="0" u="none" strike="noStrike" cap="none" normalizeH="0" baseline="0" dirty="0">
                          <a:ln>
                            <a:noFill/>
                          </a:ln>
                          <a:solidFill>
                            <a:srgbClr val="FFFFFF"/>
                          </a:solidFill>
                          <a:effectLst/>
                          <a:latin typeface="Calibri Light"/>
                          <a:cs typeface="Times New Roman" pitchFamily="18" charset="0"/>
                        </a:rPr>
                        <a:t>.</a:t>
                      </a:r>
                    </a:p>
                    <a:p>
                      <a:pPr marL="0" marR="0" lvl="0" indent="0" algn="l" defTabSz="914400" rtl="0" eaLnBrk="1" fontAlgn="base" latinLnBrk="0" hangingPunct="1">
                        <a:lnSpc>
                          <a:spcPct val="105000"/>
                        </a:lnSpc>
                        <a:spcBef>
                          <a:spcPts val="1999"/>
                        </a:spcBef>
                        <a:spcAft>
                          <a:spcPts val="0"/>
                        </a:spcAft>
                        <a:buClr>
                          <a:srgbClr val="336699"/>
                        </a:buClr>
                        <a:buSzTx/>
                        <a:buFontTx/>
                        <a:buNone/>
                        <a:tabLst/>
                      </a:pPr>
                      <a:r>
                        <a:rPr kumimoji="0" lang="en-US" sz="1400" b="1" i="0" u="none" strike="noStrike" cap="none" normalizeH="0" baseline="0" dirty="0" err="1">
                          <a:ln>
                            <a:noFill/>
                          </a:ln>
                          <a:solidFill>
                            <a:srgbClr val="333333"/>
                          </a:solidFill>
                          <a:effectLst/>
                          <a:latin typeface="Calibri Light"/>
                          <a:cs typeface="Times New Roman" pitchFamily="18" charset="0"/>
                        </a:rPr>
                        <a:t>proti</a:t>
                      </a:r>
                      <a:r>
                        <a:rPr kumimoji="0" lang="en-US" sz="1400" b="1"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a:ln>
                            <a:noFill/>
                          </a:ln>
                          <a:solidFill>
                            <a:srgbClr val="004992"/>
                          </a:solidFill>
                          <a:effectLst/>
                          <a:latin typeface="Calibri Light"/>
                          <a:cs typeface="Times New Roman" pitchFamily="18" charset="0"/>
                        </a:rPr>
                        <a:t>???</a:t>
                      </a:r>
                    </a:p>
                    <a:p>
                      <a:pPr marL="285750" marR="0" lvl="0" indent="-285750" algn="l" defTabSz="914400" rtl="0" eaLnBrk="1" fontAlgn="base" latinLnBrk="0" hangingPunct="1">
                        <a:lnSpc>
                          <a:spcPct val="100000"/>
                        </a:lnSpc>
                        <a:spcBef>
                          <a:spcPts val="600"/>
                        </a:spcBef>
                        <a:spcAft>
                          <a:spcPts val="0"/>
                        </a:spcAft>
                        <a:buClr>
                          <a:srgbClr val="FFFFFF"/>
                        </a:buClr>
                        <a:buSzTx/>
                        <a:buFont typeface="WingDings"/>
                        <a:buChar char=""/>
                        <a:tabLst/>
                      </a:pPr>
                      <a:r>
                        <a:rPr kumimoji="0" lang="en-US" sz="1400" b="0" i="0" u="none" strike="noStrike" cap="none" normalizeH="0" baseline="0" dirty="0">
                          <a:ln>
                            <a:noFill/>
                          </a:ln>
                          <a:solidFill>
                            <a:srgbClr val="FFFFFF"/>
                          </a:solidFill>
                          <a:effectLst/>
                          <a:latin typeface="Calibri Light"/>
                          <a:cs typeface="Times New Roman" pitchFamily="18" charset="0"/>
                        </a:rPr>
                        <a:t>Marlboro bolo </a:t>
                      </a:r>
                      <a:r>
                        <a:rPr kumimoji="0" lang="en-US" sz="1400" b="0" i="0" u="none" strike="noStrike" cap="none" normalizeH="0" baseline="0" dirty="0" err="1">
                          <a:ln>
                            <a:noFill/>
                          </a:ln>
                          <a:solidFill>
                            <a:srgbClr val="FFFFFF"/>
                          </a:solidFill>
                          <a:effectLst/>
                          <a:latin typeface="Calibri Light"/>
                          <a:cs typeface="Times New Roman" pitchFamily="18" charset="0"/>
                        </a:rPr>
                        <a:t>založené</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Philippom</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Morrisom</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bAngličanom</a:t>
                      </a:r>
                      <a:r>
                        <a:rPr kumimoji="0" lang="en-US" sz="1400" b="0" i="0" u="none" strike="noStrike" cap="none" normalizeH="0" baseline="0" dirty="0">
                          <a:ln>
                            <a:noFill/>
                          </a:ln>
                          <a:solidFill>
                            <a:srgbClr val="FFFFFF"/>
                          </a:solidFill>
                          <a:effectLst/>
                          <a:latin typeface="Calibri Light"/>
                          <a:cs typeface="Times New Roman" pitchFamily="18" charset="0"/>
                        </a:rPr>
                        <a:t>; bez </a:t>
                      </a:r>
                      <a:r>
                        <a:rPr kumimoji="0" lang="en-US" sz="1400" b="0" i="0" u="none" strike="noStrike" cap="none" normalizeH="0" baseline="0" dirty="0" err="1">
                          <a:ln>
                            <a:noFill/>
                          </a:ln>
                          <a:solidFill>
                            <a:srgbClr val="FFFFFF"/>
                          </a:solidFill>
                          <a:effectLst/>
                          <a:latin typeface="Calibri Light"/>
                          <a:cs typeface="Times New Roman" pitchFamily="18" charset="0"/>
                        </a:rPr>
                        <a:t>vzťahov</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ku</a:t>
                      </a:r>
                      <a:r>
                        <a:rPr kumimoji="0" lang="en-US" sz="1400" b="0" i="0" u="none" strike="noStrike" cap="none" normalizeH="0" baseline="0" dirty="0">
                          <a:ln>
                            <a:noFill/>
                          </a:ln>
                          <a:solidFill>
                            <a:srgbClr val="FFFFFF"/>
                          </a:solidFill>
                          <a:effectLst/>
                          <a:latin typeface="Calibri Light"/>
                          <a:cs typeface="Times New Roman" pitchFamily="18" charset="0"/>
                        </a:rPr>
                        <a:t> Ku Klux </a:t>
                      </a:r>
                      <a:r>
                        <a:rPr kumimoji="0" lang="en-US" sz="1400" b="0" i="0" u="none" strike="noStrike" cap="none" normalizeH="0" baseline="0" dirty="0" err="1">
                          <a:ln>
                            <a:noFill/>
                          </a:ln>
                          <a:solidFill>
                            <a:srgbClr val="FFFFFF"/>
                          </a:solidFill>
                          <a:effectLst/>
                          <a:latin typeface="Calibri Light"/>
                          <a:cs typeface="Times New Roman" pitchFamily="18" charset="0"/>
                        </a:rPr>
                        <a:t>Klanu</a:t>
                      </a:r>
                      <a:endParaRPr kumimoji="0" lang="en-US" sz="1400" b="0" i="0" u="none" strike="noStrike" cap="none" normalizeH="0" baseline="0" dirty="0">
                        <a:ln>
                          <a:noFill/>
                        </a:ln>
                        <a:solidFill>
                          <a:srgbClr val="FFFFFF"/>
                        </a:solidFill>
                        <a:effectLst/>
                        <a:latin typeface="Calibri Light"/>
                        <a:cs typeface="Times New Roman" pitchFamily="18" charset="0"/>
                      </a:endParaRPr>
                    </a:p>
                    <a:p>
                      <a:pPr marL="285750" marR="0" lvl="0" indent="-285750" algn="l" defTabSz="914400" rtl="0" eaLnBrk="1" fontAlgn="base" latinLnBrk="0" hangingPunct="1">
                        <a:lnSpc>
                          <a:spcPct val="100000"/>
                        </a:lnSpc>
                        <a:spcBef>
                          <a:spcPts val="600"/>
                        </a:spcBef>
                        <a:spcAft>
                          <a:spcPts val="0"/>
                        </a:spcAft>
                        <a:buClr>
                          <a:srgbClr val="FFFFFF"/>
                        </a:buClr>
                        <a:buSzTx/>
                        <a:buFont typeface="WingDings"/>
                        <a:buChar char=""/>
                        <a:tabLst/>
                      </a:pPr>
                      <a:r>
                        <a:rPr kumimoji="0" lang="en-US" sz="1400" b="0" i="0" u="none" strike="noStrike" cap="none" normalizeH="0" baseline="0" dirty="0">
                          <a:ln>
                            <a:noFill/>
                          </a:ln>
                          <a:solidFill>
                            <a:srgbClr val="FFFFFF"/>
                          </a:solidFill>
                          <a:effectLst/>
                          <a:latin typeface="Calibri Light"/>
                          <a:cs typeface="Times New Roman" pitchFamily="18" charset="0"/>
                        </a:rPr>
                        <a:t>Marlboro bolo </a:t>
                      </a:r>
                      <a:r>
                        <a:rPr kumimoji="0" lang="en-US" sz="1400" b="0" i="0" u="none" strike="noStrike" cap="none" normalizeH="0" baseline="0" dirty="0" err="1">
                          <a:ln>
                            <a:noFill/>
                          </a:ln>
                          <a:solidFill>
                            <a:srgbClr val="FFFFFF"/>
                          </a:solidFill>
                          <a:effectLst/>
                          <a:latin typeface="Calibri Light"/>
                          <a:cs typeface="Times New Roman" pitchFamily="18" charset="0"/>
                        </a:rPr>
                        <a:t>pomenované</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po</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ulici</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kde</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stála</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btováreň</a:t>
                      </a:r>
                      <a:r>
                        <a:rPr kumimoji="0" lang="en-US" sz="1400" b="0" i="0" u="none" strike="noStrike" cap="none" normalizeH="0" baseline="0" dirty="0">
                          <a:ln>
                            <a:noFill/>
                          </a:ln>
                          <a:solidFill>
                            <a:srgbClr val="FFFFFF"/>
                          </a:solidFill>
                          <a:effectLst/>
                          <a:latin typeface="Calibri Light"/>
                          <a:cs typeface="Times New Roman" pitchFamily="18" charset="0"/>
                        </a:rPr>
                        <a:t> v </a:t>
                      </a:r>
                      <a:r>
                        <a:rPr kumimoji="0" lang="en-US" sz="1400" b="0" i="0" u="none" strike="noStrike" cap="none" normalizeH="0" baseline="0" dirty="0" err="1">
                          <a:ln>
                            <a:noFill/>
                          </a:ln>
                          <a:solidFill>
                            <a:srgbClr val="FFFFFF"/>
                          </a:solidFill>
                          <a:effectLst/>
                          <a:latin typeface="Calibri Light"/>
                          <a:cs typeface="Times New Roman" pitchFamily="18" charset="0"/>
                        </a:rPr>
                        <a:t>Londýne</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ulica</a:t>
                      </a:r>
                      <a:r>
                        <a:rPr kumimoji="0" lang="en-US" sz="1400" b="0" i="0" u="none" strike="noStrike" cap="none" normalizeH="0" baseline="0" dirty="0">
                          <a:ln>
                            <a:noFill/>
                          </a:ln>
                          <a:solidFill>
                            <a:srgbClr val="FFFFFF"/>
                          </a:solidFill>
                          <a:effectLst/>
                          <a:latin typeface="Calibri Light"/>
                          <a:cs typeface="Times New Roman" pitchFamily="18" charset="0"/>
                        </a:rPr>
                        <a:t> Marlborough</a:t>
                      </a:r>
                    </a:p>
                    <a:p>
                      <a:pPr marL="285750" marR="0" lvl="0" indent="-285750" algn="l" defTabSz="914400" rtl="0" eaLnBrk="1" fontAlgn="base" latinLnBrk="0" hangingPunct="1">
                        <a:lnSpc>
                          <a:spcPct val="100000"/>
                        </a:lnSpc>
                        <a:spcBef>
                          <a:spcPts val="600"/>
                        </a:spcBef>
                        <a:spcAft>
                          <a:spcPts val="0"/>
                        </a:spcAft>
                        <a:buClr>
                          <a:srgbClr val="FFFFFF"/>
                        </a:buClr>
                        <a:buSzTx/>
                        <a:buFont typeface="WingDings"/>
                        <a:buChar char=""/>
                        <a:tabLst/>
                      </a:pPr>
                      <a:r>
                        <a:rPr kumimoji="0" lang="en-US" sz="1400" b="0" i="0" u="none" strike="noStrike" cap="none" normalizeH="0" baseline="0" dirty="0">
                          <a:ln>
                            <a:noFill/>
                          </a:ln>
                          <a:solidFill>
                            <a:srgbClr val="FFFFFF"/>
                          </a:solidFill>
                          <a:effectLst/>
                          <a:latin typeface="Calibri Light"/>
                          <a:cs typeface="Times New Roman" pitchFamily="18" charset="0"/>
                        </a:rPr>
                        <a:t>Toto motto </a:t>
                      </a:r>
                      <a:r>
                        <a:rPr kumimoji="0" lang="en-US" sz="1400" b="0" i="0" u="none" strike="noStrike" cap="none" normalizeH="0" baseline="0" dirty="0" err="1">
                          <a:ln>
                            <a:noFill/>
                          </a:ln>
                          <a:solidFill>
                            <a:srgbClr val="FFFFFF"/>
                          </a:solidFill>
                          <a:effectLst/>
                          <a:latin typeface="Calibri Light"/>
                          <a:cs typeface="Times New Roman" pitchFamily="18" charset="0"/>
                        </a:rPr>
                        <a:t>nemá</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žiadne</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spojenie</a:t>
                      </a:r>
                      <a:r>
                        <a:rPr kumimoji="0" lang="en-US" sz="1400" b="0" i="0" u="none" strike="noStrike" cap="none" normalizeH="0" baseline="0" dirty="0">
                          <a:ln>
                            <a:noFill/>
                          </a:ln>
                          <a:solidFill>
                            <a:srgbClr val="FFFFFF"/>
                          </a:solidFill>
                          <a:effectLst/>
                          <a:latin typeface="Calibri Light"/>
                          <a:cs typeface="Times New Roman" pitchFamily="18" charset="0"/>
                        </a:rPr>
                        <a:t> s KKK</a:t>
                      </a:r>
                      <a:endParaRPr kumimoji="0" lang="de-DE" sz="1400" b="0" i="0" u="none" strike="noStrike" cap="none" normalizeH="0" baseline="0" dirty="0">
                        <a:ln>
                          <a:noFill/>
                        </a:ln>
                        <a:solidFill>
                          <a:srgbClr val="FFFFFF"/>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3" name="Picture 97" descr="One thousand Americans stop smoking - miss_blackbutterfly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9955" y="3358045"/>
            <a:ext cx="1691640" cy="2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23"/>
          <p:cNvSpPr txBox="1">
            <a:spLocks noChangeArrowheads="1"/>
          </p:cNvSpPr>
          <p:nvPr/>
        </p:nvSpPr>
        <p:spPr bwMode="auto">
          <a:xfrm>
            <a:off x="10490075" y="5877272"/>
            <a:ext cx="914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Calibri Light"/>
              </a:rPr>
              <a:t>= jew?</a:t>
            </a:r>
            <a:endParaRPr lang="en-US" altLang="de-DE" sz="1800" b="0" dirty="0">
              <a:latin typeface="Calibri Light"/>
            </a:endParaRPr>
          </a:p>
        </p:txBody>
      </p:sp>
      <p:sp>
        <p:nvSpPr>
          <p:cNvPr id="15" name="Caption_22"/>
          <p:cNvSpPr txBox="1">
            <a:spLocks noChangeArrowheads="1"/>
          </p:cNvSpPr>
          <p:nvPr/>
        </p:nvSpPr>
        <p:spPr bwMode="auto">
          <a:xfrm>
            <a:off x="9235067" y="5877272"/>
            <a:ext cx="8229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Calibri Light"/>
              </a:rPr>
              <a:t>Mar =</a:t>
            </a:r>
            <a:endParaRPr lang="en-US" altLang="de-DE" sz="1800" b="0" dirty="0">
              <a:latin typeface="Calibri Light"/>
            </a:endParaRPr>
          </a:p>
        </p:txBody>
      </p:sp>
      <p:sp>
        <p:nvSpPr>
          <p:cNvPr id="16" name="Caption_21"/>
          <p:cNvSpPr txBox="1">
            <a:spLocks noChangeArrowheads="1"/>
          </p:cNvSpPr>
          <p:nvPr/>
        </p:nvSpPr>
        <p:spPr bwMode="auto">
          <a:xfrm>
            <a:off x="8750196" y="6228020"/>
            <a:ext cx="30175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Calibri Light"/>
              </a:rPr>
              <a:t>lboro = orobl = horrible</a:t>
            </a:r>
            <a:endParaRPr lang="en-US" altLang="de-DE" sz="1800" b="0" dirty="0">
              <a:latin typeface="Calibri Light"/>
            </a:endParaRPr>
          </a:p>
        </p:txBody>
      </p:sp>
      <p:sp>
        <p:nvSpPr>
          <p:cNvPr id="17" name="Caption_20"/>
          <p:cNvSpPr txBox="1">
            <a:spLocks noChangeArrowheads="1"/>
          </p:cNvSpPr>
          <p:nvPr/>
        </p:nvSpPr>
        <p:spPr bwMode="auto">
          <a:xfrm rot="10788152">
            <a:off x="9897439" y="5918207"/>
            <a:ext cx="6400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Calibri Light"/>
              </a:rPr>
              <a:t>Mar</a:t>
            </a:r>
            <a:endParaRPr lang="en-US" altLang="de-DE" sz="1800" b="0" dirty="0">
              <a:latin typeface="Calibri Light"/>
            </a:endParaRPr>
          </a:p>
        </p:txBody>
      </p:sp>
      <p:sp>
        <p:nvSpPr>
          <p:cNvPr id="18"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en-US" altLang="de-DE" sz="2000" b="0" dirty="0" err="1">
                <a:solidFill>
                  <a:srgbClr val="333333"/>
                </a:solidFill>
                <a:latin typeface="Calibri Light"/>
              </a:rPr>
              <a:t>Vlastní</a:t>
            </a:r>
            <a:r>
              <a:rPr lang="en-US" altLang="de-DE" sz="2000" b="0" dirty="0">
                <a:solidFill>
                  <a:srgbClr val="333333"/>
                </a:solidFill>
                <a:latin typeface="Calibri Light"/>
              </a:rPr>
              <a:t> Marlboro Ku Klux Klan?</a:t>
            </a:r>
            <a:endParaRPr lang="de-DE" altLang="de-DE" sz="2000" dirty="0">
              <a:solidFill>
                <a:srgbClr val="333333"/>
              </a:solidFill>
              <a:latin typeface="Calibri Light"/>
            </a:endParaRPr>
          </a:p>
        </p:txBody>
      </p:sp>
      <p:sp>
        <p:nvSpPr>
          <p:cNvPr id="6" name="Footer Placeholder 5"/>
          <p:cNvSpPr>
            <a:spLocks noGrp="1"/>
          </p:cNvSpPr>
          <p:nvPr>
            <p:ph type="ftr" sz="quarter" idx="11"/>
          </p:nvPr>
        </p:nvSpPr>
        <p:spPr/>
        <p:txBody>
          <a:bodyPr/>
          <a:lstStyle/>
          <a:p>
            <a:pPr>
              <a:defRPr/>
            </a:pPr>
            <a:r>
              <a:rPr lang="de-DE"/>
              <a:t>Metakognitívny tréning 7 – Unáhlené závery II</a:t>
            </a:r>
          </a:p>
        </p:txBody>
      </p:sp>
      <p:sp>
        <p:nvSpPr>
          <p:cNvPr id="7" name="Slide Number Placeholder 6"/>
          <p:cNvSpPr>
            <a:spLocks noGrp="1"/>
          </p:cNvSpPr>
          <p:nvPr>
            <p:ph type="sldNum" sz="quarter" idx="12"/>
          </p:nvPr>
        </p:nvSpPr>
        <p:spPr/>
        <p:txBody>
          <a:bodyPr/>
          <a:lstStyle/>
          <a:p>
            <a:fld id="{291D1EA5-8F41-46C3-8633-62189D3224ED}" type="slidenum">
              <a:rPr lang="de-DE" altLang="de-DE" smtClean="0"/>
              <a:pPr/>
              <a:t>10</a:t>
            </a:fld>
            <a:endParaRPr lang="de-DE" altLang="de-DE"/>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err="1">
                <a:solidFill>
                  <a:srgbClr val="004992"/>
                </a:solidFill>
                <a:latin typeface="+mn-lt"/>
                <a:ea typeface="+mn-ea"/>
                <a:cs typeface="+mn-cs"/>
              </a:rPr>
              <a:t>Unáhlené</a:t>
            </a:r>
            <a:r>
              <a:rPr lang="en-US" sz="3600" dirty="0">
                <a:solidFill>
                  <a:srgbClr val="004992"/>
                </a:solidFill>
                <a:latin typeface="+mn-lt"/>
                <a:ea typeface="+mn-ea"/>
                <a:cs typeface="+mn-cs"/>
              </a:rPr>
              <a:t> </a:t>
            </a:r>
            <a:r>
              <a:rPr lang="en-US" sz="3600" err="1">
                <a:solidFill>
                  <a:srgbClr val="004992"/>
                </a:solidFill>
                <a:latin typeface="+mn-lt"/>
                <a:ea typeface="+mn-ea"/>
                <a:cs typeface="+mn-cs"/>
              </a:rPr>
              <a:t>závery</a:t>
            </a:r>
            <a:r>
              <a:rPr lang="en-US" sz="3600">
                <a:solidFill>
                  <a:srgbClr val="004992"/>
                </a:solidFill>
                <a:latin typeface="+mn-lt"/>
                <a:ea typeface="+mn-ea"/>
                <a:cs typeface="+mn-cs"/>
              </a:rPr>
              <a:t> “v praxi”</a:t>
            </a:r>
            <a:br>
              <a:rPr lang="en-US" sz="3600" dirty="0">
                <a:solidFill>
                  <a:srgbClr val="004992"/>
                </a:solidFill>
                <a:latin typeface="+mn-lt"/>
                <a:ea typeface="+mn-ea"/>
                <a:cs typeface="+mn-cs"/>
              </a:rPr>
            </a:br>
            <a:r>
              <a:rPr lang="en-US" dirty="0">
                <a:solidFill>
                  <a:srgbClr val="004992"/>
                </a:solidFill>
                <a:latin typeface="+mn-lt"/>
                <a:ea typeface="+mn-ea"/>
                <a:cs typeface="+mn-cs"/>
              </a:rPr>
              <a:t>- </a:t>
            </a:r>
            <a:r>
              <a:rPr lang="en-US" dirty="0" err="1">
                <a:solidFill>
                  <a:srgbClr val="004992"/>
                </a:solidFill>
                <a:latin typeface="+mn-lt"/>
                <a:ea typeface="+mn-ea"/>
                <a:cs typeface="+mn-cs"/>
              </a:rPr>
              <a:t>legendy</a:t>
            </a:r>
            <a:r>
              <a:rPr lang="en-US" dirty="0">
                <a:solidFill>
                  <a:srgbClr val="004992"/>
                </a:solidFill>
                <a:latin typeface="+mn-lt"/>
                <a:ea typeface="+mn-ea"/>
                <a:cs typeface="+mn-cs"/>
              </a:rPr>
              <a:t> -</a:t>
            </a:r>
          </a:p>
        </p:txBody>
      </p:sp>
      <p:graphicFrame>
        <p:nvGraphicFramePr>
          <p:cNvPr id="12" name="Group 26"/>
          <p:cNvGraphicFramePr>
            <a:graphicFrameLocks noGrp="1"/>
          </p:cNvGraphicFramePr>
          <p:nvPr>
            <p:extLst>
              <p:ext uri="{D42A27DB-BD31-4B8C-83A1-F6EECF244321}">
                <p14:modId xmlns:p14="http://schemas.microsoft.com/office/powerpoint/2010/main" val="609085637"/>
              </p:ext>
            </p:extLst>
          </p:nvPr>
        </p:nvGraphicFramePr>
        <p:xfrm>
          <a:off x="408955" y="2697480"/>
          <a:ext cx="11376000" cy="3931920"/>
        </p:xfrm>
        <a:graphic>
          <a:graphicData uri="http://schemas.openxmlformats.org/drawingml/2006/table">
            <a:tbl>
              <a:tblPr>
                <a:tableStyleId>{21E4AEA4-8DFA-4A89-87EB-49C32662AFE0}</a:tableStyleId>
              </a:tblPr>
              <a:tblGrid>
                <a:gridCol w="2354331">
                  <a:extLst>
                    <a:ext uri="{9D8B030D-6E8A-4147-A177-3AD203B41FA5}">
                      <a16:colId xmlns:a16="http://schemas.microsoft.com/office/drawing/2014/main" val="20000"/>
                    </a:ext>
                  </a:extLst>
                </a:gridCol>
                <a:gridCol w="5952422">
                  <a:extLst>
                    <a:ext uri="{9D8B030D-6E8A-4147-A177-3AD203B41FA5}">
                      <a16:colId xmlns:a16="http://schemas.microsoft.com/office/drawing/2014/main" val="20001"/>
                    </a:ext>
                  </a:extLst>
                </a:gridCol>
                <a:gridCol w="306924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cs typeface="Times New Roman" pitchFamily="18" charset="0"/>
                        </a:rPr>
                        <a:t>legenda</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pre a proti</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“dôkazy”</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4747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dirty="0">
                          <a:ln>
                            <a:noFill/>
                          </a:ln>
                          <a:solidFill>
                            <a:srgbClr val="333333"/>
                          </a:solidFill>
                          <a:effectLst/>
                          <a:latin typeface="Calibri Light"/>
                          <a:cs typeface="Times New Roman" pitchFamily="18" charset="0"/>
                        </a:rPr>
                        <a:t>Od </a:t>
                      </a:r>
                      <a:r>
                        <a:rPr kumimoji="0" lang="en-US" sz="1800" b="0" i="0" u="none" strike="noStrike" cap="none" normalizeH="0" baseline="0" dirty="0" err="1">
                          <a:ln>
                            <a:noFill/>
                          </a:ln>
                          <a:solidFill>
                            <a:srgbClr val="333333"/>
                          </a:solidFill>
                          <a:effectLst/>
                          <a:latin typeface="Calibri Light"/>
                          <a:cs typeface="Times New Roman" pitchFamily="18" charset="0"/>
                        </a:rPr>
                        <a:t>polovice</a:t>
                      </a:r>
                      <a:r>
                        <a:rPr kumimoji="0" lang="en-US" sz="1800" b="0" i="0" u="none" strike="noStrike" cap="none" normalizeH="0" baseline="0" dirty="0">
                          <a:ln>
                            <a:noFill/>
                          </a:ln>
                          <a:solidFill>
                            <a:srgbClr val="333333"/>
                          </a:solidFill>
                          <a:effectLst/>
                          <a:latin typeface="Calibri Light"/>
                          <a:cs typeface="Times New Roman" pitchFamily="18" charset="0"/>
                        </a:rPr>
                        <a:t> 80. </a:t>
                      </a:r>
                      <a:r>
                        <a:rPr kumimoji="0" lang="en-US" sz="1800" b="0" i="0" u="none" strike="noStrike" cap="none" normalizeH="0" baseline="0" dirty="0" err="1">
                          <a:ln>
                            <a:noFill/>
                          </a:ln>
                          <a:solidFill>
                            <a:srgbClr val="333333"/>
                          </a:solidFill>
                          <a:effectLst/>
                          <a:latin typeface="Calibri Light"/>
                          <a:cs typeface="Times New Roman" pitchFamily="18" charset="0"/>
                        </a:rPr>
                        <a:t>rokov</a:t>
                      </a:r>
                      <a:r>
                        <a:rPr kumimoji="0" lang="en-US" sz="1800" b="0" i="0" u="none" strike="noStrike" cap="none" normalizeH="0" baseline="0" dirty="0">
                          <a:ln>
                            <a:noFill/>
                          </a:ln>
                          <a:solidFill>
                            <a:srgbClr val="333333"/>
                          </a:solidFill>
                          <a:effectLst/>
                          <a:latin typeface="Calibri Light"/>
                          <a:cs typeface="Times New Roman" pitchFamily="18" charset="0"/>
                        </a:rPr>
                        <a:t> </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dirty="0">
                          <a:ln>
                            <a:noFill/>
                          </a:ln>
                          <a:solidFill>
                            <a:srgbClr val="333333"/>
                          </a:solidFill>
                          <a:effectLst/>
                          <a:latin typeface="Calibri Light"/>
                          <a:cs typeface="Times New Roman" pitchFamily="18" charset="0"/>
                        </a:rPr>
                        <a:t>19. </a:t>
                      </a:r>
                      <a:r>
                        <a:rPr kumimoji="0" lang="en-US" sz="1800" b="0" i="0" u="none" strike="noStrike" cap="none" normalizeH="0" baseline="0" dirty="0" err="1">
                          <a:ln>
                            <a:noFill/>
                          </a:ln>
                          <a:solidFill>
                            <a:srgbClr val="333333"/>
                          </a:solidFill>
                          <a:effectLst/>
                          <a:latin typeface="Calibri Light"/>
                          <a:cs typeface="Times New Roman" pitchFamily="18" charset="0"/>
                        </a:rPr>
                        <a:t>storočia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existovali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povesti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podľa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ktorých</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značenie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obaloch</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cigariet</a:t>
                      </a:r>
                      <a:r>
                        <a:rPr kumimoji="0" lang="en-US" sz="1800" b="0" i="0" u="none" strike="noStrike" cap="none" normalizeH="0" baseline="0" dirty="0">
                          <a:ln>
                            <a:noFill/>
                          </a:ln>
                          <a:solidFill>
                            <a:srgbClr val="333333"/>
                          </a:solidFill>
                          <a:effectLst/>
                          <a:latin typeface="Calibri Light"/>
                          <a:cs typeface="Times New Roman" pitchFamily="18" charset="0"/>
                        </a:rPr>
                        <a:t> Marlboro </a:t>
                      </a:r>
                      <a:r>
                        <a:rPr kumimoji="0" lang="en-US" sz="1800" b="0" i="0" u="none" strike="noStrike" cap="none" normalizeH="0" baseline="0" dirty="0" err="1">
                          <a:ln>
                            <a:noFill/>
                          </a:ln>
                          <a:solidFill>
                            <a:srgbClr val="333333"/>
                          </a:solidFill>
                          <a:effectLst/>
                          <a:latin typeface="Calibri Light"/>
                          <a:cs typeface="Times New Roman" pitchFamily="18" charset="0"/>
                        </a:rPr>
                        <a:t>naznačovalo</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ako</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vlastníka</a:t>
                      </a:r>
                      <a:r>
                        <a:rPr kumimoji="0" lang="en-US" sz="1800" b="0" i="0" u="none" strike="noStrike" cap="none" normalizeH="0" baseline="0" dirty="0">
                          <a:ln>
                            <a:noFill/>
                          </a:ln>
                          <a:solidFill>
                            <a:srgbClr val="333333"/>
                          </a:solidFill>
                          <a:effectLst/>
                          <a:latin typeface="Calibri Light"/>
                          <a:cs typeface="Times New Roman" pitchFamily="18" charset="0"/>
                        </a:rPr>
                        <a:t> Ku Klux Klan (KKK).</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600"/>
                        </a:spcBef>
                        <a:spcAft>
                          <a:spcPts val="0"/>
                        </a:spcAft>
                        <a:buClr>
                          <a:srgbClr val="336699"/>
                        </a:buClr>
                        <a:buSzTx/>
                        <a:buFontTx/>
                        <a:buNone/>
                        <a:tabLst/>
                      </a:pPr>
                      <a:r>
                        <a:rPr kumimoji="0" lang="en-US" sz="1400" b="1" i="0" u="none" strike="noStrike" cap="none" normalizeH="0" baseline="0" dirty="0">
                          <a:ln>
                            <a:noFill/>
                          </a:ln>
                          <a:solidFill>
                            <a:srgbClr val="333333"/>
                          </a:solidFill>
                          <a:effectLst/>
                          <a:latin typeface="Calibri Light"/>
                          <a:cs typeface="Times New Roman" pitchFamily="18" charset="0"/>
                        </a:rPr>
                        <a:t>pre:</a:t>
                      </a:r>
                    </a:p>
                    <a:p>
                      <a:pPr marL="285750" marR="0" lvl="0" indent="-285750" algn="l" defTabSz="914400" rtl="0" eaLnBrk="1" fontAlgn="base" latinLnBrk="0" hangingPunct="1">
                        <a:lnSpc>
                          <a:spcPct val="100000"/>
                        </a:lnSpc>
                        <a:spcBef>
                          <a:spcPts val="600"/>
                        </a:spcBef>
                        <a:spcAft>
                          <a:spcPts val="0"/>
                        </a:spcAft>
                        <a:buClr>
                          <a:srgbClr val="333333"/>
                        </a:buClr>
                        <a:buSzTx/>
                        <a:buFont typeface="WingDings"/>
                        <a:buChar char=""/>
                        <a:tabLst/>
                      </a:pPr>
                      <a:r>
                        <a:rPr kumimoji="0" lang="en-US" sz="1400" b="0" i="0" u="none" strike="noStrike" cap="none" normalizeH="0" baseline="0" dirty="0" err="1">
                          <a:ln>
                            <a:noFill/>
                          </a:ln>
                          <a:solidFill>
                            <a:srgbClr val="333333"/>
                          </a:solidFill>
                          <a:effectLst/>
                          <a:latin typeface="Calibri Light"/>
                          <a:cs typeface="Times New Roman" pitchFamily="18" charset="0"/>
                        </a:rPr>
                        <a:t>Červené</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časti</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na</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bielom</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podklade</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majú</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tvar</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bveľkého</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err="1">
                          <a:ln>
                            <a:noFill/>
                          </a:ln>
                          <a:solidFill>
                            <a:srgbClr val="333333"/>
                          </a:solidFill>
                          <a:effectLst/>
                          <a:latin typeface="Calibri Light"/>
                          <a:cs typeface="Times New Roman" pitchFamily="18" charset="0"/>
                        </a:rPr>
                        <a:t>písmena</a:t>
                      </a:r>
                      <a:r>
                        <a:rPr kumimoji="0" lang="en-US" sz="1400" b="0" i="0" u="none" strike="noStrike" cap="none" normalizeH="0" baseline="0">
                          <a:ln>
                            <a:noFill/>
                          </a:ln>
                          <a:solidFill>
                            <a:srgbClr val="333333"/>
                          </a:solidFill>
                          <a:effectLst/>
                          <a:latin typeface="Calibri Light"/>
                          <a:cs typeface="Times New Roman" pitchFamily="18" charset="0"/>
                        </a:rPr>
                        <a:t> “K”</a:t>
                      </a:r>
                      <a:endParaRPr kumimoji="0" lang="en-US" sz="1400" b="0" i="0" u="none" strike="noStrike" cap="none" normalizeH="0" baseline="0" dirty="0">
                        <a:ln>
                          <a:noFill/>
                        </a:ln>
                        <a:solidFill>
                          <a:srgbClr val="333333"/>
                        </a:solidFill>
                        <a:effectLst/>
                        <a:latin typeface="Calibri Light"/>
                        <a:cs typeface="Times New Roman" pitchFamily="18" charset="0"/>
                      </a:endParaRPr>
                    </a:p>
                    <a:p>
                      <a:pPr marL="285750" marR="0" lvl="0" indent="-285750" algn="l" defTabSz="914400" rtl="0" eaLnBrk="1" fontAlgn="base" latinLnBrk="0" hangingPunct="1">
                        <a:lnSpc>
                          <a:spcPct val="100000"/>
                        </a:lnSpc>
                        <a:spcBef>
                          <a:spcPts val="600"/>
                        </a:spcBef>
                        <a:spcAft>
                          <a:spcPts val="0"/>
                        </a:spcAft>
                        <a:buClr>
                          <a:srgbClr val="333333"/>
                        </a:buClr>
                        <a:buSzTx/>
                        <a:buFont typeface="WingDings"/>
                        <a:buChar char=""/>
                        <a:tabLst/>
                      </a:pPr>
                      <a:r>
                        <a:rPr kumimoji="0" lang="en-US" sz="1400" b="0" i="0" u="none" strike="noStrike" cap="none" normalizeH="0" baseline="0">
                          <a:ln>
                            <a:noFill/>
                          </a:ln>
                          <a:solidFill>
                            <a:srgbClr val="333333"/>
                          </a:solidFill>
                          <a:effectLst/>
                          <a:latin typeface="Calibri Light"/>
                          <a:cs typeface="Times New Roman" pitchFamily="18" charset="0"/>
                        </a:rPr>
                        <a:t>“Mar” </a:t>
                      </a:r>
                      <a:r>
                        <a:rPr kumimoji="0" lang="en-US" sz="1400" b="0" i="0" u="none" strike="noStrike" cap="none" normalizeH="0" baseline="0" dirty="0" err="1">
                          <a:ln>
                            <a:noFill/>
                          </a:ln>
                          <a:solidFill>
                            <a:srgbClr val="333333"/>
                          </a:solidFill>
                          <a:effectLst/>
                          <a:latin typeface="Calibri Light"/>
                          <a:cs typeface="Times New Roman" pitchFamily="18" charset="0"/>
                        </a:rPr>
                        <a:t>sa</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číta</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hore</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nohami</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err="1">
                          <a:ln>
                            <a:noFill/>
                          </a:ln>
                          <a:solidFill>
                            <a:srgbClr val="333333"/>
                          </a:solidFill>
                          <a:effectLst/>
                          <a:latin typeface="Calibri Light"/>
                          <a:cs typeface="Times New Roman" pitchFamily="18" charset="0"/>
                        </a:rPr>
                        <a:t>ako</a:t>
                      </a:r>
                      <a:r>
                        <a:rPr kumimoji="0" lang="en-US" sz="1400" b="0" i="0" u="none" strike="noStrike" cap="none" normalizeH="0" baseline="0">
                          <a:ln>
                            <a:noFill/>
                          </a:ln>
                          <a:solidFill>
                            <a:srgbClr val="333333"/>
                          </a:solidFill>
                          <a:effectLst/>
                          <a:latin typeface="Calibri Light"/>
                          <a:cs typeface="Times New Roman" pitchFamily="18" charset="0"/>
                        </a:rPr>
                        <a:t> “jew” </a:t>
                      </a:r>
                      <a:r>
                        <a:rPr kumimoji="0" lang="en-US" sz="1400" b="0" i="0" u="none" strike="noStrike" cap="none" normalizeH="0" baseline="0" dirty="0">
                          <a:ln>
                            <a:noFill/>
                          </a:ln>
                          <a:solidFill>
                            <a:srgbClr val="333333"/>
                          </a:solidFill>
                          <a:effectLst/>
                          <a:latin typeface="Calibri Light"/>
                          <a:cs typeface="Times New Roman" pitchFamily="18" charset="0"/>
                        </a:rPr>
                        <a:t>(</a:t>
                      </a:r>
                      <a:r>
                        <a:rPr kumimoji="0" lang="en-US" sz="1400" b="0" i="0" u="none" strike="noStrike" cap="none" normalizeH="0" baseline="0" err="1">
                          <a:ln>
                            <a:noFill/>
                          </a:ln>
                          <a:solidFill>
                            <a:srgbClr val="333333"/>
                          </a:solidFill>
                          <a:effectLst/>
                          <a:latin typeface="Calibri Light"/>
                          <a:cs typeface="Times New Roman" pitchFamily="18" charset="0"/>
                        </a:rPr>
                        <a:t>anglicky</a:t>
                      </a:r>
                      <a:r>
                        <a:rPr kumimoji="0" lang="en-US" sz="1400" b="0" i="0" u="none" strike="noStrike" cap="none" normalizeH="0" baseline="0">
                          <a:ln>
                            <a:noFill/>
                          </a:ln>
                          <a:solidFill>
                            <a:srgbClr val="333333"/>
                          </a:solidFill>
                          <a:effectLst/>
                          <a:latin typeface="Calibri Light"/>
                          <a:cs typeface="Times New Roman" pitchFamily="18" charset="0"/>
                        </a:rPr>
                        <a:t> b“žid”) – “lboro” </a:t>
                      </a:r>
                      <a:r>
                        <a:rPr kumimoji="0" lang="en-US" sz="1400" b="0" i="0" u="none" strike="noStrike" cap="none" normalizeH="0" baseline="0" dirty="0" err="1">
                          <a:ln>
                            <a:noFill/>
                          </a:ln>
                          <a:solidFill>
                            <a:srgbClr val="333333"/>
                          </a:solidFill>
                          <a:effectLst/>
                          <a:latin typeface="Calibri Light"/>
                          <a:cs typeface="Times New Roman" pitchFamily="18" charset="0"/>
                        </a:rPr>
                        <a:t>sa</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číta</a:t>
                      </a:r>
                      <a:r>
                        <a:rPr kumimoji="0" lang="en-US" sz="1400" b="0" i="0" u="none" strike="noStrike" cap="none" normalizeH="0" baseline="0" dirty="0">
                          <a:ln>
                            <a:noFill/>
                          </a:ln>
                          <a:solidFill>
                            <a:srgbClr val="333333"/>
                          </a:solidFill>
                          <a:effectLst/>
                          <a:latin typeface="Calibri Light"/>
                          <a:cs typeface="Times New Roman" pitchFamily="18" charset="0"/>
                        </a:rPr>
                        <a:t> v </a:t>
                      </a:r>
                      <a:r>
                        <a:rPr kumimoji="0" lang="en-US" sz="1400" b="0" i="0" u="none" strike="noStrike" cap="none" normalizeH="0" baseline="0" dirty="0" err="1">
                          <a:ln>
                            <a:noFill/>
                          </a:ln>
                          <a:solidFill>
                            <a:srgbClr val="333333"/>
                          </a:solidFill>
                          <a:effectLst/>
                          <a:latin typeface="Calibri Light"/>
                          <a:cs typeface="Times New Roman" pitchFamily="18" charset="0"/>
                        </a:rPr>
                        <a:t>angličtine</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odzadu</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err="1">
                          <a:ln>
                            <a:noFill/>
                          </a:ln>
                          <a:solidFill>
                            <a:srgbClr val="333333"/>
                          </a:solidFill>
                          <a:effectLst/>
                          <a:latin typeface="Calibri Light"/>
                          <a:cs typeface="Times New Roman" pitchFamily="18" charset="0"/>
                        </a:rPr>
                        <a:t>ako</a:t>
                      </a:r>
                      <a:r>
                        <a:rPr kumimoji="0" lang="en-US" sz="1400" b="0" i="0" u="none" strike="noStrike" cap="none" normalizeH="0" baseline="0">
                          <a:ln>
                            <a:noFill/>
                          </a:ln>
                          <a:solidFill>
                            <a:srgbClr val="333333"/>
                          </a:solidFill>
                          <a:effectLst/>
                          <a:latin typeface="Calibri Light"/>
                          <a:cs typeface="Times New Roman" pitchFamily="18" charset="0"/>
                        </a:rPr>
                        <a:t> b“horrible” (“odporný”) = “odporný žid” </a:t>
                      </a:r>
                      <a:r>
                        <a:rPr kumimoji="0" lang="en-US" sz="1400" b="0" i="0" u="none" strike="noStrike" cap="none" normalizeH="0" baseline="0" dirty="0">
                          <a:ln>
                            <a:noFill/>
                          </a:ln>
                          <a:solidFill>
                            <a:srgbClr val="333333"/>
                          </a:solidFill>
                          <a:effectLst/>
                          <a:latin typeface="Calibri Light"/>
                          <a:cs typeface="Times New Roman" pitchFamily="18" charset="0"/>
                        </a:rPr>
                        <a:t>(</a:t>
                      </a:r>
                      <a:r>
                        <a:rPr kumimoji="0" lang="en-US" sz="1400" b="0" i="0" u="none" strike="noStrike" cap="none" normalizeH="0" baseline="0" dirty="0" err="1">
                          <a:ln>
                            <a:noFill/>
                          </a:ln>
                          <a:solidFill>
                            <a:srgbClr val="333333"/>
                          </a:solidFill>
                          <a:effectLst/>
                          <a:latin typeface="Calibri Light"/>
                          <a:cs typeface="Times New Roman" pitchFamily="18" charset="0"/>
                        </a:rPr>
                        <a:t>viď</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bvpravo</a:t>
                      </a:r>
                      <a:r>
                        <a:rPr kumimoji="0" lang="en-US" sz="1400" b="0" i="0" u="none" strike="noStrike" cap="none" normalizeH="0" baseline="0" dirty="0">
                          <a:ln>
                            <a:noFill/>
                          </a:ln>
                          <a:solidFill>
                            <a:srgbClr val="333333"/>
                          </a:solidFill>
                          <a:effectLst/>
                          <a:latin typeface="Calibri Light"/>
                          <a:cs typeface="Times New Roman" pitchFamily="18" charset="0"/>
                        </a:rPr>
                        <a:t>)</a:t>
                      </a:r>
                    </a:p>
                    <a:p>
                      <a:pPr marL="285750" marR="0" lvl="0" indent="-285750" algn="l" defTabSz="914400" rtl="0" eaLnBrk="1" fontAlgn="base" latinLnBrk="0" hangingPunct="1">
                        <a:lnSpc>
                          <a:spcPct val="100000"/>
                        </a:lnSpc>
                        <a:spcBef>
                          <a:spcPts val="600"/>
                        </a:spcBef>
                        <a:spcAft>
                          <a:spcPts val="0"/>
                        </a:spcAft>
                        <a:buClr>
                          <a:srgbClr val="333333"/>
                        </a:buClr>
                        <a:buSzTx/>
                        <a:buFont typeface="WingDings"/>
                        <a:buChar char=""/>
                        <a:tabLst/>
                      </a:pPr>
                      <a:r>
                        <a:rPr kumimoji="0" lang="en-US" sz="1400" b="0" i="0" u="none" strike="noStrike" cap="none" normalizeH="0" baseline="0">
                          <a:ln>
                            <a:noFill/>
                          </a:ln>
                          <a:solidFill>
                            <a:srgbClr val="333333"/>
                          </a:solidFill>
                          <a:effectLst/>
                          <a:latin typeface="Calibri Light"/>
                          <a:cs typeface="Times New Roman" pitchFamily="18" charset="0"/>
                        </a:rPr>
                        <a:t>Motto “veni</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vidi</a:t>
                      </a:r>
                      <a:r>
                        <a:rPr kumimoji="0" lang="en-US" sz="1400" b="0" i="0" u="none" strike="noStrike" cap="none" normalizeH="0" baseline="0">
                          <a:ln>
                            <a:noFill/>
                          </a:ln>
                          <a:solidFill>
                            <a:srgbClr val="333333"/>
                          </a:solidFill>
                          <a:effectLst/>
                          <a:latin typeface="Calibri Light"/>
                          <a:cs typeface="Times New Roman" pitchFamily="18" charset="0"/>
                        </a:rPr>
                        <a:t>, vici” </a:t>
                      </a:r>
                      <a:r>
                        <a:rPr kumimoji="0" lang="en-US" sz="1400" b="0" i="0" u="none" strike="noStrike" cap="none" normalizeH="0" baseline="0" dirty="0">
                          <a:ln>
                            <a:noFill/>
                          </a:ln>
                          <a:solidFill>
                            <a:srgbClr val="333333"/>
                          </a:solidFill>
                          <a:effectLst/>
                          <a:latin typeface="Calibri Light"/>
                          <a:cs typeface="Times New Roman" pitchFamily="18" charset="0"/>
                        </a:rPr>
                        <a:t>(</a:t>
                      </a:r>
                      <a:r>
                        <a:rPr kumimoji="0" lang="en-US" sz="1400" b="0" i="0" u="none" strike="noStrike" cap="none" normalizeH="0" baseline="0" dirty="0" err="1">
                          <a:ln>
                            <a:noFill/>
                          </a:ln>
                          <a:solidFill>
                            <a:srgbClr val="333333"/>
                          </a:solidFill>
                          <a:effectLst/>
                          <a:latin typeface="Calibri Light"/>
                          <a:cs typeface="Times New Roman" pitchFamily="18" charset="0"/>
                        </a:rPr>
                        <a:t>prišiel</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som</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videl</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som</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bzvíťazil</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som</a:t>
                      </a:r>
                      <a:r>
                        <a:rPr kumimoji="0" lang="en-US" sz="1400" b="0" i="0" u="none" strike="noStrike" cap="none" normalizeH="0" baseline="0" dirty="0">
                          <a:ln>
                            <a:noFill/>
                          </a:ln>
                          <a:solidFill>
                            <a:srgbClr val="333333"/>
                          </a:solidFill>
                          <a:effectLst/>
                          <a:latin typeface="Calibri Light"/>
                          <a:cs typeface="Times New Roman" pitchFamily="18" charset="0"/>
                        </a:rPr>
                        <a:t>) je </a:t>
                      </a:r>
                      <a:r>
                        <a:rPr kumimoji="0" lang="en-US" sz="1400" b="0" i="0" u="none" strike="noStrike" cap="none" normalizeH="0" baseline="0" dirty="0" err="1">
                          <a:ln>
                            <a:noFill/>
                          </a:ln>
                          <a:solidFill>
                            <a:srgbClr val="333333"/>
                          </a:solidFill>
                          <a:effectLst/>
                          <a:latin typeface="Calibri Light"/>
                          <a:cs typeface="Times New Roman" pitchFamily="18" charset="0"/>
                        </a:rPr>
                        <a:t>považované</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za</a:t>
                      </a:r>
                      <a:r>
                        <a:rPr kumimoji="0" lang="en-US" sz="1400" b="0" i="0" u="none" strike="noStrike" cap="none" normalizeH="0" baseline="0" dirty="0">
                          <a:ln>
                            <a:noFill/>
                          </a:ln>
                          <a:solidFill>
                            <a:srgbClr val="333333"/>
                          </a:solidFill>
                          <a:effectLst/>
                          <a:latin typeface="Calibri Light"/>
                          <a:cs typeface="Times New Roman" pitchFamily="18" charset="0"/>
                        </a:rPr>
                        <a:t> slogan Ku Klux </a:t>
                      </a:r>
                      <a:r>
                        <a:rPr kumimoji="0" lang="en-US" sz="1400" b="0" i="0" u="none" strike="noStrike" cap="none" normalizeH="0" baseline="0" dirty="0" err="1">
                          <a:ln>
                            <a:noFill/>
                          </a:ln>
                          <a:solidFill>
                            <a:srgbClr val="333333"/>
                          </a:solidFill>
                          <a:effectLst/>
                          <a:latin typeface="Calibri Light"/>
                          <a:cs typeface="Times New Roman" pitchFamily="18" charset="0"/>
                        </a:rPr>
                        <a:t>bKlanu</a:t>
                      </a:r>
                      <a:r>
                        <a:rPr kumimoji="0" lang="en-US" sz="1400" b="0" i="0" u="none" strike="noStrike" cap="none" normalizeH="0" baseline="0" dirty="0">
                          <a:ln>
                            <a:noFill/>
                          </a:ln>
                          <a:solidFill>
                            <a:srgbClr val="333333"/>
                          </a:solidFill>
                          <a:effectLst/>
                          <a:latin typeface="Calibri Light"/>
                          <a:cs typeface="Times New Roman" pitchFamily="18" charset="0"/>
                        </a:rPr>
                        <a:t>.</a:t>
                      </a:r>
                    </a:p>
                    <a:p>
                      <a:pPr marL="0" marR="0" lvl="0" indent="0" algn="l" defTabSz="914400" rtl="0" eaLnBrk="1" fontAlgn="base" latinLnBrk="0" hangingPunct="1">
                        <a:lnSpc>
                          <a:spcPct val="105000"/>
                        </a:lnSpc>
                        <a:spcBef>
                          <a:spcPts val="1999"/>
                        </a:spcBef>
                        <a:spcAft>
                          <a:spcPts val="0"/>
                        </a:spcAft>
                        <a:buClr>
                          <a:srgbClr val="336699"/>
                        </a:buClr>
                        <a:buSzTx/>
                        <a:buFontTx/>
                        <a:buNone/>
                        <a:tabLst/>
                      </a:pPr>
                      <a:r>
                        <a:rPr kumimoji="0" lang="en-US" sz="1400" b="1" i="0" u="none" strike="noStrike" cap="none" normalizeH="0" baseline="0" dirty="0" err="1">
                          <a:ln>
                            <a:noFill/>
                          </a:ln>
                          <a:solidFill>
                            <a:srgbClr val="333333"/>
                          </a:solidFill>
                          <a:effectLst/>
                          <a:latin typeface="Calibri Light"/>
                          <a:cs typeface="Times New Roman" pitchFamily="18" charset="0"/>
                        </a:rPr>
                        <a:t>proti</a:t>
                      </a:r>
                      <a:r>
                        <a:rPr kumimoji="0" lang="en-US" sz="1400" b="1"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a:ln>
                            <a:noFill/>
                          </a:ln>
                          <a:solidFill>
                            <a:srgbClr val="004992"/>
                          </a:solidFill>
                          <a:effectLst/>
                          <a:latin typeface="Calibri Light"/>
                          <a:cs typeface="Times New Roman" pitchFamily="18" charset="0"/>
                        </a:rPr>
                        <a:t>???</a:t>
                      </a:r>
                    </a:p>
                    <a:p>
                      <a:pPr marL="285750" marR="0" lvl="0" indent="-285750" algn="l" defTabSz="914400" rtl="0" eaLnBrk="1" fontAlgn="base" latinLnBrk="0" hangingPunct="1">
                        <a:lnSpc>
                          <a:spcPct val="100000"/>
                        </a:lnSpc>
                        <a:spcBef>
                          <a:spcPts val="600"/>
                        </a:spcBef>
                        <a:spcAft>
                          <a:spcPts val="0"/>
                        </a:spcAft>
                        <a:buClr>
                          <a:srgbClr val="FFFFFF"/>
                        </a:buClr>
                        <a:buSzTx/>
                        <a:buFont typeface="WingDings"/>
                        <a:buChar char=""/>
                        <a:tabLst/>
                      </a:pPr>
                      <a:r>
                        <a:rPr kumimoji="0" lang="en-US" sz="1400" b="0" i="0" u="none" strike="noStrike" cap="none" normalizeH="0" baseline="0" dirty="0">
                          <a:ln>
                            <a:noFill/>
                          </a:ln>
                          <a:solidFill>
                            <a:srgbClr val="FFFFFF"/>
                          </a:solidFill>
                          <a:effectLst/>
                          <a:latin typeface="Calibri Light"/>
                          <a:cs typeface="Times New Roman" pitchFamily="18" charset="0"/>
                        </a:rPr>
                        <a:t>Marlboro bolo </a:t>
                      </a:r>
                      <a:r>
                        <a:rPr kumimoji="0" lang="en-US" sz="1400" b="0" i="0" u="none" strike="noStrike" cap="none" normalizeH="0" baseline="0" dirty="0" err="1">
                          <a:ln>
                            <a:noFill/>
                          </a:ln>
                          <a:solidFill>
                            <a:srgbClr val="FFFFFF"/>
                          </a:solidFill>
                          <a:effectLst/>
                          <a:latin typeface="Calibri Light"/>
                          <a:cs typeface="Times New Roman" pitchFamily="18" charset="0"/>
                        </a:rPr>
                        <a:t>založené</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Philippom</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Morrisom</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bAngličanom</a:t>
                      </a:r>
                      <a:r>
                        <a:rPr kumimoji="0" lang="en-US" sz="1400" b="0" i="0" u="none" strike="noStrike" cap="none" normalizeH="0" baseline="0" dirty="0">
                          <a:ln>
                            <a:noFill/>
                          </a:ln>
                          <a:solidFill>
                            <a:srgbClr val="FFFFFF"/>
                          </a:solidFill>
                          <a:effectLst/>
                          <a:latin typeface="Calibri Light"/>
                          <a:cs typeface="Times New Roman" pitchFamily="18" charset="0"/>
                        </a:rPr>
                        <a:t>; bez </a:t>
                      </a:r>
                      <a:r>
                        <a:rPr kumimoji="0" lang="en-US" sz="1400" b="0" i="0" u="none" strike="noStrike" cap="none" normalizeH="0" baseline="0" dirty="0" err="1">
                          <a:ln>
                            <a:noFill/>
                          </a:ln>
                          <a:solidFill>
                            <a:srgbClr val="FFFFFF"/>
                          </a:solidFill>
                          <a:effectLst/>
                          <a:latin typeface="Calibri Light"/>
                          <a:cs typeface="Times New Roman" pitchFamily="18" charset="0"/>
                        </a:rPr>
                        <a:t>vzťahov</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ku</a:t>
                      </a:r>
                      <a:r>
                        <a:rPr kumimoji="0" lang="en-US" sz="1400" b="0" i="0" u="none" strike="noStrike" cap="none" normalizeH="0" baseline="0" dirty="0">
                          <a:ln>
                            <a:noFill/>
                          </a:ln>
                          <a:solidFill>
                            <a:srgbClr val="FFFFFF"/>
                          </a:solidFill>
                          <a:effectLst/>
                          <a:latin typeface="Calibri Light"/>
                          <a:cs typeface="Times New Roman" pitchFamily="18" charset="0"/>
                        </a:rPr>
                        <a:t> Ku Klux </a:t>
                      </a:r>
                      <a:r>
                        <a:rPr kumimoji="0" lang="en-US" sz="1400" b="0" i="0" u="none" strike="noStrike" cap="none" normalizeH="0" baseline="0" dirty="0" err="1">
                          <a:ln>
                            <a:noFill/>
                          </a:ln>
                          <a:solidFill>
                            <a:srgbClr val="FFFFFF"/>
                          </a:solidFill>
                          <a:effectLst/>
                          <a:latin typeface="Calibri Light"/>
                          <a:cs typeface="Times New Roman" pitchFamily="18" charset="0"/>
                        </a:rPr>
                        <a:t>Klanu</a:t>
                      </a:r>
                      <a:endParaRPr kumimoji="0" lang="en-US" sz="1400" b="0" i="0" u="none" strike="noStrike" cap="none" normalizeH="0" baseline="0" dirty="0">
                        <a:ln>
                          <a:noFill/>
                        </a:ln>
                        <a:solidFill>
                          <a:srgbClr val="FFFFFF"/>
                        </a:solidFill>
                        <a:effectLst/>
                        <a:latin typeface="Calibri Light"/>
                        <a:cs typeface="Times New Roman" pitchFamily="18" charset="0"/>
                      </a:endParaRPr>
                    </a:p>
                    <a:p>
                      <a:pPr marL="285750" marR="0" lvl="0" indent="-285750" algn="l" defTabSz="914400" rtl="0" eaLnBrk="1" fontAlgn="base" latinLnBrk="0" hangingPunct="1">
                        <a:lnSpc>
                          <a:spcPct val="100000"/>
                        </a:lnSpc>
                        <a:spcBef>
                          <a:spcPts val="600"/>
                        </a:spcBef>
                        <a:spcAft>
                          <a:spcPts val="0"/>
                        </a:spcAft>
                        <a:buClr>
                          <a:srgbClr val="FFFFFF"/>
                        </a:buClr>
                        <a:buSzTx/>
                        <a:buFont typeface="WingDings"/>
                        <a:buChar char=""/>
                        <a:tabLst/>
                      </a:pPr>
                      <a:r>
                        <a:rPr kumimoji="0" lang="en-US" sz="1400" b="0" i="0" u="none" strike="noStrike" cap="none" normalizeH="0" baseline="0" dirty="0">
                          <a:ln>
                            <a:noFill/>
                          </a:ln>
                          <a:solidFill>
                            <a:srgbClr val="FFFFFF"/>
                          </a:solidFill>
                          <a:effectLst/>
                          <a:latin typeface="Calibri Light"/>
                          <a:cs typeface="Times New Roman" pitchFamily="18" charset="0"/>
                        </a:rPr>
                        <a:t>Marlboro bolo </a:t>
                      </a:r>
                      <a:r>
                        <a:rPr kumimoji="0" lang="en-US" sz="1400" b="0" i="0" u="none" strike="noStrike" cap="none" normalizeH="0" baseline="0" dirty="0" err="1">
                          <a:ln>
                            <a:noFill/>
                          </a:ln>
                          <a:solidFill>
                            <a:srgbClr val="FFFFFF"/>
                          </a:solidFill>
                          <a:effectLst/>
                          <a:latin typeface="Calibri Light"/>
                          <a:cs typeface="Times New Roman" pitchFamily="18" charset="0"/>
                        </a:rPr>
                        <a:t>pomenované</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po</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ulici</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kde</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stála</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btováreň</a:t>
                      </a:r>
                      <a:r>
                        <a:rPr kumimoji="0" lang="en-US" sz="1400" b="0" i="0" u="none" strike="noStrike" cap="none" normalizeH="0" baseline="0" dirty="0">
                          <a:ln>
                            <a:noFill/>
                          </a:ln>
                          <a:solidFill>
                            <a:srgbClr val="FFFFFF"/>
                          </a:solidFill>
                          <a:effectLst/>
                          <a:latin typeface="Calibri Light"/>
                          <a:cs typeface="Times New Roman" pitchFamily="18" charset="0"/>
                        </a:rPr>
                        <a:t> v </a:t>
                      </a:r>
                      <a:r>
                        <a:rPr kumimoji="0" lang="en-US" sz="1400" b="0" i="0" u="none" strike="noStrike" cap="none" normalizeH="0" baseline="0" dirty="0" err="1">
                          <a:ln>
                            <a:noFill/>
                          </a:ln>
                          <a:solidFill>
                            <a:srgbClr val="FFFFFF"/>
                          </a:solidFill>
                          <a:effectLst/>
                          <a:latin typeface="Calibri Light"/>
                          <a:cs typeface="Times New Roman" pitchFamily="18" charset="0"/>
                        </a:rPr>
                        <a:t>Londýne</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ulica</a:t>
                      </a:r>
                      <a:r>
                        <a:rPr kumimoji="0" lang="en-US" sz="1400" b="0" i="0" u="none" strike="noStrike" cap="none" normalizeH="0" baseline="0" dirty="0">
                          <a:ln>
                            <a:noFill/>
                          </a:ln>
                          <a:solidFill>
                            <a:srgbClr val="FFFFFF"/>
                          </a:solidFill>
                          <a:effectLst/>
                          <a:latin typeface="Calibri Light"/>
                          <a:cs typeface="Times New Roman" pitchFamily="18" charset="0"/>
                        </a:rPr>
                        <a:t> Marlborough</a:t>
                      </a:r>
                    </a:p>
                    <a:p>
                      <a:pPr marL="285750" marR="0" lvl="0" indent="-285750" algn="l" defTabSz="914400" rtl="0" eaLnBrk="1" fontAlgn="base" latinLnBrk="0" hangingPunct="1">
                        <a:lnSpc>
                          <a:spcPct val="100000"/>
                        </a:lnSpc>
                        <a:spcBef>
                          <a:spcPts val="600"/>
                        </a:spcBef>
                        <a:spcAft>
                          <a:spcPts val="0"/>
                        </a:spcAft>
                        <a:buClr>
                          <a:srgbClr val="FFFFFF"/>
                        </a:buClr>
                        <a:buSzTx/>
                        <a:buFont typeface="WingDings"/>
                        <a:buChar char=""/>
                        <a:tabLst/>
                      </a:pPr>
                      <a:r>
                        <a:rPr kumimoji="0" lang="en-US" sz="1400" b="0" i="0" u="none" strike="noStrike" cap="none" normalizeH="0" baseline="0" dirty="0">
                          <a:ln>
                            <a:noFill/>
                          </a:ln>
                          <a:solidFill>
                            <a:srgbClr val="FFFFFF"/>
                          </a:solidFill>
                          <a:effectLst/>
                          <a:latin typeface="Calibri Light"/>
                          <a:cs typeface="Times New Roman" pitchFamily="18" charset="0"/>
                        </a:rPr>
                        <a:t>Toto motto </a:t>
                      </a:r>
                      <a:r>
                        <a:rPr kumimoji="0" lang="en-US" sz="1400" b="0" i="0" u="none" strike="noStrike" cap="none" normalizeH="0" baseline="0" dirty="0" err="1">
                          <a:ln>
                            <a:noFill/>
                          </a:ln>
                          <a:solidFill>
                            <a:srgbClr val="FFFFFF"/>
                          </a:solidFill>
                          <a:effectLst/>
                          <a:latin typeface="Calibri Light"/>
                          <a:cs typeface="Times New Roman" pitchFamily="18" charset="0"/>
                        </a:rPr>
                        <a:t>nemá</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žiadne</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spojenie</a:t>
                      </a:r>
                      <a:r>
                        <a:rPr kumimoji="0" lang="en-US" sz="1400" b="0" i="0" u="none" strike="noStrike" cap="none" normalizeH="0" baseline="0" dirty="0">
                          <a:ln>
                            <a:noFill/>
                          </a:ln>
                          <a:solidFill>
                            <a:srgbClr val="FFFFFF"/>
                          </a:solidFill>
                          <a:effectLst/>
                          <a:latin typeface="Calibri Light"/>
                          <a:cs typeface="Times New Roman" pitchFamily="18" charset="0"/>
                        </a:rPr>
                        <a:t> s KKK</a:t>
                      </a:r>
                      <a:endParaRPr kumimoji="0" lang="de-DE" sz="1400" b="0" i="0" u="none" strike="noStrike" cap="none" normalizeH="0" baseline="0" dirty="0">
                        <a:ln>
                          <a:noFill/>
                        </a:ln>
                        <a:solidFill>
                          <a:srgbClr val="FFFFFF"/>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3" name="Picture 97" descr="One thousand Americans stop smoking - miss_blackbutterfly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9955" y="3358045"/>
            <a:ext cx="1691640" cy="2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23"/>
          <p:cNvSpPr txBox="1">
            <a:spLocks noChangeArrowheads="1"/>
          </p:cNvSpPr>
          <p:nvPr/>
        </p:nvSpPr>
        <p:spPr bwMode="auto">
          <a:xfrm>
            <a:off x="10490075" y="5877272"/>
            <a:ext cx="914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Calibri Light"/>
              </a:rPr>
              <a:t>= jew?</a:t>
            </a:r>
            <a:endParaRPr lang="en-US" altLang="de-DE" sz="1800" b="0" dirty="0">
              <a:latin typeface="Calibri Light"/>
            </a:endParaRPr>
          </a:p>
        </p:txBody>
      </p:sp>
      <p:sp>
        <p:nvSpPr>
          <p:cNvPr id="15" name="Caption_22"/>
          <p:cNvSpPr txBox="1">
            <a:spLocks noChangeArrowheads="1"/>
          </p:cNvSpPr>
          <p:nvPr/>
        </p:nvSpPr>
        <p:spPr bwMode="auto">
          <a:xfrm>
            <a:off x="9235067" y="5877272"/>
            <a:ext cx="8229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Calibri Light"/>
              </a:rPr>
              <a:t>Mar =</a:t>
            </a:r>
            <a:endParaRPr lang="en-US" altLang="de-DE" sz="1800" b="0" dirty="0">
              <a:latin typeface="Calibri Light"/>
            </a:endParaRPr>
          </a:p>
        </p:txBody>
      </p:sp>
      <p:sp>
        <p:nvSpPr>
          <p:cNvPr id="16" name="Caption_21"/>
          <p:cNvSpPr txBox="1">
            <a:spLocks noChangeArrowheads="1"/>
          </p:cNvSpPr>
          <p:nvPr/>
        </p:nvSpPr>
        <p:spPr bwMode="auto">
          <a:xfrm>
            <a:off x="8750196" y="6228020"/>
            <a:ext cx="30175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Calibri Light"/>
              </a:rPr>
              <a:t>lboro = orobl = horrible</a:t>
            </a:r>
            <a:endParaRPr lang="en-US" altLang="de-DE" sz="1800" b="0" dirty="0">
              <a:latin typeface="Calibri Light"/>
            </a:endParaRPr>
          </a:p>
        </p:txBody>
      </p:sp>
      <p:sp>
        <p:nvSpPr>
          <p:cNvPr id="17" name="Caption_20"/>
          <p:cNvSpPr txBox="1">
            <a:spLocks noChangeArrowheads="1"/>
          </p:cNvSpPr>
          <p:nvPr/>
        </p:nvSpPr>
        <p:spPr bwMode="auto">
          <a:xfrm rot="10788152">
            <a:off x="9897439" y="5918207"/>
            <a:ext cx="6400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Calibri Light"/>
              </a:rPr>
              <a:t>Mar</a:t>
            </a:r>
            <a:endParaRPr lang="en-US" altLang="de-DE" sz="1800" b="0" dirty="0">
              <a:latin typeface="Calibri Light"/>
            </a:endParaRPr>
          </a:p>
        </p:txBody>
      </p:sp>
      <p:sp>
        <p:nvSpPr>
          <p:cNvPr id="18"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en-US" altLang="de-DE" sz="2000" b="0" dirty="0" err="1">
                <a:solidFill>
                  <a:srgbClr val="333333"/>
                </a:solidFill>
                <a:latin typeface="Calibri Light"/>
              </a:rPr>
              <a:t>Vlastní</a:t>
            </a:r>
            <a:r>
              <a:rPr lang="en-US" altLang="de-DE" sz="2000" b="0" dirty="0">
                <a:solidFill>
                  <a:srgbClr val="333333"/>
                </a:solidFill>
                <a:latin typeface="Calibri Light"/>
              </a:rPr>
              <a:t> Marlboro Ku Klux Klan?</a:t>
            </a:r>
            <a:endParaRPr lang="de-DE" altLang="de-DE" sz="20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t>Metakognitívny tréning 7 – Unáhlené závery II</a:t>
            </a:r>
          </a:p>
        </p:txBody>
      </p:sp>
      <p:sp>
        <p:nvSpPr>
          <p:cNvPr id="6" name="Slide Number Placeholder 5"/>
          <p:cNvSpPr>
            <a:spLocks noGrp="1"/>
          </p:cNvSpPr>
          <p:nvPr>
            <p:ph type="sldNum" sz="quarter" idx="12"/>
          </p:nvPr>
        </p:nvSpPr>
        <p:spPr/>
        <p:txBody>
          <a:bodyPr/>
          <a:lstStyle/>
          <a:p>
            <a:fld id="{291D1EA5-8F41-46C3-8633-62189D3224ED}" type="slidenum">
              <a:rPr lang="de-DE" altLang="de-DE" smtClean="0"/>
              <a:pPr/>
              <a:t>11</a:t>
            </a:fld>
            <a:endParaRPr lang="de-DE" altLang="de-DE"/>
          </a:p>
        </p:txBody>
      </p:sp>
    </p:spTree>
    <p:extLst>
      <p:ext uri="{BB962C8B-B14F-4D97-AF65-F5344CB8AC3E}">
        <p14:creationId xmlns:p14="http://schemas.microsoft.com/office/powerpoint/2010/main" val="21176145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err="1">
                <a:solidFill>
                  <a:srgbClr val="004992"/>
                </a:solidFill>
                <a:latin typeface="+mn-lt"/>
                <a:ea typeface="+mn-ea"/>
                <a:cs typeface="+mn-cs"/>
              </a:rPr>
              <a:t>Unáhlené</a:t>
            </a:r>
            <a:r>
              <a:rPr lang="en-US" sz="3600" dirty="0">
                <a:solidFill>
                  <a:srgbClr val="004992"/>
                </a:solidFill>
                <a:latin typeface="+mn-lt"/>
                <a:ea typeface="+mn-ea"/>
                <a:cs typeface="+mn-cs"/>
              </a:rPr>
              <a:t> </a:t>
            </a:r>
            <a:r>
              <a:rPr lang="en-US" sz="3600" err="1">
                <a:solidFill>
                  <a:srgbClr val="004992"/>
                </a:solidFill>
                <a:latin typeface="+mn-lt"/>
                <a:ea typeface="+mn-ea"/>
                <a:cs typeface="+mn-cs"/>
              </a:rPr>
              <a:t>závery</a:t>
            </a:r>
            <a:r>
              <a:rPr lang="en-US" sz="3600">
                <a:solidFill>
                  <a:srgbClr val="004992"/>
                </a:solidFill>
                <a:latin typeface="+mn-lt"/>
                <a:ea typeface="+mn-ea"/>
                <a:cs typeface="+mn-cs"/>
              </a:rPr>
              <a:t> “v praxi”</a:t>
            </a:r>
            <a:br>
              <a:rPr lang="en-US" sz="3600" dirty="0">
                <a:solidFill>
                  <a:srgbClr val="004992"/>
                </a:solidFill>
                <a:latin typeface="+mn-lt"/>
                <a:ea typeface="+mn-ea"/>
                <a:cs typeface="+mn-cs"/>
              </a:rPr>
            </a:br>
            <a:r>
              <a:rPr lang="en-US" dirty="0">
                <a:solidFill>
                  <a:srgbClr val="004992"/>
                </a:solidFill>
                <a:latin typeface="+mn-lt"/>
                <a:ea typeface="+mn-ea"/>
                <a:cs typeface="+mn-cs"/>
              </a:rPr>
              <a:t>- </a:t>
            </a:r>
            <a:r>
              <a:rPr lang="en-US" dirty="0" err="1">
                <a:solidFill>
                  <a:srgbClr val="004992"/>
                </a:solidFill>
                <a:latin typeface="+mn-lt"/>
                <a:ea typeface="+mn-ea"/>
                <a:cs typeface="+mn-cs"/>
              </a:rPr>
              <a:t>legendy</a:t>
            </a:r>
            <a:r>
              <a:rPr lang="en-US" dirty="0">
                <a:solidFill>
                  <a:srgbClr val="004992"/>
                </a:solidFill>
                <a:latin typeface="+mn-lt"/>
                <a:ea typeface="+mn-ea"/>
                <a:cs typeface="+mn-cs"/>
              </a:rPr>
              <a:t> -</a:t>
            </a:r>
          </a:p>
        </p:txBody>
      </p:sp>
      <p:graphicFrame>
        <p:nvGraphicFramePr>
          <p:cNvPr id="12" name="Group 26"/>
          <p:cNvGraphicFramePr>
            <a:graphicFrameLocks noGrp="1"/>
          </p:cNvGraphicFramePr>
          <p:nvPr>
            <p:extLst>
              <p:ext uri="{D42A27DB-BD31-4B8C-83A1-F6EECF244321}">
                <p14:modId xmlns:p14="http://schemas.microsoft.com/office/powerpoint/2010/main" val="3033974254"/>
              </p:ext>
            </p:extLst>
          </p:nvPr>
        </p:nvGraphicFramePr>
        <p:xfrm>
          <a:off x="408955" y="2697480"/>
          <a:ext cx="11376000" cy="3931920"/>
        </p:xfrm>
        <a:graphic>
          <a:graphicData uri="http://schemas.openxmlformats.org/drawingml/2006/table">
            <a:tbl>
              <a:tblPr>
                <a:tableStyleId>{21E4AEA4-8DFA-4A89-87EB-49C32662AFE0}</a:tableStyleId>
              </a:tblPr>
              <a:tblGrid>
                <a:gridCol w="2354331">
                  <a:extLst>
                    <a:ext uri="{9D8B030D-6E8A-4147-A177-3AD203B41FA5}">
                      <a16:colId xmlns:a16="http://schemas.microsoft.com/office/drawing/2014/main" val="20000"/>
                    </a:ext>
                  </a:extLst>
                </a:gridCol>
                <a:gridCol w="5952422">
                  <a:extLst>
                    <a:ext uri="{9D8B030D-6E8A-4147-A177-3AD203B41FA5}">
                      <a16:colId xmlns:a16="http://schemas.microsoft.com/office/drawing/2014/main" val="20001"/>
                    </a:ext>
                  </a:extLst>
                </a:gridCol>
                <a:gridCol w="306924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cs typeface="Times New Roman" pitchFamily="18" charset="0"/>
                        </a:rPr>
                        <a:t>legenda</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pre a proti</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“dôkazy”</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4747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dirty="0">
                          <a:ln>
                            <a:noFill/>
                          </a:ln>
                          <a:solidFill>
                            <a:srgbClr val="333333"/>
                          </a:solidFill>
                          <a:effectLst/>
                          <a:latin typeface="Calibri Light"/>
                          <a:cs typeface="Times New Roman" pitchFamily="18" charset="0"/>
                        </a:rPr>
                        <a:t>Od </a:t>
                      </a:r>
                      <a:r>
                        <a:rPr kumimoji="0" lang="en-US" sz="1800" b="0" i="0" u="none" strike="noStrike" cap="none" normalizeH="0" baseline="0" dirty="0" err="1">
                          <a:ln>
                            <a:noFill/>
                          </a:ln>
                          <a:solidFill>
                            <a:srgbClr val="333333"/>
                          </a:solidFill>
                          <a:effectLst/>
                          <a:latin typeface="Calibri Light"/>
                          <a:cs typeface="Times New Roman" pitchFamily="18" charset="0"/>
                        </a:rPr>
                        <a:t>polovice</a:t>
                      </a:r>
                      <a:r>
                        <a:rPr kumimoji="0" lang="en-US" sz="1800" b="0" i="0" u="none" strike="noStrike" cap="none" normalizeH="0" baseline="0" dirty="0">
                          <a:ln>
                            <a:noFill/>
                          </a:ln>
                          <a:solidFill>
                            <a:srgbClr val="333333"/>
                          </a:solidFill>
                          <a:effectLst/>
                          <a:latin typeface="Calibri Light"/>
                          <a:cs typeface="Times New Roman" pitchFamily="18" charset="0"/>
                        </a:rPr>
                        <a:t> 80. </a:t>
                      </a:r>
                      <a:r>
                        <a:rPr kumimoji="0" lang="en-US" sz="1800" b="0" i="0" u="none" strike="noStrike" cap="none" normalizeH="0" baseline="0" dirty="0" err="1">
                          <a:ln>
                            <a:noFill/>
                          </a:ln>
                          <a:solidFill>
                            <a:srgbClr val="333333"/>
                          </a:solidFill>
                          <a:effectLst/>
                          <a:latin typeface="Calibri Light"/>
                          <a:cs typeface="Times New Roman" pitchFamily="18" charset="0"/>
                        </a:rPr>
                        <a:t>rokov</a:t>
                      </a:r>
                      <a:r>
                        <a:rPr kumimoji="0" lang="en-US" sz="1800" b="0" i="0" u="none" strike="noStrike" cap="none" normalizeH="0" baseline="0" dirty="0">
                          <a:ln>
                            <a:noFill/>
                          </a:ln>
                          <a:solidFill>
                            <a:srgbClr val="333333"/>
                          </a:solidFill>
                          <a:effectLst/>
                          <a:latin typeface="Calibri Light"/>
                          <a:cs typeface="Times New Roman" pitchFamily="18" charset="0"/>
                        </a:rPr>
                        <a:t> </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dirty="0">
                          <a:ln>
                            <a:noFill/>
                          </a:ln>
                          <a:solidFill>
                            <a:srgbClr val="333333"/>
                          </a:solidFill>
                          <a:effectLst/>
                          <a:latin typeface="Calibri Light"/>
                          <a:cs typeface="Times New Roman" pitchFamily="18" charset="0"/>
                        </a:rPr>
                        <a:t>19. </a:t>
                      </a:r>
                      <a:r>
                        <a:rPr kumimoji="0" lang="en-US" sz="1800" b="0" i="0" u="none" strike="noStrike" cap="none" normalizeH="0" baseline="0" dirty="0" err="1">
                          <a:ln>
                            <a:noFill/>
                          </a:ln>
                          <a:solidFill>
                            <a:srgbClr val="333333"/>
                          </a:solidFill>
                          <a:effectLst/>
                          <a:latin typeface="Calibri Light"/>
                          <a:cs typeface="Times New Roman" pitchFamily="18" charset="0"/>
                        </a:rPr>
                        <a:t>storočia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existovali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povesti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podľa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ktorých</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značenie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obaloch</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cigariet</a:t>
                      </a:r>
                      <a:r>
                        <a:rPr kumimoji="0" lang="en-US" sz="1800" b="0" i="0" u="none" strike="noStrike" cap="none" normalizeH="0" baseline="0" dirty="0">
                          <a:ln>
                            <a:noFill/>
                          </a:ln>
                          <a:solidFill>
                            <a:srgbClr val="333333"/>
                          </a:solidFill>
                          <a:effectLst/>
                          <a:latin typeface="Calibri Light"/>
                          <a:cs typeface="Times New Roman" pitchFamily="18" charset="0"/>
                        </a:rPr>
                        <a:t> Marlboro </a:t>
                      </a:r>
                      <a:r>
                        <a:rPr kumimoji="0" lang="en-US" sz="1800" b="0" i="0" u="none" strike="noStrike" cap="none" normalizeH="0" baseline="0" dirty="0" err="1">
                          <a:ln>
                            <a:noFill/>
                          </a:ln>
                          <a:solidFill>
                            <a:srgbClr val="333333"/>
                          </a:solidFill>
                          <a:effectLst/>
                          <a:latin typeface="Calibri Light"/>
                          <a:cs typeface="Times New Roman" pitchFamily="18" charset="0"/>
                        </a:rPr>
                        <a:t>naznačovalo</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ako</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vlastníka</a:t>
                      </a:r>
                      <a:r>
                        <a:rPr kumimoji="0" lang="en-US" sz="1800" b="0" i="0" u="none" strike="noStrike" cap="none" normalizeH="0" baseline="0" dirty="0">
                          <a:ln>
                            <a:noFill/>
                          </a:ln>
                          <a:solidFill>
                            <a:srgbClr val="333333"/>
                          </a:solidFill>
                          <a:effectLst/>
                          <a:latin typeface="Calibri Light"/>
                          <a:cs typeface="Times New Roman" pitchFamily="18" charset="0"/>
                        </a:rPr>
                        <a:t> Ku Klux Klan (KKK).</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600"/>
                        </a:spcBef>
                        <a:spcAft>
                          <a:spcPts val="0"/>
                        </a:spcAft>
                        <a:buClr>
                          <a:srgbClr val="336699"/>
                        </a:buClr>
                        <a:buSzTx/>
                        <a:buFontTx/>
                        <a:buNone/>
                        <a:tabLst/>
                      </a:pPr>
                      <a:r>
                        <a:rPr kumimoji="0" lang="en-US" sz="1400" b="1" i="0" u="none" strike="noStrike" cap="none" normalizeH="0" baseline="0" dirty="0">
                          <a:ln>
                            <a:noFill/>
                          </a:ln>
                          <a:solidFill>
                            <a:srgbClr val="333333"/>
                          </a:solidFill>
                          <a:effectLst/>
                          <a:latin typeface="Calibri Light"/>
                          <a:cs typeface="Times New Roman" pitchFamily="18" charset="0"/>
                        </a:rPr>
                        <a:t>pre:</a:t>
                      </a:r>
                    </a:p>
                    <a:p>
                      <a:pPr marL="285750" marR="0" lvl="0" indent="-285750" algn="l" defTabSz="914400" rtl="0" eaLnBrk="1" fontAlgn="base" latinLnBrk="0" hangingPunct="1">
                        <a:lnSpc>
                          <a:spcPct val="100000"/>
                        </a:lnSpc>
                        <a:spcBef>
                          <a:spcPts val="600"/>
                        </a:spcBef>
                        <a:spcAft>
                          <a:spcPts val="0"/>
                        </a:spcAft>
                        <a:buClr>
                          <a:srgbClr val="333333"/>
                        </a:buClr>
                        <a:buSzTx/>
                        <a:buFont typeface="WingDings"/>
                        <a:buChar char=""/>
                        <a:tabLst/>
                      </a:pPr>
                      <a:r>
                        <a:rPr kumimoji="0" lang="en-US" sz="1400" b="0" i="0" u="none" strike="noStrike" cap="none" normalizeH="0" baseline="0" dirty="0" err="1">
                          <a:ln>
                            <a:noFill/>
                          </a:ln>
                          <a:solidFill>
                            <a:srgbClr val="333333"/>
                          </a:solidFill>
                          <a:effectLst/>
                          <a:latin typeface="Calibri Light"/>
                          <a:cs typeface="Times New Roman" pitchFamily="18" charset="0"/>
                        </a:rPr>
                        <a:t>Červené</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časti</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na</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bielom</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podklade</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majú</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tvar</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bveľkého</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err="1">
                          <a:ln>
                            <a:noFill/>
                          </a:ln>
                          <a:solidFill>
                            <a:srgbClr val="333333"/>
                          </a:solidFill>
                          <a:effectLst/>
                          <a:latin typeface="Calibri Light"/>
                          <a:cs typeface="Times New Roman" pitchFamily="18" charset="0"/>
                        </a:rPr>
                        <a:t>písmena</a:t>
                      </a:r>
                      <a:r>
                        <a:rPr kumimoji="0" lang="en-US" sz="1400" b="0" i="0" u="none" strike="noStrike" cap="none" normalizeH="0" baseline="0">
                          <a:ln>
                            <a:noFill/>
                          </a:ln>
                          <a:solidFill>
                            <a:srgbClr val="333333"/>
                          </a:solidFill>
                          <a:effectLst/>
                          <a:latin typeface="Calibri Light"/>
                          <a:cs typeface="Times New Roman" pitchFamily="18" charset="0"/>
                        </a:rPr>
                        <a:t> “K”</a:t>
                      </a:r>
                      <a:endParaRPr kumimoji="0" lang="en-US" sz="1400" b="0" i="0" u="none" strike="noStrike" cap="none" normalizeH="0" baseline="0" dirty="0">
                        <a:ln>
                          <a:noFill/>
                        </a:ln>
                        <a:solidFill>
                          <a:srgbClr val="333333"/>
                        </a:solidFill>
                        <a:effectLst/>
                        <a:latin typeface="Calibri Light"/>
                        <a:cs typeface="Times New Roman" pitchFamily="18" charset="0"/>
                      </a:endParaRPr>
                    </a:p>
                    <a:p>
                      <a:pPr marL="285750" marR="0" lvl="0" indent="-285750" algn="l" defTabSz="914400" rtl="0" eaLnBrk="1" fontAlgn="base" latinLnBrk="0" hangingPunct="1">
                        <a:lnSpc>
                          <a:spcPct val="100000"/>
                        </a:lnSpc>
                        <a:spcBef>
                          <a:spcPts val="600"/>
                        </a:spcBef>
                        <a:spcAft>
                          <a:spcPts val="0"/>
                        </a:spcAft>
                        <a:buClr>
                          <a:srgbClr val="333333"/>
                        </a:buClr>
                        <a:buSzTx/>
                        <a:buFont typeface="WingDings"/>
                        <a:buChar char=""/>
                        <a:tabLst/>
                      </a:pPr>
                      <a:r>
                        <a:rPr kumimoji="0" lang="en-US" sz="1400" b="0" i="0" u="none" strike="noStrike" cap="none" normalizeH="0" baseline="0">
                          <a:ln>
                            <a:noFill/>
                          </a:ln>
                          <a:solidFill>
                            <a:srgbClr val="333333"/>
                          </a:solidFill>
                          <a:effectLst/>
                          <a:latin typeface="Calibri Light"/>
                          <a:cs typeface="Times New Roman" pitchFamily="18" charset="0"/>
                        </a:rPr>
                        <a:t>“Mar” </a:t>
                      </a:r>
                      <a:r>
                        <a:rPr kumimoji="0" lang="en-US" sz="1400" b="0" i="0" u="none" strike="noStrike" cap="none" normalizeH="0" baseline="0" dirty="0" err="1">
                          <a:ln>
                            <a:noFill/>
                          </a:ln>
                          <a:solidFill>
                            <a:srgbClr val="333333"/>
                          </a:solidFill>
                          <a:effectLst/>
                          <a:latin typeface="Calibri Light"/>
                          <a:cs typeface="Times New Roman" pitchFamily="18" charset="0"/>
                        </a:rPr>
                        <a:t>sa</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číta</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hore</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nohami</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err="1">
                          <a:ln>
                            <a:noFill/>
                          </a:ln>
                          <a:solidFill>
                            <a:srgbClr val="333333"/>
                          </a:solidFill>
                          <a:effectLst/>
                          <a:latin typeface="Calibri Light"/>
                          <a:cs typeface="Times New Roman" pitchFamily="18" charset="0"/>
                        </a:rPr>
                        <a:t>ako</a:t>
                      </a:r>
                      <a:r>
                        <a:rPr kumimoji="0" lang="en-US" sz="1400" b="0" i="0" u="none" strike="noStrike" cap="none" normalizeH="0" baseline="0">
                          <a:ln>
                            <a:noFill/>
                          </a:ln>
                          <a:solidFill>
                            <a:srgbClr val="333333"/>
                          </a:solidFill>
                          <a:effectLst/>
                          <a:latin typeface="Calibri Light"/>
                          <a:cs typeface="Times New Roman" pitchFamily="18" charset="0"/>
                        </a:rPr>
                        <a:t> “jew” </a:t>
                      </a:r>
                      <a:r>
                        <a:rPr kumimoji="0" lang="en-US" sz="1400" b="0" i="0" u="none" strike="noStrike" cap="none" normalizeH="0" baseline="0" dirty="0">
                          <a:ln>
                            <a:noFill/>
                          </a:ln>
                          <a:solidFill>
                            <a:srgbClr val="333333"/>
                          </a:solidFill>
                          <a:effectLst/>
                          <a:latin typeface="Calibri Light"/>
                          <a:cs typeface="Times New Roman" pitchFamily="18" charset="0"/>
                        </a:rPr>
                        <a:t>(</a:t>
                      </a:r>
                      <a:r>
                        <a:rPr kumimoji="0" lang="en-US" sz="1400" b="0" i="0" u="none" strike="noStrike" cap="none" normalizeH="0" baseline="0" err="1">
                          <a:ln>
                            <a:noFill/>
                          </a:ln>
                          <a:solidFill>
                            <a:srgbClr val="333333"/>
                          </a:solidFill>
                          <a:effectLst/>
                          <a:latin typeface="Calibri Light"/>
                          <a:cs typeface="Times New Roman" pitchFamily="18" charset="0"/>
                        </a:rPr>
                        <a:t>anglicky</a:t>
                      </a:r>
                      <a:r>
                        <a:rPr kumimoji="0" lang="en-US" sz="1400" b="0" i="0" u="none" strike="noStrike" cap="none" normalizeH="0" baseline="0">
                          <a:ln>
                            <a:noFill/>
                          </a:ln>
                          <a:solidFill>
                            <a:srgbClr val="333333"/>
                          </a:solidFill>
                          <a:effectLst/>
                          <a:latin typeface="Calibri Light"/>
                          <a:cs typeface="Times New Roman" pitchFamily="18" charset="0"/>
                        </a:rPr>
                        <a:t> b“žid”) – “lboro” </a:t>
                      </a:r>
                      <a:r>
                        <a:rPr kumimoji="0" lang="en-US" sz="1400" b="0" i="0" u="none" strike="noStrike" cap="none" normalizeH="0" baseline="0" dirty="0" err="1">
                          <a:ln>
                            <a:noFill/>
                          </a:ln>
                          <a:solidFill>
                            <a:srgbClr val="333333"/>
                          </a:solidFill>
                          <a:effectLst/>
                          <a:latin typeface="Calibri Light"/>
                          <a:cs typeface="Times New Roman" pitchFamily="18" charset="0"/>
                        </a:rPr>
                        <a:t>sa</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číta</a:t>
                      </a:r>
                      <a:r>
                        <a:rPr kumimoji="0" lang="en-US" sz="1400" b="0" i="0" u="none" strike="noStrike" cap="none" normalizeH="0" baseline="0" dirty="0">
                          <a:ln>
                            <a:noFill/>
                          </a:ln>
                          <a:solidFill>
                            <a:srgbClr val="333333"/>
                          </a:solidFill>
                          <a:effectLst/>
                          <a:latin typeface="Calibri Light"/>
                          <a:cs typeface="Times New Roman" pitchFamily="18" charset="0"/>
                        </a:rPr>
                        <a:t> v </a:t>
                      </a:r>
                      <a:r>
                        <a:rPr kumimoji="0" lang="en-US" sz="1400" b="0" i="0" u="none" strike="noStrike" cap="none" normalizeH="0" baseline="0" dirty="0" err="1">
                          <a:ln>
                            <a:noFill/>
                          </a:ln>
                          <a:solidFill>
                            <a:srgbClr val="333333"/>
                          </a:solidFill>
                          <a:effectLst/>
                          <a:latin typeface="Calibri Light"/>
                          <a:cs typeface="Times New Roman" pitchFamily="18" charset="0"/>
                        </a:rPr>
                        <a:t>angličtine</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odzadu</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err="1">
                          <a:ln>
                            <a:noFill/>
                          </a:ln>
                          <a:solidFill>
                            <a:srgbClr val="333333"/>
                          </a:solidFill>
                          <a:effectLst/>
                          <a:latin typeface="Calibri Light"/>
                          <a:cs typeface="Times New Roman" pitchFamily="18" charset="0"/>
                        </a:rPr>
                        <a:t>ako</a:t>
                      </a:r>
                      <a:r>
                        <a:rPr kumimoji="0" lang="en-US" sz="1400" b="0" i="0" u="none" strike="noStrike" cap="none" normalizeH="0" baseline="0">
                          <a:ln>
                            <a:noFill/>
                          </a:ln>
                          <a:solidFill>
                            <a:srgbClr val="333333"/>
                          </a:solidFill>
                          <a:effectLst/>
                          <a:latin typeface="Calibri Light"/>
                          <a:cs typeface="Times New Roman" pitchFamily="18" charset="0"/>
                        </a:rPr>
                        <a:t> b“horrible” (“odporný”) = “odporný žid” </a:t>
                      </a:r>
                      <a:r>
                        <a:rPr kumimoji="0" lang="en-US" sz="1400" b="0" i="0" u="none" strike="noStrike" cap="none" normalizeH="0" baseline="0" dirty="0">
                          <a:ln>
                            <a:noFill/>
                          </a:ln>
                          <a:solidFill>
                            <a:srgbClr val="333333"/>
                          </a:solidFill>
                          <a:effectLst/>
                          <a:latin typeface="Calibri Light"/>
                          <a:cs typeface="Times New Roman" pitchFamily="18" charset="0"/>
                        </a:rPr>
                        <a:t>(</a:t>
                      </a:r>
                      <a:r>
                        <a:rPr kumimoji="0" lang="en-US" sz="1400" b="0" i="0" u="none" strike="noStrike" cap="none" normalizeH="0" baseline="0" dirty="0" err="1">
                          <a:ln>
                            <a:noFill/>
                          </a:ln>
                          <a:solidFill>
                            <a:srgbClr val="333333"/>
                          </a:solidFill>
                          <a:effectLst/>
                          <a:latin typeface="Calibri Light"/>
                          <a:cs typeface="Times New Roman" pitchFamily="18" charset="0"/>
                        </a:rPr>
                        <a:t>viď</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bvpravo</a:t>
                      </a:r>
                      <a:r>
                        <a:rPr kumimoji="0" lang="en-US" sz="1400" b="0" i="0" u="none" strike="noStrike" cap="none" normalizeH="0" baseline="0" dirty="0">
                          <a:ln>
                            <a:noFill/>
                          </a:ln>
                          <a:solidFill>
                            <a:srgbClr val="333333"/>
                          </a:solidFill>
                          <a:effectLst/>
                          <a:latin typeface="Calibri Light"/>
                          <a:cs typeface="Times New Roman" pitchFamily="18" charset="0"/>
                        </a:rPr>
                        <a:t>)</a:t>
                      </a:r>
                    </a:p>
                    <a:p>
                      <a:pPr marL="285750" marR="0" lvl="0" indent="-285750" algn="l" defTabSz="914400" rtl="0" eaLnBrk="1" fontAlgn="base" latinLnBrk="0" hangingPunct="1">
                        <a:lnSpc>
                          <a:spcPct val="100000"/>
                        </a:lnSpc>
                        <a:spcBef>
                          <a:spcPts val="600"/>
                        </a:spcBef>
                        <a:spcAft>
                          <a:spcPts val="0"/>
                        </a:spcAft>
                        <a:buClr>
                          <a:srgbClr val="333333"/>
                        </a:buClr>
                        <a:buSzTx/>
                        <a:buFont typeface="WingDings"/>
                        <a:buChar char=""/>
                        <a:tabLst/>
                      </a:pPr>
                      <a:r>
                        <a:rPr kumimoji="0" lang="en-US" sz="1400" b="0" i="0" u="none" strike="noStrike" cap="none" normalizeH="0" baseline="0">
                          <a:ln>
                            <a:noFill/>
                          </a:ln>
                          <a:solidFill>
                            <a:srgbClr val="333333"/>
                          </a:solidFill>
                          <a:effectLst/>
                          <a:latin typeface="Calibri Light"/>
                          <a:cs typeface="Times New Roman" pitchFamily="18" charset="0"/>
                        </a:rPr>
                        <a:t>Motto “veni</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vidi</a:t>
                      </a:r>
                      <a:r>
                        <a:rPr kumimoji="0" lang="en-US" sz="1400" b="0" i="0" u="none" strike="noStrike" cap="none" normalizeH="0" baseline="0">
                          <a:ln>
                            <a:noFill/>
                          </a:ln>
                          <a:solidFill>
                            <a:srgbClr val="333333"/>
                          </a:solidFill>
                          <a:effectLst/>
                          <a:latin typeface="Calibri Light"/>
                          <a:cs typeface="Times New Roman" pitchFamily="18" charset="0"/>
                        </a:rPr>
                        <a:t>, vici” </a:t>
                      </a:r>
                      <a:r>
                        <a:rPr kumimoji="0" lang="en-US" sz="1400" b="0" i="0" u="none" strike="noStrike" cap="none" normalizeH="0" baseline="0" dirty="0">
                          <a:ln>
                            <a:noFill/>
                          </a:ln>
                          <a:solidFill>
                            <a:srgbClr val="333333"/>
                          </a:solidFill>
                          <a:effectLst/>
                          <a:latin typeface="Calibri Light"/>
                          <a:cs typeface="Times New Roman" pitchFamily="18" charset="0"/>
                        </a:rPr>
                        <a:t>(</a:t>
                      </a:r>
                      <a:r>
                        <a:rPr kumimoji="0" lang="en-US" sz="1400" b="0" i="0" u="none" strike="noStrike" cap="none" normalizeH="0" baseline="0" dirty="0" err="1">
                          <a:ln>
                            <a:noFill/>
                          </a:ln>
                          <a:solidFill>
                            <a:srgbClr val="333333"/>
                          </a:solidFill>
                          <a:effectLst/>
                          <a:latin typeface="Calibri Light"/>
                          <a:cs typeface="Times New Roman" pitchFamily="18" charset="0"/>
                        </a:rPr>
                        <a:t>prišiel</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som</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videl</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som</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bzvíťazil</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som</a:t>
                      </a:r>
                      <a:r>
                        <a:rPr kumimoji="0" lang="en-US" sz="1400" b="0" i="0" u="none" strike="noStrike" cap="none" normalizeH="0" baseline="0" dirty="0">
                          <a:ln>
                            <a:noFill/>
                          </a:ln>
                          <a:solidFill>
                            <a:srgbClr val="333333"/>
                          </a:solidFill>
                          <a:effectLst/>
                          <a:latin typeface="Calibri Light"/>
                          <a:cs typeface="Times New Roman" pitchFamily="18" charset="0"/>
                        </a:rPr>
                        <a:t>) je </a:t>
                      </a:r>
                      <a:r>
                        <a:rPr kumimoji="0" lang="en-US" sz="1400" b="0" i="0" u="none" strike="noStrike" cap="none" normalizeH="0" baseline="0" dirty="0" err="1">
                          <a:ln>
                            <a:noFill/>
                          </a:ln>
                          <a:solidFill>
                            <a:srgbClr val="333333"/>
                          </a:solidFill>
                          <a:effectLst/>
                          <a:latin typeface="Calibri Light"/>
                          <a:cs typeface="Times New Roman" pitchFamily="18" charset="0"/>
                        </a:rPr>
                        <a:t>považované</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za</a:t>
                      </a:r>
                      <a:r>
                        <a:rPr kumimoji="0" lang="en-US" sz="1400" b="0" i="0" u="none" strike="noStrike" cap="none" normalizeH="0" baseline="0" dirty="0">
                          <a:ln>
                            <a:noFill/>
                          </a:ln>
                          <a:solidFill>
                            <a:srgbClr val="333333"/>
                          </a:solidFill>
                          <a:effectLst/>
                          <a:latin typeface="Calibri Light"/>
                          <a:cs typeface="Times New Roman" pitchFamily="18" charset="0"/>
                        </a:rPr>
                        <a:t> slogan Ku Klux </a:t>
                      </a:r>
                      <a:r>
                        <a:rPr kumimoji="0" lang="en-US" sz="1400" b="0" i="0" u="none" strike="noStrike" cap="none" normalizeH="0" baseline="0" dirty="0" err="1">
                          <a:ln>
                            <a:noFill/>
                          </a:ln>
                          <a:solidFill>
                            <a:srgbClr val="333333"/>
                          </a:solidFill>
                          <a:effectLst/>
                          <a:latin typeface="Calibri Light"/>
                          <a:cs typeface="Times New Roman" pitchFamily="18" charset="0"/>
                        </a:rPr>
                        <a:t>bKlanu</a:t>
                      </a:r>
                      <a:r>
                        <a:rPr kumimoji="0" lang="en-US" sz="1400" b="0" i="0" u="none" strike="noStrike" cap="none" normalizeH="0" baseline="0" dirty="0">
                          <a:ln>
                            <a:noFill/>
                          </a:ln>
                          <a:solidFill>
                            <a:srgbClr val="333333"/>
                          </a:solidFill>
                          <a:effectLst/>
                          <a:latin typeface="Calibri Light"/>
                          <a:cs typeface="Times New Roman" pitchFamily="18" charset="0"/>
                        </a:rPr>
                        <a:t>.</a:t>
                      </a:r>
                    </a:p>
                    <a:p>
                      <a:pPr marL="0" marR="0" lvl="0" indent="0" algn="l" defTabSz="914400" rtl="0" eaLnBrk="1" fontAlgn="base" latinLnBrk="0" hangingPunct="1">
                        <a:lnSpc>
                          <a:spcPct val="105000"/>
                        </a:lnSpc>
                        <a:spcBef>
                          <a:spcPts val="1999"/>
                        </a:spcBef>
                        <a:spcAft>
                          <a:spcPts val="0"/>
                        </a:spcAft>
                        <a:buClr>
                          <a:srgbClr val="336699"/>
                        </a:buClr>
                        <a:buSzTx/>
                        <a:buFontTx/>
                        <a:buNone/>
                        <a:tabLst/>
                      </a:pPr>
                      <a:r>
                        <a:rPr kumimoji="0" lang="en-US" sz="1400" b="1" i="0" u="none" strike="noStrike" cap="none" normalizeH="0" baseline="0" dirty="0" err="1">
                          <a:ln>
                            <a:noFill/>
                          </a:ln>
                          <a:solidFill>
                            <a:srgbClr val="333333"/>
                          </a:solidFill>
                          <a:effectLst/>
                          <a:latin typeface="Calibri Light"/>
                          <a:cs typeface="Times New Roman" pitchFamily="18" charset="0"/>
                        </a:rPr>
                        <a:t>proti</a:t>
                      </a:r>
                      <a:r>
                        <a:rPr kumimoji="0" lang="en-US" sz="1400" b="1" i="0" u="none" strike="noStrike" cap="none" normalizeH="0" baseline="0" dirty="0">
                          <a:ln>
                            <a:noFill/>
                          </a:ln>
                          <a:solidFill>
                            <a:srgbClr val="333333"/>
                          </a:solidFill>
                          <a:effectLst/>
                          <a:latin typeface="Calibri Light"/>
                          <a:cs typeface="Times New Roman" pitchFamily="18" charset="0"/>
                        </a:rPr>
                        <a:t>:</a:t>
                      </a:r>
                    </a:p>
                    <a:p>
                      <a:pPr marL="285750" marR="0" lvl="0" indent="-285750" algn="l" defTabSz="914400" rtl="0" eaLnBrk="1" fontAlgn="base" latinLnBrk="0" hangingPunct="1">
                        <a:lnSpc>
                          <a:spcPct val="100000"/>
                        </a:lnSpc>
                        <a:spcBef>
                          <a:spcPts val="600"/>
                        </a:spcBef>
                        <a:spcAft>
                          <a:spcPts val="0"/>
                        </a:spcAft>
                        <a:buClr>
                          <a:srgbClr val="333333"/>
                        </a:buClr>
                        <a:buSzTx/>
                        <a:buFont typeface="WingDings"/>
                        <a:buChar char=""/>
                        <a:tabLst/>
                      </a:pPr>
                      <a:r>
                        <a:rPr kumimoji="0" lang="en-US" sz="1400" b="0" i="0" u="none" strike="noStrike" cap="none" normalizeH="0" baseline="0" dirty="0">
                          <a:ln>
                            <a:noFill/>
                          </a:ln>
                          <a:solidFill>
                            <a:srgbClr val="333333"/>
                          </a:solidFill>
                          <a:effectLst/>
                          <a:latin typeface="Calibri Light"/>
                          <a:cs typeface="Times New Roman" pitchFamily="18" charset="0"/>
                        </a:rPr>
                        <a:t>Marlboro bolo </a:t>
                      </a:r>
                      <a:r>
                        <a:rPr kumimoji="0" lang="en-US" sz="1400" b="0" i="0" u="none" strike="noStrike" cap="none" normalizeH="0" baseline="0" dirty="0" err="1">
                          <a:ln>
                            <a:noFill/>
                          </a:ln>
                          <a:solidFill>
                            <a:srgbClr val="333333"/>
                          </a:solidFill>
                          <a:effectLst/>
                          <a:latin typeface="Calibri Light"/>
                          <a:cs typeface="Times New Roman" pitchFamily="18" charset="0"/>
                        </a:rPr>
                        <a:t>založené</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Philippom</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Morrisom</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bAngličanom</a:t>
                      </a:r>
                      <a:r>
                        <a:rPr kumimoji="0" lang="en-US" sz="1400" b="0" i="0" u="none" strike="noStrike" cap="none" normalizeH="0" baseline="0" dirty="0">
                          <a:ln>
                            <a:noFill/>
                          </a:ln>
                          <a:solidFill>
                            <a:srgbClr val="333333"/>
                          </a:solidFill>
                          <a:effectLst/>
                          <a:latin typeface="Calibri Light"/>
                          <a:cs typeface="Times New Roman" pitchFamily="18" charset="0"/>
                        </a:rPr>
                        <a:t>; bez </a:t>
                      </a:r>
                      <a:r>
                        <a:rPr kumimoji="0" lang="en-US" sz="1400" b="0" i="0" u="none" strike="noStrike" cap="none" normalizeH="0" baseline="0" dirty="0" err="1">
                          <a:ln>
                            <a:noFill/>
                          </a:ln>
                          <a:solidFill>
                            <a:srgbClr val="333333"/>
                          </a:solidFill>
                          <a:effectLst/>
                          <a:latin typeface="Calibri Light"/>
                          <a:cs typeface="Times New Roman" pitchFamily="18" charset="0"/>
                        </a:rPr>
                        <a:t>vzťahov</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ku</a:t>
                      </a:r>
                      <a:r>
                        <a:rPr kumimoji="0" lang="en-US" sz="1400" b="0" i="0" u="none" strike="noStrike" cap="none" normalizeH="0" baseline="0" dirty="0">
                          <a:ln>
                            <a:noFill/>
                          </a:ln>
                          <a:solidFill>
                            <a:srgbClr val="333333"/>
                          </a:solidFill>
                          <a:effectLst/>
                          <a:latin typeface="Calibri Light"/>
                          <a:cs typeface="Times New Roman" pitchFamily="18" charset="0"/>
                        </a:rPr>
                        <a:t> Ku Klux </a:t>
                      </a:r>
                      <a:r>
                        <a:rPr kumimoji="0" lang="en-US" sz="1400" b="0" i="0" u="none" strike="noStrike" cap="none" normalizeH="0" baseline="0" dirty="0" err="1">
                          <a:ln>
                            <a:noFill/>
                          </a:ln>
                          <a:solidFill>
                            <a:srgbClr val="333333"/>
                          </a:solidFill>
                          <a:effectLst/>
                          <a:latin typeface="Calibri Light"/>
                          <a:cs typeface="Times New Roman" pitchFamily="18" charset="0"/>
                        </a:rPr>
                        <a:t>Klanu</a:t>
                      </a:r>
                      <a:endParaRPr kumimoji="0" lang="en-US" sz="1400" b="0" i="0" u="none" strike="noStrike" cap="none" normalizeH="0" baseline="0" dirty="0">
                        <a:ln>
                          <a:noFill/>
                        </a:ln>
                        <a:solidFill>
                          <a:srgbClr val="333333"/>
                        </a:solidFill>
                        <a:effectLst/>
                        <a:latin typeface="Calibri Light"/>
                        <a:cs typeface="Times New Roman" pitchFamily="18" charset="0"/>
                      </a:endParaRPr>
                    </a:p>
                    <a:p>
                      <a:pPr marL="285750" marR="0" lvl="0" indent="-285750" algn="l" defTabSz="914400" rtl="0" eaLnBrk="1" fontAlgn="base" latinLnBrk="0" hangingPunct="1">
                        <a:lnSpc>
                          <a:spcPct val="100000"/>
                        </a:lnSpc>
                        <a:spcBef>
                          <a:spcPts val="600"/>
                        </a:spcBef>
                        <a:spcAft>
                          <a:spcPts val="0"/>
                        </a:spcAft>
                        <a:buClr>
                          <a:srgbClr val="333333"/>
                        </a:buClr>
                        <a:buSzTx/>
                        <a:buFont typeface="WingDings"/>
                        <a:buChar char=""/>
                        <a:tabLst/>
                      </a:pPr>
                      <a:r>
                        <a:rPr kumimoji="0" lang="en-US" sz="1400" b="0" i="0" u="none" strike="noStrike" cap="none" normalizeH="0" baseline="0" dirty="0">
                          <a:ln>
                            <a:noFill/>
                          </a:ln>
                          <a:solidFill>
                            <a:srgbClr val="333333"/>
                          </a:solidFill>
                          <a:effectLst/>
                          <a:latin typeface="Calibri Light"/>
                          <a:cs typeface="Times New Roman" pitchFamily="18" charset="0"/>
                        </a:rPr>
                        <a:t>Marlboro bolo </a:t>
                      </a:r>
                      <a:r>
                        <a:rPr kumimoji="0" lang="en-US" sz="1400" b="0" i="0" u="none" strike="noStrike" cap="none" normalizeH="0" baseline="0" dirty="0" err="1">
                          <a:ln>
                            <a:noFill/>
                          </a:ln>
                          <a:solidFill>
                            <a:srgbClr val="333333"/>
                          </a:solidFill>
                          <a:effectLst/>
                          <a:latin typeface="Calibri Light"/>
                          <a:cs typeface="Times New Roman" pitchFamily="18" charset="0"/>
                        </a:rPr>
                        <a:t>pomenované</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po</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ulici</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kde</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stála</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btováreň</a:t>
                      </a:r>
                      <a:r>
                        <a:rPr kumimoji="0" lang="en-US" sz="1400" b="0" i="0" u="none" strike="noStrike" cap="none" normalizeH="0" baseline="0" dirty="0">
                          <a:ln>
                            <a:noFill/>
                          </a:ln>
                          <a:solidFill>
                            <a:srgbClr val="333333"/>
                          </a:solidFill>
                          <a:effectLst/>
                          <a:latin typeface="Calibri Light"/>
                          <a:cs typeface="Times New Roman" pitchFamily="18" charset="0"/>
                        </a:rPr>
                        <a:t> v </a:t>
                      </a:r>
                      <a:r>
                        <a:rPr kumimoji="0" lang="en-US" sz="1400" b="0" i="0" u="none" strike="noStrike" cap="none" normalizeH="0" baseline="0" dirty="0" err="1">
                          <a:ln>
                            <a:noFill/>
                          </a:ln>
                          <a:solidFill>
                            <a:srgbClr val="333333"/>
                          </a:solidFill>
                          <a:effectLst/>
                          <a:latin typeface="Calibri Light"/>
                          <a:cs typeface="Times New Roman" pitchFamily="18" charset="0"/>
                        </a:rPr>
                        <a:t>Londýne</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ulica</a:t>
                      </a:r>
                      <a:r>
                        <a:rPr kumimoji="0" lang="en-US" sz="1400" b="0" i="0" u="none" strike="noStrike" cap="none" normalizeH="0" baseline="0" dirty="0">
                          <a:ln>
                            <a:noFill/>
                          </a:ln>
                          <a:solidFill>
                            <a:srgbClr val="333333"/>
                          </a:solidFill>
                          <a:effectLst/>
                          <a:latin typeface="Calibri Light"/>
                          <a:cs typeface="Times New Roman" pitchFamily="18" charset="0"/>
                        </a:rPr>
                        <a:t> Marlborough</a:t>
                      </a:r>
                    </a:p>
                    <a:p>
                      <a:pPr marL="285750" marR="0" lvl="0" indent="-285750" algn="l" defTabSz="914400" rtl="0" eaLnBrk="1" fontAlgn="base" latinLnBrk="0" hangingPunct="1">
                        <a:lnSpc>
                          <a:spcPct val="100000"/>
                        </a:lnSpc>
                        <a:spcBef>
                          <a:spcPts val="600"/>
                        </a:spcBef>
                        <a:spcAft>
                          <a:spcPts val="0"/>
                        </a:spcAft>
                        <a:buClr>
                          <a:srgbClr val="333333"/>
                        </a:buClr>
                        <a:buSzTx/>
                        <a:buFont typeface="WingDings"/>
                        <a:buChar char=""/>
                        <a:tabLst/>
                      </a:pPr>
                      <a:r>
                        <a:rPr kumimoji="0" lang="en-US" sz="1400" b="0" i="0" u="none" strike="noStrike" cap="none" normalizeH="0" baseline="0" dirty="0">
                          <a:ln>
                            <a:noFill/>
                          </a:ln>
                          <a:solidFill>
                            <a:srgbClr val="333333"/>
                          </a:solidFill>
                          <a:effectLst/>
                          <a:latin typeface="Calibri Light"/>
                          <a:cs typeface="Times New Roman" pitchFamily="18" charset="0"/>
                        </a:rPr>
                        <a:t>Toto motto </a:t>
                      </a:r>
                      <a:r>
                        <a:rPr kumimoji="0" lang="en-US" sz="1400" b="0" i="0" u="none" strike="noStrike" cap="none" normalizeH="0" baseline="0" dirty="0" err="1">
                          <a:ln>
                            <a:noFill/>
                          </a:ln>
                          <a:solidFill>
                            <a:srgbClr val="333333"/>
                          </a:solidFill>
                          <a:effectLst/>
                          <a:latin typeface="Calibri Light"/>
                          <a:cs typeface="Times New Roman" pitchFamily="18" charset="0"/>
                        </a:rPr>
                        <a:t>nemá</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žiadne</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spojenie</a:t>
                      </a:r>
                      <a:r>
                        <a:rPr kumimoji="0" lang="en-US" sz="1400" b="0" i="0" u="none" strike="noStrike" cap="none" normalizeH="0" baseline="0" dirty="0">
                          <a:ln>
                            <a:noFill/>
                          </a:ln>
                          <a:solidFill>
                            <a:srgbClr val="333333"/>
                          </a:solidFill>
                          <a:effectLst/>
                          <a:latin typeface="Calibri Light"/>
                          <a:cs typeface="Times New Roman" pitchFamily="18" charset="0"/>
                        </a:rPr>
                        <a:t> s KKK</a:t>
                      </a:r>
                      <a:endParaRPr kumimoji="0" lang="de-DE" sz="14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3" name="Picture 97" descr="One thousand Americans stop smoking - miss_blackbutterfly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9955" y="3358045"/>
            <a:ext cx="1691640" cy="2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23"/>
          <p:cNvSpPr txBox="1">
            <a:spLocks noChangeArrowheads="1"/>
          </p:cNvSpPr>
          <p:nvPr/>
        </p:nvSpPr>
        <p:spPr bwMode="auto">
          <a:xfrm>
            <a:off x="10490075" y="5877272"/>
            <a:ext cx="914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Calibri Light"/>
              </a:rPr>
              <a:t>= jew?</a:t>
            </a:r>
            <a:endParaRPr lang="en-US" altLang="de-DE" sz="1800" b="0" dirty="0">
              <a:latin typeface="Calibri Light"/>
            </a:endParaRPr>
          </a:p>
        </p:txBody>
      </p:sp>
      <p:sp>
        <p:nvSpPr>
          <p:cNvPr id="15" name="Caption_22"/>
          <p:cNvSpPr txBox="1">
            <a:spLocks noChangeArrowheads="1"/>
          </p:cNvSpPr>
          <p:nvPr/>
        </p:nvSpPr>
        <p:spPr bwMode="auto">
          <a:xfrm>
            <a:off x="9235067" y="5877272"/>
            <a:ext cx="8229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Calibri Light"/>
              </a:rPr>
              <a:t>Mar =</a:t>
            </a:r>
            <a:endParaRPr lang="en-US" altLang="de-DE" sz="1800" b="0" dirty="0">
              <a:latin typeface="Calibri Light"/>
            </a:endParaRPr>
          </a:p>
        </p:txBody>
      </p:sp>
      <p:sp>
        <p:nvSpPr>
          <p:cNvPr id="16" name="Caption_21"/>
          <p:cNvSpPr txBox="1">
            <a:spLocks noChangeArrowheads="1"/>
          </p:cNvSpPr>
          <p:nvPr/>
        </p:nvSpPr>
        <p:spPr bwMode="auto">
          <a:xfrm>
            <a:off x="8750196" y="6228020"/>
            <a:ext cx="30175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Calibri Light"/>
              </a:rPr>
              <a:t>lboro = orobl = horrible</a:t>
            </a:r>
            <a:endParaRPr lang="en-US" altLang="de-DE" sz="1800" b="0" dirty="0">
              <a:latin typeface="Calibri Light"/>
            </a:endParaRPr>
          </a:p>
        </p:txBody>
      </p:sp>
      <p:sp>
        <p:nvSpPr>
          <p:cNvPr id="17" name="Caption_20"/>
          <p:cNvSpPr txBox="1">
            <a:spLocks noChangeArrowheads="1"/>
          </p:cNvSpPr>
          <p:nvPr/>
        </p:nvSpPr>
        <p:spPr bwMode="auto">
          <a:xfrm rot="10788152">
            <a:off x="9897439" y="5918207"/>
            <a:ext cx="6400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Calibri Light"/>
              </a:rPr>
              <a:t>Mar</a:t>
            </a:r>
            <a:endParaRPr lang="en-US" altLang="de-DE" sz="1800" b="0" dirty="0">
              <a:latin typeface="Calibri Light"/>
            </a:endParaRPr>
          </a:p>
        </p:txBody>
      </p:sp>
      <p:sp>
        <p:nvSpPr>
          <p:cNvPr id="18"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en-US" altLang="de-DE" sz="2000" b="0" dirty="0" err="1">
                <a:solidFill>
                  <a:srgbClr val="333333"/>
                </a:solidFill>
                <a:latin typeface="Calibri Light"/>
              </a:rPr>
              <a:t>Vlastní</a:t>
            </a:r>
            <a:r>
              <a:rPr lang="en-US" altLang="de-DE" sz="2000" b="0" dirty="0">
                <a:solidFill>
                  <a:srgbClr val="333333"/>
                </a:solidFill>
                <a:latin typeface="Calibri Light"/>
              </a:rPr>
              <a:t> Marlboro Ku Klux Klan?</a:t>
            </a:r>
            <a:endParaRPr lang="de-DE" altLang="de-DE" sz="20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t>Metakognitívny tréning 7 – Unáhlené závery II</a:t>
            </a:r>
          </a:p>
        </p:txBody>
      </p:sp>
      <p:sp>
        <p:nvSpPr>
          <p:cNvPr id="6" name="Slide Number Placeholder 5"/>
          <p:cNvSpPr>
            <a:spLocks noGrp="1"/>
          </p:cNvSpPr>
          <p:nvPr>
            <p:ph type="sldNum" sz="quarter" idx="12"/>
          </p:nvPr>
        </p:nvSpPr>
        <p:spPr/>
        <p:txBody>
          <a:bodyPr/>
          <a:lstStyle/>
          <a:p>
            <a:fld id="{291D1EA5-8F41-46C3-8633-62189D3224ED}" type="slidenum">
              <a:rPr lang="de-DE" altLang="de-DE" smtClean="0"/>
              <a:pPr/>
              <a:t>12</a:t>
            </a:fld>
            <a:endParaRPr lang="de-DE" altLang="de-DE"/>
          </a:p>
        </p:txBody>
      </p:sp>
    </p:spTree>
    <p:extLst>
      <p:ext uri="{BB962C8B-B14F-4D97-AF65-F5344CB8AC3E}">
        <p14:creationId xmlns:p14="http://schemas.microsoft.com/office/powerpoint/2010/main" val="1631206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err="1">
                <a:solidFill>
                  <a:srgbClr val="004992"/>
                </a:solidFill>
                <a:latin typeface="+mn-lt"/>
                <a:ea typeface="+mn-ea"/>
                <a:cs typeface="+mn-cs"/>
              </a:rPr>
              <a:t>Unáhlené</a:t>
            </a:r>
            <a:r>
              <a:rPr lang="en-US" sz="3600" dirty="0">
                <a:solidFill>
                  <a:srgbClr val="004992"/>
                </a:solidFill>
                <a:latin typeface="+mn-lt"/>
                <a:ea typeface="+mn-ea"/>
                <a:cs typeface="+mn-cs"/>
              </a:rPr>
              <a:t> </a:t>
            </a:r>
            <a:r>
              <a:rPr lang="en-US" sz="3600" err="1">
                <a:solidFill>
                  <a:srgbClr val="004992"/>
                </a:solidFill>
                <a:latin typeface="+mn-lt"/>
                <a:ea typeface="+mn-ea"/>
                <a:cs typeface="+mn-cs"/>
              </a:rPr>
              <a:t>závery</a:t>
            </a:r>
            <a:r>
              <a:rPr lang="en-US" sz="3600">
                <a:solidFill>
                  <a:srgbClr val="004992"/>
                </a:solidFill>
                <a:latin typeface="+mn-lt"/>
                <a:ea typeface="+mn-ea"/>
                <a:cs typeface="+mn-cs"/>
              </a:rPr>
              <a:t> “v praxi”</a:t>
            </a:r>
            <a:br>
              <a:rPr lang="en-US" sz="3600" dirty="0">
                <a:solidFill>
                  <a:srgbClr val="004992"/>
                </a:solidFill>
                <a:latin typeface="+mn-lt"/>
                <a:ea typeface="+mn-ea"/>
                <a:cs typeface="+mn-cs"/>
              </a:rPr>
            </a:br>
            <a:r>
              <a:rPr lang="en-US" dirty="0">
                <a:solidFill>
                  <a:srgbClr val="004992"/>
                </a:solidFill>
                <a:latin typeface="+mn-lt"/>
                <a:ea typeface="+mn-ea"/>
                <a:cs typeface="+mn-cs"/>
              </a:rPr>
              <a:t>- </a:t>
            </a:r>
            <a:r>
              <a:rPr lang="en-US" dirty="0" err="1">
                <a:solidFill>
                  <a:srgbClr val="004992"/>
                </a:solidFill>
                <a:latin typeface="+mn-lt"/>
                <a:ea typeface="+mn-ea"/>
                <a:cs typeface="+mn-cs"/>
              </a:rPr>
              <a:t>legendy</a:t>
            </a:r>
            <a:r>
              <a:rPr lang="en-US" dirty="0">
                <a:solidFill>
                  <a:srgbClr val="004992"/>
                </a:solidFill>
                <a:latin typeface="+mn-lt"/>
                <a:ea typeface="+mn-ea"/>
                <a:cs typeface="+mn-cs"/>
              </a:rPr>
              <a:t> -</a:t>
            </a:r>
          </a:p>
        </p:txBody>
      </p:sp>
      <p:pic>
        <p:nvPicPr>
          <p:cNvPr id="8" name="Picture 6" descr="One thousand Americans stop smoking - miss_blackbutterfly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31854" y="2791271"/>
            <a:ext cx="2131466"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2"/>
          <p:cNvSpPr txBox="1">
            <a:spLocks noChangeArrowheads="1"/>
          </p:cNvSpPr>
          <p:nvPr/>
        </p:nvSpPr>
        <p:spPr bwMode="auto">
          <a:xfrm>
            <a:off x="5031854" y="5991671"/>
            <a:ext cx="213146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latin typeface="Calibri Light"/>
              </a:rPr>
              <a:t>Nie!</a:t>
            </a:r>
          </a:p>
        </p:txBody>
      </p:sp>
      <p:sp>
        <p:nvSpPr>
          <p:cNvPr id="10" name="Caption_492547"/>
          <p:cNvSpPr txBox="1">
            <a:spLocks noChangeArrowheads="1"/>
          </p:cNvSpPr>
          <p:nvPr/>
        </p:nvSpPr>
        <p:spPr bwMode="auto">
          <a:xfrm>
            <a:off x="408955" y="2240280"/>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en-US" altLang="de-DE" sz="2400" b="0">
                <a:solidFill>
                  <a:srgbClr val="333333"/>
                </a:solidFill>
                <a:latin typeface="Calibri Light"/>
              </a:rPr>
              <a:t>Vlastní Ku Klux Klan Malboro?</a:t>
            </a:r>
            <a:endParaRPr lang="de-DE" altLang="de-DE" sz="2400" dirty="0">
              <a:solidFill>
                <a:srgbClr val="333333"/>
              </a:solidFill>
              <a:latin typeface="Calibri Light"/>
            </a:endParaRPr>
          </a:p>
        </p:txBody>
      </p:sp>
      <p:sp>
        <p:nvSpPr>
          <p:cNvPr id="6" name="Footer Placeholder 5"/>
          <p:cNvSpPr>
            <a:spLocks noGrp="1"/>
          </p:cNvSpPr>
          <p:nvPr>
            <p:ph type="ftr" sz="quarter" idx="11"/>
          </p:nvPr>
        </p:nvSpPr>
        <p:spPr/>
        <p:txBody>
          <a:bodyPr/>
          <a:lstStyle/>
          <a:p>
            <a:pPr>
              <a:defRPr/>
            </a:pPr>
            <a:r>
              <a:rPr lang="de-DE"/>
              <a:t>Metakognitívny tréning 7 – Unáhlené závery II</a:t>
            </a:r>
          </a:p>
        </p:txBody>
      </p:sp>
      <p:sp>
        <p:nvSpPr>
          <p:cNvPr id="11" name="Slide Number Placeholder 10"/>
          <p:cNvSpPr>
            <a:spLocks noGrp="1"/>
          </p:cNvSpPr>
          <p:nvPr>
            <p:ph type="sldNum" sz="quarter" idx="12"/>
          </p:nvPr>
        </p:nvSpPr>
        <p:spPr/>
        <p:txBody>
          <a:bodyPr/>
          <a:lstStyle/>
          <a:p>
            <a:fld id="{291D1EA5-8F41-46C3-8633-62189D3224ED}" type="slidenum">
              <a:rPr lang="de-DE" altLang="de-DE" smtClean="0"/>
              <a:pPr/>
              <a:t>13</a:t>
            </a:fld>
            <a:endParaRPr lang="de-DE" altLang="de-DE"/>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Ako vznikajú tieto konšpiračné teórie?</a:t>
            </a:r>
          </a:p>
        </p:txBody>
      </p:sp>
      <p:sp>
        <p:nvSpPr>
          <p:cNvPr id="5" name="Content Placeholder 4"/>
          <p:cNvSpPr>
            <a:spLocks noGrp="1"/>
          </p:cNvSpPr>
          <p:nvPr>
            <p:ph idx="1"/>
          </p:nvPr>
        </p:nvSpPr>
        <p:spPr/>
        <p:txBody>
          <a:bodyPr/>
          <a:lstStyle/>
          <a:p>
            <a:pPr lvl="0" defTabSz="914400" fontAlgn="base"/>
            <a:r>
              <a:rPr lang="en-US" altLang="de-DE" sz="2400" dirty="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Metakognitívny tréning 7 – Unáhlené závery II</a:t>
            </a:r>
          </a:p>
        </p:txBody>
      </p:sp>
      <p:sp>
        <p:nvSpPr>
          <p:cNvPr id="7" name="Slide Number Placeholder 6"/>
          <p:cNvSpPr>
            <a:spLocks noGrp="1"/>
          </p:cNvSpPr>
          <p:nvPr>
            <p:ph type="sldNum" sz="quarter" idx="12"/>
          </p:nvPr>
        </p:nvSpPr>
        <p:spPr/>
        <p:txBody>
          <a:bodyPr/>
          <a:lstStyle/>
          <a:p>
            <a:fld id="{C43683E5-0BC6-4CBA-BC50-3DD4683B3C57}" type="slidenum">
              <a:rPr lang="de-DE" altLang="de-DE" smtClean="0"/>
              <a:pPr/>
              <a:t>14</a:t>
            </a:fld>
            <a:endParaRPr lang="de-DE" altLang="de-DE"/>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Ako vznikajú tieto konšpiračné teórie?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sk-SK" altLang="de-DE" sz="2400" dirty="0">
                <a:solidFill>
                  <a:srgbClr val="333333"/>
                </a:solidFill>
              </a:rPr>
              <a:t>Často sú oveľa vzrušujúcejšie ako skutočnosť</a:t>
            </a:r>
            <a:r>
              <a:rPr lang="en-US" altLang="de-DE" sz="2400" dirty="0">
                <a:solidFill>
                  <a:srgbClr val="333333"/>
                </a:solidFill>
              </a:rPr>
              <a:t>!</a:t>
            </a:r>
          </a:p>
          <a:p>
            <a:pPr marL="342900" lvl="0" indent="-342900" defTabSz="914400" fontAlgn="base">
              <a:buClr>
                <a:srgbClr val="333333"/>
              </a:buClr>
              <a:buFont typeface="WingDings"/>
              <a:buChar char=""/>
            </a:pPr>
            <a:r>
              <a:rPr lang="sk-SK" altLang="de-DE" sz="2400" dirty="0">
                <a:solidFill>
                  <a:srgbClr val="333333"/>
                </a:solidFill>
              </a:rPr>
              <a:t>Sú založené na tvrdeniach, ktoré sa iba ťažko dajú overiť alebo dokázať </a:t>
            </a:r>
            <a:r>
              <a:rPr lang="en-US" altLang="de-DE" sz="2400" dirty="0">
                <a:solidFill>
                  <a:srgbClr val="333333"/>
                </a:solidFill>
              </a:rPr>
              <a:t>(</a:t>
            </a:r>
            <a:r>
              <a:rPr lang="sk-SK" altLang="de-DE" sz="2400" dirty="0">
                <a:solidFill>
                  <a:srgbClr val="333333"/>
                </a:solidFill>
              </a:rPr>
              <a:t>napr</a:t>
            </a:r>
            <a:r>
              <a:rPr lang="en-US" altLang="de-DE" sz="2400" dirty="0">
                <a:solidFill>
                  <a:srgbClr val="333333"/>
                </a:solidFill>
              </a:rPr>
              <a:t>. </a:t>
            </a:r>
            <a:r>
              <a:rPr lang="sk-SK" altLang="de-DE" sz="2400" dirty="0">
                <a:solidFill>
                  <a:srgbClr val="333333"/>
                </a:solidFill>
              </a:rPr>
              <a:t>že </a:t>
            </a:r>
            <a:r>
              <a:rPr lang="de-DE" altLang="de-DE" sz="2400" dirty="0" err="1">
                <a:solidFill>
                  <a:srgbClr val="333333"/>
                </a:solidFill>
              </a:rPr>
              <a:t>bb</a:t>
            </a:r>
            <a:r>
              <a:rPr lang="en-US" altLang="de-DE" sz="2400" dirty="0">
                <a:solidFill>
                  <a:srgbClr val="333333"/>
                </a:solidFill>
              </a:rPr>
              <a:t>“</a:t>
            </a:r>
            <a:r>
              <a:rPr lang="en-US" altLang="de-DE" sz="2400" dirty="0" err="1">
                <a:solidFill>
                  <a:srgbClr val="333333"/>
                </a:solidFill>
              </a:rPr>
              <a:t>Veni</a:t>
            </a:r>
            <a:r>
              <a:rPr lang="en-US" altLang="de-DE" sz="2400" dirty="0">
                <a:solidFill>
                  <a:srgbClr val="333333"/>
                </a:solidFill>
              </a:rPr>
              <a:t>, </a:t>
            </a:r>
            <a:r>
              <a:rPr lang="en-US" altLang="de-DE" sz="2400" dirty="0" err="1">
                <a:solidFill>
                  <a:srgbClr val="333333"/>
                </a:solidFill>
              </a:rPr>
              <a:t>Vidi</a:t>
            </a:r>
            <a:r>
              <a:rPr lang="en-US" altLang="de-DE" sz="2400" dirty="0">
                <a:solidFill>
                  <a:srgbClr val="333333"/>
                </a:solidFill>
              </a:rPr>
              <a:t>, Vici” </a:t>
            </a:r>
            <a:r>
              <a:rPr lang="sk-SK" altLang="de-DE" sz="2400" dirty="0">
                <a:solidFill>
                  <a:srgbClr val="333333"/>
                </a:solidFill>
              </a:rPr>
              <a:t>by bolo mottom</a:t>
            </a:r>
            <a:r>
              <a:rPr lang="en-US" altLang="de-DE" sz="2400" dirty="0">
                <a:solidFill>
                  <a:srgbClr val="333333"/>
                </a:solidFill>
              </a:rPr>
              <a:t> Ku Klux Klan</a:t>
            </a:r>
            <a:r>
              <a:rPr lang="sk-SK" altLang="de-DE" sz="2400" dirty="0">
                <a:solidFill>
                  <a:srgbClr val="333333"/>
                </a:solidFill>
              </a:rPr>
              <a:t>u</a:t>
            </a:r>
            <a:r>
              <a:rPr lang="en-US" altLang="de-DE" sz="2400" dirty="0">
                <a:solidFill>
                  <a:srgbClr val="333333"/>
                </a:solidFill>
              </a:rPr>
              <a:t>? </a:t>
            </a:r>
            <a:r>
              <a:rPr lang="sk-SK" altLang="de-DE" sz="2400" dirty="0">
                <a:solidFill>
                  <a:srgbClr val="333333"/>
                </a:solidFill>
              </a:rPr>
              <a:t>Nesprávne</a:t>
            </a:r>
            <a:r>
              <a:rPr lang="en-US" altLang="de-DE" sz="2400" dirty="0">
                <a:solidFill>
                  <a:srgbClr val="333333"/>
                </a:solidFill>
              </a:rPr>
              <a:t>!).</a:t>
            </a:r>
          </a:p>
          <a:p>
            <a:pPr marL="342900" lvl="0" indent="-342900" defTabSz="914400" fontAlgn="base">
              <a:buClr>
                <a:srgbClr val="333333"/>
              </a:buClr>
              <a:buFont typeface="WingDings"/>
              <a:buChar char=""/>
            </a:pPr>
            <a:r>
              <a:rPr lang="sk-SK" altLang="de-DE" sz="2400" dirty="0">
                <a:solidFill>
                  <a:srgbClr val="333333"/>
                </a:solidFill>
              </a:rPr>
              <a:t>Zamlčujú alternatívne vysvetlenia</a:t>
            </a:r>
            <a:r>
              <a:rPr lang="en-US" altLang="de-DE" sz="2400" dirty="0">
                <a:solidFill>
                  <a:srgbClr val="333333"/>
                </a:solidFill>
              </a:rPr>
              <a:t> (</a:t>
            </a:r>
            <a:r>
              <a:rPr lang="sk-SK" altLang="de-DE" sz="2400" dirty="0">
                <a:solidFill>
                  <a:srgbClr val="333333"/>
                </a:solidFill>
              </a:rPr>
              <a:t>napr</a:t>
            </a:r>
            <a:r>
              <a:rPr lang="en-US" altLang="de-DE" sz="2400" dirty="0">
                <a:solidFill>
                  <a:srgbClr val="333333"/>
                </a:solidFill>
              </a:rPr>
              <a:t>. </a:t>
            </a:r>
            <a:r>
              <a:rPr lang="sk-SK" altLang="de-DE" sz="2400" dirty="0">
                <a:solidFill>
                  <a:srgbClr val="333333"/>
                </a:solidFill>
              </a:rPr>
              <a:t>že preskupením písmen názvu </a:t>
            </a:r>
            <a:r>
              <a:rPr lang="de-DE" altLang="de-DE" sz="2400" dirty="0" err="1">
                <a:solidFill>
                  <a:srgbClr val="333333"/>
                </a:solidFill>
              </a:rPr>
              <a:t>bb</a:t>
            </a:r>
            <a:r>
              <a:rPr lang="en-US" altLang="de-DE" sz="2400" dirty="0">
                <a:solidFill>
                  <a:srgbClr val="333333"/>
                </a:solidFill>
              </a:rPr>
              <a:t>“Marlboro” </a:t>
            </a:r>
            <a:r>
              <a:rPr lang="sk-SK" altLang="de-DE" sz="2400" dirty="0">
                <a:solidFill>
                  <a:srgbClr val="333333"/>
                </a:solidFill>
              </a:rPr>
              <a:t>môžeme dostať rôzne významy</a:t>
            </a:r>
            <a:r>
              <a:rPr lang="en-US" altLang="de-DE" sz="2400" dirty="0">
                <a:solidFill>
                  <a:srgbClr val="333333"/>
                </a:solidFill>
              </a:rPr>
              <a:t>; </a:t>
            </a:r>
            <a:r>
              <a:rPr lang="sk-SK" altLang="de-DE" sz="2400" dirty="0">
                <a:solidFill>
                  <a:srgbClr val="333333"/>
                </a:solidFill>
              </a:rPr>
              <a:t>napr</a:t>
            </a:r>
            <a:r>
              <a:rPr lang="en-US" altLang="de-DE" sz="2400" dirty="0">
                <a:solidFill>
                  <a:srgbClr val="333333"/>
                </a:solidFill>
              </a:rPr>
              <a:t>. </a:t>
            </a:r>
            <a:r>
              <a:rPr lang="sk-SK" altLang="de-DE" sz="2400" dirty="0">
                <a:solidFill>
                  <a:srgbClr val="333333"/>
                </a:solidFill>
              </a:rPr>
              <a:t>slovo “labor” (anglicky práca) </a:t>
            </a:r>
            <a:r>
              <a:rPr lang="de-DE" altLang="de-DE" sz="2400" dirty="0">
                <a:solidFill>
                  <a:srgbClr val="333333"/>
                </a:solidFill>
              </a:rPr>
              <a:t>bb</a:t>
            </a:r>
            <a:r>
              <a:rPr lang="sk-SK" altLang="de-DE" sz="2400" dirty="0">
                <a:solidFill>
                  <a:srgbClr val="333333"/>
                </a:solidFill>
              </a:rPr>
              <a:t>alebo “Roma” (anglicky Rím</a:t>
            </a:r>
            <a:r>
              <a:rPr lang="de-DE" altLang="de-DE" sz="2400" dirty="0">
                <a:solidFill>
                  <a:srgbClr val="333333"/>
                </a:solidFill>
              </a:rPr>
              <a:t>)</a:t>
            </a:r>
            <a:r>
              <a:rPr lang="en-US" altLang="de-DE" sz="2400" dirty="0">
                <a:solidFill>
                  <a:srgbClr val="333333"/>
                </a:solidFill>
              </a:rPr>
              <a:t>)</a:t>
            </a:r>
            <a:r>
              <a:rPr lang="sk-SK" altLang="de-DE" sz="2400" dirty="0">
                <a:solidFill>
                  <a:srgbClr val="333333"/>
                </a:solidFill>
              </a:rPr>
              <a:t>.</a:t>
            </a:r>
            <a:endParaRPr lang="en-US" altLang="de-DE" sz="2400" dirty="0">
              <a:solidFill>
                <a:srgbClr val="333333"/>
              </a:solidFill>
            </a:endParaRPr>
          </a:p>
          <a:p>
            <a:pPr marL="342900" lvl="0" indent="-342900" defTabSz="914400" fontAlgn="base">
              <a:buClr>
                <a:srgbClr val="333333"/>
              </a:buClr>
              <a:buFont typeface="WingDings"/>
              <a:buChar char=""/>
            </a:pPr>
            <a:r>
              <a:rPr lang="sk-SK" altLang="de-DE" sz="2400" dirty="0">
                <a:solidFill>
                  <a:srgbClr val="333333"/>
                </a:solidFill>
              </a:rPr>
              <a:t>Legendy sú niekedy postavené na faktoch vytrhnutých z kontextu. Aj význam </a:t>
            </a:r>
            <a:r>
              <a:rPr lang="de-DE" altLang="de-DE" sz="2400" dirty="0">
                <a:solidFill>
                  <a:srgbClr val="333333"/>
                </a:solidFill>
              </a:rPr>
              <a:t>bb</a:t>
            </a:r>
            <a:r>
              <a:rPr lang="sk-SK" altLang="de-DE" sz="2400" dirty="0">
                <a:solidFill>
                  <a:srgbClr val="333333"/>
                </a:solidFill>
              </a:rPr>
              <a:t>týchto detailov je veľmi prehnaný </a:t>
            </a:r>
            <a:r>
              <a:rPr lang="en-US" altLang="de-DE" sz="2400" dirty="0">
                <a:solidFill>
                  <a:srgbClr val="333333"/>
                </a:solidFill>
              </a:rPr>
              <a:t>(</a:t>
            </a:r>
            <a:r>
              <a:rPr lang="sk-SK" altLang="de-DE" sz="2400" dirty="0">
                <a:solidFill>
                  <a:srgbClr val="333333"/>
                </a:solidFill>
              </a:rPr>
              <a:t>na prvý pohľad sú tri červené K-áčka </a:t>
            </a:r>
            <a:r>
              <a:rPr lang="de-DE" altLang="de-DE" sz="2400" dirty="0">
                <a:solidFill>
                  <a:srgbClr val="333333"/>
                </a:solidFill>
              </a:rPr>
              <a:t>bb</a:t>
            </a:r>
            <a:r>
              <a:rPr lang="sk-SK" altLang="de-DE" sz="2400" dirty="0">
                <a:solidFill>
                  <a:srgbClr val="333333"/>
                </a:solidFill>
              </a:rPr>
              <a:t>pôsobivé, ale vôbec nič nedokazujú</a:t>
            </a:r>
            <a:r>
              <a:rPr lang="de-DE" altLang="de-DE" sz="2400" dirty="0">
                <a:solidFill>
                  <a:srgbClr val="333333"/>
                </a:solidFill>
              </a:rPr>
              <a:t>)</a:t>
            </a:r>
            <a:r>
              <a:rPr lang="sk-SK"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Metakognitívny tréning 7 – Unáhlené závery II</a:t>
            </a:r>
          </a:p>
        </p:txBody>
      </p:sp>
      <p:sp>
        <p:nvSpPr>
          <p:cNvPr id="7" name="Slide Number Placeholder 6"/>
          <p:cNvSpPr>
            <a:spLocks noGrp="1"/>
          </p:cNvSpPr>
          <p:nvPr>
            <p:ph type="sldNum" sz="quarter" idx="12"/>
          </p:nvPr>
        </p:nvSpPr>
        <p:spPr/>
        <p:txBody>
          <a:bodyPr/>
          <a:lstStyle/>
          <a:p>
            <a:fld id="{C43683E5-0BC6-4CBA-BC50-3DD4683B3C57}" type="slidenum">
              <a:rPr lang="de-DE" altLang="de-DE" smtClean="0"/>
              <a:pPr/>
              <a:t>15</a:t>
            </a:fld>
            <a:endParaRPr lang="de-DE" altLang="de-DE"/>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Ako vznikajú tieto konšpiračné teórie?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sk-SK" altLang="de-DE" sz="2400">
                <a:solidFill>
                  <a:srgbClr val="333333"/>
                </a:solidFill>
              </a:rPr>
              <a:t>Existuje viacero príkladov z histórie, keď príslušníci minorít a vydedenci boli</a:t>
            </a:r>
            <a:r>
              <a:rPr lang="de-DE" altLang="de-DE" sz="2400" dirty="0">
                <a:solidFill>
                  <a:srgbClr val="333333"/>
                </a:solidFill>
              </a:rPr>
              <a:t> bb</a:t>
            </a:r>
            <a:r>
              <a:rPr lang="sk-SK" altLang="de-DE" sz="2400" dirty="0">
                <a:solidFill>
                  <a:srgbClr val="333333"/>
                </a:solidFill>
              </a:rPr>
              <a:t>falošne obvinení z náhodných katastrofických udalostí</a:t>
            </a:r>
            <a:r>
              <a:rPr lang="de-DE" altLang="de-DE" sz="2400" dirty="0">
                <a:solidFill>
                  <a:srgbClr val="333333"/>
                </a:solidFill>
              </a:rPr>
              <a:t>. </a:t>
            </a:r>
            <a:r>
              <a:rPr lang="sk-SK" altLang="de-DE" sz="2400" dirty="0">
                <a:solidFill>
                  <a:srgbClr val="333333"/>
                </a:solidFill>
              </a:rPr>
              <a:t>Napríklad v stredoveku </a:t>
            </a:r>
            <a:r>
              <a:rPr lang="de-DE" altLang="de-DE" sz="2400" dirty="0">
                <a:solidFill>
                  <a:srgbClr val="333333"/>
                </a:solidFill>
              </a:rPr>
              <a:t>bb</a:t>
            </a:r>
            <a:r>
              <a:rPr lang="sk-SK" altLang="de-DE" sz="2400" dirty="0">
                <a:solidFill>
                  <a:srgbClr val="333333"/>
                </a:solidFill>
              </a:rPr>
              <a:t>boli často obvinené za zlú úrodu čarodejnice alebo náboženské menšiny.</a:t>
            </a:r>
          </a:p>
          <a:p>
            <a:pPr marL="342900" lvl="0" indent="-342900" defTabSz="914400" fontAlgn="base">
              <a:buClr>
                <a:srgbClr val="333333"/>
              </a:buClr>
              <a:buFont typeface="WingDings"/>
              <a:buChar char=""/>
            </a:pPr>
            <a:r>
              <a:rPr lang="sk-SK" altLang="de-DE" sz="2400" dirty="0">
                <a:solidFill>
                  <a:srgbClr val="333333"/>
                </a:solidFill>
              </a:rPr>
              <a:t>Tieto jednoduché vysvetlenia znižovali napätie a strach a poskytovali falošnú </a:t>
            </a:r>
            <a:r>
              <a:rPr lang="de-DE" altLang="de-DE" sz="2400" dirty="0">
                <a:solidFill>
                  <a:srgbClr val="333333"/>
                </a:solidFill>
              </a:rPr>
              <a:t>bb</a:t>
            </a:r>
            <a:r>
              <a:rPr lang="sk-SK" altLang="de-DE" sz="2400" dirty="0">
                <a:solidFill>
                  <a:srgbClr val="333333"/>
                </a:solidFill>
              </a:rPr>
              <a:t>ilúziu kontroly nad situáciou</a:t>
            </a:r>
            <a:r>
              <a:rPr lang="de-DE"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Metakognitívny tréning 7 – Unáhlené závery II</a:t>
            </a:r>
          </a:p>
        </p:txBody>
      </p:sp>
      <p:sp>
        <p:nvSpPr>
          <p:cNvPr id="7" name="Slide Number Placeholder 6"/>
          <p:cNvSpPr>
            <a:spLocks noGrp="1"/>
          </p:cNvSpPr>
          <p:nvPr>
            <p:ph type="sldNum" sz="quarter" idx="12"/>
          </p:nvPr>
        </p:nvSpPr>
        <p:spPr/>
        <p:txBody>
          <a:bodyPr/>
          <a:lstStyle/>
          <a:p>
            <a:fld id="{C43683E5-0BC6-4CBA-BC50-3DD4683B3C57}" type="slidenum">
              <a:rPr lang="de-DE" altLang="de-DE" smtClean="0"/>
              <a:pPr/>
              <a:t>16</a:t>
            </a:fld>
            <a:endParaRPr lang="de-DE" altLang="de-DE"/>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Prečo toto robíme?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sk-SK" altLang="de-DE" sz="2400">
                <a:solidFill>
                  <a:srgbClr val="333333"/>
                </a:solidFill>
              </a:rPr>
              <a:t>Štúdie ukazujú, že veľa ľudí s psychózami</a:t>
            </a:r>
            <a:r>
              <a:rPr lang="en-US" altLang="de-DE" sz="2400" dirty="0">
                <a:solidFill>
                  <a:srgbClr val="333333"/>
                </a:solidFill>
              </a:rPr>
              <a:t> (</a:t>
            </a:r>
            <a:r>
              <a:rPr lang="sk-SK" altLang="de-DE" sz="2400" dirty="0">
                <a:solidFill>
                  <a:srgbClr val="333333"/>
                </a:solidFill>
              </a:rPr>
              <a:t>ale</a:t>
            </a:r>
            <a:r>
              <a:rPr lang="en-US" altLang="de-DE" sz="2400" dirty="0">
                <a:solidFill>
                  <a:srgbClr val="333333"/>
                </a:solidFill>
              </a:rPr>
              <a:t> </a:t>
            </a:r>
            <a:r>
              <a:rPr lang="sk-SK" altLang="de-DE" sz="2400" dirty="0">
                <a:solidFill>
                  <a:srgbClr val="333333"/>
                </a:solidFill>
              </a:rPr>
              <a:t>nie všetci</a:t>
            </a:r>
            <a:r>
              <a:rPr lang="en-US" altLang="de-DE" sz="2400" dirty="0">
                <a:solidFill>
                  <a:srgbClr val="333333"/>
                </a:solidFill>
              </a:rPr>
              <a:t>!) </a:t>
            </a:r>
            <a:r>
              <a:rPr lang="sk-SK" altLang="de-DE" sz="2400" dirty="0">
                <a:solidFill>
                  <a:srgbClr val="333333"/>
                </a:solidFill>
              </a:rPr>
              <a:t>si utvára unáhlené závery na základe niekoľkých málo informácií</a:t>
            </a:r>
            <a:r>
              <a:rPr lang="en-US" altLang="de-DE" sz="2400" dirty="0">
                <a:solidFill>
                  <a:srgbClr val="333333"/>
                </a:solidFill>
              </a:rPr>
              <a:t>.</a:t>
            </a:r>
            <a:r>
              <a:rPr lang="sk-SK" altLang="de-DE" sz="2400" dirty="0">
                <a:solidFill>
                  <a:srgbClr val="333333"/>
                </a:solidFill>
              </a:rPr>
              <a:t> Tento spôsob rozhodovania môže ľahko viesť k omylom</a:t>
            </a:r>
            <a:r>
              <a:rPr lang="en-US" altLang="de-DE" sz="2400" dirty="0">
                <a:solidFill>
                  <a:srgbClr val="333333"/>
                </a:solidFill>
              </a:rPr>
              <a:t> </a:t>
            </a:r>
            <a:r>
              <a:rPr lang="sk-SK" altLang="de-DE" sz="2400" dirty="0">
                <a:solidFill>
                  <a:srgbClr val="333333"/>
                </a:solidFill>
              </a:rPr>
              <a:t>oproti tomu, keď ho porovnáme so starostlivým zvážením všetkých dostupných </a:t>
            </a:r>
            <a:r>
              <a:rPr lang="sk-SK" altLang="de-DE" sz="2400">
                <a:solidFill>
                  <a:srgbClr val="333333"/>
                </a:solidFill>
              </a:rPr>
              <a:t>informácií</a:t>
            </a:r>
            <a:r>
              <a:rPr lang="en-US" altLang="de-DE" sz="240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Metakognitívny tréning 7 – Unáhlené závery II</a:t>
            </a:r>
          </a:p>
        </p:txBody>
      </p:sp>
      <p:sp>
        <p:nvSpPr>
          <p:cNvPr id="7" name="Slide Number Placeholder 6"/>
          <p:cNvSpPr>
            <a:spLocks noGrp="1"/>
          </p:cNvSpPr>
          <p:nvPr>
            <p:ph type="sldNum" sz="quarter" idx="12"/>
          </p:nvPr>
        </p:nvSpPr>
        <p:spPr/>
        <p:txBody>
          <a:bodyPr/>
          <a:lstStyle/>
          <a:p>
            <a:fld id="{C43683E5-0BC6-4CBA-BC50-3DD4683B3C57}" type="slidenum">
              <a:rPr lang="de-DE" altLang="de-DE" smtClean="0"/>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Prečo toto robíme?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sk-SK" altLang="de-DE" sz="2400">
                <a:solidFill>
                  <a:srgbClr val="333333"/>
                </a:solidFill>
              </a:rPr>
              <a:t>Štúdie ukazujú, že veľa ľudí s psychózami</a:t>
            </a:r>
            <a:r>
              <a:rPr lang="en-US" altLang="de-DE" sz="2400" dirty="0">
                <a:solidFill>
                  <a:srgbClr val="333333"/>
                </a:solidFill>
              </a:rPr>
              <a:t> (</a:t>
            </a:r>
            <a:r>
              <a:rPr lang="sk-SK" altLang="de-DE" sz="2400" dirty="0">
                <a:solidFill>
                  <a:srgbClr val="333333"/>
                </a:solidFill>
              </a:rPr>
              <a:t>ale</a:t>
            </a:r>
            <a:r>
              <a:rPr lang="en-US" altLang="de-DE" sz="2400" dirty="0">
                <a:solidFill>
                  <a:srgbClr val="333333"/>
                </a:solidFill>
              </a:rPr>
              <a:t> </a:t>
            </a:r>
            <a:r>
              <a:rPr lang="sk-SK" altLang="de-DE" sz="2400" dirty="0">
                <a:solidFill>
                  <a:srgbClr val="333333"/>
                </a:solidFill>
              </a:rPr>
              <a:t>nie všetci</a:t>
            </a:r>
            <a:r>
              <a:rPr lang="en-US" altLang="de-DE" sz="2400" dirty="0">
                <a:solidFill>
                  <a:srgbClr val="333333"/>
                </a:solidFill>
              </a:rPr>
              <a:t>!) </a:t>
            </a:r>
            <a:r>
              <a:rPr lang="sk-SK" altLang="de-DE" sz="2400" dirty="0">
                <a:solidFill>
                  <a:srgbClr val="333333"/>
                </a:solidFill>
              </a:rPr>
              <a:t>si utvára unáhlené závery na základe niekoľkých málo informácií</a:t>
            </a:r>
            <a:r>
              <a:rPr lang="en-US" altLang="de-DE" sz="2400" dirty="0">
                <a:solidFill>
                  <a:srgbClr val="333333"/>
                </a:solidFill>
              </a:rPr>
              <a:t>.</a:t>
            </a:r>
            <a:r>
              <a:rPr lang="sk-SK" altLang="de-DE" sz="2400" dirty="0">
                <a:solidFill>
                  <a:srgbClr val="333333"/>
                </a:solidFill>
              </a:rPr>
              <a:t> Tento spôsob rozhodovania môže ľahko viesť k omylom</a:t>
            </a:r>
            <a:r>
              <a:rPr lang="en-US" altLang="de-DE" sz="2400" dirty="0">
                <a:solidFill>
                  <a:srgbClr val="333333"/>
                </a:solidFill>
              </a:rPr>
              <a:t> </a:t>
            </a:r>
            <a:r>
              <a:rPr lang="sk-SK" altLang="de-DE" sz="2400" dirty="0">
                <a:solidFill>
                  <a:srgbClr val="333333"/>
                </a:solidFill>
              </a:rPr>
              <a:t>oproti tomu, keď ho porovnáme so starostlivým zvážením všetkých dostupných informácií</a:t>
            </a:r>
            <a:r>
              <a:rPr lang="en-US" altLang="de-DE" sz="2400" dirty="0">
                <a:solidFill>
                  <a:srgbClr val="333333"/>
                </a:solidFill>
              </a:rPr>
              <a:t>.</a:t>
            </a:r>
          </a:p>
          <a:p>
            <a:pPr marL="342900" lvl="0" indent="-342900" defTabSz="914400" fontAlgn="base">
              <a:buClr>
                <a:srgbClr val="333333"/>
              </a:buClr>
              <a:buFont typeface="WingDings"/>
              <a:buChar char=""/>
            </a:pPr>
            <a:r>
              <a:rPr lang="sk-SK" altLang="de-DE" sz="2400" dirty="0">
                <a:solidFill>
                  <a:srgbClr val="333333"/>
                </a:solidFill>
              </a:rPr>
              <a:t>Vnímanie reality je zmenené pre mnohých </a:t>
            </a:r>
            <a:r>
              <a:rPr lang="de-DE" altLang="de-DE" sz="2400" dirty="0">
                <a:solidFill>
                  <a:srgbClr val="333333"/>
                </a:solidFill>
              </a:rPr>
              <a:t>(</a:t>
            </a:r>
            <a:r>
              <a:rPr lang="sk-SK" altLang="de-DE" sz="2400" dirty="0">
                <a:solidFill>
                  <a:srgbClr val="333333"/>
                </a:solidFill>
              </a:rPr>
              <a:t>ale nie všetkých</a:t>
            </a:r>
            <a:r>
              <a:rPr lang="de-DE" altLang="de-DE" sz="2400" dirty="0">
                <a:solidFill>
                  <a:srgbClr val="333333"/>
                </a:solidFill>
              </a:rPr>
              <a:t>!) </a:t>
            </a:r>
            <a:r>
              <a:rPr lang="sk-SK" altLang="de-DE" sz="2400" dirty="0">
                <a:solidFill>
                  <a:srgbClr val="333333"/>
                </a:solidFill>
              </a:rPr>
              <a:t>ľudí s psychózami</a:t>
            </a:r>
            <a:r>
              <a:rPr lang="de-DE" altLang="de-DE" sz="2400" dirty="0">
                <a:solidFill>
                  <a:srgbClr val="333333"/>
                </a:solidFill>
              </a:rPr>
              <a:t>. </a:t>
            </a:r>
            <a:r>
              <a:rPr lang="sk-SK" altLang="de-DE" sz="2400" dirty="0">
                <a:solidFill>
                  <a:srgbClr val="333333"/>
                </a:solidFill>
              </a:rPr>
              <a:t>Preto môžu dospieť k takým interpretáciám, aké by iní ľudia nebrali do úvahy</a:t>
            </a:r>
            <a:r>
              <a:rPr lang="de-DE"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Metakognitívny tréning 7 – Unáhlené závery II</a:t>
            </a:r>
          </a:p>
        </p:txBody>
      </p:sp>
      <p:sp>
        <p:nvSpPr>
          <p:cNvPr id="7" name="Slide Number Placeholder 6"/>
          <p:cNvSpPr>
            <a:spLocks noGrp="1"/>
          </p:cNvSpPr>
          <p:nvPr>
            <p:ph type="sldNum" sz="quarter" idx="12"/>
          </p:nvPr>
        </p:nvSpPr>
        <p:spPr/>
        <p:txBody>
          <a:bodyPr/>
          <a:lstStyle/>
          <a:p>
            <a:fld id="{C43683E5-0BC6-4CBA-BC50-3DD4683B3C57}" type="slidenum">
              <a:rPr lang="de-DE" altLang="de-DE" smtClean="0"/>
              <a:pPr/>
              <a:t>18</a:t>
            </a:fld>
            <a:endParaRPr lang="de-DE" altLang="de-DE"/>
          </a:p>
        </p:txBody>
      </p:sp>
    </p:spTree>
    <p:extLst>
      <p:ext uri="{BB962C8B-B14F-4D97-AF65-F5344CB8AC3E}">
        <p14:creationId xmlns:p14="http://schemas.microsoft.com/office/powerpoint/2010/main" val="17012021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Ako</a:t>
            </a:r>
            <a:r>
              <a:rPr lang="en-US" sz="3600" dirty="0">
                <a:latin typeface="+mn-lt"/>
                <a:ea typeface="+mn-ea"/>
                <a:cs typeface="+mn-cs"/>
              </a:rPr>
              <a:t> </a:t>
            </a:r>
            <a:r>
              <a:rPr lang="en-US" sz="3600" dirty="0" err="1">
                <a:latin typeface="+mn-lt"/>
                <a:ea typeface="+mn-ea"/>
                <a:cs typeface="+mn-cs"/>
              </a:rPr>
              <a:t>unáhlené</a:t>
            </a:r>
            <a:r>
              <a:rPr lang="en-US" sz="3600" dirty="0">
                <a:latin typeface="+mn-lt"/>
                <a:ea typeface="+mn-ea"/>
                <a:cs typeface="+mn-cs"/>
              </a:rPr>
              <a:t> </a:t>
            </a:r>
            <a:r>
              <a:rPr lang="en-US" sz="3600" dirty="0" err="1">
                <a:latin typeface="+mn-lt"/>
                <a:ea typeface="+mn-ea"/>
                <a:cs typeface="+mn-cs"/>
              </a:rPr>
              <a:t>závery</a:t>
            </a:r>
            <a:r>
              <a:rPr lang="en-US" sz="3600" dirty="0">
                <a:latin typeface="+mn-lt"/>
                <a:ea typeface="+mn-ea"/>
                <a:cs typeface="+mn-cs"/>
              </a:rPr>
              <a:t> </a:t>
            </a:r>
            <a:r>
              <a:rPr lang="en-US" sz="3600" dirty="0" err="1">
                <a:latin typeface="+mn-lt"/>
                <a:ea typeface="+mn-ea"/>
                <a:cs typeface="+mn-cs"/>
              </a:rPr>
              <a:t>počas</a:t>
            </a:r>
            <a:r>
              <a:rPr lang="en-US" sz="3600" dirty="0">
                <a:latin typeface="+mn-lt"/>
                <a:ea typeface="+mn-ea"/>
                <a:cs typeface="+mn-cs"/>
              </a:rPr>
              <a:t> </a:t>
            </a:r>
            <a:r>
              <a:rPr lang="en-US" sz="3600" dirty="0" err="1">
                <a:latin typeface="+mn-lt"/>
                <a:ea typeface="+mn-ea"/>
                <a:cs typeface="+mn-cs"/>
              </a:rPr>
              <a:t>psychózy</a:t>
            </a:r>
            <a:r>
              <a:rPr lang="en-US" sz="3600" dirty="0">
                <a:latin typeface="+mn-lt"/>
                <a:ea typeface="+mn-ea"/>
                <a:cs typeface="+mn-cs"/>
              </a:rPr>
              <a:t> </a:t>
            </a:r>
            <a:r>
              <a:rPr lang="en-US" sz="3600" dirty="0" err="1">
                <a:latin typeface="+mn-lt"/>
                <a:ea typeface="+mn-ea"/>
                <a:cs typeface="+mn-cs"/>
              </a:rPr>
              <a:t>podporujú</a:t>
            </a:r>
            <a:r>
              <a:rPr lang="en-US" sz="3600" dirty="0">
                <a:latin typeface="+mn-lt"/>
                <a:ea typeface="+mn-ea"/>
                <a:cs typeface="+mn-cs"/>
              </a:rPr>
              <a:t> </a:t>
            </a:r>
            <a:r>
              <a:rPr lang="en-US" sz="3600" dirty="0" err="1">
                <a:latin typeface="+mn-lt"/>
                <a:ea typeface="+mn-ea"/>
                <a:cs typeface="+mn-cs"/>
              </a:rPr>
              <a:t>chybné</a:t>
            </a:r>
            <a:r>
              <a:rPr lang="en-US" sz="3600" dirty="0">
                <a:latin typeface="+mn-lt"/>
                <a:ea typeface="+mn-ea"/>
                <a:cs typeface="+mn-cs"/>
              </a:rPr>
              <a:t> </a:t>
            </a:r>
            <a:r>
              <a:rPr lang="en-US" sz="3600" dirty="0" err="1">
                <a:latin typeface="+mn-lt"/>
                <a:ea typeface="+mn-ea"/>
                <a:cs typeface="+mn-cs"/>
              </a:rPr>
              <a:t>interpretácie</a:t>
            </a:r>
            <a:r>
              <a:rPr lang="en-US" sz="3600" dirty="0">
                <a:latin typeface="+mn-lt"/>
                <a:ea typeface="+mn-ea"/>
                <a:cs typeface="+mn-cs"/>
              </a:rPr>
              <a:t> – </a:t>
            </a:r>
            <a:r>
              <a:rPr lang="en-US" sz="3600" dirty="0" err="1">
                <a:latin typeface="+mn-lt"/>
                <a:ea typeface="+mn-ea"/>
                <a:cs typeface="+mn-cs"/>
              </a:rPr>
              <a:t>príklady</a:t>
            </a:r>
            <a:endParaRPr lang="en-US" sz="3600" dirty="0">
              <a:latin typeface="+mn-lt"/>
              <a:ea typeface="+mn-ea"/>
              <a:cs typeface="+mn-cs"/>
            </a:endParaRPr>
          </a:p>
        </p:txBody>
      </p:sp>
      <p:sp>
        <p:nvSpPr>
          <p:cNvPr id="34842" name="Rechteck 1"/>
          <p:cNvSpPr>
            <a:spLocks noChangeArrowheads="1"/>
          </p:cNvSpPr>
          <p:nvPr/>
        </p:nvSpPr>
        <p:spPr bwMode="auto">
          <a:xfrm>
            <a:off x="408955" y="6021288"/>
            <a:ext cx="11376000" cy="44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sk-SK" altLang="de-DE" sz="2000" b="0" dirty="0">
                <a:solidFill>
                  <a:srgbClr val="004992"/>
                </a:solidFill>
                <a:latin typeface="+mn-lt"/>
                <a:cs typeface="+mn-cs"/>
              </a:rPr>
              <a:t>Môže niekto prispieť nejakou krátkou osobnou skúsenosťou</a:t>
            </a:r>
            <a:r>
              <a:rPr lang="en-US" altLang="de-DE" sz="2000" b="0" dirty="0">
                <a:solidFill>
                  <a:srgbClr val="004992"/>
                </a:solidFill>
                <a:latin typeface="+mn-lt"/>
                <a:cs typeface="+mn-cs"/>
              </a:rPr>
              <a:t>? </a:t>
            </a:r>
            <a:endParaRPr lang="de-DE" altLang="de-DE" sz="2000" b="0" dirty="0">
              <a:solidFill>
                <a:srgbClr val="004992"/>
              </a:solidFill>
              <a:latin typeface="+mn-lt"/>
              <a:cs typeface="+mn-cs"/>
            </a:endParaRPr>
          </a:p>
        </p:txBody>
      </p:sp>
      <p:graphicFrame>
        <p:nvGraphicFramePr>
          <p:cNvPr id="7" name="Content Placeholder 8"/>
          <p:cNvGraphicFramePr>
            <a:graphicFrameLocks/>
          </p:cNvGraphicFramePr>
          <p:nvPr>
            <p:extLst>
              <p:ext uri="{D42A27DB-BD31-4B8C-83A1-F6EECF244321}">
                <p14:modId xmlns:p14="http://schemas.microsoft.com/office/powerpoint/2010/main" val="209326174"/>
              </p:ext>
            </p:extLst>
          </p:nvPr>
        </p:nvGraphicFramePr>
        <p:xfrm>
          <a:off x="409575" y="2203704"/>
          <a:ext cx="11339514" cy="3566160"/>
        </p:xfrm>
        <a:graphic>
          <a:graphicData uri="http://schemas.openxmlformats.org/drawingml/2006/table">
            <a:tbl>
              <a:tblPr firstRow="1" bandRow="1">
                <a:tableStyleId>{21E4AEA4-8DFA-4A89-87EB-49C32662AFE0}</a:tableStyleId>
              </a:tblPr>
              <a:tblGrid>
                <a:gridCol w="3167732">
                  <a:extLst>
                    <a:ext uri="{9D8B030D-6E8A-4147-A177-3AD203B41FA5}">
                      <a16:colId xmlns:a16="http://schemas.microsoft.com/office/drawing/2014/main" val="20000"/>
                    </a:ext>
                  </a:extLst>
                </a:gridCol>
                <a:gridCol w="3672408">
                  <a:extLst>
                    <a:ext uri="{9D8B030D-6E8A-4147-A177-3AD203B41FA5}">
                      <a16:colId xmlns:a16="http://schemas.microsoft.com/office/drawing/2014/main" val="20001"/>
                    </a:ext>
                  </a:extLst>
                </a:gridCol>
                <a:gridCol w="4499374">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cs typeface="Times New Roman" pitchFamily="18" charset="0"/>
                        </a:rPr>
                        <a:t>Udalosť</a:t>
                      </a: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Vysvetlenie v psychóze</a:t>
                      </a: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Čo sa skutočne stalo</a:t>
                      </a: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it-IT" sz="2000" b="0" i="0" u="none" strike="noStrike" cap="none" normalizeH="0" baseline="0" dirty="0">
                          <a:ln>
                            <a:noFill/>
                          </a:ln>
                          <a:solidFill>
                            <a:srgbClr val="333333"/>
                          </a:solidFill>
                          <a:effectLst/>
                          <a:latin typeface="Calibri Light"/>
                          <a:cs typeface="Times New Roman" pitchFamily="18" charset="0"/>
                        </a:rPr>
                        <a:t>Dátum prepustenia sa posunul dopredu.</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Ste presvedčený, že lekári sa už vzdali.</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err="1">
                          <a:ln>
                            <a:noFill/>
                          </a:ln>
                          <a:solidFill>
                            <a:srgbClr val="333333"/>
                          </a:solidFill>
                          <a:effectLst/>
                          <a:latin typeface="Calibri Light"/>
                          <a:cs typeface="Times New Roman" pitchFamily="18" charset="0"/>
                        </a:rPr>
                        <a:t>Neočakávane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uvoľnilo</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miesto</a:t>
                      </a:r>
                      <a:r>
                        <a:rPr kumimoji="0" lang="en-US" sz="2000" b="0" i="0" u="none" strike="noStrike" cap="none" normalizeH="0" baseline="0" dirty="0">
                          <a:ln>
                            <a:noFill/>
                          </a:ln>
                          <a:solidFill>
                            <a:srgbClr val="333333"/>
                          </a:solidFill>
                          <a:effectLst/>
                          <a:latin typeface="Calibri Light"/>
                          <a:cs typeface="Times New Roman" pitchFamily="18" charset="0"/>
                        </a:rPr>
                        <a:t> v </a:t>
                      </a:r>
                      <a:r>
                        <a:rPr kumimoji="0" lang="en-US" sz="2000" b="0" i="0" u="none" strike="noStrike" cap="none" normalizeH="0" baseline="0" dirty="0" err="1">
                          <a:ln>
                            <a:noFill/>
                          </a:ln>
                          <a:solidFill>
                            <a:srgbClr val="333333"/>
                          </a:solidFill>
                          <a:effectLst/>
                          <a:latin typeface="Calibri Light"/>
                          <a:cs typeface="Times New Roman" pitchFamily="18" charset="0"/>
                        </a:rPr>
                        <a:t>domove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sociálnych</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služieb</a:t>
                      </a:r>
                      <a:r>
                        <a:rPr kumimoji="0" lang="en-US" sz="2000" b="0" i="0" u="none" strike="noStrike" cap="none" normalizeH="0" baseline="0" dirty="0">
                          <a:ln>
                            <a:noFill/>
                          </a:ln>
                          <a:solidFill>
                            <a:srgbClr val="333333"/>
                          </a:solidFill>
                          <a:effectLst/>
                          <a:latin typeface="Calibri Light"/>
                          <a:cs typeface="Times New Roman" pitchFamily="18" charset="0"/>
                        </a:rPr>
                        <a: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Do hlavy sa vám natíska myšlienka “nestojíš za nič”.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Ste presvedčený, že je to spôsobené anténou mobilného operátora na streche domu. </a:t>
                      </a:r>
                      <a:endParaRPr kumimoji="0" lang="de-DE" sz="2000" b="0" i="0" u="none" strike="noStrike" cap="none" normalizeH="0" baseline="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Z času na čas má väčšina ľudí skúsenosti s negatívnymi myšlienkami o nich samotných.</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Terapeut povedal slovo, ktoré ste práve chceli použiť.</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Terapeut dokáže čítať vaše myšlienky.</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Toto </a:t>
                      </a:r>
                      <a:r>
                        <a:rPr kumimoji="0" lang="en-US" sz="2000" b="0" i="0" u="none" strike="noStrike" cap="none" normalizeH="0" baseline="0" dirty="0" err="1">
                          <a:ln>
                            <a:noFill/>
                          </a:ln>
                          <a:solidFill>
                            <a:srgbClr val="333333"/>
                          </a:solidFill>
                          <a:effectLst/>
                          <a:latin typeface="Calibri Light"/>
                          <a:cs typeface="Times New Roman" pitchFamily="18" charset="0"/>
                        </a:rPr>
                        <a:t>slovo</a:t>
                      </a:r>
                      <a:r>
                        <a:rPr kumimoji="0" lang="en-US" sz="2000" b="0" i="0" u="none" strike="noStrike" cap="none" normalizeH="0" baseline="0" dirty="0">
                          <a:ln>
                            <a:noFill/>
                          </a:ln>
                          <a:solidFill>
                            <a:srgbClr val="333333"/>
                          </a:solidFill>
                          <a:effectLst/>
                          <a:latin typeface="Calibri Light"/>
                          <a:cs typeface="Times New Roman" pitchFamily="18" charset="0"/>
                        </a:rPr>
                        <a:t> bolo </a:t>
                      </a:r>
                      <a:r>
                        <a:rPr kumimoji="0" lang="en-US" sz="2000" b="0" i="0" u="none" strike="noStrike" cap="none" normalizeH="0" baseline="0" dirty="0" err="1">
                          <a:ln>
                            <a:noFill/>
                          </a:ln>
                          <a:solidFill>
                            <a:srgbClr val="333333"/>
                          </a:solidFill>
                          <a:effectLst/>
                          <a:latin typeface="Calibri Light"/>
                          <a:cs typeface="Times New Roman" pitchFamily="18" charset="0"/>
                        </a:rPr>
                        <a:t>bežné</a:t>
                      </a:r>
                      <a:r>
                        <a:rPr kumimoji="0" lang="en-US" sz="2000" b="0" i="0" u="none" strike="noStrike" cap="none" normalizeH="0" baseline="0" dirty="0">
                          <a:ln>
                            <a:noFill/>
                          </a:ln>
                          <a:solidFill>
                            <a:srgbClr val="333333"/>
                          </a:solidFill>
                          <a:effectLst/>
                          <a:latin typeface="Calibri Light"/>
                          <a:cs typeface="Times New Roman" pitchFamily="18" charset="0"/>
                        </a:rPr>
                        <a:t> v </a:t>
                      </a:r>
                      <a:r>
                        <a:rPr kumimoji="0" lang="en-US" sz="2000" b="0" i="0" u="none" strike="noStrike" cap="none" normalizeH="0" baseline="0" dirty="0" err="1">
                          <a:ln>
                            <a:noFill/>
                          </a:ln>
                          <a:solidFill>
                            <a:srgbClr val="333333"/>
                          </a:solidFill>
                          <a:effectLst/>
                          <a:latin typeface="Calibri Light"/>
                          <a:cs typeface="Times New Roman" pitchFamily="18" charset="0"/>
                        </a:rPr>
                        <a:t>danom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kontexte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rozhovoru</a:t>
                      </a:r>
                      <a:r>
                        <a:rPr kumimoji="0" lang="en-US" sz="2000" b="0" i="0" u="none" strike="noStrike" cap="none" normalizeH="0" baseline="0" dirty="0">
                          <a:ln>
                            <a:noFill/>
                          </a:ln>
                          <a:solidFill>
                            <a:srgbClr val="333333"/>
                          </a:solidFill>
                          <a:effectLst/>
                          <a:latin typeface="Calibri Light"/>
                          <a:cs typeface="Times New Roman" pitchFamily="18" charset="0"/>
                        </a:rPr>
                        <a: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de-DE"/>
              <a:t>Metakognitívny tréning 7 – Unáhlené závery II</a:t>
            </a:r>
          </a:p>
        </p:txBody>
      </p:sp>
      <p:sp>
        <p:nvSpPr>
          <p:cNvPr id="6" name="Slide Number Placeholder 5"/>
          <p:cNvSpPr>
            <a:spLocks noGrp="1"/>
          </p:cNvSpPr>
          <p:nvPr>
            <p:ph type="sldNum" sz="quarter" idx="12"/>
          </p:nvPr>
        </p:nvSpPr>
        <p:spPr/>
        <p:txBody>
          <a:bodyPr/>
          <a:lstStyle/>
          <a:p>
            <a:fld id="{291D1EA5-8F41-46C3-8633-62189D3224ED}" type="slidenum">
              <a:rPr lang="de-DE" altLang="de-DE" smtClean="0"/>
              <a:pPr/>
              <a:t>19</a:t>
            </a:fld>
            <a:endParaRPr lang="de-DE" alt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Príklad</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sk-SK" altLang="de-DE" sz="2400" dirty="0">
                <a:solidFill>
                  <a:srgbClr val="333333"/>
                </a:solidFill>
              </a:rPr>
              <a:t>Ukážeme vám rôzne obrázky. Pokúste sa prosím</a:t>
            </a:r>
            <a:r>
              <a:rPr lang="de-DE" altLang="de-DE" sz="2400" dirty="0">
                <a:solidFill>
                  <a:srgbClr val="333333"/>
                </a:solidFill>
              </a:rPr>
              <a:t> </a:t>
            </a:r>
            <a:r>
              <a:rPr lang="sk-SK" altLang="de-DE" sz="2400" dirty="0">
                <a:solidFill>
                  <a:srgbClr val="333333"/>
                </a:solidFill>
              </a:rPr>
              <a:t>určiť správny názov pre každý obrázok a vylúčiť tie,</a:t>
            </a:r>
            <a:r>
              <a:rPr lang="de-DE" altLang="de-DE" sz="2400" dirty="0">
                <a:solidFill>
                  <a:srgbClr val="333333"/>
                </a:solidFill>
              </a:rPr>
              <a:t> </a:t>
            </a:r>
            <a:r>
              <a:rPr lang="sk-SK" altLang="de-DE" sz="2400">
                <a:solidFill>
                  <a:srgbClr val="333333"/>
                </a:solidFill>
              </a:rPr>
              <a:t>ktoré </a:t>
            </a:r>
            <a:r>
              <a:rPr lang="en-US" altLang="de-DE" sz="2400">
                <a:solidFill>
                  <a:srgbClr val="333333"/>
                </a:solidFill>
              </a:rPr>
              <a:t>“</a:t>
            </a:r>
            <a:r>
              <a:rPr lang="sk-SK" altLang="de-DE" sz="2400">
                <a:solidFill>
                  <a:srgbClr val="333333"/>
                </a:solidFill>
              </a:rPr>
              <a:t>nesedia</a:t>
            </a:r>
            <a:r>
              <a:rPr lang="en-US" altLang="de-DE" sz="2400">
                <a:solidFill>
                  <a:srgbClr val="333333"/>
                </a:solidFill>
              </a:rPr>
              <a:t>”.</a:t>
            </a:r>
            <a:endParaRPr lang="de-DE" altLang="de-DE"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Metakognitívny tréning 7 – Unáhlené závery II</a:t>
            </a:r>
          </a:p>
        </p:txBody>
      </p:sp>
      <p:sp>
        <p:nvSpPr>
          <p:cNvPr id="7" name="Slide Number Placeholder 6"/>
          <p:cNvSpPr>
            <a:spLocks noGrp="1"/>
          </p:cNvSpPr>
          <p:nvPr>
            <p:ph type="sldNum" sz="quarter" idx="12"/>
          </p:nvPr>
        </p:nvSpPr>
        <p:spPr/>
        <p:txBody>
          <a:bodyPr/>
          <a:lstStyle/>
          <a:p>
            <a:fld id="{C43683E5-0BC6-4CBA-BC50-3DD4683B3C57}" type="slidenum">
              <a:rPr lang="de-DE" altLang="de-DE" smtClean="0"/>
              <a:pPr/>
              <a:t>20</a:t>
            </a:fld>
            <a:endParaRPr lang="de-DE" altLang="de-DE"/>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Príklad</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sk-SK" altLang="de-DE" sz="2400" dirty="0">
                <a:solidFill>
                  <a:srgbClr val="333333"/>
                </a:solidFill>
              </a:rPr>
              <a:t>Ukážeme vám rôzne obrázky. Pokúste sa prosím</a:t>
            </a:r>
            <a:r>
              <a:rPr lang="de-DE" altLang="de-DE" sz="2400" dirty="0">
                <a:solidFill>
                  <a:srgbClr val="333333"/>
                </a:solidFill>
              </a:rPr>
              <a:t> </a:t>
            </a:r>
            <a:r>
              <a:rPr lang="sk-SK" altLang="de-DE" sz="2400" dirty="0">
                <a:solidFill>
                  <a:srgbClr val="333333"/>
                </a:solidFill>
              </a:rPr>
              <a:t>určiť správny názov pre každý obrázok a vylúčiť tie,</a:t>
            </a:r>
            <a:r>
              <a:rPr lang="de-DE" altLang="de-DE" sz="2400" dirty="0">
                <a:solidFill>
                  <a:srgbClr val="333333"/>
                </a:solidFill>
              </a:rPr>
              <a:t> </a:t>
            </a:r>
            <a:r>
              <a:rPr lang="sk-SK" altLang="de-DE" sz="2400">
                <a:solidFill>
                  <a:srgbClr val="333333"/>
                </a:solidFill>
              </a:rPr>
              <a:t>ktoré </a:t>
            </a:r>
            <a:r>
              <a:rPr lang="en-US" altLang="de-DE" sz="2400">
                <a:solidFill>
                  <a:srgbClr val="333333"/>
                </a:solidFill>
              </a:rPr>
              <a:t>“</a:t>
            </a:r>
            <a:r>
              <a:rPr lang="sk-SK" altLang="de-DE" sz="2400">
                <a:solidFill>
                  <a:srgbClr val="333333"/>
                </a:solidFill>
              </a:rPr>
              <a:t>nesedia</a:t>
            </a:r>
            <a:r>
              <a:rPr lang="en-US" altLang="de-DE" sz="2400">
                <a:solidFill>
                  <a:srgbClr val="333333"/>
                </a:solidFill>
              </a:rPr>
              <a:t>”.</a:t>
            </a:r>
            <a:endParaRPr lang="de-DE" altLang="de-DE" sz="2400" dirty="0">
              <a:solidFill>
                <a:srgbClr val="333333"/>
              </a:solidFill>
            </a:endParaRPr>
          </a:p>
          <a:p>
            <a:pPr marL="342900" lvl="0" indent="-342900" defTabSz="914400" fontAlgn="base">
              <a:buClr>
                <a:srgbClr val="000000"/>
              </a:buClr>
              <a:buFont typeface="WingDings"/>
              <a:buChar char=""/>
            </a:pPr>
            <a:r>
              <a:rPr lang="sk-SK" altLang="de-DE" sz="2400" dirty="0">
                <a:solidFill>
                  <a:srgbClr val="333333"/>
                </a:solidFill>
              </a:rPr>
              <a:t>Rozprávajte sa o </a:t>
            </a:r>
            <a:r>
              <a:rPr lang="sk-SK" altLang="de-DE" sz="2400" i="1" dirty="0">
                <a:solidFill>
                  <a:srgbClr val="004992"/>
                </a:solidFill>
              </a:rPr>
              <a:t>pre</a:t>
            </a:r>
            <a:r>
              <a:rPr lang="en-US" altLang="de-DE" sz="2400" i="1" dirty="0">
                <a:solidFill>
                  <a:srgbClr val="004992"/>
                </a:solidFill>
              </a:rPr>
              <a:t> </a:t>
            </a:r>
            <a:r>
              <a:rPr lang="en-US" altLang="de-DE" sz="2400" dirty="0">
                <a:solidFill>
                  <a:srgbClr val="004992"/>
                </a:solidFill>
              </a:rPr>
              <a:t>a </a:t>
            </a:r>
            <a:r>
              <a:rPr lang="sk-SK" altLang="de-DE" sz="2400" i="1" dirty="0">
                <a:solidFill>
                  <a:srgbClr val="004992"/>
                </a:solidFill>
              </a:rPr>
              <a:t>proti</a:t>
            </a:r>
            <a:r>
              <a:rPr lang="en-US" altLang="de-DE" sz="2400" dirty="0">
                <a:solidFill>
                  <a:srgbClr val="333333"/>
                </a:solidFill>
              </a:rPr>
              <a:t> </a:t>
            </a:r>
            <a:r>
              <a:rPr lang="sk-SK" altLang="de-DE" sz="2400" dirty="0">
                <a:solidFill>
                  <a:srgbClr val="333333"/>
                </a:solidFill>
              </a:rPr>
              <a:t>pre každú možnosť</a:t>
            </a:r>
            <a:r>
              <a:rPr lang="en-US" altLang="de-DE" sz="2400" dirty="0">
                <a:solidFill>
                  <a:srgbClr val="333333"/>
                </a:solidFill>
              </a:rPr>
              <a:t>.</a:t>
            </a:r>
          </a:p>
        </p:txBody>
      </p:sp>
      <p:sp>
        <p:nvSpPr>
          <p:cNvPr id="6" name="Footer Placeholder 5"/>
          <p:cNvSpPr>
            <a:spLocks noGrp="1"/>
          </p:cNvSpPr>
          <p:nvPr>
            <p:ph type="ftr" sz="quarter" idx="11"/>
          </p:nvPr>
        </p:nvSpPr>
        <p:spPr/>
        <p:txBody>
          <a:bodyPr/>
          <a:lstStyle/>
          <a:p>
            <a:pPr>
              <a:defRPr/>
            </a:pPr>
            <a:r>
              <a:rPr lang="de-DE"/>
              <a:t>Metakognitívny tréning 7 – Unáhlené závery II</a:t>
            </a:r>
          </a:p>
        </p:txBody>
      </p:sp>
      <p:sp>
        <p:nvSpPr>
          <p:cNvPr id="7" name="Slide Number Placeholder 6"/>
          <p:cNvSpPr>
            <a:spLocks noGrp="1"/>
          </p:cNvSpPr>
          <p:nvPr>
            <p:ph type="sldNum" sz="quarter" idx="12"/>
          </p:nvPr>
        </p:nvSpPr>
        <p:spPr/>
        <p:txBody>
          <a:bodyPr/>
          <a:lstStyle/>
          <a:p>
            <a:fld id="{C43683E5-0BC6-4CBA-BC50-3DD4683B3C57}" type="slidenum">
              <a:rPr lang="de-DE" altLang="de-DE" smtClean="0"/>
              <a:pPr/>
              <a:t>21</a:t>
            </a:fld>
            <a:endParaRPr lang="de-DE" altLang="de-DE"/>
          </a:p>
        </p:txBody>
      </p:sp>
    </p:spTree>
    <p:extLst>
      <p:ext uri="{BB962C8B-B14F-4D97-AF65-F5344CB8AC3E}">
        <p14:creationId xmlns:p14="http://schemas.microsoft.com/office/powerpoint/2010/main" val="20597087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Príklad</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sk-SK" altLang="de-DE" sz="2400">
                <a:solidFill>
                  <a:srgbClr val="333333"/>
                </a:solidFill>
              </a:rPr>
              <a:t>Ukážeme vám rôzne obrázky. </a:t>
            </a:r>
            <a:r>
              <a:rPr lang="sk-SK" altLang="de-DE" sz="2400" dirty="0">
                <a:solidFill>
                  <a:srgbClr val="333333"/>
                </a:solidFill>
              </a:rPr>
              <a:t>Pokúste sa prosím</a:t>
            </a:r>
            <a:r>
              <a:rPr lang="de-DE" altLang="de-DE" sz="2400" dirty="0">
                <a:solidFill>
                  <a:srgbClr val="333333"/>
                </a:solidFill>
              </a:rPr>
              <a:t> </a:t>
            </a:r>
            <a:r>
              <a:rPr lang="sk-SK" altLang="de-DE" sz="2400" dirty="0">
                <a:solidFill>
                  <a:srgbClr val="333333"/>
                </a:solidFill>
              </a:rPr>
              <a:t>určiť správny názov pre každý obrázok a vylúčiť tie,</a:t>
            </a:r>
            <a:r>
              <a:rPr lang="de-DE" altLang="de-DE" sz="2400" dirty="0">
                <a:solidFill>
                  <a:srgbClr val="333333"/>
                </a:solidFill>
              </a:rPr>
              <a:t> </a:t>
            </a:r>
            <a:r>
              <a:rPr lang="sk-SK" altLang="de-DE" sz="2400">
                <a:solidFill>
                  <a:srgbClr val="333333"/>
                </a:solidFill>
              </a:rPr>
              <a:t>ktoré </a:t>
            </a:r>
            <a:r>
              <a:rPr lang="en-US" altLang="de-DE" sz="2400">
                <a:solidFill>
                  <a:srgbClr val="333333"/>
                </a:solidFill>
              </a:rPr>
              <a:t>“</a:t>
            </a:r>
            <a:r>
              <a:rPr lang="sk-SK" altLang="de-DE" sz="2400">
                <a:solidFill>
                  <a:srgbClr val="333333"/>
                </a:solidFill>
              </a:rPr>
              <a:t>nesedia</a:t>
            </a:r>
            <a:r>
              <a:rPr lang="en-US" altLang="de-DE" sz="2400">
                <a:solidFill>
                  <a:srgbClr val="333333"/>
                </a:solidFill>
              </a:rPr>
              <a:t>”.</a:t>
            </a:r>
            <a:endParaRPr lang="de-DE" altLang="de-DE" sz="2400" dirty="0">
              <a:solidFill>
                <a:srgbClr val="333333"/>
              </a:solidFill>
            </a:endParaRPr>
          </a:p>
          <a:p>
            <a:pPr marL="342900" lvl="0" indent="-342900" defTabSz="914400" fontAlgn="base">
              <a:buClr>
                <a:srgbClr val="000000"/>
              </a:buClr>
              <a:buFont typeface="WingDings"/>
              <a:buChar char=""/>
            </a:pPr>
            <a:r>
              <a:rPr lang="sk-SK" altLang="de-DE" sz="2400" dirty="0">
                <a:solidFill>
                  <a:srgbClr val="333333"/>
                </a:solidFill>
              </a:rPr>
              <a:t>Rozprávajte sa o </a:t>
            </a:r>
            <a:r>
              <a:rPr lang="sk-SK" altLang="de-DE" sz="2400" i="1" dirty="0">
                <a:solidFill>
                  <a:srgbClr val="004992"/>
                </a:solidFill>
              </a:rPr>
              <a:t>pre</a:t>
            </a:r>
            <a:r>
              <a:rPr lang="en-US" altLang="de-DE" sz="2400" i="1" dirty="0">
                <a:solidFill>
                  <a:srgbClr val="004992"/>
                </a:solidFill>
              </a:rPr>
              <a:t> </a:t>
            </a:r>
            <a:r>
              <a:rPr lang="en-US" altLang="de-DE" sz="2400" dirty="0">
                <a:solidFill>
                  <a:srgbClr val="004992"/>
                </a:solidFill>
              </a:rPr>
              <a:t>a </a:t>
            </a:r>
            <a:r>
              <a:rPr lang="sk-SK" altLang="de-DE" sz="2400" i="1" dirty="0">
                <a:solidFill>
                  <a:srgbClr val="004992"/>
                </a:solidFill>
              </a:rPr>
              <a:t>proti</a:t>
            </a:r>
            <a:r>
              <a:rPr lang="en-US" altLang="de-DE" sz="2400" dirty="0">
                <a:solidFill>
                  <a:srgbClr val="333333"/>
                </a:solidFill>
              </a:rPr>
              <a:t> </a:t>
            </a:r>
            <a:r>
              <a:rPr lang="sk-SK" altLang="de-DE" sz="2400" dirty="0">
                <a:solidFill>
                  <a:srgbClr val="333333"/>
                </a:solidFill>
              </a:rPr>
              <a:t>pre každú možnosť</a:t>
            </a:r>
            <a:r>
              <a:rPr lang="en-US" altLang="de-DE" sz="2400" dirty="0">
                <a:solidFill>
                  <a:srgbClr val="333333"/>
                </a:solidFill>
              </a:rPr>
              <a:t>.</a:t>
            </a:r>
          </a:p>
          <a:p>
            <a:pPr marL="342900" lvl="0" indent="-342900" defTabSz="914400" fontAlgn="base">
              <a:buClr>
                <a:srgbClr val="333333"/>
              </a:buClr>
              <a:buFont typeface="WingDings"/>
              <a:buChar char=""/>
            </a:pPr>
            <a:r>
              <a:rPr lang="sk-SK" altLang="ko-KR" sz="2400" dirty="0">
                <a:solidFill>
                  <a:srgbClr val="333333"/>
                </a:solidFill>
              </a:rPr>
              <a:t>Uveďte prosím pri vašom úsudku aj stupeň istoty.</a:t>
            </a:r>
          </a:p>
          <a:p>
            <a:pPr marL="342900" lvl="0" indent="-342900" defTabSz="914400" fontAlgn="base">
              <a:buClr>
                <a:srgbClr val="333333"/>
              </a:buClr>
              <a:buFont typeface="WingDings"/>
              <a:buChar char=""/>
            </a:pPr>
            <a:r>
              <a:rPr lang="sk-SK" altLang="de-DE" sz="2400" dirty="0">
                <a:solidFill>
                  <a:srgbClr val="333333"/>
                </a:solidFill>
              </a:rPr>
              <a:t>Obzvlášť si všímajte to, čo jasne vylučuje jednu z možností</a:t>
            </a:r>
            <a:r>
              <a:rPr lang="en-US"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Metakognitívny tréning 7 – Unáhlené závery II</a:t>
            </a:r>
          </a:p>
        </p:txBody>
      </p:sp>
      <p:sp>
        <p:nvSpPr>
          <p:cNvPr id="7" name="Slide Number Placeholder 6"/>
          <p:cNvSpPr>
            <a:spLocks noGrp="1"/>
          </p:cNvSpPr>
          <p:nvPr>
            <p:ph type="sldNum" sz="quarter" idx="12"/>
          </p:nvPr>
        </p:nvSpPr>
        <p:spPr/>
        <p:txBody>
          <a:bodyPr/>
          <a:lstStyle/>
          <a:p>
            <a:fld id="{C43683E5-0BC6-4CBA-BC50-3DD4683B3C57}" type="slidenum">
              <a:rPr lang="de-DE" altLang="de-DE" smtClean="0"/>
              <a:pPr/>
              <a:t>22</a:t>
            </a:fld>
            <a:endParaRPr lang="de-DE" altLang="de-DE"/>
          </a:p>
        </p:txBody>
      </p:sp>
    </p:spTree>
    <p:extLst>
      <p:ext uri="{BB962C8B-B14F-4D97-AF65-F5344CB8AC3E}">
        <p14:creationId xmlns:p14="http://schemas.microsoft.com/office/powerpoint/2010/main" val="29090422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sk-SK" altLang="de-DE" sz="2400" b="0" dirty="0">
                <a:solidFill>
                  <a:srgbClr val="333333"/>
                </a:solidFill>
                <a:latin typeface="+mn-lt"/>
                <a:cs typeface="+mn-cs"/>
              </a:rPr>
              <a:t>Priznanie k nevere</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sk-SK" altLang="de-DE" sz="2400" b="0" dirty="0">
                <a:solidFill>
                  <a:srgbClr val="333333"/>
                </a:solidFill>
                <a:latin typeface="+mn-lt"/>
                <a:cs typeface="+mn-cs"/>
              </a:rPr>
              <a:t>Dvorenie</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sk-SK" altLang="de-DE" sz="2400" b="0" dirty="0">
                <a:solidFill>
                  <a:srgbClr val="333333"/>
                </a:solidFill>
                <a:latin typeface="+mn-lt"/>
                <a:cs typeface="+mn-cs"/>
              </a:rPr>
              <a:t>Oznámenie úmrtia príbuzného</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sk-SK" altLang="de-DE" sz="2400" b="0" dirty="0">
                <a:solidFill>
                  <a:srgbClr val="333333"/>
                </a:solidFill>
                <a:latin typeface="+mn-lt"/>
                <a:cs typeface="+mn-cs"/>
              </a:rPr>
              <a:t>Predavač kvetín</a:t>
            </a:r>
            <a:endParaRPr lang="en-US" altLang="de-DE" sz="2400" b="0" dirty="0">
              <a:solidFill>
                <a:srgbClr val="333333"/>
              </a:solidFill>
              <a:latin typeface="+mn-lt"/>
              <a:cs typeface="+mn-cs"/>
            </a:endParaRPr>
          </a:p>
        </p:txBody>
      </p:sp>
      <p:pic>
        <p:nvPicPr>
          <p:cNvPr id="7" name="Picture 5" descr="Zew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7476" y="1664207"/>
            <a:ext cx="5437289"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Metakognitívny tréning 7 – Unáhlené závery II</a:t>
            </a:r>
          </a:p>
        </p:txBody>
      </p:sp>
      <p:sp>
        <p:nvSpPr>
          <p:cNvPr id="5" name="Slide Number Placeholder 4"/>
          <p:cNvSpPr>
            <a:spLocks noGrp="1"/>
          </p:cNvSpPr>
          <p:nvPr>
            <p:ph type="sldNum" sz="quarter" idx="12"/>
          </p:nvPr>
        </p:nvSpPr>
        <p:spPr/>
        <p:txBody>
          <a:bodyPr/>
          <a:lstStyle/>
          <a:p>
            <a:fld id="{56A77777-9A15-4916-A74D-BA52AA173C33}" type="slidenum">
              <a:rPr lang="de-DE" altLang="de-DE" smtClean="0"/>
              <a:pPr/>
              <a:t>23</a:t>
            </a:fld>
            <a:endParaRPr lang="de-DE" altLang="de-DE"/>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sk-SK" altLang="de-DE" sz="2400" b="0" dirty="0">
                <a:solidFill>
                  <a:srgbClr val="333333"/>
                </a:solidFill>
                <a:latin typeface="+mn-lt"/>
                <a:cs typeface="+mn-cs"/>
              </a:rPr>
              <a:t>Priznanie k nevere</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sk-SK" altLang="de-DE" sz="2400" b="0" dirty="0">
                <a:solidFill>
                  <a:srgbClr val="004992"/>
                </a:solidFill>
                <a:latin typeface="+mn-lt"/>
                <a:cs typeface="+mn-cs"/>
              </a:rPr>
              <a:t>Dvorenie</a:t>
            </a:r>
            <a:br>
              <a:rPr lang="de-DE" altLang="de-DE" sz="2400" b="0" dirty="0">
                <a:solidFill>
                  <a:srgbClr val="004992"/>
                </a:solidFill>
                <a:latin typeface="+mn-lt"/>
                <a:cs typeface="+mn-cs"/>
              </a:rPr>
            </a:br>
            <a:r>
              <a:rPr lang="de-DE" altLang="de-DE" sz="1800" b="0" dirty="0">
                <a:solidFill>
                  <a:srgbClr val="004992"/>
                </a:solidFill>
                <a:latin typeface="+mn-lt"/>
                <a:cs typeface="+mn-cs"/>
              </a:rPr>
              <a:t>(Karl Zewy, 1896)</a:t>
            </a:r>
          </a:p>
          <a:p>
            <a:pPr eaLnBrk="1" hangingPunct="1">
              <a:lnSpc>
                <a:spcPct val="105000"/>
              </a:lnSpc>
              <a:spcBef>
                <a:spcPts val="1999"/>
              </a:spcBef>
              <a:spcAft>
                <a:spcPts val="0"/>
              </a:spcAft>
              <a:buClr>
                <a:srgbClr val="333333"/>
              </a:buClr>
              <a:buFont typeface="WingDings"/>
              <a:buAutoNum type="alphaLcPeriod"/>
            </a:pPr>
            <a:r>
              <a:rPr lang="sk-SK" altLang="de-DE" sz="2400" b="0" dirty="0">
                <a:solidFill>
                  <a:srgbClr val="333333"/>
                </a:solidFill>
                <a:latin typeface="+mn-lt"/>
                <a:cs typeface="+mn-cs"/>
              </a:rPr>
              <a:t>Oznámenie úmrtia príbuzného</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sk-SK" altLang="de-DE" sz="2400" b="0" dirty="0">
                <a:solidFill>
                  <a:srgbClr val="333333"/>
                </a:solidFill>
                <a:latin typeface="+mn-lt"/>
                <a:cs typeface="+mn-cs"/>
              </a:rPr>
              <a:t>Predavač kvetín</a:t>
            </a:r>
            <a:endParaRPr lang="en-US" altLang="de-DE" sz="2400" b="0" dirty="0">
              <a:solidFill>
                <a:srgbClr val="333333"/>
              </a:solidFill>
              <a:latin typeface="+mn-lt"/>
              <a:cs typeface="+mn-cs"/>
            </a:endParaRPr>
          </a:p>
        </p:txBody>
      </p:sp>
      <p:pic>
        <p:nvPicPr>
          <p:cNvPr id="7" name="Picture 5" descr="Zew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7476" y="1664207"/>
            <a:ext cx="5437289"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Metakognitívny tréning 7 – Unáhlené závery II</a:t>
            </a:r>
          </a:p>
        </p:txBody>
      </p:sp>
      <p:sp>
        <p:nvSpPr>
          <p:cNvPr id="5" name="Slide Number Placeholder 4"/>
          <p:cNvSpPr>
            <a:spLocks noGrp="1"/>
          </p:cNvSpPr>
          <p:nvPr>
            <p:ph type="sldNum" sz="quarter" idx="12"/>
          </p:nvPr>
        </p:nvSpPr>
        <p:spPr/>
        <p:txBody>
          <a:bodyPr/>
          <a:lstStyle/>
          <a:p>
            <a:fld id="{56A77777-9A15-4916-A74D-BA52AA173C33}" type="slidenum">
              <a:rPr lang="de-DE" altLang="de-DE" smtClean="0"/>
              <a:pPr/>
              <a:t>24</a:t>
            </a:fld>
            <a:endParaRPr lang="de-DE" altLang="de-DE"/>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Rectangle 3"/>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sk-SK" altLang="de-DE" sz="2400" b="0" dirty="0">
                <a:solidFill>
                  <a:srgbClr val="333333"/>
                </a:solidFill>
                <a:latin typeface="+mn-lt"/>
                <a:cs typeface="+mn-cs"/>
              </a:rPr>
              <a:t>Mních</a:t>
            </a:r>
            <a:endParaRPr lang="de-DE" altLang="de-DE" sz="2400" b="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LcPeriod"/>
            </a:pPr>
            <a:r>
              <a:rPr lang="sk-SK" altLang="de-DE" sz="2400" b="0" dirty="0">
                <a:solidFill>
                  <a:srgbClr val="333333"/>
                </a:solidFill>
                <a:latin typeface="+mn-lt"/>
                <a:cs typeface="+mn-cs"/>
              </a:rPr>
              <a:t>Pijan</a:t>
            </a:r>
            <a:endParaRPr lang="de-DE" altLang="de-DE" sz="2400" b="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LcPeriod"/>
            </a:pPr>
            <a:r>
              <a:rPr lang="sk-SK" altLang="de-DE" sz="2400" b="0" dirty="0">
                <a:solidFill>
                  <a:srgbClr val="333333"/>
                </a:solidFill>
                <a:latin typeface="+mn-lt"/>
                <a:cs typeface="+mn-cs"/>
              </a:rPr>
              <a:t>Čítajúci chemik</a:t>
            </a:r>
            <a:endParaRPr lang="de-DE" altLang="de-DE" sz="2400" b="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LcPeriod"/>
            </a:pPr>
            <a:r>
              <a:rPr lang="sk-SK" altLang="de-DE" sz="2400" b="0" dirty="0">
                <a:solidFill>
                  <a:srgbClr val="333333"/>
                </a:solidFill>
                <a:latin typeface="+mn-lt"/>
                <a:cs typeface="+mn-cs"/>
              </a:rPr>
              <a:t>Knihomoľ</a:t>
            </a:r>
            <a:endParaRPr lang="de-DE" altLang="de-DE" sz="2400" b="0" dirty="0">
              <a:solidFill>
                <a:srgbClr val="333333"/>
              </a:solidFill>
              <a:latin typeface="+mn-lt"/>
              <a:cs typeface="+mn-cs"/>
            </a:endParaRPr>
          </a:p>
        </p:txBody>
      </p:sp>
      <p:pic>
        <p:nvPicPr>
          <p:cNvPr id="7" name="Picture 4" descr="lesende_chemiker_,von Langer; Johann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5707" y="1124712"/>
            <a:ext cx="406082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Metakognitívny tréning 7 – Unáhlené závery II</a:t>
            </a:r>
          </a:p>
        </p:txBody>
      </p:sp>
      <p:sp>
        <p:nvSpPr>
          <p:cNvPr id="5" name="Slide Number Placeholder 4"/>
          <p:cNvSpPr>
            <a:spLocks noGrp="1"/>
          </p:cNvSpPr>
          <p:nvPr>
            <p:ph type="sldNum" sz="quarter" idx="12"/>
          </p:nvPr>
        </p:nvSpPr>
        <p:spPr/>
        <p:txBody>
          <a:bodyPr/>
          <a:lstStyle/>
          <a:p>
            <a:fld id="{56A77777-9A15-4916-A74D-BA52AA173C33}" type="slidenum">
              <a:rPr lang="de-DE" altLang="de-DE" smtClean="0"/>
              <a:pPr/>
              <a:t>25</a:t>
            </a:fld>
            <a:endParaRPr lang="de-DE" altLang="de-DE"/>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Rectangle 1027"/>
          <p:cNvSpPr>
            <a:spLocks noChangeArrowheads="1"/>
          </p:cNvSpPr>
          <p:nvPr/>
        </p:nvSpPr>
        <p:spPr bwMode="auto">
          <a:xfrm>
            <a:off x="6400799"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sk-SK" altLang="de-DE" sz="2400" b="0" dirty="0">
                <a:solidFill>
                  <a:srgbClr val="333333"/>
                </a:solidFill>
                <a:latin typeface="+mn-lt"/>
                <a:cs typeface="+mn-cs"/>
              </a:rPr>
              <a:t>Mních</a:t>
            </a:r>
            <a:endParaRPr lang="de-DE" altLang="de-DE" sz="2400" b="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LcPeriod"/>
            </a:pPr>
            <a:r>
              <a:rPr lang="sk-SK" altLang="de-DE" sz="2400" b="0" dirty="0">
                <a:solidFill>
                  <a:srgbClr val="333333"/>
                </a:solidFill>
                <a:latin typeface="+mn-lt"/>
                <a:cs typeface="+mn-cs"/>
              </a:rPr>
              <a:t>Pijan</a:t>
            </a:r>
            <a:endParaRPr lang="de-DE" altLang="de-DE" sz="2400" b="0" dirty="0">
              <a:solidFill>
                <a:srgbClr val="333333"/>
              </a:solidFill>
              <a:latin typeface="+mn-lt"/>
              <a:cs typeface="+mn-cs"/>
            </a:endParaRPr>
          </a:p>
          <a:p>
            <a:pPr marL="457200" indent="-457200" eaLnBrk="1" hangingPunct="1">
              <a:lnSpc>
                <a:spcPct val="105000"/>
              </a:lnSpc>
              <a:spcBef>
                <a:spcPts val="1999"/>
              </a:spcBef>
              <a:spcAft>
                <a:spcPts val="0"/>
              </a:spcAft>
              <a:buClr>
                <a:srgbClr val="004992"/>
              </a:buClr>
              <a:buFont typeface="WingDings"/>
              <a:buAutoNum type="alphaLcPeriod"/>
            </a:pPr>
            <a:r>
              <a:rPr lang="sk-SK" altLang="de-DE" sz="2400" b="0" dirty="0">
                <a:solidFill>
                  <a:srgbClr val="004992"/>
                </a:solidFill>
                <a:latin typeface="+mn-lt"/>
                <a:cs typeface="+mn-cs"/>
              </a:rPr>
              <a:t>Čítajúci chemik</a:t>
            </a:r>
            <a:br>
              <a:rPr lang="de-DE" altLang="de-DE" sz="2400" b="0" dirty="0">
                <a:solidFill>
                  <a:srgbClr val="004992"/>
                </a:solidFill>
                <a:latin typeface="+mn-lt"/>
                <a:cs typeface="+mn-cs"/>
              </a:rPr>
            </a:br>
            <a:r>
              <a:rPr lang="de-DE" altLang="de-DE" sz="1800" b="0" dirty="0">
                <a:solidFill>
                  <a:srgbClr val="004992"/>
                </a:solidFill>
                <a:latin typeface="+mn-lt"/>
                <a:cs typeface="+mn-cs"/>
              </a:rPr>
              <a:t>(Johann Peter von Langer, 1756-1824)</a:t>
            </a:r>
          </a:p>
          <a:p>
            <a:pPr marL="457200" indent="-457200" eaLnBrk="1" hangingPunct="1">
              <a:lnSpc>
                <a:spcPct val="105000"/>
              </a:lnSpc>
              <a:spcBef>
                <a:spcPts val="1999"/>
              </a:spcBef>
              <a:spcAft>
                <a:spcPts val="0"/>
              </a:spcAft>
              <a:buClr>
                <a:srgbClr val="333333"/>
              </a:buClr>
              <a:buFont typeface="WingDings"/>
              <a:buAutoNum type="alphaLcPeriod"/>
            </a:pPr>
            <a:r>
              <a:rPr lang="sk-SK" altLang="de-DE" sz="2400" b="0" dirty="0">
                <a:solidFill>
                  <a:srgbClr val="333333"/>
                </a:solidFill>
                <a:latin typeface="+mn-lt"/>
                <a:cs typeface="+mn-cs"/>
              </a:rPr>
              <a:t>Knihomoľ</a:t>
            </a:r>
            <a:endParaRPr lang="de-DE" altLang="de-DE" sz="2400" b="0" dirty="0">
              <a:solidFill>
                <a:srgbClr val="333333"/>
              </a:solidFill>
              <a:latin typeface="+mn-lt"/>
              <a:cs typeface="+mn-cs"/>
            </a:endParaRPr>
          </a:p>
        </p:txBody>
      </p:sp>
      <p:pic>
        <p:nvPicPr>
          <p:cNvPr id="7" name="Picture 4" descr="lesende_chemiker_,von Langer; Johann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5707" y="1124712"/>
            <a:ext cx="406082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Metakognitívny tréning 7 – Unáhlené závery II</a:t>
            </a:r>
          </a:p>
        </p:txBody>
      </p:sp>
      <p:sp>
        <p:nvSpPr>
          <p:cNvPr id="5" name="Slide Number Placeholder 4"/>
          <p:cNvSpPr>
            <a:spLocks noGrp="1"/>
          </p:cNvSpPr>
          <p:nvPr>
            <p:ph type="sldNum" sz="quarter" idx="12"/>
          </p:nvPr>
        </p:nvSpPr>
        <p:spPr/>
        <p:txBody>
          <a:bodyPr/>
          <a:lstStyle/>
          <a:p>
            <a:fld id="{56A77777-9A15-4916-A74D-BA52AA173C33}" type="slidenum">
              <a:rPr lang="de-DE" altLang="de-DE" smtClean="0"/>
              <a:pPr/>
              <a:t>26</a:t>
            </a:fld>
            <a:endParaRPr lang="de-DE" altLang="de-D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Text Box 6"/>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sk-SK" altLang="de-DE" sz="2400" b="0" dirty="0">
                <a:solidFill>
                  <a:srgbClr val="333333"/>
                </a:solidFill>
                <a:latin typeface="+mn-lt"/>
                <a:cs typeface="+mn-cs"/>
              </a:rPr>
              <a:t>Sluhova izba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sk-SK" altLang="de-DE" sz="2400" b="0" dirty="0">
                <a:solidFill>
                  <a:srgbClr val="333333"/>
                </a:solidFill>
                <a:latin typeface="+mn-lt"/>
                <a:cs typeface="+mn-cs"/>
              </a:rPr>
              <a:t>Imaginárny invalida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sk-SK" altLang="de-DE" sz="2400" b="0" dirty="0">
                <a:solidFill>
                  <a:srgbClr val="333333"/>
                </a:solidFill>
                <a:latin typeface="+mn-lt"/>
                <a:cs typeface="+mn-cs"/>
              </a:rPr>
              <a:t>Chudobný básnik</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sk-SK" altLang="de-DE" sz="2400" b="0" dirty="0">
                <a:solidFill>
                  <a:srgbClr val="333333"/>
                </a:solidFill>
                <a:latin typeface="+mn-lt"/>
                <a:cs typeface="+mn-cs"/>
              </a:rPr>
              <a:t>Útulok pre bezdomovcov</a:t>
            </a:r>
            <a:endParaRPr lang="de-DE" altLang="de-DE" sz="2400" b="0" dirty="0">
              <a:solidFill>
                <a:srgbClr val="333333"/>
              </a:solidFill>
              <a:latin typeface="+mn-lt"/>
              <a:cs typeface="+mn-cs"/>
            </a:endParaRPr>
          </a:p>
        </p:txBody>
      </p:sp>
      <p:pic>
        <p:nvPicPr>
          <p:cNvPr id="7" name="Picture 5" descr="poorpo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99" y="1664208"/>
            <a:ext cx="537164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Metakognitívny tréning 7 – Unáhlené závery II</a:t>
            </a:r>
          </a:p>
        </p:txBody>
      </p:sp>
      <p:sp>
        <p:nvSpPr>
          <p:cNvPr id="5" name="Slide Number Placeholder 4"/>
          <p:cNvSpPr>
            <a:spLocks noGrp="1"/>
          </p:cNvSpPr>
          <p:nvPr>
            <p:ph type="sldNum" sz="quarter" idx="12"/>
          </p:nvPr>
        </p:nvSpPr>
        <p:spPr/>
        <p:txBody>
          <a:bodyPr/>
          <a:lstStyle/>
          <a:p>
            <a:fld id="{56A77777-9A15-4916-A74D-BA52AA173C33}" type="slidenum">
              <a:rPr lang="de-DE" altLang="de-DE" smtClean="0"/>
              <a:pPr/>
              <a:t>27</a:t>
            </a:fld>
            <a:endParaRPr lang="de-DE" alt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ext Box 3"/>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sk-SK" altLang="de-DE" sz="2400" b="0" dirty="0">
                <a:solidFill>
                  <a:srgbClr val="333333"/>
                </a:solidFill>
                <a:latin typeface="+mn-lt"/>
                <a:cs typeface="+mn-cs"/>
              </a:rPr>
              <a:t>Sluhova izba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sk-SK" altLang="de-DE" sz="2400" b="0" dirty="0">
                <a:solidFill>
                  <a:srgbClr val="333333"/>
                </a:solidFill>
                <a:latin typeface="+mn-lt"/>
                <a:cs typeface="+mn-cs"/>
              </a:rPr>
              <a:t>Imaginárny invalida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sk-SK" altLang="de-DE" sz="2400" b="0" dirty="0">
                <a:solidFill>
                  <a:srgbClr val="004992"/>
                </a:solidFill>
                <a:latin typeface="+mn-lt"/>
                <a:cs typeface="+mn-cs"/>
              </a:rPr>
              <a:t>Chudobný básnik</a:t>
            </a:r>
            <a:br>
              <a:rPr lang="sk-SK" altLang="de-DE" sz="2400" b="0" dirty="0">
                <a:solidFill>
                  <a:srgbClr val="004992"/>
                </a:solidFill>
                <a:latin typeface="+mn-lt"/>
                <a:cs typeface="+mn-cs"/>
              </a:rPr>
            </a:br>
            <a:r>
              <a:rPr lang="de-DE" altLang="de-DE" sz="1800" b="0" dirty="0">
                <a:solidFill>
                  <a:srgbClr val="004992"/>
                </a:solidFill>
                <a:latin typeface="+mn-lt"/>
                <a:cs typeface="+mn-cs"/>
              </a:rPr>
              <a:t>(Carl Spitzweg, 1835)</a:t>
            </a:r>
          </a:p>
          <a:p>
            <a:pPr eaLnBrk="1" hangingPunct="1">
              <a:lnSpc>
                <a:spcPct val="105000"/>
              </a:lnSpc>
              <a:spcBef>
                <a:spcPts val="1999"/>
              </a:spcBef>
              <a:spcAft>
                <a:spcPts val="0"/>
              </a:spcAft>
              <a:buClr>
                <a:srgbClr val="333333"/>
              </a:buClr>
              <a:buFont typeface="WingDings"/>
              <a:buAutoNum type="alphaLcPeriod"/>
            </a:pPr>
            <a:r>
              <a:rPr lang="sk-SK" altLang="de-DE" sz="2400" b="0" dirty="0">
                <a:solidFill>
                  <a:srgbClr val="333333"/>
                </a:solidFill>
                <a:latin typeface="+mn-lt"/>
                <a:cs typeface="+mn-cs"/>
              </a:rPr>
              <a:t>Útulok pre bezdomovcov</a:t>
            </a:r>
            <a:endParaRPr lang="de-DE" altLang="de-DE" sz="2400" b="0" dirty="0">
              <a:solidFill>
                <a:srgbClr val="333333"/>
              </a:solidFill>
              <a:latin typeface="+mn-lt"/>
              <a:cs typeface="+mn-cs"/>
            </a:endParaRPr>
          </a:p>
        </p:txBody>
      </p:sp>
      <p:pic>
        <p:nvPicPr>
          <p:cNvPr id="7" name="Picture 1029" descr="poorpo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99" y="1664208"/>
            <a:ext cx="537164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Metakognitívny tréning 7 – Unáhlené závery II</a:t>
            </a:r>
          </a:p>
        </p:txBody>
      </p:sp>
      <p:sp>
        <p:nvSpPr>
          <p:cNvPr id="5" name="Slide Number Placeholder 4"/>
          <p:cNvSpPr>
            <a:spLocks noGrp="1"/>
          </p:cNvSpPr>
          <p:nvPr>
            <p:ph type="sldNum" sz="quarter" idx="12"/>
          </p:nvPr>
        </p:nvSpPr>
        <p:spPr/>
        <p:txBody>
          <a:bodyPr/>
          <a:lstStyle/>
          <a:p>
            <a:fld id="{56A77777-9A15-4916-A74D-BA52AA173C33}" type="slidenum">
              <a:rPr lang="de-DE" altLang="de-DE" smtClean="0"/>
              <a:pPr/>
              <a:t>28</a:t>
            </a:fld>
            <a:endParaRPr lang="de-DE" alt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sk-SK" altLang="de-DE" sz="2400" b="0" dirty="0">
                <a:solidFill>
                  <a:srgbClr val="333333"/>
                </a:solidFill>
                <a:latin typeface="+mn-lt"/>
                <a:cs typeface="+mn-cs"/>
              </a:rPr>
              <a:t>Zlá čarodejnica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sk-SK" altLang="de-DE" sz="2400" b="0" dirty="0">
                <a:solidFill>
                  <a:srgbClr val="333333"/>
                </a:solidFill>
                <a:latin typeface="+mn-lt"/>
                <a:cs typeface="+mn-cs"/>
              </a:rPr>
              <a:t>Obdivujúci chlapec</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sk-SK" altLang="de-DE" sz="2400" b="0" dirty="0">
                <a:solidFill>
                  <a:srgbClr val="333333"/>
                </a:solidFill>
                <a:latin typeface="+mn-lt"/>
                <a:cs typeface="+mn-cs"/>
              </a:rPr>
              <a:t>Zlodej topánok</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sk-SK" altLang="de-DE" sz="2400" b="0" dirty="0">
                <a:solidFill>
                  <a:srgbClr val="333333"/>
                </a:solidFill>
                <a:latin typeface="+mn-lt"/>
                <a:cs typeface="+mn-cs"/>
              </a:rPr>
              <a:t>Pokarhanie</a:t>
            </a:r>
            <a:endParaRPr lang="en-US" altLang="de-DE" sz="2400" b="0" dirty="0">
              <a:solidFill>
                <a:srgbClr val="333333"/>
              </a:solidFill>
              <a:latin typeface="+mn-lt"/>
              <a:cs typeface="+mn-cs"/>
            </a:endParaRPr>
          </a:p>
        </p:txBody>
      </p:sp>
      <p:pic>
        <p:nvPicPr>
          <p:cNvPr id="7" name="Picture 4" descr="Ermahn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153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Metakognitívny tréning 7 – Unáhlené závery II</a:t>
            </a:r>
          </a:p>
        </p:txBody>
      </p:sp>
      <p:sp>
        <p:nvSpPr>
          <p:cNvPr id="5" name="Slide Number Placeholder 4"/>
          <p:cNvSpPr>
            <a:spLocks noGrp="1"/>
          </p:cNvSpPr>
          <p:nvPr>
            <p:ph type="sldNum" sz="quarter" idx="12"/>
          </p:nvPr>
        </p:nvSpPr>
        <p:spPr/>
        <p:txBody>
          <a:bodyPr/>
          <a:lstStyle/>
          <a:p>
            <a:fld id="{56A77777-9A15-4916-A74D-BA52AA173C33}" type="slidenum">
              <a:rPr lang="de-DE" altLang="de-DE" smtClean="0"/>
              <a:pPr/>
              <a:t>29</a:t>
            </a:fld>
            <a:endParaRPr lang="de-DE" altLang="de-DE"/>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4" name="Text Box 3"/>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sk-SK" altLang="de-DE" sz="2400" b="0" dirty="0">
                <a:solidFill>
                  <a:srgbClr val="333333"/>
                </a:solidFill>
                <a:latin typeface="+mn-lt"/>
                <a:cs typeface="+mn-cs"/>
              </a:rPr>
              <a:t>Zlá čarodejnica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sk-SK" altLang="de-DE" sz="2400" b="0" dirty="0">
                <a:solidFill>
                  <a:srgbClr val="333333"/>
                </a:solidFill>
                <a:latin typeface="+mn-lt"/>
                <a:cs typeface="+mn-cs"/>
              </a:rPr>
              <a:t>Obdivujúci chlapec</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sk-SK" altLang="de-DE" sz="2400" b="0" dirty="0">
                <a:solidFill>
                  <a:srgbClr val="333333"/>
                </a:solidFill>
                <a:latin typeface="+mn-lt"/>
                <a:cs typeface="+mn-cs"/>
              </a:rPr>
              <a:t>Zlodej topánok</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sk-SK" altLang="de-DE" sz="2400" b="0" dirty="0">
                <a:solidFill>
                  <a:srgbClr val="004992"/>
                </a:solidFill>
                <a:latin typeface="+mn-lt"/>
                <a:cs typeface="+mn-cs"/>
              </a:rPr>
              <a:t>Pokarhanie</a:t>
            </a:r>
            <a:br>
              <a:rPr lang="sk-SK" altLang="de-DE" sz="2400" b="0" dirty="0">
                <a:solidFill>
                  <a:srgbClr val="004992"/>
                </a:solidFill>
                <a:latin typeface="+mn-lt"/>
                <a:cs typeface="+mn-cs"/>
              </a:rPr>
            </a:br>
            <a:r>
              <a:rPr lang="de-DE" altLang="de-DE" sz="1800" b="0" dirty="0">
                <a:solidFill>
                  <a:srgbClr val="004992"/>
                </a:solidFill>
                <a:latin typeface="+mn-lt"/>
                <a:cs typeface="+mn-cs"/>
              </a:rPr>
              <a:t>(Ferdinand Georg Waldmüller, 1846)</a:t>
            </a:r>
            <a:endParaRPr lang="en-US" altLang="de-DE" sz="1800" b="0" dirty="0">
              <a:solidFill>
                <a:srgbClr val="004992"/>
              </a:solidFill>
              <a:latin typeface="+mn-lt"/>
              <a:cs typeface="+mn-cs"/>
            </a:endParaRPr>
          </a:p>
        </p:txBody>
      </p:sp>
      <p:pic>
        <p:nvPicPr>
          <p:cNvPr id="7" name="Picture 3075" descr="Ermahn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153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Metakognitívny tréning 7 – Unáhlené závery II</a:t>
            </a:r>
          </a:p>
        </p:txBody>
      </p:sp>
      <p:sp>
        <p:nvSpPr>
          <p:cNvPr id="5" name="Slide Number Placeholder 4"/>
          <p:cNvSpPr>
            <a:spLocks noGrp="1"/>
          </p:cNvSpPr>
          <p:nvPr>
            <p:ph type="sldNum" sz="quarter" idx="12"/>
          </p:nvPr>
        </p:nvSpPr>
        <p:spPr/>
        <p:txBody>
          <a:bodyPr/>
          <a:lstStyle/>
          <a:p>
            <a:fld id="{56A77777-9A15-4916-A74D-BA52AA173C33}" type="slidenum">
              <a:rPr lang="de-DE" altLang="de-DE" smtClean="0"/>
              <a:pPr/>
              <a:t>30</a:t>
            </a:fld>
            <a:endParaRPr lang="de-DE" altLang="de-D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ext Box 1026"/>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sk-SK" altLang="de-DE" sz="2400" b="0" dirty="0">
                <a:solidFill>
                  <a:srgbClr val="333333"/>
                </a:solidFill>
                <a:latin typeface="+mn-lt"/>
                <a:cs typeface="+mn-cs"/>
              </a:rPr>
              <a:t>Návšteva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sk-SK" altLang="de-DE" sz="2400" b="0" dirty="0">
                <a:solidFill>
                  <a:srgbClr val="333333"/>
                </a:solidFill>
                <a:latin typeface="+mn-lt"/>
                <a:cs typeface="+mn-cs"/>
              </a:rPr>
              <a:t>Zahĺbený do štúdia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sk-SK" altLang="de-DE" sz="2400" b="0" dirty="0">
                <a:solidFill>
                  <a:srgbClr val="333333"/>
                </a:solidFill>
                <a:latin typeface="+mn-lt"/>
                <a:cs typeface="+mn-cs"/>
              </a:rPr>
              <a:t>Básnik</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sk-SK" altLang="de-DE" sz="2400" b="0" dirty="0">
                <a:solidFill>
                  <a:srgbClr val="333333"/>
                </a:solidFill>
                <a:latin typeface="+mn-lt"/>
                <a:cs typeface="+mn-cs"/>
              </a:rPr>
              <a:t>Knižnica starého otca</a:t>
            </a:r>
            <a:endParaRPr lang="en-US" altLang="de-DE" sz="2400" b="0" dirty="0">
              <a:solidFill>
                <a:srgbClr val="333333"/>
              </a:solidFill>
              <a:latin typeface="+mn-lt"/>
              <a:cs typeface="+mn-cs"/>
            </a:endParaRPr>
          </a:p>
        </p:txBody>
      </p:sp>
      <p:pic>
        <p:nvPicPr>
          <p:cNvPr id="7" name="Picture 2052" descr="spitzweg_der Besu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852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Metakognitívny tréning 7 – Unáhlené závery II</a:t>
            </a:r>
          </a:p>
        </p:txBody>
      </p:sp>
      <p:sp>
        <p:nvSpPr>
          <p:cNvPr id="5" name="Slide Number Placeholder 4"/>
          <p:cNvSpPr>
            <a:spLocks noGrp="1"/>
          </p:cNvSpPr>
          <p:nvPr>
            <p:ph type="sldNum" sz="quarter" idx="12"/>
          </p:nvPr>
        </p:nvSpPr>
        <p:spPr/>
        <p:txBody>
          <a:bodyPr/>
          <a:lstStyle/>
          <a:p>
            <a:fld id="{56A77777-9A15-4916-A74D-BA52AA173C33}" type="slidenum">
              <a:rPr lang="de-DE" altLang="de-DE" smtClean="0"/>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ext Box 1026"/>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lphaLcPeriod"/>
            </a:pPr>
            <a:r>
              <a:rPr lang="sk-SK" altLang="de-DE" sz="2400" b="0" dirty="0">
                <a:solidFill>
                  <a:srgbClr val="004992"/>
                </a:solidFill>
                <a:latin typeface="+mn-lt"/>
                <a:cs typeface="+mn-cs"/>
              </a:rPr>
              <a:t>Návšteva</a:t>
            </a:r>
            <a:br>
              <a:rPr lang="sk-SK" altLang="de-DE" sz="2400" b="0" dirty="0">
                <a:solidFill>
                  <a:srgbClr val="004992"/>
                </a:solidFill>
                <a:latin typeface="+mn-lt"/>
                <a:cs typeface="+mn-cs"/>
              </a:rPr>
            </a:br>
            <a:r>
              <a:rPr lang="de-DE" altLang="de-DE" sz="1800" b="0" dirty="0">
                <a:solidFill>
                  <a:srgbClr val="004992"/>
                </a:solidFill>
                <a:latin typeface="+mn-lt"/>
                <a:cs typeface="+mn-cs"/>
              </a:rPr>
              <a:t>(Carl Spitzweg, 1849)</a:t>
            </a:r>
          </a:p>
          <a:p>
            <a:pPr eaLnBrk="1" hangingPunct="1">
              <a:lnSpc>
                <a:spcPct val="105000"/>
              </a:lnSpc>
              <a:spcBef>
                <a:spcPts val="1999"/>
              </a:spcBef>
              <a:spcAft>
                <a:spcPts val="0"/>
              </a:spcAft>
              <a:buClr>
                <a:srgbClr val="333333"/>
              </a:buClr>
              <a:buFont typeface="WingDings"/>
              <a:buAutoNum type="alphaLcPeriod"/>
            </a:pPr>
            <a:r>
              <a:rPr lang="sk-SK" altLang="de-DE" sz="2400" b="0" dirty="0">
                <a:solidFill>
                  <a:srgbClr val="333333"/>
                </a:solidFill>
                <a:latin typeface="+mn-lt"/>
                <a:cs typeface="+mn-cs"/>
              </a:rPr>
              <a:t>Zahĺbený do štúdia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sk-SK" altLang="de-DE" sz="2400" b="0" dirty="0">
                <a:solidFill>
                  <a:srgbClr val="333333"/>
                </a:solidFill>
                <a:latin typeface="+mn-lt"/>
                <a:cs typeface="+mn-cs"/>
              </a:rPr>
              <a:t>Básnik</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sk-SK" altLang="de-DE" sz="2400" b="0" dirty="0">
                <a:solidFill>
                  <a:srgbClr val="333333"/>
                </a:solidFill>
                <a:latin typeface="+mn-lt"/>
                <a:cs typeface="+mn-cs"/>
              </a:rPr>
              <a:t>Knižnica starého otca</a:t>
            </a:r>
            <a:endParaRPr lang="en-US" altLang="de-DE" sz="2400" b="0" dirty="0">
              <a:solidFill>
                <a:srgbClr val="333333"/>
              </a:solidFill>
              <a:latin typeface="+mn-lt"/>
              <a:cs typeface="+mn-cs"/>
            </a:endParaRPr>
          </a:p>
        </p:txBody>
      </p:sp>
      <p:pic>
        <p:nvPicPr>
          <p:cNvPr id="7" name="Picture 4" descr="spitzweg_der Besu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852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Metakognitívny tréning 7 – Unáhlené závery II</a:t>
            </a:r>
          </a:p>
        </p:txBody>
      </p:sp>
      <p:sp>
        <p:nvSpPr>
          <p:cNvPr id="5" name="Slide Number Placeholder 4"/>
          <p:cNvSpPr>
            <a:spLocks noGrp="1"/>
          </p:cNvSpPr>
          <p:nvPr>
            <p:ph type="sldNum" sz="quarter" idx="12"/>
          </p:nvPr>
        </p:nvSpPr>
        <p:spPr/>
        <p:txBody>
          <a:bodyPr/>
          <a:lstStyle/>
          <a:p>
            <a:fld id="{56A77777-9A15-4916-A74D-BA52AA173C33}" type="slidenum">
              <a:rPr lang="de-DE" altLang="de-DE" smtClean="0"/>
              <a:pPr/>
              <a:t>32</a:t>
            </a:fld>
            <a:endParaRPr lang="de-DE" altLang="de-D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voliteľné</a:t>
            </a:r>
            <a:r>
              <a:rPr lang="en-US" altLang="ko-KR" sz="3600" spc="-5" dirty="0">
                <a:latin typeface="+mn-lt"/>
                <a:ea typeface="+mn-ea"/>
                <a:cs typeface="+mn-cs"/>
              </a:rPr>
              <a:t>: </a:t>
            </a:r>
            <a:r>
              <a:rPr lang="en-US" altLang="ko-KR" sz="3600" spc="-5" dirty="0" err="1">
                <a:latin typeface="+mn-lt"/>
                <a:ea typeface="+mn-ea"/>
                <a:cs typeface="+mn-cs"/>
              </a:rPr>
              <a:t>Videoklip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altLang="ko-KR" sz="2400" dirty="0" err="1">
                <a:solidFill>
                  <a:srgbClr val="004992"/>
                </a:solidFill>
              </a:rPr>
              <a:t>voliteľné</a:t>
            </a:r>
            <a:r>
              <a:rPr lang="en-US" altLang="ko-KR" sz="2400" dirty="0">
                <a:solidFill>
                  <a:srgbClr val="004992"/>
                </a:solidFill>
              </a:rPr>
              <a:t>: </a:t>
            </a:r>
            <a:r>
              <a:rPr lang="en-US" altLang="ko-KR" sz="2400" dirty="0" err="1">
                <a:solidFill>
                  <a:srgbClr val="004992"/>
                </a:solidFill>
              </a:rPr>
              <a:t>videoprezentácie</a:t>
            </a:r>
            <a:r>
              <a:rPr lang="en-US" altLang="ko-KR" sz="2400" dirty="0">
                <a:solidFill>
                  <a:srgbClr val="004992"/>
                </a:solidFill>
              </a:rPr>
              <a:t>, </a:t>
            </a:r>
            <a:r>
              <a:rPr lang="en-US" altLang="ko-KR" sz="2400" dirty="0" err="1">
                <a:solidFill>
                  <a:srgbClr val="004992"/>
                </a:solidFill>
              </a:rPr>
              <a:t>ktorých</a:t>
            </a:r>
            <a:r>
              <a:rPr lang="en-US" altLang="ko-KR" sz="2400" dirty="0">
                <a:solidFill>
                  <a:srgbClr val="004992"/>
                </a:solidFill>
              </a:rPr>
              <a:t> </a:t>
            </a:r>
            <a:r>
              <a:rPr lang="en-US" altLang="ko-KR" sz="2400" dirty="0" err="1">
                <a:solidFill>
                  <a:srgbClr val="004992"/>
                </a:solidFill>
              </a:rPr>
              <a:t>adresy</a:t>
            </a:r>
            <a:r>
              <a:rPr lang="en-US" altLang="ko-KR" sz="2400" dirty="0">
                <a:solidFill>
                  <a:srgbClr val="004992"/>
                </a:solidFill>
              </a:rPr>
              <a:t> s </a:t>
            </a:r>
            <a:r>
              <a:rPr lang="en-US" altLang="ko-KR" sz="2400" dirty="0" err="1">
                <a:solidFill>
                  <a:srgbClr val="004992"/>
                </a:solidFill>
              </a:rPr>
              <a:t>dnešnými</a:t>
            </a:r>
            <a:r>
              <a:rPr lang="en-US" altLang="ko-KR" sz="2400" dirty="0">
                <a:solidFill>
                  <a:srgbClr val="004992"/>
                </a:solidFill>
              </a:rPr>
              <a:t> </a:t>
            </a:r>
            <a:r>
              <a:rPr lang="en-US" altLang="ko-KR" sz="2400" dirty="0" err="1">
                <a:solidFill>
                  <a:srgbClr val="004992"/>
                </a:solidFill>
              </a:rPr>
              <a:t>témami</a:t>
            </a:r>
            <a:r>
              <a:rPr lang="en-US" altLang="ko-KR" sz="2400" dirty="0">
                <a:solidFill>
                  <a:srgbClr val="004992"/>
                </a:solidFill>
              </a:rPr>
              <a:t> </a:t>
            </a:r>
            <a:r>
              <a:rPr lang="en-US" altLang="ko-KR" sz="2400" dirty="0" err="1">
                <a:solidFill>
                  <a:srgbClr val="004992"/>
                </a:solidFill>
              </a:rPr>
              <a:t>sú</a:t>
            </a:r>
            <a:r>
              <a:rPr lang="en-US" altLang="ko-KR" sz="2400" dirty="0">
                <a:solidFill>
                  <a:srgbClr val="004992"/>
                </a:solidFill>
              </a:rPr>
              <a:t> </a:t>
            </a:r>
            <a:r>
              <a:rPr lang="en-US" altLang="ko-KR" sz="2400" dirty="0" err="1">
                <a:solidFill>
                  <a:srgbClr val="004992"/>
                </a:solidFill>
              </a:rPr>
              <a:t>dostupné</a:t>
            </a:r>
            <a:r>
              <a:rPr lang="en-US" altLang="ko-KR" sz="2400" dirty="0">
                <a:solidFill>
                  <a:srgbClr val="004992"/>
                </a:solidFill>
              </a:rPr>
              <a:t> </a:t>
            </a:r>
            <a:r>
              <a:rPr lang="en-US" altLang="ko-KR" sz="2400" dirty="0" err="1">
                <a:solidFill>
                  <a:srgbClr val="004992"/>
                </a:solidFill>
              </a:rPr>
              <a:t>na</a:t>
            </a:r>
            <a:r>
              <a:rPr lang="en-US" altLang="ko-KR" sz="2400" dirty="0">
                <a:solidFill>
                  <a:srgbClr val="004992"/>
                </a:solidFill>
              </a:rPr>
              <a:t> </a:t>
            </a:r>
            <a:r>
              <a:rPr lang="en-US" altLang="ko-KR" sz="2400" dirty="0" err="1">
                <a:solidFill>
                  <a:srgbClr val="004992"/>
                </a:solidFill>
              </a:rPr>
              <a:t>nasledujúcej</a:t>
            </a:r>
            <a:r>
              <a:rPr lang="en-US" altLang="ko-KR" sz="2400" dirty="0">
                <a:solidFill>
                  <a:srgbClr val="004992"/>
                </a:solidFill>
              </a:rPr>
              <a:t> web </a:t>
            </a:r>
            <a:r>
              <a:rPr lang="en-US" altLang="ko-KR" sz="2400" dirty="0" err="1">
                <a:solidFill>
                  <a:srgbClr val="004992"/>
                </a:solidFill>
              </a:rPr>
              <a:t>stránke</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a:solidFill>
                  <a:srgbClr val="333333"/>
                </a:solidFill>
              </a:rPr>
              <a:t>Po </a:t>
            </a:r>
            <a:r>
              <a:rPr lang="en-US" altLang="ko-KR" sz="2400" dirty="0" err="1">
                <a:solidFill>
                  <a:srgbClr val="333333"/>
                </a:solidFill>
              </a:rPr>
              <a:t>pozretí</a:t>
            </a:r>
            <a:r>
              <a:rPr lang="en-US" altLang="ko-KR" sz="2400" dirty="0">
                <a:solidFill>
                  <a:srgbClr val="333333"/>
                </a:solidFill>
              </a:rPr>
              <a:t> </a:t>
            </a:r>
            <a:r>
              <a:rPr lang="en-US" altLang="ko-KR" sz="2400" dirty="0" err="1">
                <a:solidFill>
                  <a:srgbClr val="333333"/>
                </a:solidFill>
              </a:rPr>
              <a:t>videa</a:t>
            </a:r>
            <a:r>
              <a:rPr lang="en-US" altLang="ko-KR" sz="2400" dirty="0">
                <a:solidFill>
                  <a:srgbClr val="333333"/>
                </a:solidFill>
              </a:rPr>
              <a:t> </a:t>
            </a:r>
            <a:r>
              <a:rPr lang="en-US" altLang="ko-KR" sz="2400" dirty="0" err="1">
                <a:solidFill>
                  <a:srgbClr val="333333"/>
                </a:solidFill>
              </a:rPr>
              <a:t>môžete</a:t>
            </a:r>
            <a:r>
              <a:rPr lang="en-US" altLang="ko-KR" sz="2400" dirty="0">
                <a:solidFill>
                  <a:srgbClr val="333333"/>
                </a:solidFill>
              </a:rPr>
              <a:t> </a:t>
            </a:r>
            <a:r>
              <a:rPr lang="en-US" altLang="ko-KR" sz="2400" dirty="0" err="1">
                <a:solidFill>
                  <a:srgbClr val="333333"/>
                </a:solidFill>
              </a:rPr>
              <a:t>diskutovať</a:t>
            </a:r>
            <a:r>
              <a:rPr lang="en-US" altLang="ko-KR" sz="2400" dirty="0">
                <a:solidFill>
                  <a:srgbClr val="333333"/>
                </a:solidFill>
              </a:rPr>
              <a:t>, </a:t>
            </a:r>
            <a:r>
              <a:rPr lang="en-US" altLang="ko-KR" sz="2400" dirty="0" err="1">
                <a:solidFill>
                  <a:srgbClr val="333333"/>
                </a:solidFill>
              </a:rPr>
              <a:t>ako</a:t>
            </a:r>
            <a:r>
              <a:rPr lang="en-US" altLang="ko-KR" sz="2400" dirty="0">
                <a:solidFill>
                  <a:srgbClr val="333333"/>
                </a:solidFill>
              </a:rPr>
              <a:t> to </a:t>
            </a:r>
            <a:r>
              <a:rPr lang="en-US" altLang="ko-KR" sz="2400" dirty="0" err="1">
                <a:solidFill>
                  <a:srgbClr val="333333"/>
                </a:solidFill>
              </a:rPr>
              <a:t>súvisí</a:t>
            </a:r>
            <a:r>
              <a:rPr lang="en-US" altLang="ko-KR" sz="2400" dirty="0">
                <a:solidFill>
                  <a:srgbClr val="333333"/>
                </a:solidFill>
              </a:rPr>
              <a:t> s </a:t>
            </a:r>
            <a:r>
              <a:rPr lang="en-US" altLang="ko-KR" sz="2400" dirty="0" err="1">
                <a:solidFill>
                  <a:srgbClr val="333333"/>
                </a:solidFill>
              </a:rPr>
              <a:t>dnešnou</a:t>
            </a:r>
            <a:r>
              <a:rPr lang="en-US" altLang="ko-KR" sz="2400" dirty="0">
                <a:solidFill>
                  <a:srgbClr val="333333"/>
                </a:solidFill>
              </a:rPr>
              <a:t> </a:t>
            </a:r>
            <a:r>
              <a:rPr lang="en-US" altLang="ko-KR" sz="2400" dirty="0" err="1">
                <a:solidFill>
                  <a:srgbClr val="333333"/>
                </a:solidFill>
              </a:rPr>
              <a:t>témou</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b="0" spc="-5" dirty="0">
                <a:solidFill>
                  <a:srgbClr val="333333"/>
                </a:solidFill>
                <a:latin typeface="+mn-lt"/>
                <a:cs typeface="+mn-cs"/>
              </a:rPr>
              <a:t>[</a:t>
            </a:r>
            <a:r>
              <a:rPr lang="en-US" altLang="ko-KR" b="0" i="1" spc="-5" dirty="0">
                <a:solidFill>
                  <a:srgbClr val="333333"/>
                </a:solidFill>
                <a:latin typeface="+mn-lt"/>
                <a:cs typeface="+mn-cs"/>
              </a:rPr>
              <a:t>pre </a:t>
            </a:r>
            <a:r>
              <a:rPr lang="en-US" altLang="ko-KR" b="0" i="1" spc="-5" dirty="0" err="1">
                <a:solidFill>
                  <a:srgbClr val="333333"/>
                </a:solidFill>
                <a:latin typeface="+mn-lt"/>
                <a:cs typeface="+mn-cs"/>
              </a:rPr>
              <a:t>trénerov</a:t>
            </a:r>
            <a:r>
              <a:rPr lang="en-US" altLang="ko-KR" b="0" i="1" spc="-5" dirty="0">
                <a:solidFill>
                  <a:srgbClr val="333333"/>
                </a:solidFill>
                <a:latin typeface="+mn-lt"/>
                <a:cs typeface="+mn-cs"/>
              </a:rPr>
              <a:t>:</a:t>
            </a:r>
          </a:p>
          <a:p>
            <a:pPr marL="635" defTabSz="914400" eaLnBrk="0" fontAlgn="base" hangingPunct="0">
              <a:spcBef>
                <a:spcPts val="894"/>
              </a:spcBef>
              <a:spcAft>
                <a:spcPct val="0"/>
              </a:spcAft>
            </a:pPr>
            <a:r>
              <a:rPr lang="en-US" altLang="ko-KR" b="0" dirty="0" err="1">
                <a:solidFill>
                  <a:srgbClr val="333333"/>
                </a:solidFill>
                <a:latin typeface="+mn-lt"/>
                <a:cs typeface="+mn-cs"/>
              </a:rPr>
              <a:t>Niektoré</a:t>
            </a:r>
            <a:r>
              <a:rPr lang="en-US" altLang="ko-KR" b="0" dirty="0">
                <a:solidFill>
                  <a:srgbClr val="333333"/>
                </a:solidFill>
                <a:latin typeface="+mn-lt"/>
                <a:cs typeface="+mn-cs"/>
              </a:rPr>
              <a:t> </a:t>
            </a:r>
            <a:r>
              <a:rPr lang="en-US" altLang="ko-KR" b="0" dirty="0" err="1">
                <a:solidFill>
                  <a:srgbClr val="333333"/>
                </a:solidFill>
                <a:latin typeface="+mn-lt"/>
                <a:cs typeface="+mn-cs"/>
              </a:rPr>
              <a:t>klipy</a:t>
            </a:r>
            <a:r>
              <a:rPr lang="en-US" altLang="ko-KR" b="0" dirty="0">
                <a:solidFill>
                  <a:srgbClr val="333333"/>
                </a:solidFill>
                <a:latin typeface="+mn-lt"/>
                <a:cs typeface="+mn-cs"/>
              </a:rPr>
              <a:t> </a:t>
            </a:r>
            <a:r>
              <a:rPr lang="en-US" altLang="ko-KR" b="0" dirty="0" err="1">
                <a:solidFill>
                  <a:srgbClr val="333333"/>
                </a:solidFill>
                <a:latin typeface="+mn-lt"/>
                <a:cs typeface="+mn-cs"/>
              </a:rPr>
              <a:t>obsahujú</a:t>
            </a:r>
            <a:r>
              <a:rPr lang="en-US" altLang="ko-KR" b="0" dirty="0">
                <a:solidFill>
                  <a:srgbClr val="333333"/>
                </a:solidFill>
                <a:latin typeface="+mn-lt"/>
                <a:cs typeface="+mn-cs"/>
              </a:rPr>
              <a:t> </a:t>
            </a:r>
            <a:r>
              <a:rPr lang="en-US" altLang="ko-KR" b="0" dirty="0" err="1">
                <a:solidFill>
                  <a:srgbClr val="333333"/>
                </a:solidFill>
                <a:latin typeface="+mn-lt"/>
                <a:cs typeface="+mn-cs"/>
              </a:rPr>
              <a:t>jazyk</a:t>
            </a:r>
            <a:r>
              <a:rPr lang="en-US" altLang="ko-KR" b="0" dirty="0">
                <a:solidFill>
                  <a:srgbClr val="333333"/>
                </a:solidFill>
                <a:latin typeface="+mn-lt"/>
                <a:cs typeface="+mn-cs"/>
              </a:rPr>
              <a:t>, </a:t>
            </a:r>
            <a:r>
              <a:rPr lang="en-US" altLang="ko-KR" b="0" dirty="0" err="1">
                <a:solidFill>
                  <a:srgbClr val="333333"/>
                </a:solidFill>
                <a:latin typeface="+mn-lt"/>
                <a:cs typeface="+mn-cs"/>
              </a:rPr>
              <a:t>ktorý</a:t>
            </a:r>
            <a:r>
              <a:rPr lang="en-US" altLang="ko-KR" b="0" dirty="0">
                <a:solidFill>
                  <a:srgbClr val="333333"/>
                </a:solidFill>
                <a:latin typeface="+mn-lt"/>
                <a:cs typeface="+mn-cs"/>
              </a:rPr>
              <a:t> </a:t>
            </a:r>
            <a:r>
              <a:rPr lang="en-US" altLang="ko-KR" b="0" dirty="0" err="1">
                <a:solidFill>
                  <a:srgbClr val="333333"/>
                </a:solidFill>
                <a:latin typeface="+mn-lt"/>
                <a:cs typeface="+mn-cs"/>
              </a:rPr>
              <a:t>nie</a:t>
            </a:r>
            <a:r>
              <a:rPr lang="en-US" altLang="ko-KR" b="0" dirty="0">
                <a:solidFill>
                  <a:srgbClr val="333333"/>
                </a:solidFill>
                <a:latin typeface="+mn-lt"/>
                <a:cs typeface="+mn-cs"/>
              </a:rPr>
              <a:t> je </a:t>
            </a:r>
            <a:r>
              <a:rPr lang="en-US" altLang="ko-KR" b="0" dirty="0" err="1">
                <a:solidFill>
                  <a:srgbClr val="333333"/>
                </a:solidFill>
                <a:latin typeface="+mn-lt"/>
                <a:cs typeface="+mn-cs"/>
              </a:rPr>
              <a:t>vhodný</a:t>
            </a:r>
            <a:r>
              <a:rPr lang="en-US" altLang="ko-KR" b="0" dirty="0">
                <a:solidFill>
                  <a:srgbClr val="333333"/>
                </a:solidFill>
                <a:latin typeface="+mn-lt"/>
                <a:cs typeface="+mn-cs"/>
              </a:rPr>
              <a:t> pre </a:t>
            </a:r>
            <a:r>
              <a:rPr lang="en-US" altLang="ko-KR" b="0" dirty="0" err="1">
                <a:solidFill>
                  <a:srgbClr val="333333"/>
                </a:solidFill>
                <a:latin typeface="+mn-lt"/>
                <a:cs typeface="+mn-cs"/>
              </a:rPr>
              <a:t>všetkých</a:t>
            </a:r>
            <a:r>
              <a:rPr lang="en-US" altLang="ko-KR" b="0" dirty="0">
                <a:solidFill>
                  <a:srgbClr val="333333"/>
                </a:solidFill>
                <a:latin typeface="+mn-lt"/>
                <a:cs typeface="+mn-cs"/>
              </a:rPr>
              <a:t> </a:t>
            </a:r>
            <a:r>
              <a:rPr lang="en-US" altLang="ko-KR" b="0" dirty="0" err="1">
                <a:solidFill>
                  <a:srgbClr val="333333"/>
                </a:solidFill>
                <a:latin typeface="+mn-lt"/>
                <a:cs typeface="+mn-cs"/>
              </a:rPr>
              <a:t>poslucháčov</a:t>
            </a:r>
            <a:r>
              <a:rPr lang="en-US" altLang="ko-KR" b="0" dirty="0">
                <a:solidFill>
                  <a:srgbClr val="333333"/>
                </a:solidFill>
                <a:latin typeface="+mn-lt"/>
                <a:cs typeface="+mn-cs"/>
              </a:rPr>
              <a:t> a pre </a:t>
            </a:r>
            <a:r>
              <a:rPr lang="en-US" altLang="ko-KR" b="0" dirty="0" err="1">
                <a:solidFill>
                  <a:srgbClr val="333333"/>
                </a:solidFill>
                <a:latin typeface="+mn-lt"/>
                <a:cs typeface="+mn-cs"/>
              </a:rPr>
              <a:t>všetky</a:t>
            </a:r>
            <a:r>
              <a:rPr lang="en-US" altLang="ko-KR" b="0" dirty="0">
                <a:solidFill>
                  <a:srgbClr val="333333"/>
                </a:solidFill>
                <a:latin typeface="+mn-lt"/>
                <a:cs typeface="+mn-cs"/>
              </a:rPr>
              <a:t> </a:t>
            </a:r>
            <a:r>
              <a:rPr lang="en-US" altLang="ko-KR" b="0" dirty="0" err="1">
                <a:solidFill>
                  <a:srgbClr val="333333"/>
                </a:solidFill>
                <a:latin typeface="+mn-lt"/>
                <a:cs typeface="+mn-cs"/>
              </a:rPr>
              <a:t>kultúry</a:t>
            </a:r>
            <a:r>
              <a:rPr lang="en-US" altLang="ko-KR" b="0" dirty="0">
                <a:solidFill>
                  <a:srgbClr val="333333"/>
                </a:solidFill>
                <a:latin typeface="+mn-lt"/>
                <a:cs typeface="+mn-cs"/>
              </a:rPr>
              <a:t>. </a:t>
            </a:r>
            <a:r>
              <a:rPr lang="en-US" altLang="ko-KR" b="0" dirty="0" err="1">
                <a:solidFill>
                  <a:srgbClr val="333333"/>
                </a:solidFill>
                <a:latin typeface="+mn-lt"/>
                <a:cs typeface="+mn-cs"/>
              </a:rPr>
              <a:t>Starostlivo</a:t>
            </a:r>
            <a:r>
              <a:rPr lang="en-US" altLang="ko-KR" b="0" dirty="0">
                <a:solidFill>
                  <a:srgbClr val="333333"/>
                </a:solidFill>
                <a:latin typeface="+mn-lt"/>
                <a:cs typeface="+mn-cs"/>
              </a:rPr>
              <a:t> </a:t>
            </a:r>
            <a:r>
              <a:rPr lang="en-US" altLang="ko-KR" b="0" dirty="0" err="1">
                <a:solidFill>
                  <a:srgbClr val="333333"/>
                </a:solidFill>
                <a:latin typeface="+mn-lt"/>
                <a:cs typeface="+mn-cs"/>
              </a:rPr>
              <a:t>si</a:t>
            </a:r>
            <a:r>
              <a:rPr lang="en-US" altLang="ko-KR" b="0" dirty="0">
                <a:solidFill>
                  <a:srgbClr val="333333"/>
                </a:solidFill>
                <a:latin typeface="+mn-lt"/>
                <a:cs typeface="+mn-cs"/>
              </a:rPr>
              <a:t> </a:t>
            </a:r>
            <a:r>
              <a:rPr lang="en-US" altLang="ko-KR" b="0" dirty="0" err="1">
                <a:solidFill>
                  <a:srgbClr val="333333"/>
                </a:solidFill>
                <a:latin typeface="+mn-lt"/>
                <a:cs typeface="+mn-cs"/>
              </a:rPr>
              <a:t>pozrite</a:t>
            </a:r>
            <a:r>
              <a:rPr lang="en-US" altLang="ko-KR" b="0" dirty="0">
                <a:solidFill>
                  <a:srgbClr val="333333"/>
                </a:solidFill>
                <a:latin typeface="+mn-lt"/>
                <a:cs typeface="+mn-cs"/>
              </a:rPr>
              <a:t> </a:t>
            </a:r>
            <a:r>
              <a:rPr lang="en-US" altLang="ko-KR" b="0" dirty="0" err="1">
                <a:solidFill>
                  <a:srgbClr val="333333"/>
                </a:solidFill>
                <a:latin typeface="+mn-lt"/>
                <a:cs typeface="+mn-cs"/>
              </a:rPr>
              <a:t>videá</a:t>
            </a:r>
            <a:r>
              <a:rPr lang="en-US" altLang="ko-KR" b="0" dirty="0">
                <a:solidFill>
                  <a:srgbClr val="333333"/>
                </a:solidFill>
                <a:latin typeface="+mn-lt"/>
                <a:cs typeface="+mn-cs"/>
              </a:rPr>
              <a:t> </a:t>
            </a:r>
            <a:r>
              <a:rPr lang="en-US" altLang="ko-KR" b="0" dirty="0" err="1">
                <a:solidFill>
                  <a:srgbClr val="333333"/>
                </a:solidFill>
                <a:latin typeface="+mn-lt"/>
                <a:cs typeface="+mn-cs"/>
              </a:rPr>
              <a:t>pred</a:t>
            </a:r>
            <a:r>
              <a:rPr lang="en-US" altLang="ko-KR" b="0" dirty="0">
                <a:solidFill>
                  <a:srgbClr val="333333"/>
                </a:solidFill>
                <a:latin typeface="+mn-lt"/>
                <a:cs typeface="+mn-cs"/>
              </a:rPr>
              <a:t> </a:t>
            </a:r>
            <a:r>
              <a:rPr lang="en-US" altLang="ko-KR" b="0" dirty="0" err="1">
                <a:solidFill>
                  <a:srgbClr val="333333"/>
                </a:solidFill>
                <a:latin typeface="+mn-lt"/>
                <a:cs typeface="+mn-cs"/>
              </a:rPr>
              <a:t>ich</a:t>
            </a:r>
            <a:r>
              <a:rPr lang="en-US" altLang="ko-KR" b="0" dirty="0">
                <a:solidFill>
                  <a:srgbClr val="333333"/>
                </a:solidFill>
                <a:latin typeface="+mn-lt"/>
                <a:cs typeface="+mn-cs"/>
              </a:rPr>
              <a:t> </a:t>
            </a:r>
            <a:r>
              <a:rPr lang="en-US" altLang="ko-KR" b="0" dirty="0" err="1">
                <a:solidFill>
                  <a:srgbClr val="333333"/>
                </a:solidFill>
                <a:latin typeface="+mn-lt"/>
                <a:cs typeface="+mn-cs"/>
              </a:rPr>
              <a:t>premietaním</a:t>
            </a:r>
            <a:r>
              <a:rPr lang="en-US" altLang="ko-KR" b="0" dirty="0">
                <a:solidFill>
                  <a:srgbClr val="333333"/>
                </a:solidFill>
                <a:latin typeface="+mn-lt"/>
                <a:cs typeface="+mn-cs"/>
              </a:rPr>
              <a:t> </a:t>
            </a:r>
            <a:r>
              <a:rPr lang="en-US" altLang="ko-KR" b="0" dirty="0" err="1">
                <a:solidFill>
                  <a:srgbClr val="333333"/>
                </a:solidFill>
                <a:latin typeface="+mn-lt"/>
                <a:cs typeface="+mn-cs"/>
              </a:rPr>
              <a:t>prosím</a:t>
            </a:r>
            <a:r>
              <a:rPr lang="en-US" altLang="ko-KR" b="0" dirty="0">
                <a:solidFill>
                  <a:srgbClr val="333333"/>
                </a:solidFill>
                <a:latin typeface="+mn-lt"/>
                <a:cs typeface="+mn-cs"/>
              </a:rPr>
              <a:t>.</a:t>
            </a:r>
            <a:r>
              <a:rPr lang="de-DE" b="0" dirty="0">
                <a:solidFill>
                  <a:srgbClr val="333333"/>
                </a:solidFill>
                <a:latin typeface="+mn-lt"/>
                <a:cs typeface="+mn-cs"/>
              </a:rPr>
              <a:t>]</a:t>
            </a:r>
          </a:p>
        </p:txBody>
      </p:sp>
      <p:grpSp>
        <p:nvGrpSpPr>
          <p:cNvPr id="16" name="Group 15"/>
          <p:cNvGrpSpPr/>
          <p:nvPr/>
        </p:nvGrpSpPr>
        <p:grpSpPr>
          <a:xfrm>
            <a:off x="9875318" y="4383231"/>
            <a:ext cx="1838137" cy="1828164"/>
            <a:chOff x="9875318" y="4383231"/>
            <a:chExt cx="1838137" cy="1828164"/>
          </a:xfrm>
        </p:grpSpPr>
        <p:sp>
          <p:nvSpPr>
            <p:cNvPr id="21"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1"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2"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3"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4"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grpSp>
      <p:sp>
        <p:nvSpPr>
          <p:cNvPr id="3" name="Footer Placeholder 2"/>
          <p:cNvSpPr>
            <a:spLocks noGrp="1"/>
          </p:cNvSpPr>
          <p:nvPr>
            <p:ph type="ftr" sz="quarter" idx="11"/>
          </p:nvPr>
        </p:nvSpPr>
        <p:spPr/>
        <p:txBody>
          <a:bodyPr/>
          <a:lstStyle/>
          <a:p>
            <a:pPr>
              <a:defRPr/>
            </a:pPr>
            <a:r>
              <a:rPr lang="de-DE"/>
              <a:t>Metakognitívny tréning 7 – Unáhlené závery II</a:t>
            </a:r>
          </a:p>
        </p:txBody>
      </p:sp>
      <p:sp>
        <p:nvSpPr>
          <p:cNvPr id="6" name="Slide Number Placeholder 5"/>
          <p:cNvSpPr>
            <a:spLocks noGrp="1"/>
          </p:cNvSpPr>
          <p:nvPr>
            <p:ph type="sldNum" sz="quarter" idx="12"/>
          </p:nvPr>
        </p:nvSpPr>
        <p:spPr/>
        <p:txBody>
          <a:bodyPr/>
          <a:lstStyle/>
          <a:p>
            <a:fld id="{C43683E5-0BC6-4CBA-BC50-3DD4683B3C57}" type="slidenum">
              <a:rPr lang="de-DE" altLang="de-DE" smtClean="0"/>
              <a:pPr/>
              <a:t>33</a:t>
            </a:fld>
            <a:endParaRPr lang="de-DE" altLang="de-DE"/>
          </a:p>
        </p:txBody>
      </p:sp>
    </p:spTree>
    <p:extLst>
      <p:ext uri="{BB962C8B-B14F-4D97-AF65-F5344CB8AC3E}">
        <p14:creationId xmlns:p14="http://schemas.microsoft.com/office/powerpoint/2010/main" val="9945249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ext Box 2"/>
          <p:cNvSpPr txBox="1">
            <a:spLocks noChangeArrowheads="1"/>
          </p:cNvSpPr>
          <p:nvPr/>
        </p:nvSpPr>
        <p:spPr bwMode="auto">
          <a:xfrm>
            <a:off x="6400799" y="2203703"/>
            <a:ext cx="5349240" cy="4251960"/>
          </a:xfrm>
          <a:prstGeom prst="rect">
            <a:avLst/>
          </a:prstGeom>
          <a:noFill/>
          <a:ln>
            <a:noFill/>
          </a:ln>
          <a:effectLst/>
        </p:spPr>
        <p:txBody>
          <a:bodyPr wrap="square">
            <a:noAutofit/>
          </a:bodyPr>
          <a:lstStyle>
            <a:lvl1pPr marL="457200" indent="-457200"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lnSpc>
                <a:spcPct val="105000"/>
              </a:lnSpc>
              <a:spcBef>
                <a:spcPts val="1999"/>
              </a:spcBef>
              <a:spcAft>
                <a:spcPts val="0"/>
              </a:spcAft>
              <a:buClr>
                <a:srgbClr val="333333"/>
              </a:buClr>
              <a:buFont typeface="WingDings"/>
              <a:buAutoNum type="alphaLcPeriod"/>
              <a:defRPr/>
            </a:pPr>
            <a:r>
              <a:rPr lang="sk-SK" sz="2400" b="0" dirty="0">
                <a:solidFill>
                  <a:srgbClr val="333333"/>
                </a:solidFill>
                <a:latin typeface="+mn-lt"/>
                <a:cs typeface="+mn-cs"/>
              </a:rPr>
              <a:t>Tvárou v tvár príšere</a:t>
            </a:r>
            <a:endParaRPr 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defRPr/>
            </a:pPr>
            <a:r>
              <a:rPr lang="sk-SK" sz="2400" b="0" dirty="0">
                <a:solidFill>
                  <a:srgbClr val="333333"/>
                </a:solidFill>
                <a:latin typeface="+mn-lt"/>
                <a:cs typeface="+mn-cs"/>
              </a:rPr>
              <a:t>Opilec</a:t>
            </a:r>
            <a:endParaRPr 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defRPr/>
            </a:pPr>
            <a:r>
              <a:rPr lang="sk-SK" sz="2400" b="0" dirty="0">
                <a:solidFill>
                  <a:srgbClr val="333333"/>
                </a:solidFill>
                <a:latin typeface="+mn-lt"/>
                <a:cs typeface="+mn-cs"/>
              </a:rPr>
              <a:t>Nočná mora</a:t>
            </a:r>
            <a:endParaRPr 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defRPr/>
            </a:pPr>
            <a:r>
              <a:rPr lang="sk-SK" sz="2400" b="0" dirty="0">
                <a:solidFill>
                  <a:srgbClr val="333333"/>
                </a:solidFill>
                <a:latin typeface="+mn-lt"/>
                <a:cs typeface="+mn-cs"/>
              </a:rPr>
              <a:t>Nehoda pri love</a:t>
            </a:r>
          </a:p>
        </p:txBody>
      </p:sp>
      <p:pic>
        <p:nvPicPr>
          <p:cNvPr id="7" name="Picture 4" descr="carl-spitzweg-jagdunglueck-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345" y="1124712"/>
            <a:ext cx="4611550"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Metakognitívny tréning 7 – Unáhlené závery II</a:t>
            </a:r>
          </a:p>
        </p:txBody>
      </p:sp>
      <p:sp>
        <p:nvSpPr>
          <p:cNvPr id="5" name="Slide Number Placeholder 4"/>
          <p:cNvSpPr>
            <a:spLocks noGrp="1"/>
          </p:cNvSpPr>
          <p:nvPr>
            <p:ph type="sldNum" sz="quarter" idx="12"/>
          </p:nvPr>
        </p:nvSpPr>
        <p:spPr/>
        <p:txBody>
          <a:bodyPr/>
          <a:lstStyle/>
          <a:p>
            <a:fld id="{56A77777-9A15-4916-A74D-BA52AA173C33}" type="slidenum">
              <a:rPr lang="de-DE" altLang="de-DE" smtClean="0"/>
              <a:pPr/>
              <a:t>34</a:t>
            </a:fld>
            <a:endParaRPr lang="de-DE" altLang="de-DE"/>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ext Box 2"/>
          <p:cNvSpPr txBox="1">
            <a:spLocks noChangeArrowheads="1"/>
          </p:cNvSpPr>
          <p:nvPr/>
        </p:nvSpPr>
        <p:spPr bwMode="auto">
          <a:xfrm>
            <a:off x="6400799" y="2203703"/>
            <a:ext cx="5349240" cy="4251960"/>
          </a:xfrm>
          <a:prstGeom prst="rect">
            <a:avLst/>
          </a:prstGeom>
          <a:noFill/>
          <a:ln>
            <a:noFill/>
          </a:ln>
          <a:effectLst/>
        </p:spPr>
        <p:txBody>
          <a:bodyPr wrap="square">
            <a:noAutofit/>
          </a:bodyPr>
          <a:lstStyle>
            <a:lvl1pPr marL="457200" indent="-457200"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lnSpc>
                <a:spcPct val="105000"/>
              </a:lnSpc>
              <a:spcBef>
                <a:spcPts val="1999"/>
              </a:spcBef>
              <a:spcAft>
                <a:spcPts val="0"/>
              </a:spcAft>
              <a:buClr>
                <a:srgbClr val="333333"/>
              </a:buClr>
              <a:buFont typeface="WingDings"/>
              <a:buAutoNum type="alphaLcPeriod"/>
              <a:defRPr/>
            </a:pPr>
            <a:r>
              <a:rPr lang="sk-SK" sz="2400" b="0" dirty="0">
                <a:solidFill>
                  <a:srgbClr val="333333"/>
                </a:solidFill>
                <a:latin typeface="+mn-lt"/>
                <a:cs typeface="+mn-cs"/>
              </a:rPr>
              <a:t>Tvárou v tvár príšere</a:t>
            </a:r>
            <a:endParaRPr 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defRPr/>
            </a:pPr>
            <a:r>
              <a:rPr lang="sk-SK" sz="2400" b="0" dirty="0">
                <a:solidFill>
                  <a:srgbClr val="333333"/>
                </a:solidFill>
                <a:latin typeface="+mn-lt"/>
                <a:cs typeface="+mn-cs"/>
              </a:rPr>
              <a:t>Opilec</a:t>
            </a:r>
            <a:endParaRPr 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defRPr/>
            </a:pPr>
            <a:r>
              <a:rPr lang="sk-SK" sz="2400" b="0" dirty="0">
                <a:solidFill>
                  <a:srgbClr val="333333"/>
                </a:solidFill>
                <a:latin typeface="+mn-lt"/>
                <a:cs typeface="+mn-cs"/>
              </a:rPr>
              <a:t>Nočná mora</a:t>
            </a:r>
            <a:endParaRPr 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defRPr/>
            </a:pPr>
            <a:r>
              <a:rPr lang="sk-SK" sz="2400" b="0" dirty="0">
                <a:solidFill>
                  <a:srgbClr val="004992"/>
                </a:solidFill>
                <a:latin typeface="+mn-lt"/>
                <a:cs typeface="+mn-cs"/>
              </a:rPr>
              <a:t>Nehoda pri love</a:t>
            </a:r>
            <a:br>
              <a:rPr lang="sk-SK" sz="2400" b="0" dirty="0">
                <a:solidFill>
                  <a:srgbClr val="004992"/>
                </a:solidFill>
                <a:latin typeface="+mn-lt"/>
                <a:cs typeface="+mn-cs"/>
              </a:rPr>
            </a:br>
            <a:r>
              <a:rPr lang="en-US" b="0" dirty="0">
                <a:solidFill>
                  <a:srgbClr val="004992"/>
                </a:solidFill>
                <a:latin typeface="+mn-lt"/>
                <a:cs typeface="+mn-cs"/>
              </a:rPr>
              <a:t>(Carl </a:t>
            </a:r>
            <a:r>
              <a:rPr lang="en-US" b="0" dirty="0" err="1">
                <a:solidFill>
                  <a:srgbClr val="004992"/>
                </a:solidFill>
                <a:latin typeface="+mn-lt"/>
                <a:cs typeface="+mn-cs"/>
              </a:rPr>
              <a:t>Spitzweg</a:t>
            </a:r>
            <a:r>
              <a:rPr lang="en-US" b="0" dirty="0">
                <a:solidFill>
                  <a:srgbClr val="004992"/>
                </a:solidFill>
                <a:latin typeface="+mn-lt"/>
                <a:cs typeface="+mn-cs"/>
              </a:rPr>
              <a:t>, 1839)</a:t>
            </a:r>
          </a:p>
        </p:txBody>
      </p:sp>
      <p:pic>
        <p:nvPicPr>
          <p:cNvPr id="7" name="Picture 4" descr="carl-spitzweg-jagdunglueck-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345" y="1124712"/>
            <a:ext cx="4611550"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Metakognitívny tréning 7 – Unáhlené závery II</a:t>
            </a:r>
          </a:p>
        </p:txBody>
      </p:sp>
      <p:sp>
        <p:nvSpPr>
          <p:cNvPr id="5" name="Slide Number Placeholder 4"/>
          <p:cNvSpPr>
            <a:spLocks noGrp="1"/>
          </p:cNvSpPr>
          <p:nvPr>
            <p:ph type="sldNum" sz="quarter" idx="12"/>
          </p:nvPr>
        </p:nvSpPr>
        <p:spPr/>
        <p:txBody>
          <a:bodyPr/>
          <a:lstStyle/>
          <a:p>
            <a:fld id="{56A77777-9A15-4916-A74D-BA52AA173C33}" type="slidenum">
              <a:rPr lang="de-DE" altLang="de-DE" smtClean="0"/>
              <a:pPr/>
              <a:t>35</a:t>
            </a:fld>
            <a:endParaRPr lang="de-DE" altLang="de-DE"/>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sk-SK" altLang="de-DE" sz="2400" b="0" dirty="0">
                <a:solidFill>
                  <a:srgbClr val="333333"/>
                </a:solidFill>
                <a:latin typeface="+mn-lt"/>
                <a:cs typeface="+mn-cs"/>
              </a:rPr>
              <a:t>Oslava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sk-SK" altLang="de-DE" sz="2400" b="0" dirty="0">
                <a:solidFill>
                  <a:srgbClr val="333333"/>
                </a:solidFill>
                <a:latin typeface="+mn-lt"/>
                <a:cs typeface="+mn-cs"/>
              </a:rPr>
              <a:t>List Kozákov</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sk-SK" altLang="de-DE" sz="2400" b="0" dirty="0">
                <a:solidFill>
                  <a:srgbClr val="333333"/>
                </a:solidFill>
                <a:latin typeface="+mn-lt"/>
                <a:cs typeface="+mn-cs"/>
              </a:rPr>
              <a:t>Pretláčanie rúk</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sk-SK" altLang="de-DE" sz="2400" b="0" dirty="0">
                <a:solidFill>
                  <a:srgbClr val="333333"/>
                </a:solidFill>
                <a:latin typeface="+mn-lt"/>
                <a:cs typeface="+mn-cs"/>
              </a:rPr>
              <a:t>Pred bitvou</a:t>
            </a:r>
            <a:endParaRPr lang="en-US" altLang="de-DE" sz="2400" b="0" dirty="0">
              <a:solidFill>
                <a:srgbClr val="333333"/>
              </a:solidFill>
              <a:latin typeface="+mn-lt"/>
              <a:cs typeface="+mn-cs"/>
            </a:endParaRPr>
          </a:p>
        </p:txBody>
      </p:sp>
      <p:pic>
        <p:nvPicPr>
          <p:cNvPr id="7" name="Picture 6" descr="Letter-to-the-Sult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065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Metakognitívny tréning 7 – Unáhlené závery II</a:t>
            </a:r>
          </a:p>
        </p:txBody>
      </p:sp>
      <p:sp>
        <p:nvSpPr>
          <p:cNvPr id="5" name="Slide Number Placeholder 4"/>
          <p:cNvSpPr>
            <a:spLocks noGrp="1"/>
          </p:cNvSpPr>
          <p:nvPr>
            <p:ph type="sldNum" sz="quarter" idx="12"/>
          </p:nvPr>
        </p:nvSpPr>
        <p:spPr/>
        <p:txBody>
          <a:bodyPr/>
          <a:lstStyle/>
          <a:p>
            <a:fld id="{56A77777-9A15-4916-A74D-BA52AA173C33}" type="slidenum">
              <a:rPr lang="de-DE" altLang="de-DE" smtClean="0"/>
              <a:pPr/>
              <a:t>36</a:t>
            </a:fld>
            <a:endParaRPr lang="de-DE" altLang="de-DE"/>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sk-SK" altLang="de-DE" sz="2400" b="0" dirty="0">
                <a:solidFill>
                  <a:srgbClr val="333333"/>
                </a:solidFill>
                <a:latin typeface="+mn-lt"/>
                <a:cs typeface="+mn-cs"/>
              </a:rPr>
              <a:t>Oslava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sk-SK" altLang="de-DE" sz="2400" b="0" dirty="0">
                <a:solidFill>
                  <a:srgbClr val="004992"/>
                </a:solidFill>
                <a:latin typeface="+mn-lt"/>
                <a:cs typeface="+mn-cs"/>
              </a:rPr>
              <a:t>List Kozákov</a:t>
            </a:r>
            <a:br>
              <a:rPr lang="sk-SK" altLang="de-DE" sz="2400" b="0" dirty="0">
                <a:solidFill>
                  <a:srgbClr val="004992"/>
                </a:solidFill>
                <a:latin typeface="+mn-lt"/>
                <a:cs typeface="+mn-cs"/>
              </a:rPr>
            </a:br>
            <a:r>
              <a:rPr lang="de-DE" altLang="de-DE" sz="1800" b="0" dirty="0">
                <a:solidFill>
                  <a:srgbClr val="004992"/>
                </a:solidFill>
                <a:latin typeface="+mn-lt"/>
                <a:cs typeface="+mn-cs"/>
              </a:rPr>
              <a:t>(Ilja Jefimowitsch Repin, 1891)</a:t>
            </a:r>
          </a:p>
          <a:p>
            <a:pPr eaLnBrk="1" hangingPunct="1">
              <a:lnSpc>
                <a:spcPct val="105000"/>
              </a:lnSpc>
              <a:spcBef>
                <a:spcPts val="1999"/>
              </a:spcBef>
              <a:spcAft>
                <a:spcPts val="0"/>
              </a:spcAft>
              <a:buClr>
                <a:srgbClr val="333333"/>
              </a:buClr>
              <a:buFont typeface="WingDings"/>
              <a:buAutoNum type="alphaLcPeriod"/>
            </a:pPr>
            <a:r>
              <a:rPr lang="sk-SK" altLang="de-DE" sz="2400" b="0" dirty="0">
                <a:solidFill>
                  <a:srgbClr val="333333"/>
                </a:solidFill>
                <a:latin typeface="+mn-lt"/>
                <a:cs typeface="+mn-cs"/>
              </a:rPr>
              <a:t>Pretláčanie rúk</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sk-SK" altLang="de-DE" sz="2400" b="0" dirty="0">
                <a:solidFill>
                  <a:srgbClr val="333333"/>
                </a:solidFill>
                <a:latin typeface="+mn-lt"/>
                <a:cs typeface="+mn-cs"/>
              </a:rPr>
              <a:t>Pred bitvou</a:t>
            </a:r>
            <a:endParaRPr lang="en-US" altLang="de-DE" sz="2400" b="0" dirty="0">
              <a:solidFill>
                <a:srgbClr val="333333"/>
              </a:solidFill>
              <a:latin typeface="+mn-lt"/>
              <a:cs typeface="+mn-cs"/>
            </a:endParaRPr>
          </a:p>
        </p:txBody>
      </p:sp>
      <p:pic>
        <p:nvPicPr>
          <p:cNvPr id="7" name="Picture 5" descr="Letter-to-the-Sult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065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Metakognitívny tréning 7 – Unáhlené závery II</a:t>
            </a:r>
          </a:p>
        </p:txBody>
      </p:sp>
      <p:sp>
        <p:nvSpPr>
          <p:cNvPr id="5" name="Slide Number Placeholder 4"/>
          <p:cNvSpPr>
            <a:spLocks noGrp="1"/>
          </p:cNvSpPr>
          <p:nvPr>
            <p:ph type="sldNum" sz="quarter" idx="12"/>
          </p:nvPr>
        </p:nvSpPr>
        <p:spPr/>
        <p:txBody>
          <a:bodyPr/>
          <a:lstStyle/>
          <a:p>
            <a:fld id="{56A77777-9A15-4916-A74D-BA52AA173C33}" type="slidenum">
              <a:rPr lang="de-DE" altLang="de-DE" smtClean="0"/>
              <a:pPr/>
              <a:t>37</a:t>
            </a:fld>
            <a:endParaRPr lang="de-DE" altLang="de-DE"/>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de-DE"/>
              <a:t>Metakognitívny tréning 7 – Unáhlené závery II</a:t>
            </a:r>
          </a:p>
        </p:txBody>
      </p:sp>
      <p:sp>
        <p:nvSpPr>
          <p:cNvPr id="5" name="Slide Number Placeholder 4"/>
          <p:cNvSpPr>
            <a:spLocks noGrp="1"/>
          </p:cNvSpPr>
          <p:nvPr>
            <p:ph type="sldNum" sz="quarter" idx="12"/>
          </p:nvPr>
        </p:nvSpPr>
        <p:spPr/>
        <p:txBody>
          <a:bodyPr/>
          <a:lstStyle/>
          <a:p>
            <a:fld id="{56A77777-9A15-4916-A74D-BA52AA173C33}" type="slidenum">
              <a:rPr lang="de-DE" altLang="de-DE" smtClean="0"/>
              <a:pPr/>
              <a:t>38</a:t>
            </a:fld>
            <a:endParaRPr lang="de-DE" altLang="de-DE"/>
          </a:p>
        </p:txBody>
      </p:sp>
      <p:pic>
        <p:nvPicPr>
          <p:cNvPr id="7" name="Picture 2053" descr="Brillenhändl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63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sk-SK" altLang="de-DE" sz="2400" b="0">
                <a:solidFill>
                  <a:srgbClr val="333333"/>
                </a:solidFill>
                <a:latin typeface="+mn-lt"/>
                <a:cs typeface="+mn-cs"/>
              </a:rPr>
              <a:t>Oslava narodenín dieťaťa</a:t>
            </a:r>
          </a:p>
          <a:p>
            <a:pPr eaLnBrk="1" hangingPunct="1">
              <a:lnSpc>
                <a:spcPct val="105000"/>
              </a:lnSpc>
              <a:spcBef>
                <a:spcPts val="1999"/>
              </a:spcBef>
              <a:spcAft>
                <a:spcPts val="0"/>
              </a:spcAft>
              <a:buClr>
                <a:srgbClr val="333333"/>
              </a:buClr>
              <a:buFont typeface="WingDings"/>
              <a:buAutoNum type="alphaLcPeriod"/>
            </a:pPr>
            <a:r>
              <a:rPr lang="sk-SK" altLang="de-DE" sz="2400" b="0">
                <a:solidFill>
                  <a:srgbClr val="333333"/>
                </a:solidFill>
                <a:latin typeface="+mn-lt"/>
                <a:cs typeface="+mn-cs"/>
              </a:rPr>
              <a:t>Učenec</a:t>
            </a:r>
          </a:p>
          <a:p>
            <a:pPr eaLnBrk="1" hangingPunct="1">
              <a:lnSpc>
                <a:spcPct val="105000"/>
              </a:lnSpc>
              <a:spcBef>
                <a:spcPts val="1999"/>
              </a:spcBef>
              <a:spcAft>
                <a:spcPts val="0"/>
              </a:spcAft>
              <a:buClr>
                <a:srgbClr val="333333"/>
              </a:buClr>
              <a:buFont typeface="WingDings"/>
              <a:buAutoNum type="alphaLcPeriod"/>
            </a:pPr>
            <a:r>
              <a:rPr lang="sk-SK" altLang="de-DE" sz="2400" b="0">
                <a:solidFill>
                  <a:srgbClr val="333333"/>
                </a:solidFill>
                <a:latin typeface="+mn-lt"/>
                <a:cs typeface="+mn-cs"/>
              </a:rPr>
              <a:t>Odpočinok pútnika</a:t>
            </a:r>
          </a:p>
          <a:p>
            <a:pPr eaLnBrk="1" hangingPunct="1">
              <a:lnSpc>
                <a:spcPct val="105000"/>
              </a:lnSpc>
              <a:spcBef>
                <a:spcPts val="1999"/>
              </a:spcBef>
              <a:spcAft>
                <a:spcPts val="0"/>
              </a:spcAft>
              <a:buClr>
                <a:srgbClr val="333333"/>
              </a:buClr>
              <a:buFont typeface="WingDings"/>
              <a:buAutoNum type="alphaLcPeriod"/>
            </a:pPr>
            <a:r>
              <a:rPr lang="sk-SK" altLang="de-DE" sz="2400" b="0">
                <a:solidFill>
                  <a:srgbClr val="333333"/>
                </a:solidFill>
                <a:latin typeface="+mn-lt"/>
                <a:cs typeface="+mn-cs"/>
              </a:rPr>
              <a:t>Optik</a:t>
            </a:r>
            <a:endParaRPr lang="en-US" altLang="de-DE" sz="2400" b="0" dirty="0">
              <a:solidFill>
                <a:srgbClr val="333333"/>
              </a:solidFill>
              <a:latin typeface="+mn-lt"/>
              <a:cs typeface="+mn-cs"/>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de-DE"/>
              <a:t>Metakognitívny tréning 7 – Unáhlené závery II</a:t>
            </a:r>
          </a:p>
        </p:txBody>
      </p:sp>
      <p:sp>
        <p:nvSpPr>
          <p:cNvPr id="5" name="Slide Number Placeholder 4"/>
          <p:cNvSpPr>
            <a:spLocks noGrp="1"/>
          </p:cNvSpPr>
          <p:nvPr>
            <p:ph type="sldNum" sz="quarter" idx="12"/>
          </p:nvPr>
        </p:nvSpPr>
        <p:spPr/>
        <p:txBody>
          <a:bodyPr/>
          <a:lstStyle/>
          <a:p>
            <a:fld id="{56A77777-9A15-4916-A74D-BA52AA173C33}" type="slidenum">
              <a:rPr lang="de-DE" altLang="de-DE" smtClean="0"/>
              <a:pPr/>
              <a:t>39</a:t>
            </a:fld>
            <a:endParaRPr lang="de-DE" altLang="de-DE"/>
          </a:p>
        </p:txBody>
      </p:sp>
      <p:pic>
        <p:nvPicPr>
          <p:cNvPr id="7" name="Picture 2053" descr="Brillenhändl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63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sk-SK" altLang="de-DE" sz="2400" b="0" dirty="0">
                <a:solidFill>
                  <a:srgbClr val="333333"/>
                </a:solidFill>
                <a:latin typeface="+mn-lt"/>
                <a:cs typeface="+mn-cs"/>
              </a:rPr>
              <a:t>Oslava narodenín dieťaťa</a:t>
            </a:r>
          </a:p>
          <a:p>
            <a:pPr eaLnBrk="1" hangingPunct="1">
              <a:lnSpc>
                <a:spcPct val="105000"/>
              </a:lnSpc>
              <a:spcBef>
                <a:spcPts val="1999"/>
              </a:spcBef>
              <a:spcAft>
                <a:spcPts val="0"/>
              </a:spcAft>
              <a:buClr>
                <a:srgbClr val="333333"/>
              </a:buClr>
              <a:buFont typeface="WingDings"/>
              <a:buAutoNum type="alphaLcPeriod"/>
            </a:pPr>
            <a:r>
              <a:rPr lang="sk-SK" altLang="de-DE" sz="2400" b="0" dirty="0">
                <a:solidFill>
                  <a:srgbClr val="333333"/>
                </a:solidFill>
                <a:latin typeface="+mn-lt"/>
                <a:cs typeface="+mn-cs"/>
              </a:rPr>
              <a:t>Učenec</a:t>
            </a:r>
          </a:p>
          <a:p>
            <a:pPr eaLnBrk="1" hangingPunct="1">
              <a:lnSpc>
                <a:spcPct val="105000"/>
              </a:lnSpc>
              <a:spcBef>
                <a:spcPts val="1999"/>
              </a:spcBef>
              <a:spcAft>
                <a:spcPts val="0"/>
              </a:spcAft>
              <a:buClr>
                <a:srgbClr val="333333"/>
              </a:buClr>
              <a:buFont typeface="WingDings"/>
              <a:buAutoNum type="alphaLcPeriod"/>
            </a:pPr>
            <a:r>
              <a:rPr lang="sk-SK" altLang="de-DE" sz="2400" b="0" dirty="0">
                <a:solidFill>
                  <a:srgbClr val="333333"/>
                </a:solidFill>
                <a:latin typeface="+mn-lt"/>
                <a:cs typeface="+mn-cs"/>
              </a:rPr>
              <a:t>Odpočinok pútnika</a:t>
            </a:r>
          </a:p>
          <a:p>
            <a:pPr eaLnBrk="1" hangingPunct="1">
              <a:lnSpc>
                <a:spcPct val="105000"/>
              </a:lnSpc>
              <a:spcBef>
                <a:spcPts val="1999"/>
              </a:spcBef>
              <a:spcAft>
                <a:spcPts val="0"/>
              </a:spcAft>
              <a:buClr>
                <a:srgbClr val="004992"/>
              </a:buClr>
              <a:buFont typeface="WingDings"/>
              <a:buAutoNum type="alphaLcPeriod"/>
            </a:pPr>
            <a:r>
              <a:rPr lang="sk-SK" altLang="de-DE" sz="2400" b="0" dirty="0">
                <a:solidFill>
                  <a:srgbClr val="004992"/>
                </a:solidFill>
                <a:latin typeface="+mn-lt"/>
                <a:cs typeface="+mn-cs"/>
              </a:rPr>
              <a:t>Optik</a:t>
            </a:r>
            <a:br>
              <a:rPr lang="en-US" altLang="de-DE" sz="2400" b="0" dirty="0">
                <a:solidFill>
                  <a:srgbClr val="004992"/>
                </a:solidFill>
                <a:latin typeface="+mn-lt"/>
                <a:cs typeface="+mn-cs"/>
              </a:rPr>
            </a:br>
            <a:r>
              <a:rPr lang="sk-SK" altLang="de-DE" sz="1800" b="0" dirty="0">
                <a:solidFill>
                  <a:srgbClr val="004992"/>
                </a:solidFill>
                <a:latin typeface="+mn-lt"/>
                <a:cs typeface="+mn-cs"/>
              </a:rPr>
              <a:t>(Frederick Daniel Hardy, 1826-1911)</a:t>
            </a:r>
            <a:endParaRPr lang="en-US" altLang="de-DE" sz="1800" b="0" dirty="0">
              <a:solidFill>
                <a:srgbClr val="004992"/>
              </a:solidFill>
              <a:latin typeface="+mn-lt"/>
              <a:cs typeface="+mn-cs"/>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4" name="Text Box 3"/>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sk-SK" altLang="de-DE" sz="2400" b="0" dirty="0">
                <a:solidFill>
                  <a:srgbClr val="333333"/>
                </a:solidFill>
                <a:latin typeface="+mn-lt"/>
                <a:cs typeface="+mn-cs"/>
              </a:rPr>
              <a:t>Travič zo </a:t>
            </a:r>
            <a:r>
              <a:rPr lang="de-DE" altLang="de-DE" sz="2400" b="0" dirty="0">
                <a:solidFill>
                  <a:srgbClr val="333333"/>
                </a:solidFill>
                <a:latin typeface="+mn-lt"/>
                <a:cs typeface="+mn-cs"/>
              </a:rPr>
              <a:t>Salaman</a:t>
            </a:r>
            <a:r>
              <a:rPr lang="sk-SK" altLang="de-DE" sz="2400" b="0" dirty="0">
                <a:solidFill>
                  <a:srgbClr val="333333"/>
                </a:solidFill>
                <a:latin typeface="+mn-lt"/>
                <a:cs typeface="+mn-cs"/>
              </a:rPr>
              <a:t>ky</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sk-SK" altLang="de-DE" sz="2400" b="0" dirty="0">
                <a:solidFill>
                  <a:srgbClr val="333333"/>
                </a:solidFill>
                <a:latin typeface="+mn-lt"/>
                <a:cs typeface="+mn-cs"/>
              </a:rPr>
              <a:t>Predavač vody v </a:t>
            </a:r>
            <a:r>
              <a:rPr lang="de-DE" altLang="de-DE" sz="2400" b="0" dirty="0">
                <a:solidFill>
                  <a:srgbClr val="333333"/>
                </a:solidFill>
                <a:latin typeface="+mn-lt"/>
                <a:cs typeface="+mn-cs"/>
              </a:rPr>
              <a:t>Sevill</a:t>
            </a:r>
            <a:r>
              <a:rPr lang="sk-SK" altLang="de-DE" sz="2400" b="0" dirty="0">
                <a:solidFill>
                  <a:srgbClr val="333333"/>
                </a:solidFill>
                <a:latin typeface="+mn-lt"/>
                <a:cs typeface="+mn-cs"/>
              </a:rPr>
              <a:t>e</a:t>
            </a:r>
          </a:p>
          <a:p>
            <a:pPr eaLnBrk="1" hangingPunct="1">
              <a:lnSpc>
                <a:spcPct val="105000"/>
              </a:lnSpc>
              <a:spcBef>
                <a:spcPts val="1999"/>
              </a:spcBef>
              <a:spcAft>
                <a:spcPts val="0"/>
              </a:spcAft>
              <a:buClr>
                <a:srgbClr val="333333"/>
              </a:buClr>
              <a:buFont typeface="WingDings"/>
              <a:buAutoNum type="alphaLcPeriod"/>
            </a:pPr>
            <a:r>
              <a:rPr lang="sk-SK" altLang="de-DE" sz="2400" b="0" dirty="0">
                <a:solidFill>
                  <a:srgbClr val="333333"/>
                </a:solidFill>
                <a:latin typeface="+mn-lt"/>
                <a:cs typeface="+mn-cs"/>
              </a:rPr>
              <a:t>Ochutnávanie vína v </a:t>
            </a:r>
            <a:r>
              <a:rPr lang="de-DE" altLang="de-DE" sz="2400" b="0" dirty="0">
                <a:solidFill>
                  <a:srgbClr val="333333"/>
                </a:solidFill>
                <a:latin typeface="+mn-lt"/>
                <a:cs typeface="+mn-cs"/>
              </a:rPr>
              <a:t>Malag</a:t>
            </a:r>
            <a:r>
              <a:rPr lang="sk-SK" altLang="de-DE" sz="2400" b="0" dirty="0">
                <a:solidFill>
                  <a:srgbClr val="333333"/>
                </a:solidFill>
                <a:latin typeface="+mn-lt"/>
                <a:cs typeface="+mn-cs"/>
              </a:rPr>
              <a:t>e</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sk-SK" altLang="de-DE" sz="2400" b="0" dirty="0">
                <a:solidFill>
                  <a:srgbClr val="333333"/>
                </a:solidFill>
                <a:latin typeface="+mn-lt"/>
                <a:cs typeface="+mn-cs"/>
              </a:rPr>
              <a:t>Alkoholik z </a:t>
            </a:r>
            <a:r>
              <a:rPr lang="de-DE" altLang="de-DE" sz="2400" b="0" dirty="0">
                <a:solidFill>
                  <a:srgbClr val="333333"/>
                </a:solidFill>
                <a:latin typeface="+mn-lt"/>
                <a:cs typeface="+mn-cs"/>
              </a:rPr>
              <a:t>Madrid</a:t>
            </a:r>
            <a:r>
              <a:rPr lang="sk-SK" altLang="de-DE" sz="2400" b="0" dirty="0">
                <a:solidFill>
                  <a:srgbClr val="333333"/>
                </a:solidFill>
                <a:latin typeface="+mn-lt"/>
                <a:cs typeface="+mn-cs"/>
              </a:rPr>
              <a:t>u</a:t>
            </a:r>
            <a:endParaRPr lang="en-US" altLang="de-DE" sz="2400" b="0" dirty="0">
              <a:solidFill>
                <a:srgbClr val="333333"/>
              </a:solidFill>
              <a:latin typeface="+mn-lt"/>
              <a:cs typeface="+mn-cs"/>
            </a:endParaRPr>
          </a:p>
        </p:txBody>
      </p:sp>
      <p:pic>
        <p:nvPicPr>
          <p:cNvPr id="7" name="Picture 4" descr="Wasserverkäuf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6006" y="1124712"/>
            <a:ext cx="4080229"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Metakognitívny tréning 7 – Unáhlené závery II</a:t>
            </a:r>
          </a:p>
        </p:txBody>
      </p:sp>
      <p:sp>
        <p:nvSpPr>
          <p:cNvPr id="5" name="Slide Number Placeholder 4"/>
          <p:cNvSpPr>
            <a:spLocks noGrp="1"/>
          </p:cNvSpPr>
          <p:nvPr>
            <p:ph type="sldNum" sz="quarter" idx="12"/>
          </p:nvPr>
        </p:nvSpPr>
        <p:spPr/>
        <p:txBody>
          <a:bodyPr/>
          <a:lstStyle/>
          <a:p>
            <a:fld id="{56A77777-9A15-4916-A74D-BA52AA173C33}" type="slidenum">
              <a:rPr lang="de-DE" altLang="de-DE" smtClean="0"/>
              <a:pPr/>
              <a:t>40</a:t>
            </a:fld>
            <a:endParaRPr lang="de-DE" altLang="de-DE"/>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Text Box 3"/>
          <p:cNvSpPr txBox="1">
            <a:spLocks noChangeArrowheads="1"/>
          </p:cNvSpPr>
          <p:nvPr/>
        </p:nvSpPr>
        <p:spPr bwMode="auto">
          <a:xfrm>
            <a:off x="6400800" y="2203703"/>
            <a:ext cx="5349240" cy="4251960"/>
          </a:xfrm>
          <a:prstGeom prst="rect">
            <a:avLst/>
          </a:prstGeom>
          <a:noFill/>
          <a:ln>
            <a:noFill/>
          </a:ln>
          <a:effectLst/>
        </p:spPr>
        <p:txBody>
          <a:bodyPr wrap="square">
            <a:noAutofit/>
          </a:bodyPr>
          <a:lstStyle>
            <a:lvl1pPr marL="457200" indent="-457200"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lnSpc>
                <a:spcPct val="105000"/>
              </a:lnSpc>
              <a:spcBef>
                <a:spcPts val="1999"/>
              </a:spcBef>
              <a:spcAft>
                <a:spcPts val="0"/>
              </a:spcAft>
              <a:buClr>
                <a:srgbClr val="333333"/>
              </a:buClr>
              <a:buFont typeface="WingDings"/>
              <a:buAutoNum type="alphaLcPeriod"/>
              <a:defRPr/>
            </a:pPr>
            <a:r>
              <a:rPr lang="sk-SK" sz="2400" b="0" dirty="0">
                <a:solidFill>
                  <a:srgbClr val="333333"/>
                </a:solidFill>
                <a:latin typeface="+mn-lt"/>
                <a:cs typeface="+mn-cs"/>
              </a:rPr>
              <a:t>Travič zo </a:t>
            </a:r>
            <a:r>
              <a:rPr lang="de-DE" sz="2400" b="0" dirty="0" err="1">
                <a:solidFill>
                  <a:srgbClr val="333333"/>
                </a:solidFill>
                <a:latin typeface="+mn-lt"/>
                <a:cs typeface="+mn-cs"/>
              </a:rPr>
              <a:t>Salaman</a:t>
            </a:r>
            <a:r>
              <a:rPr lang="sk-SK" sz="2400" b="0" dirty="0" err="1">
                <a:solidFill>
                  <a:srgbClr val="333333"/>
                </a:solidFill>
                <a:latin typeface="+mn-lt"/>
                <a:cs typeface="+mn-cs"/>
              </a:rPr>
              <a:t>ky</a:t>
            </a:r>
            <a:endParaRPr 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defRPr/>
            </a:pPr>
            <a:r>
              <a:rPr lang="sk-SK" sz="2400" b="0" dirty="0">
                <a:solidFill>
                  <a:srgbClr val="004992"/>
                </a:solidFill>
                <a:latin typeface="+mn-lt"/>
                <a:cs typeface="+mn-cs"/>
              </a:rPr>
              <a:t>Predavač vody v </a:t>
            </a:r>
            <a:r>
              <a:rPr lang="de-DE" sz="2400" b="0" dirty="0">
                <a:solidFill>
                  <a:srgbClr val="004992"/>
                </a:solidFill>
                <a:latin typeface="+mn-lt"/>
                <a:cs typeface="+mn-cs"/>
              </a:rPr>
              <a:t>Sevill</a:t>
            </a:r>
            <a:r>
              <a:rPr lang="sk-SK" sz="2400" b="0" dirty="0">
                <a:solidFill>
                  <a:srgbClr val="004992"/>
                </a:solidFill>
                <a:latin typeface="+mn-lt"/>
                <a:cs typeface="+mn-cs"/>
              </a:rPr>
              <a:t>e</a:t>
            </a:r>
            <a:br>
              <a:rPr lang="en-US" sz="2400" b="0" dirty="0">
                <a:solidFill>
                  <a:srgbClr val="004992"/>
                </a:solidFill>
                <a:latin typeface="+mn-lt"/>
                <a:cs typeface="+mn-cs"/>
              </a:rPr>
            </a:br>
            <a:r>
              <a:rPr lang="de-DE" b="0" dirty="0">
                <a:solidFill>
                  <a:srgbClr val="004992"/>
                </a:solidFill>
                <a:latin typeface="+mn-lt"/>
                <a:cs typeface="+mn-cs"/>
              </a:rPr>
              <a:t>(Diego Velázquez, 1623)</a:t>
            </a:r>
          </a:p>
          <a:p>
            <a:pPr eaLnBrk="1" hangingPunct="1">
              <a:lnSpc>
                <a:spcPct val="105000"/>
              </a:lnSpc>
              <a:spcBef>
                <a:spcPts val="1999"/>
              </a:spcBef>
              <a:spcAft>
                <a:spcPts val="0"/>
              </a:spcAft>
              <a:buClr>
                <a:srgbClr val="333333"/>
              </a:buClr>
              <a:buFont typeface="WingDings"/>
              <a:buAutoNum type="alphaLcPeriod"/>
              <a:defRPr/>
            </a:pPr>
            <a:r>
              <a:rPr lang="sk-SK" sz="2400" b="0" dirty="0">
                <a:solidFill>
                  <a:srgbClr val="333333"/>
                </a:solidFill>
                <a:latin typeface="+mn-lt"/>
                <a:cs typeface="+mn-cs"/>
              </a:rPr>
              <a:t>Ochutnávanie vína v </a:t>
            </a:r>
            <a:r>
              <a:rPr lang="de-DE" sz="2400" b="0" dirty="0" err="1">
                <a:solidFill>
                  <a:srgbClr val="333333"/>
                </a:solidFill>
                <a:latin typeface="+mn-lt"/>
                <a:cs typeface="+mn-cs"/>
              </a:rPr>
              <a:t>Malag</a:t>
            </a:r>
            <a:r>
              <a:rPr lang="sk-SK" sz="2400" b="0" dirty="0">
                <a:solidFill>
                  <a:srgbClr val="333333"/>
                </a:solidFill>
                <a:latin typeface="+mn-lt"/>
                <a:cs typeface="+mn-cs"/>
              </a:rPr>
              <a:t>e</a:t>
            </a:r>
            <a:endParaRPr 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defRPr/>
            </a:pPr>
            <a:r>
              <a:rPr lang="sk-SK" sz="2400" b="0" dirty="0">
                <a:solidFill>
                  <a:srgbClr val="333333"/>
                </a:solidFill>
                <a:latin typeface="+mn-lt"/>
                <a:cs typeface="+mn-cs"/>
              </a:rPr>
              <a:t>Alkoholik z </a:t>
            </a:r>
            <a:r>
              <a:rPr lang="de-DE" sz="2400" b="0" dirty="0">
                <a:solidFill>
                  <a:srgbClr val="333333"/>
                </a:solidFill>
                <a:latin typeface="+mn-lt"/>
                <a:cs typeface="+mn-cs"/>
              </a:rPr>
              <a:t>Madrid</a:t>
            </a:r>
            <a:r>
              <a:rPr lang="sk-SK" sz="2400" b="0" dirty="0">
                <a:solidFill>
                  <a:srgbClr val="333333"/>
                </a:solidFill>
                <a:latin typeface="+mn-lt"/>
                <a:cs typeface="+mn-cs"/>
              </a:rPr>
              <a:t>u</a:t>
            </a:r>
            <a:endParaRPr lang="en-US" sz="2400" b="0" dirty="0">
              <a:solidFill>
                <a:srgbClr val="333333"/>
              </a:solidFill>
              <a:latin typeface="+mn-lt"/>
              <a:cs typeface="+mn-cs"/>
            </a:endParaRPr>
          </a:p>
        </p:txBody>
      </p:sp>
      <p:pic>
        <p:nvPicPr>
          <p:cNvPr id="7" name="Picture 4" descr="Wasserverkäuf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6006" y="1124712"/>
            <a:ext cx="4080229"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Metakognitívny tréning 7 – Unáhlené závery II</a:t>
            </a:r>
          </a:p>
        </p:txBody>
      </p:sp>
      <p:sp>
        <p:nvSpPr>
          <p:cNvPr id="5" name="Slide Number Placeholder 4"/>
          <p:cNvSpPr>
            <a:spLocks noGrp="1"/>
          </p:cNvSpPr>
          <p:nvPr>
            <p:ph type="sldNum" sz="quarter" idx="12"/>
          </p:nvPr>
        </p:nvSpPr>
        <p:spPr/>
        <p:txBody>
          <a:bodyPr/>
          <a:lstStyle/>
          <a:p>
            <a:fld id="{56A77777-9A15-4916-A74D-BA52AA173C33}" type="slidenum">
              <a:rPr lang="de-DE" altLang="de-DE" smtClean="0"/>
              <a:pPr/>
              <a:t>41</a:t>
            </a:fld>
            <a:endParaRPr lang="de-DE" altLang="de-DE"/>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ext Box 1026"/>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sk-SK" altLang="de-DE" sz="2400" b="0" dirty="0">
                <a:solidFill>
                  <a:srgbClr val="333333"/>
                </a:solidFill>
                <a:latin typeface="+mn-lt"/>
                <a:cs typeface="+mn-cs"/>
              </a:rPr>
              <a:t>Gavalier</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sk-SK" altLang="de-DE" sz="2400" b="0" dirty="0">
                <a:solidFill>
                  <a:srgbClr val="333333"/>
                </a:solidFill>
                <a:latin typeface="+mn-lt"/>
                <a:cs typeface="+mn-cs"/>
              </a:rPr>
              <a:t>Nedeľná prechádzka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sk-SK" altLang="de-DE" sz="2400" b="0" dirty="0">
                <a:solidFill>
                  <a:srgbClr val="333333"/>
                </a:solidFill>
                <a:latin typeface="+mn-lt"/>
                <a:cs typeface="+mn-cs"/>
              </a:rPr>
              <a:t>Vdovec</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sk-SK" altLang="de-DE" sz="2400" b="0" dirty="0">
                <a:solidFill>
                  <a:srgbClr val="333333"/>
                </a:solidFill>
                <a:latin typeface="+mn-lt"/>
                <a:cs typeface="+mn-cs"/>
              </a:rPr>
              <a:t>Odmietnutý milovník</a:t>
            </a:r>
            <a:endParaRPr lang="en-US" altLang="de-DE" sz="2400" b="0" dirty="0">
              <a:solidFill>
                <a:srgbClr val="333333"/>
              </a:solidFill>
              <a:latin typeface="+mn-lt"/>
              <a:cs typeface="+mn-cs"/>
            </a:endParaRPr>
          </a:p>
        </p:txBody>
      </p:sp>
      <p:pic>
        <p:nvPicPr>
          <p:cNvPr id="7" name="Picture 4" descr="carl-spitzweg-der-witwer-092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3133" y="1664208"/>
            <a:ext cx="482597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Metakognitívny tréning 7 – Unáhlené závery II</a:t>
            </a:r>
          </a:p>
        </p:txBody>
      </p:sp>
      <p:sp>
        <p:nvSpPr>
          <p:cNvPr id="5" name="Slide Number Placeholder 4"/>
          <p:cNvSpPr>
            <a:spLocks noGrp="1"/>
          </p:cNvSpPr>
          <p:nvPr>
            <p:ph type="sldNum" sz="quarter" idx="12"/>
          </p:nvPr>
        </p:nvSpPr>
        <p:spPr/>
        <p:txBody>
          <a:bodyPr/>
          <a:lstStyle/>
          <a:p>
            <a:fld id="{56A77777-9A15-4916-A74D-BA52AA173C33}" type="slidenum">
              <a:rPr lang="de-DE" altLang="de-DE" smtClean="0"/>
              <a:pPr/>
              <a:t>42</a:t>
            </a:fld>
            <a:endParaRPr lang="de-DE" altLang="de-DE"/>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ext Box 2"/>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sk-SK" altLang="de-DE" sz="2400" b="0" dirty="0">
                <a:solidFill>
                  <a:srgbClr val="333333"/>
                </a:solidFill>
                <a:latin typeface="+mn-lt"/>
                <a:cs typeface="+mn-cs"/>
              </a:rPr>
              <a:t>Gavalier</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sk-SK" altLang="de-DE" sz="2400" b="0" dirty="0">
                <a:solidFill>
                  <a:srgbClr val="333333"/>
                </a:solidFill>
                <a:latin typeface="+mn-lt"/>
                <a:cs typeface="+mn-cs"/>
              </a:rPr>
              <a:t>Nedeľná prechádzka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sk-SK" altLang="de-DE" sz="2400" b="0" dirty="0">
                <a:solidFill>
                  <a:srgbClr val="004992"/>
                </a:solidFill>
                <a:latin typeface="+mn-lt"/>
                <a:cs typeface="+mn-cs"/>
              </a:rPr>
              <a:t>Vdovec</a:t>
            </a:r>
            <a:br>
              <a:rPr lang="sk-SK" altLang="de-DE" sz="2400" b="0" dirty="0">
                <a:solidFill>
                  <a:srgbClr val="004992"/>
                </a:solidFill>
                <a:latin typeface="+mn-lt"/>
                <a:cs typeface="+mn-cs"/>
              </a:rPr>
            </a:br>
            <a:r>
              <a:rPr lang="de-DE" altLang="de-DE" sz="1800" b="0" dirty="0">
                <a:solidFill>
                  <a:srgbClr val="004992"/>
                </a:solidFill>
                <a:latin typeface="+mn-lt"/>
                <a:cs typeface="+mn-cs"/>
              </a:rPr>
              <a:t>(Carl Spitzweg, 1844)</a:t>
            </a:r>
          </a:p>
          <a:p>
            <a:pPr eaLnBrk="1" hangingPunct="1">
              <a:lnSpc>
                <a:spcPct val="105000"/>
              </a:lnSpc>
              <a:spcBef>
                <a:spcPts val="1999"/>
              </a:spcBef>
              <a:spcAft>
                <a:spcPts val="0"/>
              </a:spcAft>
              <a:buClr>
                <a:srgbClr val="333333"/>
              </a:buClr>
              <a:buFont typeface="WingDings"/>
              <a:buAutoNum type="alphaLcPeriod"/>
            </a:pPr>
            <a:r>
              <a:rPr lang="sk-SK" altLang="de-DE" sz="2400" b="0" dirty="0">
                <a:solidFill>
                  <a:srgbClr val="333333"/>
                </a:solidFill>
                <a:latin typeface="+mn-lt"/>
                <a:cs typeface="+mn-cs"/>
              </a:rPr>
              <a:t>Odmietnutý milovník</a:t>
            </a:r>
            <a:endParaRPr lang="en-US" altLang="de-DE" sz="2400" b="0" dirty="0">
              <a:solidFill>
                <a:srgbClr val="333333"/>
              </a:solidFill>
              <a:latin typeface="+mn-lt"/>
              <a:cs typeface="+mn-cs"/>
            </a:endParaRPr>
          </a:p>
        </p:txBody>
      </p:sp>
      <p:pic>
        <p:nvPicPr>
          <p:cNvPr id="7" name="Picture 4" descr="carl-spitzweg-der-witwer-092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3133" y="1664208"/>
            <a:ext cx="482597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Metakognitívny tréning 7 – Unáhlené závery II</a:t>
            </a:r>
          </a:p>
        </p:txBody>
      </p:sp>
      <p:sp>
        <p:nvSpPr>
          <p:cNvPr id="5" name="Slide Number Placeholder 4"/>
          <p:cNvSpPr>
            <a:spLocks noGrp="1"/>
          </p:cNvSpPr>
          <p:nvPr>
            <p:ph type="sldNum" sz="quarter" idx="12"/>
          </p:nvPr>
        </p:nvSpPr>
        <p:spPr/>
        <p:txBody>
          <a:bodyPr/>
          <a:lstStyle/>
          <a:p>
            <a:fld id="{56A77777-9A15-4916-A74D-BA52AA173C33}" type="slidenum">
              <a:rPr lang="de-DE" altLang="de-DE" smtClean="0"/>
              <a:pPr/>
              <a:t>43</a:t>
            </a:fld>
            <a:endParaRPr lang="de-DE" altLang="de-DE"/>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sk-SK" altLang="de-DE" sz="2400" b="0" dirty="0">
                <a:solidFill>
                  <a:srgbClr val="333333"/>
                </a:solidFill>
                <a:latin typeface="+mn-lt"/>
                <a:cs typeface="+mn-cs"/>
              </a:rPr>
              <a:t>Pedikúra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sk-SK" altLang="de-DE" sz="2400" b="0" dirty="0">
                <a:solidFill>
                  <a:srgbClr val="333333"/>
                </a:solidFill>
                <a:latin typeface="+mn-lt"/>
                <a:cs typeface="+mn-cs"/>
              </a:rPr>
              <a:t>Vyšetrenie</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sk-SK" altLang="de-DE" sz="2400" b="0" dirty="0">
                <a:solidFill>
                  <a:srgbClr val="333333"/>
                </a:solidFill>
                <a:latin typeface="+mn-lt"/>
                <a:cs typeface="+mn-cs"/>
              </a:rPr>
              <a:t>Amputácia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sk-SK" altLang="de-DE" sz="2400" b="0" dirty="0">
                <a:solidFill>
                  <a:srgbClr val="333333"/>
                </a:solidFill>
                <a:latin typeface="+mn-lt"/>
                <a:cs typeface="+mn-cs"/>
              </a:rPr>
              <a:t>Ctiteľ</a:t>
            </a:r>
            <a:endParaRPr lang="en-US" altLang="de-DE" sz="2400" b="0" dirty="0">
              <a:solidFill>
                <a:srgbClr val="333333"/>
              </a:solidFill>
              <a:latin typeface="+mn-lt"/>
              <a:cs typeface="+mn-cs"/>
            </a:endParaRPr>
          </a:p>
        </p:txBody>
      </p:sp>
      <p:pic>
        <p:nvPicPr>
          <p:cNvPr id="7" name="Picture 4" descr="Degas_Die Pedikü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8827" y="1124712"/>
            <a:ext cx="385458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Metakognitívny tréning 7 – Unáhlené závery II</a:t>
            </a:r>
          </a:p>
        </p:txBody>
      </p:sp>
      <p:sp>
        <p:nvSpPr>
          <p:cNvPr id="5" name="Slide Number Placeholder 4"/>
          <p:cNvSpPr>
            <a:spLocks noGrp="1"/>
          </p:cNvSpPr>
          <p:nvPr>
            <p:ph type="sldNum" sz="quarter" idx="12"/>
          </p:nvPr>
        </p:nvSpPr>
        <p:spPr/>
        <p:txBody>
          <a:bodyPr/>
          <a:lstStyle/>
          <a:p>
            <a:fld id="{56A77777-9A15-4916-A74D-BA52AA173C33}" type="slidenum">
              <a:rPr lang="de-DE" altLang="de-DE" smtClean="0"/>
              <a:pPr/>
              <a:t>44</a:t>
            </a:fld>
            <a:endParaRPr lang="de-DE" altLang="de-DE"/>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lphaLcPeriod"/>
            </a:pPr>
            <a:r>
              <a:rPr lang="sk-SK" altLang="de-DE" sz="2400" b="0" dirty="0">
                <a:solidFill>
                  <a:srgbClr val="004992"/>
                </a:solidFill>
                <a:latin typeface="+mn-lt"/>
                <a:cs typeface="+mn-cs"/>
              </a:rPr>
              <a:t>Pedikúra</a:t>
            </a:r>
            <a:br>
              <a:rPr lang="sk-SK" altLang="de-DE" sz="2400" b="0" dirty="0">
                <a:solidFill>
                  <a:srgbClr val="004992"/>
                </a:solidFill>
                <a:latin typeface="+mn-lt"/>
                <a:cs typeface="+mn-cs"/>
              </a:rPr>
            </a:br>
            <a:r>
              <a:rPr lang="de-DE" altLang="de-DE" sz="1800" b="0" dirty="0">
                <a:solidFill>
                  <a:srgbClr val="004992"/>
                </a:solidFill>
                <a:latin typeface="+mn-lt"/>
                <a:cs typeface="+mn-cs"/>
              </a:rPr>
              <a:t>(Edgar Degas, 1873)</a:t>
            </a:r>
          </a:p>
          <a:p>
            <a:pPr eaLnBrk="1" hangingPunct="1">
              <a:lnSpc>
                <a:spcPct val="105000"/>
              </a:lnSpc>
              <a:spcBef>
                <a:spcPts val="1999"/>
              </a:spcBef>
              <a:spcAft>
                <a:spcPts val="0"/>
              </a:spcAft>
              <a:buClr>
                <a:srgbClr val="333333"/>
              </a:buClr>
              <a:buFont typeface="WingDings"/>
              <a:buAutoNum type="alphaLcPeriod"/>
            </a:pPr>
            <a:r>
              <a:rPr lang="sk-SK" altLang="de-DE" sz="2400" b="0" dirty="0">
                <a:solidFill>
                  <a:srgbClr val="333333"/>
                </a:solidFill>
                <a:latin typeface="+mn-lt"/>
                <a:cs typeface="+mn-cs"/>
              </a:rPr>
              <a:t>Vyšetrenie</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sk-SK" altLang="de-DE" sz="2400" b="0" dirty="0">
                <a:solidFill>
                  <a:srgbClr val="333333"/>
                </a:solidFill>
                <a:latin typeface="+mn-lt"/>
                <a:cs typeface="+mn-cs"/>
              </a:rPr>
              <a:t>Amputácia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sk-SK" altLang="de-DE" sz="2400" b="0" dirty="0">
                <a:solidFill>
                  <a:srgbClr val="333333"/>
                </a:solidFill>
                <a:latin typeface="+mn-lt"/>
                <a:cs typeface="+mn-cs"/>
              </a:rPr>
              <a:t>Ctiteľ</a:t>
            </a:r>
            <a:endParaRPr lang="en-US" altLang="de-DE" sz="2400" b="0" dirty="0">
              <a:solidFill>
                <a:srgbClr val="333333"/>
              </a:solidFill>
              <a:latin typeface="+mn-lt"/>
              <a:cs typeface="+mn-cs"/>
            </a:endParaRPr>
          </a:p>
        </p:txBody>
      </p:sp>
      <p:pic>
        <p:nvPicPr>
          <p:cNvPr id="7" name="Picture 4" descr="Degas_Die Pedikü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8827" y="1124712"/>
            <a:ext cx="385458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Metakognitívny tréning 7 – Unáhlené závery II</a:t>
            </a:r>
          </a:p>
        </p:txBody>
      </p:sp>
      <p:sp>
        <p:nvSpPr>
          <p:cNvPr id="5" name="Slide Number Placeholder 4"/>
          <p:cNvSpPr>
            <a:spLocks noGrp="1"/>
          </p:cNvSpPr>
          <p:nvPr>
            <p:ph type="sldNum" sz="quarter" idx="12"/>
          </p:nvPr>
        </p:nvSpPr>
        <p:spPr/>
        <p:txBody>
          <a:bodyPr/>
          <a:lstStyle/>
          <a:p>
            <a:fld id="{56A77777-9A15-4916-A74D-BA52AA173C33}" type="slidenum">
              <a:rPr lang="de-DE" altLang="de-DE" smtClean="0"/>
              <a:pPr/>
              <a:t>45</a:t>
            </a:fld>
            <a:endParaRPr lang="de-DE" altLang="de-DE"/>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8" name="Text Box 5"/>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sk-SK" altLang="de-DE" sz="2400" b="0" dirty="0">
                <a:solidFill>
                  <a:srgbClr val="333333"/>
                </a:solidFill>
                <a:latin typeface="+mn-lt"/>
                <a:cs typeface="+mn-cs"/>
              </a:rPr>
              <a:t>Naháňačka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sk-SK" altLang="de-DE" sz="2400" b="0" dirty="0">
                <a:solidFill>
                  <a:srgbClr val="333333"/>
                </a:solidFill>
                <a:latin typeface="+mn-lt"/>
                <a:cs typeface="+mn-cs"/>
              </a:rPr>
              <a:t>Bezdomovci</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sk-SK" altLang="de-DE" sz="2400" b="0" dirty="0">
                <a:solidFill>
                  <a:srgbClr val="333333"/>
                </a:solidFill>
                <a:latin typeface="+mn-lt"/>
                <a:cs typeface="+mn-cs"/>
              </a:rPr>
              <a:t>Nepovolený vstup</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sk-SK" altLang="de-DE" sz="2400" b="0" dirty="0">
                <a:solidFill>
                  <a:srgbClr val="333333"/>
                </a:solidFill>
                <a:latin typeface="+mn-lt"/>
                <a:cs typeface="+mn-cs"/>
              </a:rPr>
              <a:t>Zlodeji ovocia</a:t>
            </a:r>
            <a:endParaRPr lang="de-DE" altLang="de-DE" sz="2400" b="0" dirty="0">
              <a:solidFill>
                <a:srgbClr val="333333"/>
              </a:solidFill>
              <a:latin typeface="+mn-lt"/>
              <a:cs typeface="+mn-cs"/>
            </a:endParaRPr>
          </a:p>
        </p:txBody>
      </p:sp>
      <p:pic>
        <p:nvPicPr>
          <p:cNvPr id="7" name="Picture 4" descr="die_obstdieb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980" y="1664208"/>
            <a:ext cx="544028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Metakognitívny tréning 7 – Unáhlené závery II</a:t>
            </a:r>
          </a:p>
        </p:txBody>
      </p:sp>
      <p:sp>
        <p:nvSpPr>
          <p:cNvPr id="5" name="Slide Number Placeholder 4"/>
          <p:cNvSpPr>
            <a:spLocks noGrp="1"/>
          </p:cNvSpPr>
          <p:nvPr>
            <p:ph type="sldNum" sz="quarter" idx="12"/>
          </p:nvPr>
        </p:nvSpPr>
        <p:spPr/>
        <p:txBody>
          <a:bodyPr/>
          <a:lstStyle/>
          <a:p>
            <a:fld id="{56A77777-9A15-4916-A74D-BA52AA173C33}" type="slidenum">
              <a:rPr lang="de-DE" altLang="de-DE" smtClean="0"/>
              <a:pPr/>
              <a:t>46</a:t>
            </a:fld>
            <a:endParaRPr lang="de-DE" altLang="de-DE"/>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1"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sk-SK" altLang="de-DE" sz="2400" b="0" dirty="0">
                <a:solidFill>
                  <a:srgbClr val="333333"/>
                </a:solidFill>
                <a:latin typeface="+mn-lt"/>
                <a:cs typeface="+mn-cs"/>
              </a:rPr>
              <a:t>Naháňačka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sk-SK" altLang="de-DE" sz="2400" b="0" dirty="0">
                <a:solidFill>
                  <a:srgbClr val="333333"/>
                </a:solidFill>
                <a:latin typeface="+mn-lt"/>
                <a:cs typeface="+mn-cs"/>
              </a:rPr>
              <a:t>Bezdomovci</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sk-SK" altLang="de-DE" sz="2400" b="0" dirty="0">
                <a:solidFill>
                  <a:srgbClr val="333333"/>
                </a:solidFill>
                <a:latin typeface="+mn-lt"/>
                <a:cs typeface="+mn-cs"/>
              </a:rPr>
              <a:t>Nepovolený vstup</a:t>
            </a:r>
            <a:endParaRPr lang="en-US"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sk-SK" altLang="de-DE" sz="2400" b="0" dirty="0">
                <a:solidFill>
                  <a:srgbClr val="004992"/>
                </a:solidFill>
                <a:latin typeface="+mn-lt"/>
                <a:cs typeface="+mn-cs"/>
              </a:rPr>
              <a:t>Zlodeji ovocia</a:t>
            </a:r>
            <a:br>
              <a:rPr lang="sk-SK" altLang="de-DE" sz="2400" b="0" dirty="0">
                <a:solidFill>
                  <a:srgbClr val="004992"/>
                </a:solidFill>
                <a:latin typeface="+mn-lt"/>
                <a:cs typeface="+mn-cs"/>
              </a:rPr>
            </a:br>
            <a:r>
              <a:rPr lang="de-DE" altLang="de-DE" sz="1800" b="0" dirty="0">
                <a:solidFill>
                  <a:srgbClr val="004992"/>
                </a:solidFill>
                <a:latin typeface="+mn-lt"/>
                <a:cs typeface="+mn-cs"/>
              </a:rPr>
              <a:t>(Hermann Kauffmann, 1848)</a:t>
            </a:r>
          </a:p>
        </p:txBody>
      </p:sp>
      <p:pic>
        <p:nvPicPr>
          <p:cNvPr id="7" name="Picture 4100" descr="die_obstdieb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980" y="1664208"/>
            <a:ext cx="544028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Metakognitívny tréning 7 – Unáhlené závery II</a:t>
            </a:r>
          </a:p>
        </p:txBody>
      </p:sp>
      <p:sp>
        <p:nvSpPr>
          <p:cNvPr id="5" name="Slide Number Placeholder 4"/>
          <p:cNvSpPr>
            <a:spLocks noGrp="1"/>
          </p:cNvSpPr>
          <p:nvPr>
            <p:ph type="sldNum" sz="quarter" idx="12"/>
          </p:nvPr>
        </p:nvSpPr>
        <p:spPr/>
        <p:txBody>
          <a:bodyPr/>
          <a:lstStyle/>
          <a:p>
            <a:fld id="{56A77777-9A15-4916-A74D-BA52AA173C33}" type="slidenum">
              <a:rPr lang="de-DE" altLang="de-DE" smtClean="0"/>
              <a:pPr/>
              <a:t>47</a:t>
            </a:fld>
            <a:endParaRPr lang="de-DE" altLang="de-DE"/>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ext Box 2"/>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sk-SK" altLang="de-DE" sz="2400" b="0" dirty="0">
                <a:solidFill>
                  <a:srgbClr val="333333"/>
                </a:solidFill>
                <a:latin typeface="+mn-lt"/>
                <a:cs typeface="+mn-cs"/>
              </a:rPr>
              <a:t>Žatva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sk-SK" altLang="de-DE" sz="2400" b="0" dirty="0">
                <a:solidFill>
                  <a:srgbClr val="333333"/>
                </a:solidFill>
                <a:latin typeface="+mn-lt"/>
                <a:cs typeface="+mn-cs"/>
              </a:rPr>
              <a:t>Večerná modlitba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sk-SK" altLang="de-DE" sz="2400" b="0" dirty="0">
                <a:solidFill>
                  <a:srgbClr val="333333"/>
                </a:solidFill>
                <a:latin typeface="+mn-lt"/>
                <a:cs typeface="+mn-cs"/>
              </a:rPr>
              <a:t>Pohreb</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sk-SK" altLang="de-DE" sz="2400" b="0" dirty="0">
                <a:solidFill>
                  <a:srgbClr val="333333"/>
                </a:solidFill>
                <a:latin typeface="+mn-lt"/>
                <a:cs typeface="+mn-cs"/>
              </a:rPr>
              <a:t>Povaľač</a:t>
            </a:r>
            <a:endParaRPr lang="en-US" altLang="de-DE" sz="2400" b="0" dirty="0">
              <a:solidFill>
                <a:srgbClr val="333333"/>
              </a:solidFill>
              <a:latin typeface="+mn-lt"/>
              <a:cs typeface="+mn-cs"/>
            </a:endParaRPr>
          </a:p>
        </p:txBody>
      </p:sp>
      <p:pic>
        <p:nvPicPr>
          <p:cNvPr id="7" name="Picture 4" descr="abendgebetjeanfrancoismill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7637" y="1664208"/>
            <a:ext cx="507696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Metakognitívny tréning 7 – Unáhlené závery II</a:t>
            </a:r>
          </a:p>
        </p:txBody>
      </p:sp>
      <p:sp>
        <p:nvSpPr>
          <p:cNvPr id="5" name="Slide Number Placeholder 4"/>
          <p:cNvSpPr>
            <a:spLocks noGrp="1"/>
          </p:cNvSpPr>
          <p:nvPr>
            <p:ph type="sldNum" sz="quarter" idx="12"/>
          </p:nvPr>
        </p:nvSpPr>
        <p:spPr/>
        <p:txBody>
          <a:bodyPr/>
          <a:lstStyle/>
          <a:p>
            <a:fld id="{56A77777-9A15-4916-A74D-BA52AA173C33}" type="slidenum">
              <a:rPr lang="de-DE" altLang="de-DE" smtClean="0"/>
              <a:pPr/>
              <a:t>48</a:t>
            </a:fld>
            <a:endParaRPr lang="de-DE" altLang="de-DE"/>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ext Box 2050"/>
          <p:cNvSpPr txBox="1">
            <a:spLocks noChangeArrowheads="1"/>
          </p:cNvSpPr>
          <p:nvPr/>
        </p:nvSpPr>
        <p:spPr bwMode="auto">
          <a:xfrm>
            <a:off x="6400800" y="2203703"/>
            <a:ext cx="5349240" cy="4251960"/>
          </a:xfrm>
          <a:prstGeom prst="rect">
            <a:avLst/>
          </a:prstGeom>
          <a:noFill/>
          <a:ln>
            <a:noFill/>
          </a:ln>
          <a:effectLst/>
        </p:spPr>
        <p:txBody>
          <a:bodyPr wrap="square">
            <a:noAutofit/>
          </a:bodyPr>
          <a:lstStyle>
            <a:lvl1pPr marL="457200" indent="-457200"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lnSpc>
                <a:spcPct val="105000"/>
              </a:lnSpc>
              <a:spcBef>
                <a:spcPts val="1999"/>
              </a:spcBef>
              <a:spcAft>
                <a:spcPts val="0"/>
              </a:spcAft>
              <a:buClr>
                <a:srgbClr val="333333"/>
              </a:buClr>
              <a:buFont typeface="WingDings"/>
              <a:buAutoNum type="alphaLcPeriod"/>
              <a:defRPr/>
            </a:pPr>
            <a:r>
              <a:rPr lang="sk-SK" sz="2400" b="0" dirty="0">
                <a:solidFill>
                  <a:srgbClr val="333333"/>
                </a:solidFill>
                <a:latin typeface="+mn-lt"/>
                <a:cs typeface="+mn-cs"/>
              </a:rPr>
              <a:t>Žatva</a:t>
            </a:r>
            <a:endParaRPr 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defRPr/>
            </a:pPr>
            <a:r>
              <a:rPr lang="sk-SK" sz="2400" b="0" dirty="0">
                <a:solidFill>
                  <a:srgbClr val="004992"/>
                </a:solidFill>
                <a:latin typeface="+mn-lt"/>
                <a:cs typeface="+mn-cs"/>
              </a:rPr>
              <a:t>Večerná modlitba</a:t>
            </a:r>
            <a:br>
              <a:rPr lang="sk-SK" sz="2400" b="0" dirty="0">
                <a:solidFill>
                  <a:srgbClr val="004992"/>
                </a:solidFill>
                <a:latin typeface="+mn-lt"/>
                <a:cs typeface="+mn-cs"/>
              </a:rPr>
            </a:br>
            <a:r>
              <a:rPr lang="de-DE" b="0" dirty="0">
                <a:solidFill>
                  <a:srgbClr val="004992"/>
                </a:solidFill>
                <a:latin typeface="+mn-lt"/>
                <a:cs typeface="+mn-cs"/>
              </a:rPr>
              <a:t>(Jean-Fancois Millet, 1859)</a:t>
            </a:r>
          </a:p>
          <a:p>
            <a:pPr eaLnBrk="1" hangingPunct="1">
              <a:lnSpc>
                <a:spcPct val="105000"/>
              </a:lnSpc>
              <a:spcBef>
                <a:spcPts val="1999"/>
              </a:spcBef>
              <a:spcAft>
                <a:spcPts val="0"/>
              </a:spcAft>
              <a:buClr>
                <a:srgbClr val="333333"/>
              </a:buClr>
              <a:buFont typeface="WingDings"/>
              <a:buAutoNum type="alphaLcPeriod"/>
              <a:defRPr/>
            </a:pPr>
            <a:r>
              <a:rPr lang="sk-SK" sz="2400" b="0" dirty="0">
                <a:solidFill>
                  <a:srgbClr val="333333"/>
                </a:solidFill>
                <a:latin typeface="+mn-lt"/>
                <a:cs typeface="+mn-cs"/>
              </a:rPr>
              <a:t>Pohreb</a:t>
            </a:r>
            <a:endParaRPr 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defRPr/>
            </a:pPr>
            <a:r>
              <a:rPr lang="sk-SK" sz="2400" b="0" dirty="0">
                <a:solidFill>
                  <a:srgbClr val="333333"/>
                </a:solidFill>
                <a:latin typeface="+mn-lt"/>
                <a:cs typeface="+mn-cs"/>
              </a:rPr>
              <a:t>Povaľač</a:t>
            </a:r>
            <a:endParaRPr lang="en-US" sz="2400" b="0" dirty="0">
              <a:solidFill>
                <a:srgbClr val="333333"/>
              </a:solidFill>
              <a:latin typeface="+mn-lt"/>
              <a:cs typeface="+mn-cs"/>
            </a:endParaRPr>
          </a:p>
        </p:txBody>
      </p:sp>
      <p:pic>
        <p:nvPicPr>
          <p:cNvPr id="7" name="Picture 4" descr="abendgebetjeanfrancoismill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7637" y="1664208"/>
            <a:ext cx="507696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Metakognitívny tréning 7 – Unáhlené závery II</a:t>
            </a:r>
          </a:p>
        </p:txBody>
      </p:sp>
      <p:sp>
        <p:nvSpPr>
          <p:cNvPr id="5" name="Slide Number Placeholder 4"/>
          <p:cNvSpPr>
            <a:spLocks noGrp="1"/>
          </p:cNvSpPr>
          <p:nvPr>
            <p:ph type="sldNum" sz="quarter" idx="12"/>
          </p:nvPr>
        </p:nvSpPr>
        <p:spPr/>
        <p:txBody>
          <a:bodyPr/>
          <a:lstStyle/>
          <a:p>
            <a:fld id="{56A77777-9A15-4916-A74D-BA52AA173C33}" type="slidenum">
              <a:rPr lang="de-DE" altLang="de-DE" smtClean="0"/>
              <a:pPr/>
              <a:t>49</a:t>
            </a:fld>
            <a:endParaRPr lang="de-DE" altLang="de-DE"/>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de-DE"/>
              <a:t>Metakognitívny tréning 7 – Unáhlené závery II</a:t>
            </a:r>
          </a:p>
        </p:txBody>
      </p:sp>
      <p:sp>
        <p:nvSpPr>
          <p:cNvPr id="5" name="Slide Number Placeholder 4"/>
          <p:cNvSpPr>
            <a:spLocks noGrp="1"/>
          </p:cNvSpPr>
          <p:nvPr>
            <p:ph type="sldNum" sz="quarter" idx="12"/>
          </p:nvPr>
        </p:nvSpPr>
        <p:spPr/>
        <p:txBody>
          <a:bodyPr/>
          <a:lstStyle/>
          <a:p>
            <a:fld id="{56A77777-9A15-4916-A74D-BA52AA173C33}" type="slidenum">
              <a:rPr lang="de-DE" altLang="de-DE" smtClean="0"/>
              <a:pPr/>
              <a:t>50</a:t>
            </a:fld>
            <a:endParaRPr lang="de-DE" altLang="de-DE"/>
          </a:p>
        </p:txBody>
      </p:sp>
      <p:pic>
        <p:nvPicPr>
          <p:cNvPr id="7" name="Picture 4" descr="in_erwartung_des_fischerbootes;Sadée; Philip Lodewijk 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25689" y="1124712"/>
            <a:ext cx="404086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2050"/>
          <p:cNvSpPr txBox="1">
            <a:spLocks noChangeArrowheads="1"/>
          </p:cNvSpPr>
          <p:nvPr/>
        </p:nvSpPr>
        <p:spPr bwMode="auto">
          <a:xfrm>
            <a:off x="6400800" y="2203703"/>
            <a:ext cx="5349240" cy="4251960"/>
          </a:xfrm>
          <a:prstGeom prst="rect">
            <a:avLst/>
          </a:prstGeom>
          <a:noFill/>
          <a:ln>
            <a:noFill/>
          </a:ln>
          <a:effectLst/>
        </p:spPr>
        <p:txBody>
          <a:bodyPr wrap="square">
            <a:noAutofit/>
          </a:bodyPr>
          <a:lstStyle>
            <a:lvl1pPr marL="457200" indent="-457200"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lnSpc>
                <a:spcPct val="105000"/>
              </a:lnSpc>
              <a:spcBef>
                <a:spcPts val="1999"/>
              </a:spcBef>
              <a:spcAft>
                <a:spcPts val="0"/>
              </a:spcAft>
              <a:buClr>
                <a:srgbClr val="333333"/>
              </a:buClr>
              <a:buFont typeface="WingDings"/>
              <a:buAutoNum type="alphaLcPeriod"/>
              <a:defRPr/>
            </a:pPr>
            <a:r>
              <a:rPr lang="pl-PL" sz="2400" b="0">
                <a:solidFill>
                  <a:srgbClr val="333333"/>
                </a:solidFill>
                <a:latin typeface="+mn-lt"/>
                <a:cs typeface="+mn-cs"/>
              </a:rPr>
              <a:t>Prechádzka</a:t>
            </a:r>
          </a:p>
          <a:p>
            <a:pPr eaLnBrk="1" hangingPunct="1">
              <a:lnSpc>
                <a:spcPct val="105000"/>
              </a:lnSpc>
              <a:spcBef>
                <a:spcPts val="1999"/>
              </a:spcBef>
              <a:spcAft>
                <a:spcPts val="0"/>
              </a:spcAft>
              <a:buClr>
                <a:srgbClr val="333333"/>
              </a:buClr>
              <a:buFont typeface="WingDings"/>
              <a:buAutoNum type="alphaLcPeriod"/>
              <a:defRPr/>
            </a:pPr>
            <a:r>
              <a:rPr lang="pl-PL" sz="2400" b="0">
                <a:solidFill>
                  <a:srgbClr val="333333"/>
                </a:solidFill>
                <a:latin typeface="+mn-lt"/>
                <a:cs typeface="+mn-cs"/>
              </a:rPr>
              <a:t>Čakanie na rybársku loď</a:t>
            </a:r>
          </a:p>
          <a:p>
            <a:pPr eaLnBrk="1" hangingPunct="1">
              <a:lnSpc>
                <a:spcPct val="105000"/>
              </a:lnSpc>
              <a:spcBef>
                <a:spcPts val="1999"/>
              </a:spcBef>
              <a:spcAft>
                <a:spcPts val="0"/>
              </a:spcAft>
              <a:buClr>
                <a:srgbClr val="333333"/>
              </a:buClr>
              <a:buFont typeface="WingDings"/>
              <a:buAutoNum type="alphaLcPeriod"/>
              <a:defRPr/>
            </a:pPr>
            <a:r>
              <a:rPr lang="pl-PL" sz="2400" b="0">
                <a:solidFill>
                  <a:srgbClr val="333333"/>
                </a:solidFill>
                <a:latin typeface="+mn-lt"/>
                <a:cs typeface="+mn-cs"/>
              </a:rPr>
              <a:t>Trúchliaci</a:t>
            </a:r>
          </a:p>
          <a:p>
            <a:pPr eaLnBrk="1" hangingPunct="1">
              <a:lnSpc>
                <a:spcPct val="105000"/>
              </a:lnSpc>
              <a:spcBef>
                <a:spcPts val="1999"/>
              </a:spcBef>
              <a:spcAft>
                <a:spcPts val="0"/>
              </a:spcAft>
              <a:buClr>
                <a:srgbClr val="333333"/>
              </a:buClr>
              <a:buFont typeface="WingDings"/>
              <a:buAutoNum type="alphaLcPeriod"/>
              <a:defRPr/>
            </a:pPr>
            <a:r>
              <a:rPr lang="pl-PL" sz="2400" b="0">
                <a:solidFill>
                  <a:srgbClr val="333333"/>
                </a:solidFill>
                <a:latin typeface="+mn-lt"/>
                <a:cs typeface="+mn-cs"/>
              </a:rPr>
              <a:t>Na úteku</a:t>
            </a:r>
            <a:endParaRPr lang="en-US" sz="2400" b="0" dirty="0">
              <a:solidFill>
                <a:srgbClr val="333333"/>
              </a:solidFill>
              <a:latin typeface="+mn-lt"/>
              <a:cs typeface="+mn-cs"/>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de-DE"/>
              <a:t>Metakognitívny tréning 7 – Unáhlené závery II</a:t>
            </a:r>
          </a:p>
        </p:txBody>
      </p:sp>
      <p:sp>
        <p:nvSpPr>
          <p:cNvPr id="5" name="Slide Number Placeholder 4"/>
          <p:cNvSpPr>
            <a:spLocks noGrp="1"/>
          </p:cNvSpPr>
          <p:nvPr>
            <p:ph type="sldNum" sz="quarter" idx="12"/>
          </p:nvPr>
        </p:nvSpPr>
        <p:spPr/>
        <p:txBody>
          <a:bodyPr/>
          <a:lstStyle/>
          <a:p>
            <a:fld id="{56A77777-9A15-4916-A74D-BA52AA173C33}" type="slidenum">
              <a:rPr lang="de-DE" altLang="de-DE" smtClean="0"/>
              <a:pPr/>
              <a:t>51</a:t>
            </a:fld>
            <a:endParaRPr lang="de-DE" altLang="de-DE"/>
          </a:p>
        </p:txBody>
      </p:sp>
      <p:pic>
        <p:nvPicPr>
          <p:cNvPr id="7" name="Picture 4" descr="in_erwartung_des_fischerbootes;Sadée; Philip Lodewijk 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25689" y="1124712"/>
            <a:ext cx="404086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2050"/>
          <p:cNvSpPr txBox="1">
            <a:spLocks noChangeArrowheads="1"/>
          </p:cNvSpPr>
          <p:nvPr/>
        </p:nvSpPr>
        <p:spPr bwMode="auto">
          <a:xfrm>
            <a:off x="6400800" y="2203704"/>
            <a:ext cx="5349240" cy="4251960"/>
          </a:xfrm>
          <a:prstGeom prst="rect">
            <a:avLst/>
          </a:prstGeom>
          <a:noFill/>
          <a:ln>
            <a:noFill/>
          </a:ln>
          <a:effectLst/>
        </p:spPr>
        <p:txBody>
          <a:bodyPr wrap="square">
            <a:noAutofit/>
          </a:bodyPr>
          <a:lstStyle>
            <a:lvl1pPr marL="457200" indent="-457200"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lnSpc>
                <a:spcPct val="105000"/>
              </a:lnSpc>
              <a:spcBef>
                <a:spcPts val="1999"/>
              </a:spcBef>
              <a:spcAft>
                <a:spcPts val="0"/>
              </a:spcAft>
              <a:buClr>
                <a:srgbClr val="333333"/>
              </a:buClr>
              <a:buFont typeface="WingDings"/>
              <a:buAutoNum type="alphaLcPeriod"/>
              <a:defRPr/>
            </a:pPr>
            <a:r>
              <a:rPr lang="pl-PL" sz="2400" b="0" dirty="0">
                <a:solidFill>
                  <a:srgbClr val="333333"/>
                </a:solidFill>
                <a:latin typeface="+mn-lt"/>
                <a:cs typeface="+mn-cs"/>
              </a:rPr>
              <a:t>Prechádzka</a:t>
            </a:r>
          </a:p>
          <a:p>
            <a:pPr eaLnBrk="1" hangingPunct="1">
              <a:lnSpc>
                <a:spcPct val="105000"/>
              </a:lnSpc>
              <a:spcBef>
                <a:spcPts val="1999"/>
              </a:spcBef>
              <a:spcAft>
                <a:spcPts val="0"/>
              </a:spcAft>
              <a:buClr>
                <a:srgbClr val="004992"/>
              </a:buClr>
              <a:buFont typeface="WingDings"/>
              <a:buAutoNum type="alphaLcPeriod"/>
              <a:defRPr/>
            </a:pPr>
            <a:r>
              <a:rPr lang="pl-PL" sz="2400" b="0" dirty="0">
                <a:solidFill>
                  <a:srgbClr val="004992"/>
                </a:solidFill>
                <a:latin typeface="+mn-lt"/>
                <a:cs typeface="+mn-cs"/>
              </a:rPr>
              <a:t>Čakanie na rybársku loď</a:t>
            </a:r>
            <a:br>
              <a:rPr lang="en-US" sz="2400" b="0" dirty="0">
                <a:solidFill>
                  <a:srgbClr val="004992"/>
                </a:solidFill>
                <a:latin typeface="+mn-lt"/>
                <a:cs typeface="+mn-cs"/>
              </a:rPr>
            </a:br>
            <a:r>
              <a:rPr lang="pl-PL" b="0" dirty="0">
                <a:solidFill>
                  <a:srgbClr val="004992"/>
                </a:solidFill>
                <a:latin typeface="+mn-lt"/>
                <a:cs typeface="+mn-cs"/>
              </a:rPr>
              <a:t>(Philip Lodewijk F. Sadée, 1837-1904)</a:t>
            </a:r>
          </a:p>
          <a:p>
            <a:pPr eaLnBrk="1" hangingPunct="1">
              <a:lnSpc>
                <a:spcPct val="105000"/>
              </a:lnSpc>
              <a:spcBef>
                <a:spcPts val="1999"/>
              </a:spcBef>
              <a:spcAft>
                <a:spcPts val="0"/>
              </a:spcAft>
              <a:buClr>
                <a:srgbClr val="333333"/>
              </a:buClr>
              <a:buFont typeface="WingDings"/>
              <a:buAutoNum type="alphaLcPeriod"/>
              <a:defRPr/>
            </a:pPr>
            <a:r>
              <a:rPr lang="pl-PL" sz="2400" b="0" dirty="0">
                <a:solidFill>
                  <a:srgbClr val="333333"/>
                </a:solidFill>
                <a:latin typeface="+mn-lt"/>
                <a:cs typeface="+mn-cs"/>
              </a:rPr>
              <a:t>Trúchliaci</a:t>
            </a:r>
          </a:p>
          <a:p>
            <a:pPr eaLnBrk="1" hangingPunct="1">
              <a:lnSpc>
                <a:spcPct val="105000"/>
              </a:lnSpc>
              <a:spcBef>
                <a:spcPts val="1999"/>
              </a:spcBef>
              <a:spcAft>
                <a:spcPts val="0"/>
              </a:spcAft>
              <a:buClr>
                <a:srgbClr val="333333"/>
              </a:buClr>
              <a:buFont typeface="WingDings"/>
              <a:buAutoNum type="alphaLcPeriod"/>
              <a:defRPr/>
            </a:pPr>
            <a:r>
              <a:rPr lang="pl-PL" sz="2400" b="0" dirty="0">
                <a:solidFill>
                  <a:srgbClr val="333333"/>
                </a:solidFill>
                <a:latin typeface="+mn-lt"/>
                <a:cs typeface="+mn-cs"/>
              </a:rPr>
              <a:t>Na úteku</a:t>
            </a:r>
            <a:endParaRPr lang="en-US" sz="2400" b="0" dirty="0">
              <a:solidFill>
                <a:srgbClr val="333333"/>
              </a:solidFill>
              <a:latin typeface="+mn-lt"/>
              <a:cs typeface="+mn-cs"/>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2" name="Text Box 3"/>
          <p:cNvSpPr txBox="1">
            <a:spLocks noChangeArrowheads="1"/>
          </p:cNvSpPr>
          <p:nvPr/>
        </p:nvSpPr>
        <p:spPr bwMode="auto">
          <a:xfrm>
            <a:off x="6400800" y="1664208"/>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None/>
            </a:pPr>
            <a:r>
              <a:rPr lang="sk-SK" altLang="de-DE" sz="2400" b="0" dirty="0">
                <a:solidFill>
                  <a:srgbClr val="333333"/>
                </a:solidFill>
                <a:latin typeface="+mn-lt"/>
                <a:cs typeface="+mn-cs"/>
              </a:rPr>
              <a:t>Čo sa stalo</a:t>
            </a:r>
            <a:r>
              <a:rPr lang="de-DE" altLang="de-DE" sz="2400" b="0" dirty="0">
                <a:solidFill>
                  <a:srgbClr val="333333"/>
                </a:solidFill>
                <a:latin typeface="+mn-lt"/>
                <a:cs typeface="+mn-cs"/>
              </a:rPr>
              <a:t>?</a:t>
            </a:r>
            <a:endParaRPr lang="en-US" altLang="de-DE" sz="2400" b="0" dirty="0">
              <a:solidFill>
                <a:srgbClr val="333333"/>
              </a:solidFill>
              <a:latin typeface="+mn-lt"/>
              <a:cs typeface="+mn-cs"/>
            </a:endParaRPr>
          </a:p>
        </p:txBody>
      </p:sp>
      <p:pic>
        <p:nvPicPr>
          <p:cNvPr id="7" name="Picture 4101" descr="moritz-3-the boy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10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Metakognitívny tréning 7 – Unáhlené závery II</a:t>
            </a:r>
          </a:p>
        </p:txBody>
      </p:sp>
      <p:sp>
        <p:nvSpPr>
          <p:cNvPr id="5" name="Slide Number Placeholder 4"/>
          <p:cNvSpPr>
            <a:spLocks noGrp="1"/>
          </p:cNvSpPr>
          <p:nvPr>
            <p:ph type="sldNum" sz="quarter" idx="12"/>
          </p:nvPr>
        </p:nvSpPr>
        <p:spPr/>
        <p:txBody>
          <a:bodyPr/>
          <a:lstStyle/>
          <a:p>
            <a:fld id="{56A77777-9A15-4916-A74D-BA52AA173C33}" type="slidenum">
              <a:rPr lang="de-DE" altLang="de-DE" smtClean="0"/>
              <a:pPr/>
              <a:t>52</a:t>
            </a:fld>
            <a:endParaRPr lang="de-DE" altLang="de-DE"/>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8" name="Text Box 15"/>
          <p:cNvSpPr txBox="1">
            <a:spLocks noChangeArrowheads="1"/>
          </p:cNvSpPr>
          <p:nvPr/>
        </p:nvSpPr>
        <p:spPr bwMode="auto">
          <a:xfrm>
            <a:off x="6400800" y="1664208"/>
            <a:ext cx="5349240" cy="4251960"/>
          </a:xfrm>
          <a:prstGeom prst="rect">
            <a:avLst/>
          </a:prstGeom>
          <a:solidFill>
            <a:srgbClr val="FFFFFF"/>
          </a:solidFill>
          <a:ln w="9525">
            <a:noFill/>
            <a:miter lim="800000"/>
            <a:headEnd/>
            <a:tailEnd/>
          </a:ln>
        </p:spPr>
        <p:txBody>
          <a:bodyPr wrap="square">
            <a:no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sk-SK" altLang="de-DE" sz="2400" b="0" dirty="0">
                <a:solidFill>
                  <a:srgbClr val="333333"/>
                </a:solidFill>
                <a:latin typeface="+mn-lt"/>
                <a:cs typeface="+mn-cs"/>
              </a:rPr>
              <a:t>Chlapec nenávidí hranie na husliach, ale jeho rodičia ho k tomu </a:t>
            </a:r>
            <a:r>
              <a:rPr lang="sk-SK" altLang="de-DE" sz="2400" b="0">
                <a:solidFill>
                  <a:srgbClr val="333333"/>
                </a:solidFill>
                <a:latin typeface="+mn-lt"/>
                <a:cs typeface="+mn-cs"/>
              </a:rPr>
              <a:t>nútia.</a:t>
            </a:r>
          </a:p>
          <a:p>
            <a:pPr marL="457200" lvl="0" indent="-457200" eaLnBrk="1" hangingPunct="1">
              <a:lnSpc>
                <a:spcPct val="105000"/>
              </a:lnSpc>
              <a:spcBef>
                <a:spcPts val="1999"/>
              </a:spcBef>
              <a:spcAft>
                <a:spcPts val="0"/>
              </a:spcAft>
              <a:buClr>
                <a:srgbClr val="333333"/>
              </a:buClr>
              <a:buFont typeface="WingDings"/>
              <a:buAutoNum type="alphaLcPeriod"/>
            </a:pPr>
            <a:r>
              <a:rPr lang="sk-SK" altLang="de-DE" sz="2400" b="0" dirty="0">
                <a:solidFill>
                  <a:srgbClr val="333333"/>
                </a:solidFill>
                <a:latin typeface="+mn-lt"/>
                <a:cs typeface="+mn-cs"/>
              </a:rPr>
              <a:t>Slepý chlapec túži po tom, aby vedel hrať na husle.</a:t>
            </a:r>
          </a:p>
          <a:p>
            <a:pPr marL="457200" lvl="0" indent="-457200" eaLnBrk="1" hangingPunct="1">
              <a:lnSpc>
                <a:spcPct val="105000"/>
              </a:lnSpc>
              <a:spcBef>
                <a:spcPts val="1999"/>
              </a:spcBef>
              <a:spcAft>
                <a:spcPts val="0"/>
              </a:spcAft>
              <a:buClr>
                <a:srgbClr val="333333"/>
              </a:buClr>
              <a:buFont typeface="WingDings"/>
              <a:buAutoNum type="alphaLcPeriod"/>
            </a:pPr>
            <a:r>
              <a:rPr lang="sk-SK" altLang="de-DE" sz="2400" b="0" dirty="0">
                <a:solidFill>
                  <a:srgbClr val="333333"/>
                </a:solidFill>
                <a:latin typeface="+mn-lt"/>
                <a:cs typeface="+mn-cs"/>
              </a:rPr>
              <a:t>Chlapec zlomil otcove vzácne husle a bojí sa mu to povedať</a:t>
            </a:r>
            <a:r>
              <a:rPr lang="de-DE" altLang="de-DE" sz="2400" b="0" dirty="0">
                <a:solidFill>
                  <a:srgbClr val="333333"/>
                </a:solidFill>
                <a:latin typeface="+mn-lt"/>
                <a:cs typeface="+mn-cs"/>
              </a:rPr>
              <a:t>.</a:t>
            </a:r>
          </a:p>
          <a:p>
            <a:pPr marL="457200" lvl="0" indent="-457200" eaLnBrk="1" hangingPunct="1">
              <a:lnSpc>
                <a:spcPct val="105000"/>
              </a:lnSpc>
              <a:spcBef>
                <a:spcPts val="1999"/>
              </a:spcBef>
              <a:spcAft>
                <a:spcPts val="0"/>
              </a:spcAft>
              <a:buClr>
                <a:srgbClr val="333333"/>
              </a:buClr>
              <a:buFont typeface="WingDings"/>
              <a:buAutoNum type="alphaLcPeriod"/>
            </a:pPr>
            <a:r>
              <a:rPr lang="sk-SK" altLang="de-DE" sz="2400" b="0" dirty="0">
                <a:solidFill>
                  <a:srgbClr val="333333"/>
                </a:solidFill>
                <a:latin typeface="+mn-lt"/>
                <a:cs typeface="+mn-cs"/>
              </a:rPr>
              <a:t>Chlapec je talentovaný hudobník, ktorý sa sústredí pred nadchádzajúcim koncertom</a:t>
            </a:r>
            <a:r>
              <a:rPr lang="de-DE" altLang="de-DE" sz="2400" b="0" dirty="0">
                <a:solidFill>
                  <a:srgbClr val="333333"/>
                </a:solidFill>
                <a:latin typeface="+mn-lt"/>
                <a:cs typeface="+mn-cs"/>
              </a:rPr>
              <a:t>.</a:t>
            </a:r>
          </a:p>
        </p:txBody>
      </p:sp>
      <p:pic>
        <p:nvPicPr>
          <p:cNvPr id="10" name="Picture 6" descr="moritz-3-the boy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2920" y="1664208"/>
            <a:ext cx="5486400" cy="410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Metakognitívny tréning 7 – Unáhlené závery II</a:t>
            </a:r>
          </a:p>
        </p:txBody>
      </p:sp>
      <p:sp>
        <p:nvSpPr>
          <p:cNvPr id="5" name="Slide Number Placeholder 4"/>
          <p:cNvSpPr>
            <a:spLocks noGrp="1"/>
          </p:cNvSpPr>
          <p:nvPr>
            <p:ph type="sldNum" sz="quarter" idx="12"/>
          </p:nvPr>
        </p:nvSpPr>
        <p:spPr/>
        <p:txBody>
          <a:bodyPr/>
          <a:lstStyle/>
          <a:p>
            <a:fld id="{56A77777-9A15-4916-A74D-BA52AA173C33}" type="slidenum">
              <a:rPr lang="de-DE" altLang="de-DE" smtClean="0"/>
              <a:pPr/>
              <a:t>53</a:t>
            </a:fld>
            <a:endParaRPr lang="de-DE" altLang="de-DE"/>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6" descr="moritz-3-the boy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2920" y="1664208"/>
            <a:ext cx="5486400" cy="410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5"/>
          <p:cNvSpPr txBox="1">
            <a:spLocks noChangeArrowheads="1"/>
          </p:cNvSpPr>
          <p:nvPr/>
        </p:nvSpPr>
        <p:spPr bwMode="auto">
          <a:xfrm>
            <a:off x="6400800" y="1664208"/>
            <a:ext cx="5349240" cy="4251960"/>
          </a:xfrm>
          <a:prstGeom prst="rect">
            <a:avLst/>
          </a:prstGeom>
          <a:solidFill>
            <a:srgbClr val="FFFFFF"/>
          </a:solidFill>
          <a:ln w="9525">
            <a:noFill/>
            <a:miter lim="800000"/>
            <a:headEnd/>
            <a:tailEnd/>
          </a:ln>
        </p:spPr>
        <p:txBody>
          <a:bodyPr wrap="square">
            <a:no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sk-SK" altLang="de-DE" sz="2400" b="0" dirty="0">
                <a:solidFill>
                  <a:srgbClr val="333333"/>
                </a:solidFill>
                <a:latin typeface="+mn-lt"/>
                <a:cs typeface="+mn-cs"/>
              </a:rPr>
              <a:t>Chlapec nenávidí hranie na husliach, ale jeho rodičia ho k tomu nútia.</a:t>
            </a:r>
          </a:p>
          <a:p>
            <a:pPr marL="457200" lvl="0" indent="-457200" eaLnBrk="1" hangingPunct="1">
              <a:lnSpc>
                <a:spcPct val="105000"/>
              </a:lnSpc>
              <a:spcBef>
                <a:spcPts val="1999"/>
              </a:spcBef>
              <a:spcAft>
                <a:spcPts val="0"/>
              </a:spcAft>
              <a:buClr>
                <a:srgbClr val="333333"/>
              </a:buClr>
              <a:buFont typeface="WingDings"/>
              <a:buAutoNum type="alphaLcPeriod"/>
            </a:pPr>
            <a:r>
              <a:rPr lang="sk-SK" altLang="de-DE" sz="2400" b="0" dirty="0">
                <a:solidFill>
                  <a:srgbClr val="333333"/>
                </a:solidFill>
                <a:latin typeface="+mn-lt"/>
                <a:cs typeface="+mn-cs"/>
              </a:rPr>
              <a:t>Slepý chlapec túži po tom, aby vedel hrať na husle.</a:t>
            </a:r>
          </a:p>
          <a:p>
            <a:pPr marL="457200" lvl="0" indent="-457200" eaLnBrk="1" hangingPunct="1">
              <a:lnSpc>
                <a:spcPct val="105000"/>
              </a:lnSpc>
              <a:spcBef>
                <a:spcPts val="1999"/>
              </a:spcBef>
              <a:spcAft>
                <a:spcPts val="0"/>
              </a:spcAft>
              <a:buClr>
                <a:srgbClr val="333333"/>
              </a:buClr>
              <a:buFont typeface="WingDings"/>
              <a:buAutoNum type="alphaLcPeriod"/>
            </a:pPr>
            <a:r>
              <a:rPr lang="sk-SK" altLang="de-DE" sz="2400" b="0" dirty="0">
                <a:solidFill>
                  <a:srgbClr val="333333"/>
                </a:solidFill>
                <a:latin typeface="+mn-lt"/>
                <a:cs typeface="+mn-cs"/>
              </a:rPr>
              <a:t>Chlapec zlomil otcove vzácne husle a bojí sa mu to povedať</a:t>
            </a:r>
            <a:r>
              <a:rPr lang="de-DE" altLang="de-DE" sz="2400" b="0" dirty="0">
                <a:solidFill>
                  <a:srgbClr val="333333"/>
                </a:solidFill>
                <a:latin typeface="+mn-lt"/>
                <a:cs typeface="+mn-cs"/>
              </a:rPr>
              <a:t>.</a:t>
            </a:r>
          </a:p>
          <a:p>
            <a:pPr marL="457200" lvl="0" indent="-457200" eaLnBrk="1" hangingPunct="1">
              <a:lnSpc>
                <a:spcPct val="105000"/>
              </a:lnSpc>
              <a:spcBef>
                <a:spcPts val="1999"/>
              </a:spcBef>
              <a:spcAft>
                <a:spcPts val="0"/>
              </a:spcAft>
              <a:buClr>
                <a:srgbClr val="004992"/>
              </a:buClr>
              <a:buFont typeface="WingDings"/>
              <a:buAutoNum type="alphaLcPeriod"/>
            </a:pPr>
            <a:r>
              <a:rPr lang="sk-SK" altLang="de-DE" sz="2400" b="0" dirty="0">
                <a:solidFill>
                  <a:srgbClr val="004992"/>
                </a:solidFill>
                <a:latin typeface="+mn-lt"/>
                <a:cs typeface="+mn-cs"/>
              </a:rPr>
              <a:t>Chlapec je talentovaný hudobník, ktorý sa sústredí pred nadchádzajúcim koncertom</a:t>
            </a:r>
            <a:r>
              <a:rPr lang="de-DE" altLang="de-DE" sz="2400" b="0" dirty="0">
                <a:solidFill>
                  <a:srgbClr val="004992"/>
                </a:solidFill>
                <a:latin typeface="+mn-lt"/>
                <a:cs typeface="+mn-cs"/>
              </a:rPr>
              <a:t>.</a:t>
            </a:r>
          </a:p>
        </p:txBody>
      </p:sp>
      <p:sp>
        <p:nvSpPr>
          <p:cNvPr id="2" name="Footer Placeholder 1"/>
          <p:cNvSpPr>
            <a:spLocks noGrp="1"/>
          </p:cNvSpPr>
          <p:nvPr>
            <p:ph type="ftr" sz="quarter" idx="11"/>
          </p:nvPr>
        </p:nvSpPr>
        <p:spPr/>
        <p:txBody>
          <a:bodyPr/>
          <a:lstStyle/>
          <a:p>
            <a:pPr>
              <a:defRPr/>
            </a:pPr>
            <a:r>
              <a:rPr lang="de-DE"/>
              <a:t>Metakognitívny tréning 7 – Unáhlené závery II</a:t>
            </a:r>
          </a:p>
        </p:txBody>
      </p:sp>
      <p:sp>
        <p:nvSpPr>
          <p:cNvPr id="5" name="Slide Number Placeholder 4"/>
          <p:cNvSpPr>
            <a:spLocks noGrp="1"/>
          </p:cNvSpPr>
          <p:nvPr>
            <p:ph type="sldNum" sz="quarter" idx="12"/>
          </p:nvPr>
        </p:nvSpPr>
        <p:spPr/>
        <p:txBody>
          <a:bodyPr/>
          <a:lstStyle/>
          <a:p>
            <a:fld id="{56A77777-9A15-4916-A74D-BA52AA173C33}" type="slidenum">
              <a:rPr lang="de-DE" altLang="de-DE" smtClean="0"/>
              <a:pPr/>
              <a:t>54</a:t>
            </a:fld>
            <a:endParaRPr lang="de-DE" altLang="de-DE"/>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3" name="Text Box 3"/>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sk-SK" altLang="de-DE" sz="2400" b="0" dirty="0">
                <a:solidFill>
                  <a:srgbClr val="333333"/>
                </a:solidFill>
                <a:latin typeface="+mn-lt"/>
                <a:cs typeface="+mn-cs"/>
              </a:rPr>
              <a:t>Ľúbostný list</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sk-SK" altLang="de-DE" sz="2400" b="0" dirty="0">
                <a:solidFill>
                  <a:srgbClr val="333333"/>
                </a:solidFill>
                <a:latin typeface="+mn-lt"/>
                <a:cs typeface="+mn-cs"/>
              </a:rPr>
              <a:t>Zlý sused</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sk-SK" altLang="de-DE" sz="2400" b="0" dirty="0">
                <a:solidFill>
                  <a:srgbClr val="333333"/>
                </a:solidFill>
                <a:latin typeface="+mn-lt"/>
                <a:cs typeface="+mn-cs"/>
              </a:rPr>
              <a:t>Premiestnenie</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sk-SK" altLang="de-DE" sz="2400" b="0" dirty="0">
                <a:solidFill>
                  <a:srgbClr val="333333"/>
                </a:solidFill>
                <a:latin typeface="+mn-lt"/>
                <a:cs typeface="+mn-cs"/>
              </a:rPr>
              <a:t>Topograf</a:t>
            </a:r>
            <a:endParaRPr lang="en-US" altLang="de-DE" sz="2400" b="0" dirty="0">
              <a:solidFill>
                <a:srgbClr val="333333"/>
              </a:solidFill>
              <a:latin typeface="+mn-lt"/>
              <a:cs typeface="+mn-cs"/>
            </a:endParaRPr>
          </a:p>
        </p:txBody>
      </p:sp>
      <p:pic>
        <p:nvPicPr>
          <p:cNvPr id="7" name="Picture 2053" descr="2050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0724" y="1124712"/>
            <a:ext cx="397079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Metakognitívny tréning 7 – Unáhlené závery II</a:t>
            </a:r>
          </a:p>
        </p:txBody>
      </p:sp>
      <p:sp>
        <p:nvSpPr>
          <p:cNvPr id="5" name="Slide Number Placeholder 4"/>
          <p:cNvSpPr>
            <a:spLocks noGrp="1"/>
          </p:cNvSpPr>
          <p:nvPr>
            <p:ph type="sldNum" sz="quarter" idx="12"/>
          </p:nvPr>
        </p:nvSpPr>
        <p:spPr/>
        <p:txBody>
          <a:bodyPr/>
          <a:lstStyle/>
          <a:p>
            <a:fld id="{56A77777-9A15-4916-A74D-BA52AA173C33}" type="slidenum">
              <a:rPr lang="de-DE" altLang="de-DE" smtClean="0"/>
              <a:pPr/>
              <a:t>55</a:t>
            </a:fld>
            <a:endParaRPr lang="de-DE" altLang="de-DE"/>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lphaLcPeriod"/>
            </a:pPr>
            <a:r>
              <a:rPr lang="sk-SK" altLang="de-DE" sz="2400" b="0" dirty="0">
                <a:solidFill>
                  <a:srgbClr val="004992"/>
                </a:solidFill>
                <a:latin typeface="+mn-lt"/>
                <a:cs typeface="+mn-cs"/>
              </a:rPr>
              <a:t>Ľúbostný list</a:t>
            </a:r>
            <a:br>
              <a:rPr lang="sk-SK" altLang="de-DE" sz="2400" b="0" dirty="0">
                <a:solidFill>
                  <a:srgbClr val="004992"/>
                </a:solidFill>
                <a:latin typeface="+mn-lt"/>
                <a:cs typeface="+mn-cs"/>
              </a:rPr>
            </a:br>
            <a:r>
              <a:rPr lang="de-DE" altLang="de-DE" sz="1800" b="0" dirty="0">
                <a:solidFill>
                  <a:srgbClr val="004992"/>
                </a:solidFill>
                <a:latin typeface="+mn-lt"/>
                <a:cs typeface="+mn-cs"/>
              </a:rPr>
              <a:t>(Carl Spitzweg, 1860)</a:t>
            </a:r>
          </a:p>
          <a:p>
            <a:pPr eaLnBrk="1" hangingPunct="1">
              <a:lnSpc>
                <a:spcPct val="105000"/>
              </a:lnSpc>
              <a:spcBef>
                <a:spcPts val="1999"/>
              </a:spcBef>
              <a:spcAft>
                <a:spcPts val="0"/>
              </a:spcAft>
              <a:buClr>
                <a:srgbClr val="333333"/>
              </a:buClr>
              <a:buFont typeface="WingDings"/>
              <a:buAutoNum type="alphaLcPeriod"/>
            </a:pPr>
            <a:r>
              <a:rPr lang="sk-SK" altLang="de-DE" sz="2400" b="0" dirty="0">
                <a:solidFill>
                  <a:srgbClr val="333333"/>
                </a:solidFill>
                <a:latin typeface="+mn-lt"/>
                <a:cs typeface="+mn-cs"/>
              </a:rPr>
              <a:t>Zlý sused</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sk-SK" altLang="de-DE" sz="2400" b="0" dirty="0">
                <a:solidFill>
                  <a:srgbClr val="333333"/>
                </a:solidFill>
                <a:latin typeface="+mn-lt"/>
                <a:cs typeface="+mn-cs"/>
              </a:rPr>
              <a:t>Premiestnenie</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sk-SK" altLang="de-DE" sz="2400" b="0" dirty="0">
                <a:solidFill>
                  <a:srgbClr val="333333"/>
                </a:solidFill>
                <a:latin typeface="+mn-lt"/>
                <a:cs typeface="+mn-cs"/>
              </a:rPr>
              <a:t>Topograf</a:t>
            </a:r>
            <a:endParaRPr lang="en-US" altLang="de-DE" sz="2400" b="0" dirty="0">
              <a:solidFill>
                <a:srgbClr val="333333"/>
              </a:solidFill>
              <a:latin typeface="+mn-lt"/>
              <a:cs typeface="+mn-cs"/>
            </a:endParaRPr>
          </a:p>
        </p:txBody>
      </p:sp>
      <p:pic>
        <p:nvPicPr>
          <p:cNvPr id="7" name="Picture 1029" descr="2050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0724" y="1124712"/>
            <a:ext cx="397079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Metakognitívny tréning 7 – Unáhlené závery II</a:t>
            </a:r>
          </a:p>
        </p:txBody>
      </p:sp>
      <p:sp>
        <p:nvSpPr>
          <p:cNvPr id="5" name="Slide Number Placeholder 4"/>
          <p:cNvSpPr>
            <a:spLocks noGrp="1"/>
          </p:cNvSpPr>
          <p:nvPr>
            <p:ph type="sldNum" sz="quarter" idx="12"/>
          </p:nvPr>
        </p:nvSpPr>
        <p:spPr/>
        <p:txBody>
          <a:bodyPr/>
          <a:lstStyle/>
          <a:p>
            <a:fld id="{56A77777-9A15-4916-A74D-BA52AA173C33}" type="slidenum">
              <a:rPr lang="de-DE" altLang="de-DE" smtClean="0"/>
              <a:pPr/>
              <a:t>56</a:t>
            </a:fld>
            <a:endParaRPr lang="de-DE" altLang="de-DE"/>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2" name="Text Box 3"/>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sk-SK" altLang="de-DE" sz="2400" b="0" dirty="0">
                <a:solidFill>
                  <a:srgbClr val="333333"/>
                </a:solidFill>
                <a:latin typeface="+mn-lt"/>
                <a:cs typeface="+mn-cs"/>
              </a:rPr>
              <a:t>Úplatok</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sk-SK" altLang="de-DE" sz="2400" b="0" dirty="0">
                <a:solidFill>
                  <a:srgbClr val="333333"/>
                </a:solidFill>
                <a:latin typeface="+mn-lt"/>
                <a:cs typeface="+mn-cs"/>
              </a:rPr>
              <a:t>Mesiáš</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sk-SK" altLang="de-DE" sz="2400" b="0" dirty="0">
                <a:solidFill>
                  <a:srgbClr val="333333"/>
                </a:solidFill>
                <a:latin typeface="+mn-lt"/>
                <a:cs typeface="+mn-cs"/>
              </a:rPr>
              <a:t>Vyberač daní</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sk-SK" altLang="de-DE" sz="2400" b="0" dirty="0">
                <a:solidFill>
                  <a:srgbClr val="333333"/>
                </a:solidFill>
                <a:latin typeface="+mn-lt"/>
                <a:cs typeface="+mn-cs"/>
              </a:rPr>
              <a:t>Šľachtic a pirát</a:t>
            </a:r>
            <a:endParaRPr lang="de-DE" altLang="de-DE" sz="2400" b="0" dirty="0">
              <a:solidFill>
                <a:srgbClr val="333333"/>
              </a:solidFill>
              <a:latin typeface="+mn-lt"/>
              <a:cs typeface="+mn-cs"/>
            </a:endParaRPr>
          </a:p>
        </p:txBody>
      </p:sp>
      <p:pic>
        <p:nvPicPr>
          <p:cNvPr id="7" name="Picture 4" descr="titian-der-zinsgroschen-97011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8337" y="1124712"/>
            <a:ext cx="395556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Metakognitívny tréning 7 – Unáhlené závery II</a:t>
            </a:r>
          </a:p>
        </p:txBody>
      </p:sp>
      <p:sp>
        <p:nvSpPr>
          <p:cNvPr id="5" name="Slide Number Placeholder 4"/>
          <p:cNvSpPr>
            <a:spLocks noGrp="1"/>
          </p:cNvSpPr>
          <p:nvPr>
            <p:ph type="sldNum" sz="quarter" idx="12"/>
          </p:nvPr>
        </p:nvSpPr>
        <p:spPr/>
        <p:txBody>
          <a:bodyPr/>
          <a:lstStyle/>
          <a:p>
            <a:fld id="{56A77777-9A15-4916-A74D-BA52AA173C33}" type="slidenum">
              <a:rPr lang="de-DE" altLang="de-DE" smtClean="0"/>
              <a:pPr/>
              <a:t>57</a:t>
            </a:fld>
            <a:endParaRPr lang="de-DE" altLang="de-DE"/>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6"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sk-SK" altLang="de-DE" sz="2400" b="0" dirty="0">
                <a:solidFill>
                  <a:srgbClr val="333333"/>
                </a:solidFill>
                <a:latin typeface="+mn-lt"/>
                <a:cs typeface="+mn-cs"/>
              </a:rPr>
              <a:t>Úplatok</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sk-SK" altLang="de-DE" sz="2400" b="0" dirty="0">
                <a:solidFill>
                  <a:srgbClr val="333333"/>
                </a:solidFill>
                <a:latin typeface="+mn-lt"/>
                <a:cs typeface="+mn-cs"/>
              </a:rPr>
              <a:t>Mesiáš</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sk-SK" altLang="de-DE" sz="2400" b="0" dirty="0">
                <a:solidFill>
                  <a:srgbClr val="004992"/>
                </a:solidFill>
                <a:latin typeface="+mn-lt"/>
                <a:cs typeface="+mn-cs"/>
              </a:rPr>
              <a:t>Vyberač daní</a:t>
            </a:r>
            <a:br>
              <a:rPr lang="sk-SK" altLang="de-DE" sz="2400" b="0" dirty="0">
                <a:solidFill>
                  <a:srgbClr val="004992"/>
                </a:solidFill>
                <a:latin typeface="+mn-lt"/>
                <a:cs typeface="+mn-cs"/>
              </a:rPr>
            </a:br>
            <a:r>
              <a:rPr lang="de-DE" altLang="de-DE" sz="1800" b="0" dirty="0">
                <a:solidFill>
                  <a:srgbClr val="004992"/>
                </a:solidFill>
                <a:latin typeface="+mn-lt"/>
                <a:cs typeface="+mn-cs"/>
              </a:rPr>
              <a:t>(Tizian, 1524)</a:t>
            </a:r>
          </a:p>
          <a:p>
            <a:pPr eaLnBrk="1" hangingPunct="1">
              <a:lnSpc>
                <a:spcPct val="105000"/>
              </a:lnSpc>
              <a:spcBef>
                <a:spcPts val="1999"/>
              </a:spcBef>
              <a:spcAft>
                <a:spcPts val="0"/>
              </a:spcAft>
              <a:buClr>
                <a:srgbClr val="333333"/>
              </a:buClr>
              <a:buFont typeface="WingDings"/>
              <a:buAutoNum type="alphaLcPeriod"/>
            </a:pPr>
            <a:r>
              <a:rPr lang="sk-SK" altLang="de-DE" sz="2400" b="0" dirty="0">
                <a:solidFill>
                  <a:srgbClr val="333333"/>
                </a:solidFill>
                <a:latin typeface="+mn-lt"/>
                <a:cs typeface="+mn-cs"/>
              </a:rPr>
              <a:t>Šľachtic a pirát</a:t>
            </a:r>
            <a:endParaRPr lang="de-DE" altLang="de-DE" sz="2400" b="0" dirty="0">
              <a:solidFill>
                <a:srgbClr val="333333"/>
              </a:solidFill>
              <a:latin typeface="+mn-lt"/>
              <a:cs typeface="+mn-cs"/>
            </a:endParaRPr>
          </a:p>
        </p:txBody>
      </p:sp>
      <p:pic>
        <p:nvPicPr>
          <p:cNvPr id="7" name="Picture 4" descr="titian-der-zinsgroschen-97011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8337" y="1124712"/>
            <a:ext cx="395556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Metakognitívny tréning 7 – Unáhlené závery II</a:t>
            </a:r>
          </a:p>
        </p:txBody>
      </p:sp>
      <p:sp>
        <p:nvSpPr>
          <p:cNvPr id="5" name="Slide Number Placeholder 4"/>
          <p:cNvSpPr>
            <a:spLocks noGrp="1"/>
          </p:cNvSpPr>
          <p:nvPr>
            <p:ph type="sldNum" sz="quarter" idx="12"/>
          </p:nvPr>
        </p:nvSpPr>
        <p:spPr/>
        <p:txBody>
          <a:bodyPr/>
          <a:lstStyle/>
          <a:p>
            <a:fld id="{56A77777-9A15-4916-A74D-BA52AA173C33}" type="slidenum">
              <a:rPr lang="de-DE" altLang="de-DE" smtClean="0"/>
              <a:pPr/>
              <a:t>58</a:t>
            </a:fld>
            <a:endParaRPr lang="de-DE" altLang="de-DE"/>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80" name="Rectangle 4"/>
          <p:cNvSpPr>
            <a:spLocks noChangeArrowheads="1"/>
          </p:cNvSpPr>
          <p:nvPr/>
        </p:nvSpPr>
        <p:spPr bwMode="auto">
          <a:xfrm>
            <a:off x="6400799"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sk-SK" altLang="de-DE" sz="2400" b="0" dirty="0">
                <a:solidFill>
                  <a:srgbClr val="333333"/>
                </a:solidFill>
                <a:latin typeface="+mn-lt"/>
                <a:cs typeface="+mn-cs"/>
              </a:rPr>
              <a:t>Opitý hlupák</a:t>
            </a:r>
            <a:endParaRPr lang="de-DE" altLang="de-DE" sz="2400" b="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LcPeriod"/>
            </a:pPr>
            <a:r>
              <a:rPr lang="sk-SK" altLang="de-DE" sz="2400" b="0" dirty="0">
                <a:solidFill>
                  <a:srgbClr val="333333"/>
                </a:solidFill>
                <a:latin typeface="+mn-lt"/>
                <a:cs typeface="+mn-cs"/>
              </a:rPr>
              <a:t>Šepkajúce ženy</a:t>
            </a:r>
          </a:p>
          <a:p>
            <a:pPr marL="457200" lvl="0" indent="-457200" eaLnBrk="1" hangingPunct="1">
              <a:lnSpc>
                <a:spcPct val="105000"/>
              </a:lnSpc>
              <a:spcBef>
                <a:spcPts val="1999"/>
              </a:spcBef>
              <a:spcAft>
                <a:spcPts val="0"/>
              </a:spcAft>
              <a:buClr>
                <a:srgbClr val="333333"/>
              </a:buClr>
              <a:buFont typeface="WingDings"/>
              <a:buAutoNum type="alphaLcPeriod"/>
            </a:pPr>
            <a:r>
              <a:rPr lang="sk-SK" altLang="de-DE" sz="2400" b="0" dirty="0">
                <a:solidFill>
                  <a:srgbClr val="333333"/>
                </a:solidFill>
                <a:latin typeface="+mn-lt"/>
                <a:cs typeface="+mn-cs"/>
              </a:rPr>
              <a:t>Žiadosť o tanec</a:t>
            </a:r>
            <a:endParaRPr lang="de-DE" altLang="de-DE" sz="2400" b="0" dirty="0">
              <a:solidFill>
                <a:srgbClr val="333333"/>
              </a:solidFill>
              <a:latin typeface="+mn-lt"/>
              <a:cs typeface="+mn-cs"/>
            </a:endParaRPr>
          </a:p>
          <a:p>
            <a:pPr marL="457200" lvl="0" indent="-457200" eaLnBrk="1" hangingPunct="1">
              <a:lnSpc>
                <a:spcPct val="105000"/>
              </a:lnSpc>
              <a:spcBef>
                <a:spcPts val="1999"/>
              </a:spcBef>
              <a:spcAft>
                <a:spcPts val="0"/>
              </a:spcAft>
              <a:buClr>
                <a:srgbClr val="333333"/>
              </a:buClr>
              <a:buFont typeface="WingDings"/>
              <a:buAutoNum type="alphaLcPeriod"/>
            </a:pPr>
            <a:r>
              <a:rPr lang="sk-SK" altLang="de-DE" sz="2400" b="0" dirty="0">
                <a:solidFill>
                  <a:srgbClr val="333333"/>
                </a:solidFill>
                <a:latin typeface="+mn-lt"/>
                <a:cs typeface="+mn-cs"/>
              </a:rPr>
              <a:t>Pohrebná hostina</a:t>
            </a:r>
            <a:endParaRPr lang="de-DE" altLang="de-DE" sz="2400" b="0" dirty="0">
              <a:solidFill>
                <a:srgbClr val="333333"/>
              </a:solidFill>
              <a:latin typeface="+mn-lt"/>
              <a:cs typeface="+mn-cs"/>
            </a:endParaRPr>
          </a:p>
        </p:txBody>
      </p:sp>
      <p:pic>
        <p:nvPicPr>
          <p:cNvPr id="8" name="Picture 6" descr="aufforderung_zum_tanz,Baumgartner;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1890" y="1664208"/>
            <a:ext cx="51284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Metakognitívny tréning 7 – Unáhlené závery II</a:t>
            </a:r>
          </a:p>
        </p:txBody>
      </p:sp>
      <p:sp>
        <p:nvSpPr>
          <p:cNvPr id="5" name="Slide Number Placeholder 4"/>
          <p:cNvSpPr>
            <a:spLocks noGrp="1"/>
          </p:cNvSpPr>
          <p:nvPr>
            <p:ph type="sldNum" sz="quarter" idx="12"/>
          </p:nvPr>
        </p:nvSpPr>
        <p:spPr/>
        <p:txBody>
          <a:bodyPr/>
          <a:lstStyle/>
          <a:p>
            <a:fld id="{56A77777-9A15-4916-A74D-BA52AA173C33}" type="slidenum">
              <a:rPr lang="de-DE" altLang="de-DE" smtClean="0"/>
              <a:pPr/>
              <a:t>59</a:t>
            </a:fld>
            <a:endParaRPr lang="de-DE" altLang="de-DE"/>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6" name="Rectangle 4"/>
          <p:cNvSpPr>
            <a:spLocks noChangeArrowheads="1"/>
          </p:cNvSpPr>
          <p:nvPr/>
        </p:nvSpPr>
        <p:spPr bwMode="auto">
          <a:xfrm>
            <a:off x="6400799"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sk-SK" altLang="de-DE" sz="2400" b="0" dirty="0">
                <a:solidFill>
                  <a:srgbClr val="333333"/>
                </a:solidFill>
                <a:latin typeface="+mn-lt"/>
                <a:cs typeface="+mn-cs"/>
              </a:rPr>
              <a:t>Opitý hlupák</a:t>
            </a:r>
            <a:endParaRPr lang="de-DE" altLang="de-DE" sz="2400" b="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LcPeriod"/>
            </a:pPr>
            <a:r>
              <a:rPr lang="sk-SK" altLang="de-DE" sz="2400" b="0" dirty="0">
                <a:solidFill>
                  <a:srgbClr val="333333"/>
                </a:solidFill>
                <a:latin typeface="+mn-lt"/>
                <a:cs typeface="+mn-cs"/>
              </a:rPr>
              <a:t>Šepkajúce ženy</a:t>
            </a:r>
          </a:p>
          <a:p>
            <a:pPr marL="457200" lvl="0" indent="-457200" eaLnBrk="1" hangingPunct="1">
              <a:lnSpc>
                <a:spcPct val="105000"/>
              </a:lnSpc>
              <a:spcBef>
                <a:spcPts val="1999"/>
              </a:spcBef>
              <a:spcAft>
                <a:spcPts val="0"/>
              </a:spcAft>
              <a:buClr>
                <a:srgbClr val="004992"/>
              </a:buClr>
              <a:buFont typeface="WingDings"/>
              <a:buAutoNum type="alphaLcPeriod"/>
            </a:pPr>
            <a:r>
              <a:rPr lang="sk-SK" altLang="de-DE" sz="2400" b="0" dirty="0">
                <a:solidFill>
                  <a:srgbClr val="004992"/>
                </a:solidFill>
                <a:latin typeface="+mn-lt"/>
                <a:cs typeface="+mn-cs"/>
              </a:rPr>
              <a:t>Žiadosť o tanec</a:t>
            </a:r>
            <a:br>
              <a:rPr lang="sk-SK" altLang="de-DE" sz="2400" b="0" dirty="0">
                <a:solidFill>
                  <a:srgbClr val="004992"/>
                </a:solidFill>
                <a:latin typeface="+mn-lt"/>
                <a:cs typeface="+mn-cs"/>
              </a:rPr>
            </a:br>
            <a:r>
              <a:rPr lang="de-DE" altLang="de-DE" sz="1800" b="0" dirty="0">
                <a:solidFill>
                  <a:srgbClr val="004992"/>
                </a:solidFill>
                <a:latin typeface="+mn-lt"/>
                <a:cs typeface="+mn-cs"/>
              </a:rPr>
              <a:t>(Peter</a:t>
            </a:r>
            <a:r>
              <a:rPr lang="sk-SK" altLang="de-DE" sz="1800" b="0" dirty="0">
                <a:solidFill>
                  <a:srgbClr val="004992"/>
                </a:solidFill>
                <a:latin typeface="+mn-lt"/>
                <a:cs typeface="+mn-cs"/>
              </a:rPr>
              <a:t> </a:t>
            </a:r>
            <a:r>
              <a:rPr lang="de-DE" altLang="de-DE" sz="1800" b="0" dirty="0">
                <a:solidFill>
                  <a:srgbClr val="004992"/>
                </a:solidFill>
                <a:latin typeface="+mn-lt"/>
                <a:cs typeface="+mn-cs"/>
              </a:rPr>
              <a:t>Buamgartner, 1834-1911)</a:t>
            </a:r>
          </a:p>
          <a:p>
            <a:pPr marL="457200" lvl="0" indent="-457200" eaLnBrk="1" hangingPunct="1">
              <a:lnSpc>
                <a:spcPct val="105000"/>
              </a:lnSpc>
              <a:spcBef>
                <a:spcPts val="1999"/>
              </a:spcBef>
              <a:spcAft>
                <a:spcPts val="0"/>
              </a:spcAft>
              <a:buClr>
                <a:srgbClr val="333333"/>
              </a:buClr>
              <a:buFont typeface="WingDings"/>
              <a:buAutoNum type="alphaLcPeriod"/>
            </a:pPr>
            <a:r>
              <a:rPr lang="sk-SK" altLang="de-DE" sz="2400" b="0" dirty="0">
                <a:solidFill>
                  <a:srgbClr val="333333"/>
                </a:solidFill>
                <a:latin typeface="+mn-lt"/>
                <a:cs typeface="+mn-cs"/>
              </a:rPr>
              <a:t>Pohrebná hostina</a:t>
            </a:r>
            <a:endParaRPr lang="de-DE" altLang="de-DE" sz="2400" b="0" dirty="0">
              <a:solidFill>
                <a:srgbClr val="333333"/>
              </a:solidFill>
              <a:latin typeface="+mn-lt"/>
              <a:cs typeface="+mn-cs"/>
            </a:endParaRPr>
          </a:p>
        </p:txBody>
      </p:sp>
      <p:pic>
        <p:nvPicPr>
          <p:cNvPr id="8" name="Picture 6" descr="aufforderung_zum_tanz,Baumgartner;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1890" y="1664208"/>
            <a:ext cx="51284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Metakognitívny tréning 7 – Unáhlené závery II</a:t>
            </a:r>
          </a:p>
        </p:txBody>
      </p:sp>
      <p:sp>
        <p:nvSpPr>
          <p:cNvPr id="6" name="Slide Number Placeholder 5"/>
          <p:cNvSpPr>
            <a:spLocks noGrp="1"/>
          </p:cNvSpPr>
          <p:nvPr>
            <p:ph type="sldNum" sz="quarter" idx="12"/>
          </p:nvPr>
        </p:nvSpPr>
        <p:spPr/>
        <p:txBody>
          <a:bodyPr/>
          <a:lstStyle/>
          <a:p>
            <a:fld id="{56A77777-9A15-4916-A74D-BA52AA173C33}" type="slidenum">
              <a:rPr lang="de-DE" altLang="de-DE" smtClean="0"/>
              <a:pPr/>
              <a:t>60</a:t>
            </a:fld>
            <a:endParaRPr lang="de-DE" altLang="de-DE"/>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8" name="Text Box 1028"/>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sk-SK" altLang="de-DE" sz="2400" b="0" dirty="0">
                <a:solidFill>
                  <a:srgbClr val="333333"/>
                </a:solidFill>
                <a:latin typeface="+mn-lt"/>
                <a:cs typeface="+mn-cs"/>
              </a:rPr>
              <a:t>Svedkovia vraždy</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sk-SK" altLang="de-DE" sz="2400" b="0" dirty="0">
                <a:solidFill>
                  <a:srgbClr val="333333"/>
                </a:solidFill>
                <a:latin typeface="+mn-lt"/>
                <a:cs typeface="+mn-cs"/>
              </a:rPr>
              <a:t>Dráma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sk-SK" altLang="de-DE" sz="2400" b="0" dirty="0">
                <a:solidFill>
                  <a:srgbClr val="333333"/>
                </a:solidFill>
                <a:latin typeface="+mn-lt"/>
                <a:cs typeface="+mn-cs"/>
              </a:rPr>
              <a:t>V kine</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sk-SK" altLang="de-DE" sz="2400" b="0" dirty="0">
                <a:solidFill>
                  <a:srgbClr val="333333"/>
                </a:solidFill>
                <a:latin typeface="+mn-lt"/>
                <a:cs typeface="+mn-cs"/>
              </a:rPr>
              <a:t>Utekajúca nevesta</a:t>
            </a:r>
            <a:endParaRPr lang="en-US" altLang="de-DE" sz="2400" b="0" dirty="0">
              <a:solidFill>
                <a:srgbClr val="333333"/>
              </a:solidFill>
              <a:latin typeface="+mn-lt"/>
              <a:cs typeface="+mn-cs"/>
            </a:endParaRPr>
          </a:p>
        </p:txBody>
      </p:sp>
      <p:pic>
        <p:nvPicPr>
          <p:cNvPr id="7" name="Picture 4" descr="Das Dram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5180" y="1124711"/>
            <a:ext cx="5001881"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Metakognitívny tréning 7 – Unáhlené závery II</a:t>
            </a:r>
          </a:p>
        </p:txBody>
      </p:sp>
      <p:sp>
        <p:nvSpPr>
          <p:cNvPr id="5" name="Slide Number Placeholder 4"/>
          <p:cNvSpPr>
            <a:spLocks noGrp="1"/>
          </p:cNvSpPr>
          <p:nvPr>
            <p:ph type="sldNum" sz="quarter" idx="12"/>
          </p:nvPr>
        </p:nvSpPr>
        <p:spPr/>
        <p:txBody>
          <a:bodyPr/>
          <a:lstStyle/>
          <a:p>
            <a:fld id="{56A77777-9A15-4916-A74D-BA52AA173C33}" type="slidenum">
              <a:rPr lang="de-DE" altLang="de-DE" smtClean="0"/>
              <a:pPr/>
              <a:t>61</a:t>
            </a:fld>
            <a:endParaRPr lang="de-DE" altLang="de-DE"/>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2" name="Text Box 4"/>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sk-SK" altLang="de-DE" sz="2400" b="0" dirty="0">
                <a:solidFill>
                  <a:srgbClr val="333333"/>
                </a:solidFill>
                <a:latin typeface="+mn-lt"/>
                <a:cs typeface="+mn-cs"/>
              </a:rPr>
              <a:t>Svedkovia vraždy</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sk-SK" altLang="de-DE" sz="2400" b="0" dirty="0">
                <a:solidFill>
                  <a:srgbClr val="004992"/>
                </a:solidFill>
                <a:latin typeface="+mn-lt"/>
                <a:cs typeface="+mn-cs"/>
              </a:rPr>
              <a:t>Dráma</a:t>
            </a:r>
            <a:br>
              <a:rPr lang="sk-SK" altLang="de-DE" sz="2400" b="0" dirty="0">
                <a:solidFill>
                  <a:srgbClr val="004992"/>
                </a:solidFill>
                <a:latin typeface="+mn-lt"/>
                <a:cs typeface="+mn-cs"/>
              </a:rPr>
            </a:br>
            <a:r>
              <a:rPr lang="de-DE" altLang="de-DE" sz="1800" b="0" dirty="0">
                <a:solidFill>
                  <a:srgbClr val="004992"/>
                </a:solidFill>
                <a:latin typeface="+mn-lt"/>
                <a:cs typeface="+mn-cs"/>
              </a:rPr>
              <a:t>(Daumier Honoré, 1831/32)</a:t>
            </a:r>
          </a:p>
          <a:p>
            <a:pPr eaLnBrk="1" hangingPunct="1">
              <a:lnSpc>
                <a:spcPct val="105000"/>
              </a:lnSpc>
              <a:spcBef>
                <a:spcPts val="1999"/>
              </a:spcBef>
              <a:spcAft>
                <a:spcPts val="0"/>
              </a:spcAft>
              <a:buClr>
                <a:srgbClr val="333333"/>
              </a:buClr>
              <a:buFont typeface="WingDings"/>
              <a:buAutoNum type="alphaLcPeriod"/>
            </a:pPr>
            <a:r>
              <a:rPr lang="sk-SK" altLang="de-DE" sz="2400" b="0" dirty="0">
                <a:solidFill>
                  <a:srgbClr val="333333"/>
                </a:solidFill>
                <a:latin typeface="+mn-lt"/>
                <a:cs typeface="+mn-cs"/>
              </a:rPr>
              <a:t>V kine</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sk-SK" altLang="de-DE" sz="2400" b="0" dirty="0">
                <a:solidFill>
                  <a:srgbClr val="333333"/>
                </a:solidFill>
                <a:latin typeface="+mn-lt"/>
                <a:cs typeface="+mn-cs"/>
              </a:rPr>
              <a:t>Utekajúca nevesta</a:t>
            </a:r>
            <a:endParaRPr lang="en-US" altLang="de-DE" sz="2400" b="0" dirty="0">
              <a:solidFill>
                <a:srgbClr val="333333"/>
              </a:solidFill>
              <a:latin typeface="+mn-lt"/>
              <a:cs typeface="+mn-cs"/>
            </a:endParaRPr>
          </a:p>
        </p:txBody>
      </p:sp>
      <p:pic>
        <p:nvPicPr>
          <p:cNvPr id="7" name="Picture 4" descr="Das Dram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5180" y="1124711"/>
            <a:ext cx="5001881"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Metakognitívny tréning 7 – Unáhlené závery II</a:t>
            </a:r>
          </a:p>
        </p:txBody>
      </p:sp>
      <p:sp>
        <p:nvSpPr>
          <p:cNvPr id="5" name="Slide Number Placeholder 4"/>
          <p:cNvSpPr>
            <a:spLocks noGrp="1"/>
          </p:cNvSpPr>
          <p:nvPr>
            <p:ph type="sldNum" sz="quarter" idx="12"/>
          </p:nvPr>
        </p:nvSpPr>
        <p:spPr/>
        <p:txBody>
          <a:bodyPr/>
          <a:lstStyle/>
          <a:p>
            <a:fld id="{56A77777-9A15-4916-A74D-BA52AA173C33}" type="slidenum">
              <a:rPr lang="de-DE" altLang="de-DE" smtClean="0"/>
              <a:pPr/>
              <a:t>62</a:t>
            </a:fld>
            <a:endParaRPr lang="de-DE" altLang="de-DE"/>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Prenos</a:t>
            </a:r>
            <a:r>
              <a:rPr lang="en-US" sz="3600" dirty="0">
                <a:solidFill>
                  <a:srgbClr val="004992"/>
                </a:solidFill>
                <a:latin typeface="+mn-lt"/>
                <a:ea typeface="+mn-ea"/>
                <a:cs typeface="+mn-cs"/>
              </a:rPr>
              <a:t> do </a:t>
            </a:r>
            <a:r>
              <a:rPr lang="en-US" sz="3600" dirty="0" err="1">
                <a:solidFill>
                  <a:srgbClr val="004992"/>
                </a:solidFill>
                <a:latin typeface="+mn-lt"/>
                <a:ea typeface="+mn-ea"/>
                <a:cs typeface="+mn-cs"/>
              </a:rPr>
              <a:t>každodenného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sk-SK" altLang="de-DE" b="1" dirty="0">
                <a:solidFill>
                  <a:srgbClr val="333333"/>
                </a:solidFill>
              </a:rPr>
              <a:t>Ciele učenia</a:t>
            </a:r>
            <a:r>
              <a:rPr lang="de-DE" altLang="de-DE" b="1" dirty="0">
                <a:solidFill>
                  <a:srgbClr val="333333"/>
                </a:solidFill>
              </a:rPr>
              <a:t>:</a:t>
            </a:r>
          </a:p>
          <a:p>
            <a:pPr marL="285750" lvl="0" indent="-285750" defTabSz="914400" fontAlgn="base">
              <a:lnSpc>
                <a:spcPct val="100000"/>
              </a:lnSpc>
              <a:spcBef>
                <a:spcPts val="1200"/>
              </a:spcBef>
              <a:buClr>
                <a:srgbClr val="333333"/>
              </a:buClr>
              <a:buFont typeface="WingDings"/>
              <a:buChar char=""/>
            </a:pPr>
            <a:r>
              <a:rPr lang="sk-SK" altLang="de-DE" dirty="0">
                <a:solidFill>
                  <a:srgbClr val="333333"/>
                </a:solidFill>
              </a:rPr>
              <a:t>Keď sú rozhodnutia dôležité a vážne</a:t>
            </a:r>
            <a:r>
              <a:rPr lang="en-GB" altLang="de-DE" dirty="0">
                <a:solidFill>
                  <a:srgbClr val="333333"/>
                </a:solidFill>
              </a:rPr>
              <a:t>, </a:t>
            </a:r>
            <a:r>
              <a:rPr lang="sk-SK" altLang="de-DE" dirty="0">
                <a:solidFill>
                  <a:srgbClr val="333333"/>
                </a:solidFill>
              </a:rPr>
              <a:t>je lepšie neponáhľať sa v rozhodnutiach a brať do úvahy všetky dôležité </a:t>
            </a:r>
            <a:r>
              <a:rPr lang="sk-SK" altLang="de-DE">
                <a:solidFill>
                  <a:srgbClr val="333333"/>
                </a:solidFill>
              </a:rPr>
              <a:t>informácie</a:t>
            </a:r>
            <a:r>
              <a:rPr lang="en-GB" altLang="de-DE">
                <a:solidFill>
                  <a:srgbClr val="333333"/>
                </a:solidFill>
              </a:rPr>
              <a:t> (“</a:t>
            </a:r>
            <a:r>
              <a:rPr lang="sk-SK" altLang="de-DE">
                <a:solidFill>
                  <a:srgbClr val="333333"/>
                </a:solidFill>
              </a:rPr>
              <a:t>dvakrát </a:t>
            </a:r>
            <a:r>
              <a:rPr lang="sk-SK" altLang="de-DE" dirty="0">
                <a:solidFill>
                  <a:srgbClr val="333333"/>
                </a:solidFill>
              </a:rPr>
              <a:t>meraj a </a:t>
            </a:r>
            <a:r>
              <a:rPr lang="sk-SK" altLang="de-DE">
                <a:solidFill>
                  <a:srgbClr val="333333"/>
                </a:solidFill>
              </a:rPr>
              <a:t>raz strihaj</a:t>
            </a:r>
            <a:r>
              <a:rPr lang="en-GB" altLang="de-DE">
                <a:solidFill>
                  <a:srgbClr val="333333"/>
                </a:solidFill>
              </a:rPr>
              <a:t>”).</a:t>
            </a:r>
            <a:endParaRPr lang="de-DE" altLang="de-DE"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Metakognitívny tréning 7 – Unáhlené závery II</a:t>
            </a:r>
          </a:p>
        </p:txBody>
      </p:sp>
      <p:sp>
        <p:nvSpPr>
          <p:cNvPr id="7" name="Slide Number Placeholder 6"/>
          <p:cNvSpPr>
            <a:spLocks noGrp="1"/>
          </p:cNvSpPr>
          <p:nvPr>
            <p:ph type="sldNum" sz="quarter" idx="12"/>
          </p:nvPr>
        </p:nvSpPr>
        <p:spPr/>
        <p:txBody>
          <a:bodyPr/>
          <a:lstStyle/>
          <a:p>
            <a:fld id="{C43683E5-0BC6-4CBA-BC50-3DD4683B3C57}" type="slidenum">
              <a:rPr lang="de-DE" altLang="de-DE" smtClean="0"/>
              <a:pPr/>
              <a:t>63</a:t>
            </a:fld>
            <a:endParaRPr lang="de-DE" altLang="de-DE"/>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Prenos</a:t>
            </a:r>
            <a:r>
              <a:rPr lang="en-US" sz="3600" dirty="0">
                <a:solidFill>
                  <a:srgbClr val="004992"/>
                </a:solidFill>
                <a:latin typeface="+mn-lt"/>
                <a:ea typeface="+mn-ea"/>
                <a:cs typeface="+mn-cs"/>
              </a:rPr>
              <a:t> do </a:t>
            </a:r>
            <a:r>
              <a:rPr lang="en-US" sz="3600" dirty="0" err="1">
                <a:solidFill>
                  <a:srgbClr val="004992"/>
                </a:solidFill>
                <a:latin typeface="+mn-lt"/>
                <a:ea typeface="+mn-ea"/>
                <a:cs typeface="+mn-cs"/>
              </a:rPr>
              <a:t>každodenného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sk-SK" altLang="de-DE" b="1" dirty="0">
                <a:solidFill>
                  <a:srgbClr val="333333"/>
                </a:solidFill>
              </a:rPr>
              <a:t>Ciele učenia</a:t>
            </a:r>
            <a:r>
              <a:rPr lang="de-DE" altLang="de-DE" b="1" dirty="0">
                <a:solidFill>
                  <a:srgbClr val="333333"/>
                </a:solidFill>
              </a:rPr>
              <a:t>:</a:t>
            </a:r>
          </a:p>
          <a:p>
            <a:pPr marL="285750" lvl="0" indent="-285750" defTabSz="914400" fontAlgn="base">
              <a:lnSpc>
                <a:spcPct val="100000"/>
              </a:lnSpc>
              <a:spcBef>
                <a:spcPts val="1200"/>
              </a:spcBef>
              <a:buClr>
                <a:srgbClr val="333333"/>
              </a:buClr>
              <a:buFont typeface="WingDings"/>
              <a:buChar char=""/>
            </a:pPr>
            <a:r>
              <a:rPr lang="sk-SK" altLang="de-DE" dirty="0">
                <a:solidFill>
                  <a:srgbClr val="333333"/>
                </a:solidFill>
              </a:rPr>
              <a:t>Keď sú rozhodnutia dôležité a vážne</a:t>
            </a:r>
            <a:r>
              <a:rPr lang="en-GB" altLang="de-DE" dirty="0">
                <a:solidFill>
                  <a:srgbClr val="333333"/>
                </a:solidFill>
              </a:rPr>
              <a:t>, </a:t>
            </a:r>
            <a:r>
              <a:rPr lang="sk-SK" altLang="de-DE" dirty="0">
                <a:solidFill>
                  <a:srgbClr val="333333"/>
                </a:solidFill>
              </a:rPr>
              <a:t>je lepšie neponáhľať sa v rozhodnutiach a brať do úvahy všetky dôležité </a:t>
            </a:r>
            <a:r>
              <a:rPr lang="sk-SK" altLang="de-DE">
                <a:solidFill>
                  <a:srgbClr val="333333"/>
                </a:solidFill>
              </a:rPr>
              <a:t>informácie</a:t>
            </a:r>
            <a:r>
              <a:rPr lang="en-GB" altLang="de-DE">
                <a:solidFill>
                  <a:srgbClr val="333333"/>
                </a:solidFill>
              </a:rPr>
              <a:t> (“</a:t>
            </a:r>
            <a:r>
              <a:rPr lang="sk-SK" altLang="de-DE">
                <a:solidFill>
                  <a:srgbClr val="333333"/>
                </a:solidFill>
              </a:rPr>
              <a:t>dvakrát </a:t>
            </a:r>
            <a:r>
              <a:rPr lang="sk-SK" altLang="de-DE" dirty="0">
                <a:solidFill>
                  <a:srgbClr val="333333"/>
                </a:solidFill>
              </a:rPr>
              <a:t>meraj a </a:t>
            </a:r>
            <a:r>
              <a:rPr lang="sk-SK" altLang="de-DE">
                <a:solidFill>
                  <a:srgbClr val="333333"/>
                </a:solidFill>
              </a:rPr>
              <a:t>raz strihaj</a:t>
            </a:r>
            <a:r>
              <a:rPr lang="en-GB" altLang="de-DE">
                <a:solidFill>
                  <a:srgbClr val="333333"/>
                </a:solidFill>
              </a:rPr>
              <a:t>”).</a:t>
            </a:r>
            <a:endParaRPr lang="de-DE" altLang="de-DE" dirty="0">
              <a:solidFill>
                <a:srgbClr val="333333"/>
              </a:solidFill>
            </a:endParaRPr>
          </a:p>
          <a:p>
            <a:pPr marL="285750" lvl="0" indent="-285750" defTabSz="914400" fontAlgn="base">
              <a:lnSpc>
                <a:spcPct val="100000"/>
              </a:lnSpc>
              <a:spcBef>
                <a:spcPts val="1200"/>
              </a:spcBef>
              <a:buClr>
                <a:srgbClr val="000000"/>
              </a:buClr>
              <a:buFont typeface="WingDings"/>
              <a:buChar char=""/>
            </a:pPr>
            <a:r>
              <a:rPr lang="sk-SK" altLang="de-DE" dirty="0">
                <a:solidFill>
                  <a:srgbClr val="004992"/>
                </a:solidFill>
              </a:rPr>
              <a:t>Príklad</a:t>
            </a:r>
            <a:r>
              <a:rPr lang="de-DE" altLang="de-DE" dirty="0">
                <a:solidFill>
                  <a:srgbClr val="004992"/>
                </a:solidFill>
              </a:rPr>
              <a:t>:</a:t>
            </a:r>
            <a:r>
              <a:rPr lang="de-DE" altLang="de-DE" dirty="0">
                <a:solidFill>
                  <a:srgbClr val="333333"/>
                </a:solidFill>
              </a:rPr>
              <a:t> </a:t>
            </a:r>
            <a:r>
              <a:rPr lang="sk-SK" altLang="de-DE" dirty="0">
                <a:solidFill>
                  <a:srgbClr val="333333"/>
                </a:solidFill>
              </a:rPr>
              <a:t>Muž bľaboce</a:t>
            </a:r>
            <a:r>
              <a:rPr lang="en-GB" altLang="de-DE" dirty="0">
                <a:solidFill>
                  <a:srgbClr val="333333"/>
                </a:solidFill>
              </a:rPr>
              <a:t>: </a:t>
            </a:r>
            <a:r>
              <a:rPr lang="sk-SK" altLang="de-DE" i="1" dirty="0">
                <a:solidFill>
                  <a:srgbClr val="004992"/>
                </a:solidFill>
              </a:rPr>
              <a:t>je opitý</a:t>
            </a:r>
            <a:r>
              <a:rPr lang="de-DE" altLang="de-DE" i="1" dirty="0">
                <a:solidFill>
                  <a:srgbClr val="004992"/>
                </a:solidFill>
              </a:rPr>
              <a:t>?</a:t>
            </a:r>
          </a:p>
          <a:p>
            <a:pPr marL="285750" lvl="0" indent="-285750" defTabSz="914400" fontAlgn="base">
              <a:lnSpc>
                <a:spcPct val="100000"/>
              </a:lnSpc>
              <a:spcBef>
                <a:spcPts val="1200"/>
              </a:spcBef>
              <a:buClr>
                <a:srgbClr val="000000"/>
              </a:buClr>
              <a:buFont typeface="WingDings"/>
              <a:buChar char=""/>
            </a:pPr>
            <a:r>
              <a:rPr lang="sk-SK" altLang="de-DE" dirty="0">
                <a:solidFill>
                  <a:srgbClr val="333333"/>
                </a:solidFill>
              </a:rPr>
              <a:t>Pozorujte ho bližšie</a:t>
            </a:r>
            <a:r>
              <a:rPr lang="de-DE" altLang="de-DE" dirty="0">
                <a:solidFill>
                  <a:srgbClr val="333333"/>
                </a:solidFill>
              </a:rPr>
              <a:t>:</a:t>
            </a:r>
            <a:r>
              <a:rPr lang="en-GB" altLang="de-DE" dirty="0">
                <a:solidFill>
                  <a:srgbClr val="333333"/>
                </a:solidFill>
              </a:rPr>
              <a:t> </a:t>
            </a:r>
            <a:r>
              <a:rPr lang="sk-SK" altLang="de-DE" dirty="0">
                <a:solidFill>
                  <a:srgbClr val="333333"/>
                </a:solidFill>
              </a:rPr>
              <a:t>prichádza z nejakého baru alebo zapácha od alkoholu</a:t>
            </a:r>
            <a:r>
              <a:rPr lang="de-DE" altLang="de-DE" dirty="0">
                <a:solidFill>
                  <a:srgbClr val="333333"/>
                </a:solidFill>
              </a:rPr>
              <a:t>? </a:t>
            </a:r>
            <a:br>
              <a:rPr lang="de-DE" altLang="de-DE" dirty="0">
                <a:solidFill>
                  <a:srgbClr val="333333"/>
                </a:solidFill>
              </a:rPr>
            </a:br>
            <a:r>
              <a:rPr lang="sk-SK" altLang="de-DE" i="1" dirty="0">
                <a:solidFill>
                  <a:srgbClr val="004992"/>
                </a:solidFill>
              </a:rPr>
              <a:t>Muž môže byť rečovo postihnutý po mŕtvici, alebo</a:t>
            </a:r>
            <a:r>
              <a:rPr lang="de-DE" altLang="de-DE" i="1" dirty="0">
                <a:solidFill>
                  <a:srgbClr val="004992"/>
                </a:solidFill>
              </a:rPr>
              <a:t> </a:t>
            </a:r>
            <a:r>
              <a:rPr lang="sk-SK" altLang="de-DE" i="1" dirty="0">
                <a:solidFill>
                  <a:srgbClr val="004992"/>
                </a:solidFill>
              </a:rPr>
              <a:t>má rečovú vadu</a:t>
            </a:r>
            <a:r>
              <a:rPr lang="de-DE" altLang="de-DE" i="1" dirty="0">
                <a:solidFill>
                  <a:srgbClr val="004992"/>
                </a:solidFill>
              </a:rPr>
              <a:t>.</a:t>
            </a:r>
          </a:p>
        </p:txBody>
      </p:sp>
      <p:sp>
        <p:nvSpPr>
          <p:cNvPr id="6" name="Footer Placeholder 5"/>
          <p:cNvSpPr>
            <a:spLocks noGrp="1"/>
          </p:cNvSpPr>
          <p:nvPr>
            <p:ph type="ftr" sz="quarter" idx="11"/>
          </p:nvPr>
        </p:nvSpPr>
        <p:spPr/>
        <p:txBody>
          <a:bodyPr/>
          <a:lstStyle/>
          <a:p>
            <a:pPr>
              <a:defRPr/>
            </a:pPr>
            <a:r>
              <a:rPr lang="de-DE"/>
              <a:t>Metakognitívny tréning 7 – Unáhlené závery II</a:t>
            </a:r>
          </a:p>
        </p:txBody>
      </p:sp>
      <p:sp>
        <p:nvSpPr>
          <p:cNvPr id="7" name="Slide Number Placeholder 6"/>
          <p:cNvSpPr>
            <a:spLocks noGrp="1"/>
          </p:cNvSpPr>
          <p:nvPr>
            <p:ph type="sldNum" sz="quarter" idx="12"/>
          </p:nvPr>
        </p:nvSpPr>
        <p:spPr/>
        <p:txBody>
          <a:bodyPr/>
          <a:lstStyle/>
          <a:p>
            <a:fld id="{C43683E5-0BC6-4CBA-BC50-3DD4683B3C57}" type="slidenum">
              <a:rPr lang="de-DE" altLang="de-DE" smtClean="0"/>
              <a:pPr/>
              <a:t>64</a:t>
            </a:fld>
            <a:endParaRPr lang="de-DE" altLang="de-DE"/>
          </a:p>
        </p:txBody>
      </p:sp>
    </p:spTree>
    <p:extLst>
      <p:ext uri="{BB962C8B-B14F-4D97-AF65-F5344CB8AC3E}">
        <p14:creationId xmlns:p14="http://schemas.microsoft.com/office/powerpoint/2010/main" val="29764179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Prenos</a:t>
            </a:r>
            <a:r>
              <a:rPr lang="en-US" sz="3600" dirty="0">
                <a:solidFill>
                  <a:srgbClr val="004992"/>
                </a:solidFill>
                <a:latin typeface="+mn-lt"/>
                <a:ea typeface="+mn-ea"/>
                <a:cs typeface="+mn-cs"/>
              </a:rPr>
              <a:t> do </a:t>
            </a:r>
            <a:r>
              <a:rPr lang="en-US" sz="3600" dirty="0" err="1">
                <a:solidFill>
                  <a:srgbClr val="004992"/>
                </a:solidFill>
                <a:latin typeface="+mn-lt"/>
                <a:ea typeface="+mn-ea"/>
                <a:cs typeface="+mn-cs"/>
              </a:rPr>
              <a:t>každodenného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sk-SK" altLang="de-DE" b="1" dirty="0">
                <a:solidFill>
                  <a:srgbClr val="333333"/>
                </a:solidFill>
              </a:rPr>
              <a:t>Ciele učenia</a:t>
            </a:r>
            <a:r>
              <a:rPr lang="de-DE" altLang="de-DE" b="1" dirty="0">
                <a:solidFill>
                  <a:srgbClr val="333333"/>
                </a:solidFill>
              </a:rPr>
              <a:t>:</a:t>
            </a:r>
          </a:p>
          <a:p>
            <a:pPr marL="285750" lvl="0" indent="-285750" defTabSz="914400" fontAlgn="base">
              <a:lnSpc>
                <a:spcPct val="100000"/>
              </a:lnSpc>
              <a:spcBef>
                <a:spcPts val="1200"/>
              </a:spcBef>
              <a:buClr>
                <a:srgbClr val="333333"/>
              </a:buClr>
              <a:buFont typeface="WingDings"/>
              <a:buChar char=""/>
            </a:pPr>
            <a:r>
              <a:rPr lang="sk-SK" altLang="de-DE" dirty="0">
                <a:solidFill>
                  <a:srgbClr val="333333"/>
                </a:solidFill>
              </a:rPr>
              <a:t>Keď sú rozhodnutia dôležité a vážne</a:t>
            </a:r>
            <a:r>
              <a:rPr lang="en-GB" altLang="de-DE" dirty="0">
                <a:solidFill>
                  <a:srgbClr val="333333"/>
                </a:solidFill>
              </a:rPr>
              <a:t>, </a:t>
            </a:r>
            <a:r>
              <a:rPr lang="sk-SK" altLang="de-DE" dirty="0">
                <a:solidFill>
                  <a:srgbClr val="333333"/>
                </a:solidFill>
              </a:rPr>
              <a:t>je lepšie neponáhľať sa v rozhodnutiach a brať do úvahy všetky dôležité </a:t>
            </a:r>
            <a:r>
              <a:rPr lang="sk-SK" altLang="de-DE">
                <a:solidFill>
                  <a:srgbClr val="333333"/>
                </a:solidFill>
              </a:rPr>
              <a:t>informácie</a:t>
            </a:r>
            <a:r>
              <a:rPr lang="en-GB" altLang="de-DE">
                <a:solidFill>
                  <a:srgbClr val="333333"/>
                </a:solidFill>
              </a:rPr>
              <a:t> (“</a:t>
            </a:r>
            <a:r>
              <a:rPr lang="sk-SK" altLang="de-DE">
                <a:solidFill>
                  <a:srgbClr val="333333"/>
                </a:solidFill>
              </a:rPr>
              <a:t>dvakrát </a:t>
            </a:r>
            <a:r>
              <a:rPr lang="sk-SK" altLang="de-DE" dirty="0">
                <a:solidFill>
                  <a:srgbClr val="333333"/>
                </a:solidFill>
              </a:rPr>
              <a:t>meraj a </a:t>
            </a:r>
            <a:r>
              <a:rPr lang="sk-SK" altLang="de-DE">
                <a:solidFill>
                  <a:srgbClr val="333333"/>
                </a:solidFill>
              </a:rPr>
              <a:t>raz strihaj</a:t>
            </a:r>
            <a:r>
              <a:rPr lang="en-GB" altLang="de-DE">
                <a:solidFill>
                  <a:srgbClr val="333333"/>
                </a:solidFill>
              </a:rPr>
              <a:t>”).</a:t>
            </a:r>
            <a:endParaRPr lang="de-DE" altLang="de-DE" dirty="0">
              <a:solidFill>
                <a:srgbClr val="333333"/>
              </a:solidFill>
            </a:endParaRPr>
          </a:p>
          <a:p>
            <a:pPr marL="285750" lvl="0" indent="-285750" defTabSz="914400" fontAlgn="base">
              <a:lnSpc>
                <a:spcPct val="100000"/>
              </a:lnSpc>
              <a:spcBef>
                <a:spcPts val="1200"/>
              </a:spcBef>
              <a:buClr>
                <a:srgbClr val="000000"/>
              </a:buClr>
              <a:buFont typeface="WingDings"/>
              <a:buChar char=""/>
            </a:pPr>
            <a:r>
              <a:rPr lang="sk-SK" altLang="de-DE" dirty="0">
                <a:solidFill>
                  <a:srgbClr val="004992"/>
                </a:solidFill>
              </a:rPr>
              <a:t>Príklad</a:t>
            </a:r>
            <a:r>
              <a:rPr lang="de-DE" altLang="de-DE" dirty="0">
                <a:solidFill>
                  <a:srgbClr val="004992"/>
                </a:solidFill>
              </a:rPr>
              <a:t>:</a:t>
            </a:r>
            <a:r>
              <a:rPr lang="de-DE" altLang="de-DE" dirty="0">
                <a:solidFill>
                  <a:srgbClr val="333333"/>
                </a:solidFill>
              </a:rPr>
              <a:t> </a:t>
            </a:r>
            <a:r>
              <a:rPr lang="sk-SK" altLang="de-DE" dirty="0">
                <a:solidFill>
                  <a:srgbClr val="333333"/>
                </a:solidFill>
              </a:rPr>
              <a:t>Muž bľaboce</a:t>
            </a:r>
            <a:r>
              <a:rPr lang="en-GB" altLang="de-DE" dirty="0">
                <a:solidFill>
                  <a:srgbClr val="333333"/>
                </a:solidFill>
              </a:rPr>
              <a:t>: </a:t>
            </a:r>
            <a:r>
              <a:rPr lang="sk-SK" altLang="de-DE" i="1" dirty="0">
                <a:solidFill>
                  <a:srgbClr val="004992"/>
                </a:solidFill>
              </a:rPr>
              <a:t>je opitý</a:t>
            </a:r>
            <a:r>
              <a:rPr lang="de-DE" altLang="de-DE" i="1" dirty="0">
                <a:solidFill>
                  <a:srgbClr val="004992"/>
                </a:solidFill>
              </a:rPr>
              <a:t>?</a:t>
            </a:r>
          </a:p>
          <a:p>
            <a:pPr marL="285750" lvl="0" indent="-285750" defTabSz="914400" fontAlgn="base">
              <a:lnSpc>
                <a:spcPct val="100000"/>
              </a:lnSpc>
              <a:spcBef>
                <a:spcPts val="1200"/>
              </a:spcBef>
              <a:buClr>
                <a:srgbClr val="000000"/>
              </a:buClr>
              <a:buFont typeface="WingDings"/>
              <a:buChar char=""/>
            </a:pPr>
            <a:r>
              <a:rPr lang="sk-SK" altLang="de-DE" dirty="0">
                <a:solidFill>
                  <a:srgbClr val="333333"/>
                </a:solidFill>
              </a:rPr>
              <a:t>Pozorujte ho bližšie</a:t>
            </a:r>
            <a:r>
              <a:rPr lang="de-DE" altLang="de-DE" dirty="0">
                <a:solidFill>
                  <a:srgbClr val="333333"/>
                </a:solidFill>
              </a:rPr>
              <a:t>:</a:t>
            </a:r>
            <a:r>
              <a:rPr lang="en-GB" altLang="de-DE" dirty="0">
                <a:solidFill>
                  <a:srgbClr val="333333"/>
                </a:solidFill>
              </a:rPr>
              <a:t> </a:t>
            </a:r>
            <a:r>
              <a:rPr lang="sk-SK" altLang="de-DE" dirty="0">
                <a:solidFill>
                  <a:srgbClr val="333333"/>
                </a:solidFill>
              </a:rPr>
              <a:t>prichádza z nejakého baru alebo zapácha od alkoholu</a:t>
            </a:r>
            <a:r>
              <a:rPr lang="de-DE" altLang="de-DE" dirty="0">
                <a:solidFill>
                  <a:srgbClr val="333333"/>
                </a:solidFill>
              </a:rPr>
              <a:t>? </a:t>
            </a:r>
            <a:br>
              <a:rPr lang="de-DE" altLang="de-DE" dirty="0">
                <a:solidFill>
                  <a:srgbClr val="333333"/>
                </a:solidFill>
              </a:rPr>
            </a:br>
            <a:r>
              <a:rPr lang="sk-SK" altLang="de-DE" i="1" dirty="0">
                <a:solidFill>
                  <a:srgbClr val="004992"/>
                </a:solidFill>
              </a:rPr>
              <a:t>Muž môže byť rečovo postihnutý po mŕtvici, alebo</a:t>
            </a:r>
            <a:r>
              <a:rPr lang="de-DE" altLang="de-DE" i="1" dirty="0">
                <a:solidFill>
                  <a:srgbClr val="004992"/>
                </a:solidFill>
              </a:rPr>
              <a:t> </a:t>
            </a:r>
            <a:r>
              <a:rPr lang="sk-SK" altLang="de-DE" i="1" dirty="0">
                <a:solidFill>
                  <a:srgbClr val="004992"/>
                </a:solidFill>
              </a:rPr>
              <a:t>má rečovú vadu</a:t>
            </a:r>
            <a:r>
              <a:rPr lang="de-DE" altLang="de-DE" i="1" dirty="0">
                <a:solidFill>
                  <a:srgbClr val="004992"/>
                </a:solidFill>
              </a:rPr>
              <a:t>.</a:t>
            </a:r>
          </a:p>
          <a:p>
            <a:pPr marL="285750" lvl="0" indent="-285750" defTabSz="914400" fontAlgn="base">
              <a:lnSpc>
                <a:spcPct val="100000"/>
              </a:lnSpc>
              <a:spcBef>
                <a:spcPts val="1200"/>
              </a:spcBef>
              <a:buClr>
                <a:srgbClr val="333333"/>
              </a:buClr>
              <a:buFont typeface="WingDings"/>
              <a:buChar char=""/>
            </a:pPr>
            <a:r>
              <a:rPr lang="sk-SK" altLang="de-DE" dirty="0">
                <a:solidFill>
                  <a:srgbClr val="333333"/>
                </a:solidFill>
              </a:rPr>
              <a:t>Pamätajte si, že unáhlené závery zvyšujú riziko chýb</a:t>
            </a:r>
            <a:r>
              <a:rPr lang="de-DE" altLang="de-DE" dirty="0">
                <a:solidFill>
                  <a:srgbClr val="333333"/>
                </a:solidFill>
              </a:rPr>
              <a:t>.</a:t>
            </a:r>
            <a:endParaRPr lang="en-GB" altLang="de-DE" dirty="0">
              <a:solidFill>
                <a:srgbClr val="333333"/>
              </a:solidFill>
            </a:endParaRPr>
          </a:p>
          <a:p>
            <a:pPr marL="285750" lvl="0" indent="-285750" defTabSz="914400" fontAlgn="base">
              <a:lnSpc>
                <a:spcPct val="100000"/>
              </a:lnSpc>
              <a:spcBef>
                <a:spcPts val="1200"/>
              </a:spcBef>
              <a:buClr>
                <a:srgbClr val="333333"/>
              </a:buClr>
              <a:buFont typeface="WingDings"/>
              <a:buChar char=""/>
            </a:pPr>
            <a:r>
              <a:rPr lang="sk-SK" altLang="de-DE" dirty="0">
                <a:solidFill>
                  <a:srgbClr val="333333"/>
                </a:solidFill>
              </a:rPr>
              <a:t>Pri menej dôležitých udalostiach sa môžeme rozhodovať aj rýchlo</a:t>
            </a:r>
            <a:r>
              <a:rPr lang="en-US" altLang="de-DE" dirty="0">
                <a:solidFill>
                  <a:srgbClr val="333333"/>
                </a:solidFill>
              </a:rPr>
              <a:t> (</a:t>
            </a:r>
            <a:r>
              <a:rPr lang="sk-SK" altLang="de-DE" dirty="0">
                <a:solidFill>
                  <a:srgbClr val="333333"/>
                </a:solidFill>
              </a:rPr>
              <a:t>napr</a:t>
            </a:r>
            <a:r>
              <a:rPr lang="en-US" altLang="de-DE" dirty="0">
                <a:solidFill>
                  <a:srgbClr val="333333"/>
                </a:solidFill>
              </a:rPr>
              <a:t>. </a:t>
            </a:r>
            <a:r>
              <a:rPr lang="sk-SK" altLang="de-DE" dirty="0">
                <a:solidFill>
                  <a:srgbClr val="333333"/>
                </a:solidFill>
              </a:rPr>
              <a:t>výber jogurtu alebo</a:t>
            </a:r>
            <a:r>
              <a:rPr lang="en-US" altLang="de-DE" dirty="0">
                <a:solidFill>
                  <a:srgbClr val="333333"/>
                </a:solidFill>
              </a:rPr>
              <a:t> </a:t>
            </a:r>
            <a:r>
              <a:rPr lang="sk-SK" altLang="de-DE" dirty="0">
                <a:solidFill>
                  <a:srgbClr val="333333"/>
                </a:solidFill>
              </a:rPr>
              <a:t>druhu koláča</a:t>
            </a:r>
            <a:r>
              <a:rPr lang="en-US" altLang="de-DE" dirty="0">
                <a:solidFill>
                  <a:srgbClr val="333333"/>
                </a:solidFill>
              </a:rPr>
              <a:t>, </a:t>
            </a:r>
            <a:r>
              <a:rPr lang="sk-SK" altLang="de-DE" dirty="0">
                <a:solidFill>
                  <a:srgbClr val="333333"/>
                </a:solidFill>
              </a:rPr>
              <a:t>výber čísel do lotérie</a:t>
            </a:r>
            <a:r>
              <a:rPr lang="en-US" altLang="de-DE" dirty="0">
                <a:solidFill>
                  <a:srgbClr val="333333"/>
                </a:solidFill>
              </a:rPr>
              <a:t>).</a:t>
            </a:r>
          </a:p>
        </p:txBody>
      </p:sp>
      <p:sp>
        <p:nvSpPr>
          <p:cNvPr id="6" name="Footer Placeholder 5"/>
          <p:cNvSpPr>
            <a:spLocks noGrp="1"/>
          </p:cNvSpPr>
          <p:nvPr>
            <p:ph type="ftr" sz="quarter" idx="11"/>
          </p:nvPr>
        </p:nvSpPr>
        <p:spPr/>
        <p:txBody>
          <a:bodyPr/>
          <a:lstStyle/>
          <a:p>
            <a:pPr>
              <a:defRPr/>
            </a:pPr>
            <a:r>
              <a:rPr lang="de-DE"/>
              <a:t>Metakognitívny tréning 7 – Unáhlené závery II</a:t>
            </a:r>
          </a:p>
        </p:txBody>
      </p:sp>
      <p:sp>
        <p:nvSpPr>
          <p:cNvPr id="7" name="Slide Number Placeholder 6"/>
          <p:cNvSpPr>
            <a:spLocks noGrp="1"/>
          </p:cNvSpPr>
          <p:nvPr>
            <p:ph type="sldNum" sz="quarter" idx="12"/>
          </p:nvPr>
        </p:nvSpPr>
        <p:spPr/>
        <p:txBody>
          <a:bodyPr/>
          <a:lstStyle/>
          <a:p>
            <a:fld id="{C43683E5-0BC6-4CBA-BC50-3DD4683B3C57}" type="slidenum">
              <a:rPr lang="de-DE" altLang="de-DE" smtClean="0"/>
              <a:pPr/>
              <a:t>65</a:t>
            </a:fld>
            <a:endParaRPr lang="de-DE" altLang="de-DE"/>
          </a:p>
        </p:txBody>
      </p:sp>
    </p:spTree>
    <p:extLst>
      <p:ext uri="{BB962C8B-B14F-4D97-AF65-F5344CB8AC3E}">
        <p14:creationId xmlns:p14="http://schemas.microsoft.com/office/powerpoint/2010/main" val="28091339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Prenos</a:t>
            </a:r>
            <a:r>
              <a:rPr lang="en-US" sz="3600" dirty="0">
                <a:solidFill>
                  <a:srgbClr val="004992"/>
                </a:solidFill>
                <a:latin typeface="+mn-lt"/>
                <a:ea typeface="+mn-ea"/>
                <a:cs typeface="+mn-cs"/>
              </a:rPr>
              <a:t> do </a:t>
            </a:r>
            <a:r>
              <a:rPr lang="en-US" sz="3600" dirty="0" err="1">
                <a:solidFill>
                  <a:srgbClr val="004992"/>
                </a:solidFill>
                <a:latin typeface="+mn-lt"/>
                <a:ea typeface="+mn-ea"/>
                <a:cs typeface="+mn-cs"/>
              </a:rPr>
              <a:t>každodenného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sk-SK" altLang="de-DE" b="1" dirty="0">
                <a:solidFill>
                  <a:srgbClr val="333333"/>
                </a:solidFill>
              </a:rPr>
              <a:t>Ciele učenia</a:t>
            </a:r>
            <a:r>
              <a:rPr lang="de-DE" altLang="de-DE" b="1" dirty="0">
                <a:solidFill>
                  <a:srgbClr val="333333"/>
                </a:solidFill>
              </a:rPr>
              <a:t>:</a:t>
            </a:r>
          </a:p>
          <a:p>
            <a:pPr marL="285750" lvl="0" indent="-285750" defTabSz="914400" fontAlgn="base">
              <a:lnSpc>
                <a:spcPct val="100000"/>
              </a:lnSpc>
              <a:spcBef>
                <a:spcPts val="1200"/>
              </a:spcBef>
              <a:buClr>
                <a:srgbClr val="333333"/>
              </a:buClr>
              <a:buFont typeface="WingDings"/>
              <a:buChar char=""/>
            </a:pPr>
            <a:r>
              <a:rPr lang="sk-SK" altLang="de-DE" dirty="0">
                <a:solidFill>
                  <a:srgbClr val="333333"/>
                </a:solidFill>
              </a:rPr>
              <a:t>Keď sú rozhodnutia dôležité a vážne</a:t>
            </a:r>
            <a:r>
              <a:rPr lang="en-GB" altLang="de-DE" dirty="0">
                <a:solidFill>
                  <a:srgbClr val="333333"/>
                </a:solidFill>
              </a:rPr>
              <a:t>, </a:t>
            </a:r>
            <a:r>
              <a:rPr lang="sk-SK" altLang="de-DE" dirty="0">
                <a:solidFill>
                  <a:srgbClr val="333333"/>
                </a:solidFill>
              </a:rPr>
              <a:t>je lepšie neponáhľať sa v rozhodnutiach a brať do úvahy všetky dôležité </a:t>
            </a:r>
            <a:r>
              <a:rPr lang="sk-SK" altLang="de-DE">
                <a:solidFill>
                  <a:srgbClr val="333333"/>
                </a:solidFill>
              </a:rPr>
              <a:t>informácie</a:t>
            </a:r>
            <a:r>
              <a:rPr lang="en-GB" altLang="de-DE">
                <a:solidFill>
                  <a:srgbClr val="333333"/>
                </a:solidFill>
              </a:rPr>
              <a:t> (“</a:t>
            </a:r>
            <a:r>
              <a:rPr lang="sk-SK" altLang="de-DE">
                <a:solidFill>
                  <a:srgbClr val="333333"/>
                </a:solidFill>
              </a:rPr>
              <a:t>dvakrát </a:t>
            </a:r>
            <a:r>
              <a:rPr lang="sk-SK" altLang="de-DE" dirty="0">
                <a:solidFill>
                  <a:srgbClr val="333333"/>
                </a:solidFill>
              </a:rPr>
              <a:t>meraj a </a:t>
            </a:r>
            <a:r>
              <a:rPr lang="sk-SK" altLang="de-DE">
                <a:solidFill>
                  <a:srgbClr val="333333"/>
                </a:solidFill>
              </a:rPr>
              <a:t>raz strihaj</a:t>
            </a:r>
            <a:r>
              <a:rPr lang="en-GB" altLang="de-DE">
                <a:solidFill>
                  <a:srgbClr val="333333"/>
                </a:solidFill>
              </a:rPr>
              <a:t>”).</a:t>
            </a:r>
            <a:endParaRPr lang="de-DE" altLang="de-DE" dirty="0">
              <a:solidFill>
                <a:srgbClr val="333333"/>
              </a:solidFill>
            </a:endParaRPr>
          </a:p>
          <a:p>
            <a:pPr marL="285750" lvl="0" indent="-285750" defTabSz="914400" fontAlgn="base">
              <a:lnSpc>
                <a:spcPct val="100000"/>
              </a:lnSpc>
              <a:spcBef>
                <a:spcPts val="1200"/>
              </a:spcBef>
              <a:buClr>
                <a:srgbClr val="000000"/>
              </a:buClr>
              <a:buFont typeface="WingDings"/>
              <a:buChar char=""/>
            </a:pPr>
            <a:r>
              <a:rPr lang="sk-SK" altLang="de-DE" dirty="0">
                <a:solidFill>
                  <a:srgbClr val="004992"/>
                </a:solidFill>
              </a:rPr>
              <a:t>Príklad</a:t>
            </a:r>
            <a:r>
              <a:rPr lang="de-DE" altLang="de-DE" dirty="0">
                <a:solidFill>
                  <a:srgbClr val="004992"/>
                </a:solidFill>
              </a:rPr>
              <a:t>:</a:t>
            </a:r>
            <a:r>
              <a:rPr lang="de-DE" altLang="de-DE" dirty="0">
                <a:solidFill>
                  <a:srgbClr val="333333"/>
                </a:solidFill>
              </a:rPr>
              <a:t> </a:t>
            </a:r>
            <a:r>
              <a:rPr lang="sk-SK" altLang="de-DE" dirty="0">
                <a:solidFill>
                  <a:srgbClr val="333333"/>
                </a:solidFill>
              </a:rPr>
              <a:t>Muž bľaboce</a:t>
            </a:r>
            <a:r>
              <a:rPr lang="en-GB" altLang="de-DE" dirty="0">
                <a:solidFill>
                  <a:srgbClr val="333333"/>
                </a:solidFill>
              </a:rPr>
              <a:t>: </a:t>
            </a:r>
            <a:r>
              <a:rPr lang="sk-SK" altLang="de-DE" i="1" dirty="0">
                <a:solidFill>
                  <a:srgbClr val="004992"/>
                </a:solidFill>
              </a:rPr>
              <a:t>je opitý</a:t>
            </a:r>
            <a:r>
              <a:rPr lang="de-DE" altLang="de-DE" i="1" dirty="0">
                <a:solidFill>
                  <a:srgbClr val="004992"/>
                </a:solidFill>
              </a:rPr>
              <a:t>?</a:t>
            </a:r>
          </a:p>
          <a:p>
            <a:pPr marL="285750" lvl="0" indent="-285750" defTabSz="914400" fontAlgn="base">
              <a:lnSpc>
                <a:spcPct val="100000"/>
              </a:lnSpc>
              <a:spcBef>
                <a:spcPts val="1200"/>
              </a:spcBef>
              <a:buClr>
                <a:srgbClr val="000000"/>
              </a:buClr>
              <a:buFont typeface="WingDings"/>
              <a:buChar char=""/>
            </a:pPr>
            <a:r>
              <a:rPr lang="sk-SK" altLang="de-DE" dirty="0">
                <a:solidFill>
                  <a:srgbClr val="333333"/>
                </a:solidFill>
              </a:rPr>
              <a:t>Pozorujte ho bližšie</a:t>
            </a:r>
            <a:r>
              <a:rPr lang="de-DE" altLang="de-DE" dirty="0">
                <a:solidFill>
                  <a:srgbClr val="333333"/>
                </a:solidFill>
              </a:rPr>
              <a:t>:</a:t>
            </a:r>
            <a:r>
              <a:rPr lang="en-GB" altLang="de-DE" dirty="0">
                <a:solidFill>
                  <a:srgbClr val="333333"/>
                </a:solidFill>
              </a:rPr>
              <a:t> </a:t>
            </a:r>
            <a:r>
              <a:rPr lang="sk-SK" altLang="de-DE" dirty="0">
                <a:solidFill>
                  <a:srgbClr val="333333"/>
                </a:solidFill>
              </a:rPr>
              <a:t>prichádza z nejakého baru alebo zapácha od alkoholu</a:t>
            </a:r>
            <a:r>
              <a:rPr lang="de-DE" altLang="de-DE" dirty="0">
                <a:solidFill>
                  <a:srgbClr val="333333"/>
                </a:solidFill>
              </a:rPr>
              <a:t>? </a:t>
            </a:r>
            <a:br>
              <a:rPr lang="de-DE" altLang="de-DE" dirty="0">
                <a:solidFill>
                  <a:srgbClr val="333333"/>
                </a:solidFill>
              </a:rPr>
            </a:br>
            <a:r>
              <a:rPr lang="sk-SK" altLang="de-DE" i="1" dirty="0">
                <a:solidFill>
                  <a:srgbClr val="004992"/>
                </a:solidFill>
              </a:rPr>
              <a:t>Muž môže byť rečovo postihnutý po mŕtvici, alebo</a:t>
            </a:r>
            <a:r>
              <a:rPr lang="de-DE" altLang="de-DE" i="1" dirty="0">
                <a:solidFill>
                  <a:srgbClr val="004992"/>
                </a:solidFill>
              </a:rPr>
              <a:t> </a:t>
            </a:r>
            <a:r>
              <a:rPr lang="sk-SK" altLang="de-DE" i="1" dirty="0">
                <a:solidFill>
                  <a:srgbClr val="004992"/>
                </a:solidFill>
              </a:rPr>
              <a:t>má rečovú vadu</a:t>
            </a:r>
            <a:r>
              <a:rPr lang="de-DE" altLang="de-DE" i="1" dirty="0">
                <a:solidFill>
                  <a:srgbClr val="004992"/>
                </a:solidFill>
              </a:rPr>
              <a:t>.</a:t>
            </a:r>
          </a:p>
          <a:p>
            <a:pPr marL="285750" lvl="0" indent="-285750" defTabSz="914400" fontAlgn="base">
              <a:lnSpc>
                <a:spcPct val="100000"/>
              </a:lnSpc>
              <a:spcBef>
                <a:spcPts val="1200"/>
              </a:spcBef>
              <a:buClr>
                <a:srgbClr val="333333"/>
              </a:buClr>
              <a:buFont typeface="WingDings"/>
              <a:buChar char=""/>
            </a:pPr>
            <a:r>
              <a:rPr lang="sk-SK" altLang="de-DE" dirty="0">
                <a:solidFill>
                  <a:srgbClr val="333333"/>
                </a:solidFill>
              </a:rPr>
              <a:t>Pamätajte si, že unáhlené závery zvyšujú riziko chýb</a:t>
            </a:r>
            <a:r>
              <a:rPr lang="de-DE" altLang="de-DE" dirty="0">
                <a:solidFill>
                  <a:srgbClr val="333333"/>
                </a:solidFill>
              </a:rPr>
              <a:t>.</a:t>
            </a:r>
            <a:endParaRPr lang="en-GB" altLang="de-DE" dirty="0">
              <a:solidFill>
                <a:srgbClr val="333333"/>
              </a:solidFill>
            </a:endParaRPr>
          </a:p>
          <a:p>
            <a:pPr marL="285750" lvl="0" indent="-285750" defTabSz="914400" fontAlgn="base">
              <a:lnSpc>
                <a:spcPct val="100000"/>
              </a:lnSpc>
              <a:spcBef>
                <a:spcPts val="1200"/>
              </a:spcBef>
              <a:buClr>
                <a:srgbClr val="333333"/>
              </a:buClr>
              <a:buFont typeface="WingDings"/>
              <a:buChar char=""/>
            </a:pPr>
            <a:r>
              <a:rPr lang="sk-SK" altLang="de-DE" dirty="0">
                <a:solidFill>
                  <a:srgbClr val="333333"/>
                </a:solidFill>
              </a:rPr>
              <a:t>Pri menej dôležitých udalostiach sa môžeme rozhodovať aj rýchlo</a:t>
            </a:r>
            <a:r>
              <a:rPr lang="en-US" altLang="de-DE" dirty="0">
                <a:solidFill>
                  <a:srgbClr val="333333"/>
                </a:solidFill>
              </a:rPr>
              <a:t> (</a:t>
            </a:r>
            <a:r>
              <a:rPr lang="sk-SK" altLang="de-DE" dirty="0">
                <a:solidFill>
                  <a:srgbClr val="333333"/>
                </a:solidFill>
              </a:rPr>
              <a:t>napr</a:t>
            </a:r>
            <a:r>
              <a:rPr lang="en-US" altLang="de-DE" dirty="0">
                <a:solidFill>
                  <a:srgbClr val="333333"/>
                </a:solidFill>
              </a:rPr>
              <a:t>. </a:t>
            </a:r>
            <a:r>
              <a:rPr lang="sk-SK" altLang="de-DE" dirty="0">
                <a:solidFill>
                  <a:srgbClr val="333333"/>
                </a:solidFill>
              </a:rPr>
              <a:t>výber jogurtu alebo</a:t>
            </a:r>
            <a:r>
              <a:rPr lang="en-US" altLang="de-DE" dirty="0">
                <a:solidFill>
                  <a:srgbClr val="333333"/>
                </a:solidFill>
              </a:rPr>
              <a:t> </a:t>
            </a:r>
            <a:r>
              <a:rPr lang="sk-SK" altLang="de-DE" dirty="0">
                <a:solidFill>
                  <a:srgbClr val="333333"/>
                </a:solidFill>
              </a:rPr>
              <a:t>druhu koláča</a:t>
            </a:r>
            <a:r>
              <a:rPr lang="en-US" altLang="de-DE" dirty="0">
                <a:solidFill>
                  <a:srgbClr val="333333"/>
                </a:solidFill>
              </a:rPr>
              <a:t>, </a:t>
            </a:r>
            <a:r>
              <a:rPr lang="sk-SK" altLang="de-DE" dirty="0">
                <a:solidFill>
                  <a:srgbClr val="333333"/>
                </a:solidFill>
              </a:rPr>
              <a:t>výber čísel do lotérie</a:t>
            </a:r>
            <a:r>
              <a:rPr lang="en-US" altLang="de-DE" dirty="0">
                <a:solidFill>
                  <a:srgbClr val="333333"/>
                </a:solidFill>
              </a:rPr>
              <a:t>).</a:t>
            </a:r>
          </a:p>
          <a:p>
            <a:pPr marL="285750" lvl="0" indent="-285750" defTabSz="914400" fontAlgn="base">
              <a:lnSpc>
                <a:spcPct val="100000"/>
              </a:lnSpc>
              <a:spcBef>
                <a:spcPts val="1200"/>
              </a:spcBef>
              <a:buClr>
                <a:srgbClr val="333333"/>
              </a:buClr>
              <a:buFont typeface="WingDings"/>
              <a:buChar char=""/>
            </a:pPr>
            <a:r>
              <a:rPr lang="sk-SK" altLang="de-DE" dirty="0">
                <a:solidFill>
                  <a:srgbClr val="333333"/>
                </a:solidFill>
              </a:rPr>
              <a:t>Mýliť sa je ľudské </a:t>
            </a:r>
            <a:r>
              <a:rPr lang="en-US" altLang="de-DE" dirty="0">
                <a:solidFill>
                  <a:srgbClr val="333333"/>
                </a:solidFill>
              </a:rPr>
              <a:t>– </a:t>
            </a:r>
            <a:r>
              <a:rPr lang="sk-SK" altLang="de-DE" dirty="0">
                <a:solidFill>
                  <a:srgbClr val="333333"/>
                </a:solidFill>
              </a:rPr>
              <a:t>buďte pripravený na možnosť, že sa pomýlite</a:t>
            </a:r>
            <a:r>
              <a:rPr lang="en-US" altLang="de-DE" dirty="0">
                <a:solidFill>
                  <a:srgbClr val="333333"/>
                </a:solidFill>
              </a:rPr>
              <a:t>.</a:t>
            </a:r>
          </a:p>
        </p:txBody>
      </p:sp>
      <p:sp>
        <p:nvSpPr>
          <p:cNvPr id="6" name="Footer Placeholder 5"/>
          <p:cNvSpPr>
            <a:spLocks noGrp="1"/>
          </p:cNvSpPr>
          <p:nvPr>
            <p:ph type="ftr" sz="quarter" idx="11"/>
          </p:nvPr>
        </p:nvSpPr>
        <p:spPr/>
        <p:txBody>
          <a:bodyPr/>
          <a:lstStyle/>
          <a:p>
            <a:pPr>
              <a:defRPr/>
            </a:pPr>
            <a:r>
              <a:rPr lang="de-DE"/>
              <a:t>Metakognitívny tréning 7 – Unáhlené závery II</a:t>
            </a:r>
          </a:p>
        </p:txBody>
      </p:sp>
      <p:sp>
        <p:nvSpPr>
          <p:cNvPr id="7" name="Slide Number Placeholder 6"/>
          <p:cNvSpPr>
            <a:spLocks noGrp="1"/>
          </p:cNvSpPr>
          <p:nvPr>
            <p:ph type="sldNum" sz="quarter" idx="12"/>
          </p:nvPr>
        </p:nvSpPr>
        <p:spPr/>
        <p:txBody>
          <a:bodyPr/>
          <a:lstStyle/>
          <a:p>
            <a:fld id="{C43683E5-0BC6-4CBA-BC50-3DD4683B3C57}" type="slidenum">
              <a:rPr lang="de-DE" altLang="de-DE" smtClean="0"/>
              <a:pPr/>
              <a:t>66</a:t>
            </a:fld>
            <a:endParaRPr lang="de-DE" altLang="de-DE"/>
          </a:p>
        </p:txBody>
      </p:sp>
    </p:spTree>
    <p:extLst>
      <p:ext uri="{BB962C8B-B14F-4D97-AF65-F5344CB8AC3E}">
        <p14:creationId xmlns:p14="http://schemas.microsoft.com/office/powerpoint/2010/main" val="11430655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Prenos</a:t>
            </a:r>
            <a:r>
              <a:rPr lang="en-US" sz="3600" dirty="0">
                <a:solidFill>
                  <a:srgbClr val="004992"/>
                </a:solidFill>
                <a:latin typeface="+mn-lt"/>
                <a:ea typeface="+mn-ea"/>
                <a:cs typeface="+mn-cs"/>
              </a:rPr>
              <a:t> do </a:t>
            </a:r>
            <a:r>
              <a:rPr lang="en-US" sz="3600" dirty="0" err="1">
                <a:solidFill>
                  <a:srgbClr val="004992"/>
                </a:solidFill>
                <a:latin typeface="+mn-lt"/>
                <a:ea typeface="+mn-ea"/>
                <a:cs typeface="+mn-cs"/>
              </a:rPr>
              <a:t>každodenného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sk-SK" altLang="de-DE" b="1" dirty="0">
                <a:solidFill>
                  <a:srgbClr val="333333"/>
                </a:solidFill>
              </a:rPr>
              <a:t>Ciele učenia</a:t>
            </a:r>
            <a:r>
              <a:rPr lang="de-DE" altLang="de-DE" b="1" dirty="0">
                <a:solidFill>
                  <a:srgbClr val="333333"/>
                </a:solidFill>
              </a:rPr>
              <a:t>:</a:t>
            </a:r>
          </a:p>
          <a:p>
            <a:pPr marL="285750" lvl="0" indent="-285750" defTabSz="914400" fontAlgn="base">
              <a:lnSpc>
                <a:spcPct val="100000"/>
              </a:lnSpc>
              <a:spcBef>
                <a:spcPts val="1200"/>
              </a:spcBef>
              <a:buClr>
                <a:srgbClr val="333333"/>
              </a:buClr>
              <a:buFont typeface="WingDings"/>
              <a:buChar char=""/>
            </a:pPr>
            <a:r>
              <a:rPr lang="sk-SK" altLang="de-DE" dirty="0">
                <a:solidFill>
                  <a:srgbClr val="333333"/>
                </a:solidFill>
              </a:rPr>
              <a:t>Keď sú rozhodnutia dôležité a vážne</a:t>
            </a:r>
            <a:r>
              <a:rPr lang="en-GB" altLang="de-DE" dirty="0">
                <a:solidFill>
                  <a:srgbClr val="333333"/>
                </a:solidFill>
              </a:rPr>
              <a:t>, </a:t>
            </a:r>
            <a:r>
              <a:rPr lang="sk-SK" altLang="de-DE" dirty="0">
                <a:solidFill>
                  <a:srgbClr val="333333"/>
                </a:solidFill>
              </a:rPr>
              <a:t>je lepšie neponáhľať sa v rozhodnutiach a brať do úvahy všetky dôležité </a:t>
            </a:r>
            <a:r>
              <a:rPr lang="sk-SK" altLang="de-DE">
                <a:solidFill>
                  <a:srgbClr val="333333"/>
                </a:solidFill>
              </a:rPr>
              <a:t>informácie</a:t>
            </a:r>
            <a:r>
              <a:rPr lang="en-GB" altLang="de-DE">
                <a:solidFill>
                  <a:srgbClr val="333333"/>
                </a:solidFill>
              </a:rPr>
              <a:t> (“</a:t>
            </a:r>
            <a:r>
              <a:rPr lang="sk-SK" altLang="de-DE">
                <a:solidFill>
                  <a:srgbClr val="333333"/>
                </a:solidFill>
              </a:rPr>
              <a:t>dvakrát </a:t>
            </a:r>
            <a:r>
              <a:rPr lang="sk-SK" altLang="de-DE" dirty="0">
                <a:solidFill>
                  <a:srgbClr val="333333"/>
                </a:solidFill>
              </a:rPr>
              <a:t>meraj a </a:t>
            </a:r>
            <a:r>
              <a:rPr lang="sk-SK" altLang="de-DE">
                <a:solidFill>
                  <a:srgbClr val="333333"/>
                </a:solidFill>
              </a:rPr>
              <a:t>raz strihaj</a:t>
            </a:r>
            <a:r>
              <a:rPr lang="en-GB" altLang="de-DE">
                <a:solidFill>
                  <a:srgbClr val="333333"/>
                </a:solidFill>
              </a:rPr>
              <a:t>”).</a:t>
            </a:r>
            <a:endParaRPr lang="de-DE" altLang="de-DE" dirty="0">
              <a:solidFill>
                <a:srgbClr val="333333"/>
              </a:solidFill>
            </a:endParaRPr>
          </a:p>
          <a:p>
            <a:pPr marL="285750" lvl="0" indent="-285750" defTabSz="914400" fontAlgn="base">
              <a:lnSpc>
                <a:spcPct val="100000"/>
              </a:lnSpc>
              <a:spcBef>
                <a:spcPts val="1200"/>
              </a:spcBef>
              <a:buClr>
                <a:srgbClr val="000000"/>
              </a:buClr>
              <a:buFont typeface="WingDings"/>
              <a:buChar char=""/>
            </a:pPr>
            <a:r>
              <a:rPr lang="sk-SK" altLang="de-DE" dirty="0">
                <a:solidFill>
                  <a:srgbClr val="004992"/>
                </a:solidFill>
              </a:rPr>
              <a:t>Príklad</a:t>
            </a:r>
            <a:r>
              <a:rPr lang="de-DE" altLang="de-DE" dirty="0">
                <a:solidFill>
                  <a:srgbClr val="004992"/>
                </a:solidFill>
              </a:rPr>
              <a:t>:</a:t>
            </a:r>
            <a:r>
              <a:rPr lang="de-DE" altLang="de-DE" dirty="0">
                <a:solidFill>
                  <a:srgbClr val="333333"/>
                </a:solidFill>
              </a:rPr>
              <a:t> </a:t>
            </a:r>
            <a:r>
              <a:rPr lang="sk-SK" altLang="de-DE" dirty="0">
                <a:solidFill>
                  <a:srgbClr val="333333"/>
                </a:solidFill>
              </a:rPr>
              <a:t>Muž bľaboce</a:t>
            </a:r>
            <a:r>
              <a:rPr lang="en-GB" altLang="de-DE" dirty="0">
                <a:solidFill>
                  <a:srgbClr val="333333"/>
                </a:solidFill>
              </a:rPr>
              <a:t>: </a:t>
            </a:r>
            <a:r>
              <a:rPr lang="sk-SK" altLang="de-DE" i="1" dirty="0">
                <a:solidFill>
                  <a:srgbClr val="004992"/>
                </a:solidFill>
              </a:rPr>
              <a:t>je opitý</a:t>
            </a:r>
            <a:r>
              <a:rPr lang="de-DE" altLang="de-DE" i="1" dirty="0">
                <a:solidFill>
                  <a:srgbClr val="004992"/>
                </a:solidFill>
              </a:rPr>
              <a:t>?</a:t>
            </a:r>
          </a:p>
          <a:p>
            <a:pPr marL="285750" lvl="0" indent="-285750" defTabSz="914400" fontAlgn="base">
              <a:lnSpc>
                <a:spcPct val="100000"/>
              </a:lnSpc>
              <a:spcBef>
                <a:spcPts val="1200"/>
              </a:spcBef>
              <a:buClr>
                <a:srgbClr val="000000"/>
              </a:buClr>
              <a:buFont typeface="WingDings"/>
              <a:buChar char=""/>
            </a:pPr>
            <a:r>
              <a:rPr lang="sk-SK" altLang="de-DE" dirty="0">
                <a:solidFill>
                  <a:srgbClr val="333333"/>
                </a:solidFill>
              </a:rPr>
              <a:t>Pozorujte ho bližšie</a:t>
            </a:r>
            <a:r>
              <a:rPr lang="de-DE" altLang="de-DE" dirty="0">
                <a:solidFill>
                  <a:srgbClr val="333333"/>
                </a:solidFill>
              </a:rPr>
              <a:t>:</a:t>
            </a:r>
            <a:r>
              <a:rPr lang="en-GB" altLang="de-DE" dirty="0">
                <a:solidFill>
                  <a:srgbClr val="333333"/>
                </a:solidFill>
              </a:rPr>
              <a:t> </a:t>
            </a:r>
            <a:r>
              <a:rPr lang="sk-SK" altLang="de-DE" dirty="0">
                <a:solidFill>
                  <a:srgbClr val="333333"/>
                </a:solidFill>
              </a:rPr>
              <a:t>prichádza z nejakého baru alebo zapácha od alkoholu</a:t>
            </a:r>
            <a:r>
              <a:rPr lang="de-DE" altLang="de-DE" dirty="0">
                <a:solidFill>
                  <a:srgbClr val="333333"/>
                </a:solidFill>
              </a:rPr>
              <a:t>? </a:t>
            </a:r>
            <a:br>
              <a:rPr lang="de-DE" altLang="de-DE" dirty="0">
                <a:solidFill>
                  <a:srgbClr val="333333"/>
                </a:solidFill>
              </a:rPr>
            </a:br>
            <a:r>
              <a:rPr lang="sk-SK" altLang="de-DE" i="1" dirty="0">
                <a:solidFill>
                  <a:srgbClr val="004992"/>
                </a:solidFill>
              </a:rPr>
              <a:t>Muž môže byť rečovo postihnutý po mŕtvici, alebo</a:t>
            </a:r>
            <a:r>
              <a:rPr lang="de-DE" altLang="de-DE" i="1" dirty="0">
                <a:solidFill>
                  <a:srgbClr val="004992"/>
                </a:solidFill>
              </a:rPr>
              <a:t> </a:t>
            </a:r>
            <a:r>
              <a:rPr lang="sk-SK" altLang="de-DE" i="1" dirty="0">
                <a:solidFill>
                  <a:srgbClr val="004992"/>
                </a:solidFill>
              </a:rPr>
              <a:t>má rečovú vadu</a:t>
            </a:r>
            <a:r>
              <a:rPr lang="de-DE" altLang="de-DE" i="1" dirty="0">
                <a:solidFill>
                  <a:srgbClr val="004992"/>
                </a:solidFill>
              </a:rPr>
              <a:t>.</a:t>
            </a:r>
          </a:p>
          <a:p>
            <a:pPr marL="285750" lvl="0" indent="-285750" defTabSz="914400" fontAlgn="base">
              <a:lnSpc>
                <a:spcPct val="100000"/>
              </a:lnSpc>
              <a:spcBef>
                <a:spcPts val="1200"/>
              </a:spcBef>
              <a:buClr>
                <a:srgbClr val="333333"/>
              </a:buClr>
              <a:buFont typeface="WingDings"/>
              <a:buChar char=""/>
            </a:pPr>
            <a:r>
              <a:rPr lang="sk-SK" altLang="de-DE" dirty="0">
                <a:solidFill>
                  <a:srgbClr val="333333"/>
                </a:solidFill>
              </a:rPr>
              <a:t>Pamätajte si, že unáhlené závery zvyšujú riziko chýb</a:t>
            </a:r>
            <a:r>
              <a:rPr lang="de-DE" altLang="de-DE" dirty="0">
                <a:solidFill>
                  <a:srgbClr val="333333"/>
                </a:solidFill>
              </a:rPr>
              <a:t>.</a:t>
            </a:r>
            <a:endParaRPr lang="en-GB" altLang="de-DE" dirty="0">
              <a:solidFill>
                <a:srgbClr val="333333"/>
              </a:solidFill>
            </a:endParaRPr>
          </a:p>
          <a:p>
            <a:pPr marL="285750" lvl="0" indent="-285750" defTabSz="914400" fontAlgn="base">
              <a:lnSpc>
                <a:spcPct val="100000"/>
              </a:lnSpc>
              <a:spcBef>
                <a:spcPts val="1200"/>
              </a:spcBef>
              <a:buClr>
                <a:srgbClr val="333333"/>
              </a:buClr>
              <a:buFont typeface="WingDings"/>
              <a:buChar char=""/>
            </a:pPr>
            <a:r>
              <a:rPr lang="sk-SK" altLang="de-DE" dirty="0">
                <a:solidFill>
                  <a:srgbClr val="333333"/>
                </a:solidFill>
              </a:rPr>
              <a:t>Pri menej dôležitých udalostiach sa môžeme rozhodovať aj rýchlo</a:t>
            </a:r>
            <a:r>
              <a:rPr lang="en-US" altLang="de-DE" dirty="0">
                <a:solidFill>
                  <a:srgbClr val="333333"/>
                </a:solidFill>
              </a:rPr>
              <a:t> (</a:t>
            </a:r>
            <a:r>
              <a:rPr lang="sk-SK" altLang="de-DE" dirty="0">
                <a:solidFill>
                  <a:srgbClr val="333333"/>
                </a:solidFill>
              </a:rPr>
              <a:t>napr</a:t>
            </a:r>
            <a:r>
              <a:rPr lang="en-US" altLang="de-DE" dirty="0">
                <a:solidFill>
                  <a:srgbClr val="333333"/>
                </a:solidFill>
              </a:rPr>
              <a:t>. </a:t>
            </a:r>
            <a:r>
              <a:rPr lang="sk-SK" altLang="de-DE" dirty="0">
                <a:solidFill>
                  <a:srgbClr val="333333"/>
                </a:solidFill>
              </a:rPr>
              <a:t>výber jogurtu alebo</a:t>
            </a:r>
            <a:r>
              <a:rPr lang="en-US" altLang="de-DE" dirty="0">
                <a:solidFill>
                  <a:srgbClr val="333333"/>
                </a:solidFill>
              </a:rPr>
              <a:t> </a:t>
            </a:r>
            <a:r>
              <a:rPr lang="sk-SK" altLang="de-DE" dirty="0">
                <a:solidFill>
                  <a:srgbClr val="333333"/>
                </a:solidFill>
              </a:rPr>
              <a:t>druhu koláča</a:t>
            </a:r>
            <a:r>
              <a:rPr lang="en-US" altLang="de-DE" dirty="0">
                <a:solidFill>
                  <a:srgbClr val="333333"/>
                </a:solidFill>
              </a:rPr>
              <a:t>, </a:t>
            </a:r>
            <a:r>
              <a:rPr lang="sk-SK" altLang="de-DE" dirty="0">
                <a:solidFill>
                  <a:srgbClr val="333333"/>
                </a:solidFill>
              </a:rPr>
              <a:t>výber čísel do lotérie</a:t>
            </a:r>
            <a:r>
              <a:rPr lang="en-US" altLang="de-DE" dirty="0">
                <a:solidFill>
                  <a:srgbClr val="333333"/>
                </a:solidFill>
              </a:rPr>
              <a:t>).</a:t>
            </a:r>
          </a:p>
          <a:p>
            <a:pPr marL="285750" lvl="0" indent="-285750" defTabSz="914400" fontAlgn="base">
              <a:lnSpc>
                <a:spcPct val="100000"/>
              </a:lnSpc>
              <a:spcBef>
                <a:spcPts val="1200"/>
              </a:spcBef>
              <a:buClr>
                <a:srgbClr val="333333"/>
              </a:buClr>
              <a:buFont typeface="WingDings"/>
              <a:buChar char=""/>
            </a:pPr>
            <a:r>
              <a:rPr lang="sk-SK" altLang="de-DE" dirty="0">
                <a:solidFill>
                  <a:srgbClr val="333333"/>
                </a:solidFill>
              </a:rPr>
              <a:t>Mýliť sa je ľudské </a:t>
            </a:r>
            <a:r>
              <a:rPr lang="en-US" altLang="de-DE" dirty="0">
                <a:solidFill>
                  <a:srgbClr val="333333"/>
                </a:solidFill>
              </a:rPr>
              <a:t>– </a:t>
            </a:r>
            <a:r>
              <a:rPr lang="sk-SK" altLang="de-DE" dirty="0">
                <a:solidFill>
                  <a:srgbClr val="333333"/>
                </a:solidFill>
              </a:rPr>
              <a:t>buďte pripravený na možnosť, že sa pomýlite</a:t>
            </a:r>
            <a:r>
              <a:rPr lang="en-US" altLang="de-DE" dirty="0">
                <a:solidFill>
                  <a:srgbClr val="333333"/>
                </a:solidFill>
              </a:rPr>
              <a:t>.</a:t>
            </a:r>
          </a:p>
          <a:p>
            <a:pPr marL="285750" lvl="0" indent="-285750" defTabSz="914400" fontAlgn="base">
              <a:lnSpc>
                <a:spcPct val="100000"/>
              </a:lnSpc>
              <a:spcBef>
                <a:spcPts val="1200"/>
              </a:spcBef>
              <a:buClr>
                <a:srgbClr val="333333"/>
              </a:buClr>
              <a:buFont typeface="WingDings"/>
              <a:buChar char=""/>
            </a:pPr>
            <a:r>
              <a:rPr lang="en-US" altLang="de-DE" dirty="0" err="1">
                <a:solidFill>
                  <a:srgbClr val="333333"/>
                </a:solidFill>
              </a:rPr>
              <a:t>Postavte</a:t>
            </a:r>
            <a:r>
              <a:rPr lang="en-US" altLang="de-DE" dirty="0">
                <a:solidFill>
                  <a:srgbClr val="333333"/>
                </a:solidFill>
              </a:rPr>
              <a:t> </a:t>
            </a:r>
            <a:r>
              <a:rPr lang="en-US" altLang="de-DE" dirty="0" err="1">
                <a:solidFill>
                  <a:srgbClr val="333333"/>
                </a:solidFill>
              </a:rPr>
              <a:t>dôležité</a:t>
            </a:r>
            <a:r>
              <a:rPr lang="en-US" altLang="de-DE" dirty="0">
                <a:solidFill>
                  <a:srgbClr val="333333"/>
                </a:solidFill>
              </a:rPr>
              <a:t> </a:t>
            </a:r>
            <a:r>
              <a:rPr lang="en-US" altLang="de-DE" dirty="0" err="1">
                <a:solidFill>
                  <a:srgbClr val="333333"/>
                </a:solidFill>
              </a:rPr>
              <a:t>rozhodnutia</a:t>
            </a:r>
            <a:r>
              <a:rPr lang="en-US" altLang="de-DE" dirty="0">
                <a:solidFill>
                  <a:srgbClr val="333333"/>
                </a:solidFill>
              </a:rPr>
              <a:t> </a:t>
            </a:r>
            <a:r>
              <a:rPr lang="en-US" altLang="de-DE" dirty="0" err="1">
                <a:solidFill>
                  <a:srgbClr val="333333"/>
                </a:solidFill>
              </a:rPr>
              <a:t>na</a:t>
            </a:r>
            <a:r>
              <a:rPr lang="en-US" altLang="de-DE" dirty="0">
                <a:solidFill>
                  <a:srgbClr val="333333"/>
                </a:solidFill>
              </a:rPr>
              <a:t> </a:t>
            </a:r>
            <a:r>
              <a:rPr lang="en-US" altLang="de-DE" dirty="0" err="1">
                <a:solidFill>
                  <a:srgbClr val="333333"/>
                </a:solidFill>
              </a:rPr>
              <a:t>pevných</a:t>
            </a:r>
            <a:r>
              <a:rPr lang="en-US" altLang="de-DE" dirty="0">
                <a:solidFill>
                  <a:srgbClr val="333333"/>
                </a:solidFill>
              </a:rPr>
              <a:t> </a:t>
            </a:r>
            <a:r>
              <a:rPr lang="en-US" altLang="de-DE" dirty="0" err="1">
                <a:solidFill>
                  <a:srgbClr val="333333"/>
                </a:solidFill>
              </a:rPr>
              <a:t>faktoch</a:t>
            </a:r>
            <a:r>
              <a:rPr lang="en-US" altLang="de-DE" dirty="0">
                <a:solidFill>
                  <a:srgbClr val="333333"/>
                </a:solidFill>
              </a:rPr>
              <a:t>. </a:t>
            </a:r>
            <a:r>
              <a:rPr lang="en-US" altLang="de-DE" dirty="0" err="1">
                <a:solidFill>
                  <a:srgbClr val="333333"/>
                </a:solidFill>
              </a:rPr>
              <a:t>Hádanie</a:t>
            </a:r>
            <a:r>
              <a:rPr lang="en-US" altLang="de-DE" dirty="0">
                <a:solidFill>
                  <a:srgbClr val="333333"/>
                </a:solidFill>
              </a:rPr>
              <a:t> </a:t>
            </a:r>
            <a:r>
              <a:rPr lang="en-US" altLang="de-DE" dirty="0" err="1">
                <a:solidFill>
                  <a:srgbClr val="333333"/>
                </a:solidFill>
              </a:rPr>
              <a:t>naslepo</a:t>
            </a:r>
            <a:r>
              <a:rPr lang="en-US" altLang="de-DE" dirty="0">
                <a:solidFill>
                  <a:srgbClr val="333333"/>
                </a:solidFill>
              </a:rPr>
              <a:t> </a:t>
            </a:r>
            <a:r>
              <a:rPr lang="en-US" altLang="de-DE">
                <a:solidFill>
                  <a:srgbClr val="333333"/>
                </a:solidFill>
              </a:rPr>
              <a:t>je “zlým </a:t>
            </a:r>
            <a:r>
              <a:rPr lang="en-US" altLang="de-DE" err="1">
                <a:solidFill>
                  <a:srgbClr val="333333"/>
                </a:solidFill>
              </a:rPr>
              <a:t>radcom</a:t>
            </a:r>
            <a:r>
              <a:rPr lang="en-US" altLang="de-DE">
                <a:solidFill>
                  <a:srgbClr val="333333"/>
                </a:solidFill>
              </a:rPr>
              <a:t>.” </a:t>
            </a:r>
            <a:r>
              <a:rPr lang="en-US" altLang="de-DE" dirty="0" err="1">
                <a:solidFill>
                  <a:srgbClr val="333333"/>
                </a:solidFill>
              </a:rPr>
              <a:t>Odčleňte</a:t>
            </a:r>
            <a:r>
              <a:rPr lang="en-US" altLang="de-DE" dirty="0">
                <a:solidFill>
                  <a:srgbClr val="333333"/>
                </a:solidFill>
              </a:rPr>
              <a:t> </a:t>
            </a:r>
            <a:r>
              <a:rPr lang="en-US" altLang="de-DE" dirty="0" err="1">
                <a:solidFill>
                  <a:srgbClr val="333333"/>
                </a:solidFill>
              </a:rPr>
              <a:t>vždy</a:t>
            </a:r>
            <a:r>
              <a:rPr lang="en-US" altLang="de-DE" dirty="0">
                <a:solidFill>
                  <a:srgbClr val="333333"/>
                </a:solidFill>
              </a:rPr>
              <a:t> </a:t>
            </a:r>
            <a:r>
              <a:rPr lang="en-US" altLang="de-DE" dirty="0" err="1">
                <a:solidFill>
                  <a:srgbClr val="333333"/>
                </a:solidFill>
              </a:rPr>
              <a:t>dôležité</a:t>
            </a:r>
            <a:r>
              <a:rPr lang="en-US" altLang="de-DE" dirty="0">
                <a:solidFill>
                  <a:srgbClr val="333333"/>
                </a:solidFill>
              </a:rPr>
              <a:t> od </a:t>
            </a:r>
            <a:r>
              <a:rPr lang="en-US" altLang="de-DE" dirty="0" err="1">
                <a:solidFill>
                  <a:srgbClr val="333333"/>
                </a:solidFill>
              </a:rPr>
              <a:t>zlých</a:t>
            </a:r>
            <a:r>
              <a:rPr lang="en-US" altLang="de-DE" dirty="0">
                <a:solidFill>
                  <a:srgbClr val="333333"/>
                </a:solidFill>
              </a:rPr>
              <a:t> </a:t>
            </a:r>
            <a:r>
              <a:rPr lang="en-US" altLang="de-DE" dirty="0" err="1">
                <a:solidFill>
                  <a:srgbClr val="333333"/>
                </a:solidFill>
              </a:rPr>
              <a:t>záverov</a:t>
            </a:r>
            <a:r>
              <a:rPr lang="en-US" altLang="de-DE" dirty="0">
                <a:solidFill>
                  <a:srgbClr val="333333"/>
                </a:solidFill>
              </a:rPr>
              <a:t>.</a:t>
            </a:r>
            <a:endParaRPr lang="en-US" dirty="0"/>
          </a:p>
        </p:txBody>
      </p:sp>
      <p:sp>
        <p:nvSpPr>
          <p:cNvPr id="6" name="Footer Placeholder 5"/>
          <p:cNvSpPr>
            <a:spLocks noGrp="1"/>
          </p:cNvSpPr>
          <p:nvPr>
            <p:ph type="ftr" sz="quarter" idx="11"/>
          </p:nvPr>
        </p:nvSpPr>
        <p:spPr/>
        <p:txBody>
          <a:bodyPr/>
          <a:lstStyle/>
          <a:p>
            <a:pPr>
              <a:defRPr/>
            </a:pPr>
            <a:r>
              <a:rPr lang="de-DE"/>
              <a:t>Metakognitívny tréning 7 – Unáhlené závery II</a:t>
            </a:r>
          </a:p>
        </p:txBody>
      </p:sp>
      <p:sp>
        <p:nvSpPr>
          <p:cNvPr id="7" name="Slide Number Placeholder 6"/>
          <p:cNvSpPr>
            <a:spLocks noGrp="1"/>
          </p:cNvSpPr>
          <p:nvPr>
            <p:ph type="sldNum" sz="quarter" idx="12"/>
          </p:nvPr>
        </p:nvSpPr>
        <p:spPr/>
        <p:txBody>
          <a:bodyPr/>
          <a:lstStyle/>
          <a:p>
            <a:fld id="{C43683E5-0BC6-4CBA-BC50-3DD4683B3C57}" type="slidenum">
              <a:rPr lang="de-DE" altLang="de-DE" smtClean="0"/>
              <a:pPr/>
              <a:t>67</a:t>
            </a:fld>
            <a:endParaRPr lang="de-DE" altLang="de-DE"/>
          </a:p>
        </p:txBody>
      </p:sp>
    </p:spTree>
    <p:extLst>
      <p:ext uri="{BB962C8B-B14F-4D97-AF65-F5344CB8AC3E}">
        <p14:creationId xmlns:p14="http://schemas.microsoft.com/office/powerpoint/2010/main" val="183070094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Ako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toto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súvisí</a:t>
            </a:r>
            <a:r>
              <a:rPr lang="en-US" sz="3600" dirty="0">
                <a:solidFill>
                  <a:srgbClr val="004992"/>
                </a:solidFill>
                <a:latin typeface="+mn-lt"/>
                <a:ea typeface="+mn-ea"/>
                <a:cs typeface="+mn-cs"/>
              </a:rPr>
              <a:t> so </a:t>
            </a:r>
            <a:r>
              <a:rPr lang="en-US" sz="3600" dirty="0" err="1">
                <a:solidFill>
                  <a:srgbClr val="004992"/>
                </a:solidFill>
                <a:latin typeface="+mn-lt"/>
                <a:ea typeface="+mn-ea"/>
                <a:cs typeface="+mn-cs"/>
              </a:rPr>
              <a:t>psychózou</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AU" altLang="de-DE" sz="2400" dirty="0">
                <a:solidFill>
                  <a:srgbClr val="333333"/>
                </a:solidFill>
              </a:rPr>
              <a:t>M</a:t>
            </a:r>
            <a:r>
              <a:rPr lang="sk-SK" altLang="de-DE" sz="2400" dirty="0">
                <a:solidFill>
                  <a:srgbClr val="333333"/>
                </a:solidFill>
              </a:rPr>
              <a:t>nohí</a:t>
            </a:r>
            <a:r>
              <a:rPr lang="en-AU" altLang="de-DE" sz="2400" dirty="0">
                <a:solidFill>
                  <a:srgbClr val="333333"/>
                </a:solidFill>
              </a:rPr>
              <a:t> (</a:t>
            </a:r>
            <a:r>
              <a:rPr lang="sk-SK" altLang="de-DE" sz="2400" dirty="0">
                <a:solidFill>
                  <a:srgbClr val="333333"/>
                </a:solidFill>
              </a:rPr>
              <a:t>ale nie všetci</a:t>
            </a:r>
            <a:r>
              <a:rPr lang="en-AU" altLang="de-DE" sz="2400" dirty="0">
                <a:solidFill>
                  <a:srgbClr val="333333"/>
                </a:solidFill>
              </a:rPr>
              <a:t>!) </a:t>
            </a:r>
            <a:r>
              <a:rPr lang="sk-SK" altLang="de-DE" sz="2400" dirty="0">
                <a:solidFill>
                  <a:srgbClr val="333333"/>
                </a:solidFill>
              </a:rPr>
              <a:t>ľudia so psychózou majú sklon k unáhleným záverom </a:t>
            </a:r>
            <a:r>
              <a:rPr lang="en-AU" altLang="de-DE" sz="2400" dirty="0">
                <a:solidFill>
                  <a:srgbClr val="333333"/>
                </a:solidFill>
              </a:rPr>
              <a:t>a</a:t>
            </a:r>
            <a:r>
              <a:rPr lang="sk-SK" altLang="de-DE" sz="2400" dirty="0">
                <a:solidFill>
                  <a:srgbClr val="333333"/>
                </a:solidFill>
              </a:rPr>
              <a:t> k formovaniu vyhranených názorov</a:t>
            </a:r>
            <a:r>
              <a:rPr lang="en-AU" altLang="de-DE" sz="2400" dirty="0">
                <a:solidFill>
                  <a:srgbClr val="333333"/>
                </a:solidFill>
              </a:rPr>
              <a:t>.</a:t>
            </a:r>
            <a:r>
              <a:rPr lang="en-AU" altLang="de-DE" sz="2400" dirty="0">
                <a:solidFill>
                  <a:srgbClr val="004992"/>
                </a:solidFill>
              </a:rPr>
              <a:t> </a:t>
            </a:r>
            <a:r>
              <a:rPr lang="sk-SK" altLang="de-DE" sz="2400" dirty="0">
                <a:solidFill>
                  <a:srgbClr val="333333"/>
                </a:solidFill>
              </a:rPr>
              <a:t>Tento spôsob uvažovania môže byť zosilnený, keď sme pod tlakom</a:t>
            </a:r>
            <a:r>
              <a:rPr lang="en-AU" altLang="de-DE" sz="2400" dirty="0">
                <a:solidFill>
                  <a:srgbClr val="333333"/>
                </a:solidFill>
              </a:rPr>
              <a:t> </a:t>
            </a:r>
            <a:r>
              <a:rPr lang="sk-SK" altLang="de-DE" sz="2400" dirty="0">
                <a:solidFill>
                  <a:srgbClr val="333333"/>
                </a:solidFill>
              </a:rPr>
              <a:t>a chceme znížiť napätie</a:t>
            </a:r>
            <a:r>
              <a:rPr lang="en-AU" altLang="de-DE" sz="2400" dirty="0">
                <a:solidFill>
                  <a:srgbClr val="333333"/>
                </a:solidFill>
              </a:rPr>
              <a:t>.</a:t>
            </a:r>
          </a:p>
        </p:txBody>
      </p:sp>
      <p:sp>
        <p:nvSpPr>
          <p:cNvPr id="6" name="Footer Placeholder 5"/>
          <p:cNvSpPr>
            <a:spLocks noGrp="1"/>
          </p:cNvSpPr>
          <p:nvPr>
            <p:ph type="ftr" sz="quarter" idx="11"/>
          </p:nvPr>
        </p:nvSpPr>
        <p:spPr/>
        <p:txBody>
          <a:bodyPr/>
          <a:lstStyle/>
          <a:p>
            <a:pPr>
              <a:defRPr/>
            </a:pPr>
            <a:r>
              <a:rPr lang="de-DE"/>
              <a:t>Metakognitívny tréning 7 – Unáhlené závery II</a:t>
            </a:r>
          </a:p>
        </p:txBody>
      </p:sp>
      <p:sp>
        <p:nvSpPr>
          <p:cNvPr id="7" name="Slide Number Placeholder 6"/>
          <p:cNvSpPr>
            <a:spLocks noGrp="1"/>
          </p:cNvSpPr>
          <p:nvPr>
            <p:ph type="sldNum" sz="quarter" idx="12"/>
          </p:nvPr>
        </p:nvSpPr>
        <p:spPr/>
        <p:txBody>
          <a:bodyPr/>
          <a:lstStyle/>
          <a:p>
            <a:fld id="{C43683E5-0BC6-4CBA-BC50-3DD4683B3C57}" type="slidenum">
              <a:rPr lang="de-DE" altLang="de-DE" smtClean="0"/>
              <a:pPr/>
              <a:t>68</a:t>
            </a:fld>
            <a:endParaRPr lang="de-DE" altLang="de-DE"/>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Ako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toto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súvisí</a:t>
            </a:r>
            <a:r>
              <a:rPr lang="en-US" sz="3600" dirty="0">
                <a:solidFill>
                  <a:srgbClr val="004992"/>
                </a:solidFill>
                <a:latin typeface="+mn-lt"/>
                <a:ea typeface="+mn-ea"/>
                <a:cs typeface="+mn-cs"/>
              </a:rPr>
              <a:t> so </a:t>
            </a:r>
            <a:r>
              <a:rPr lang="en-US" sz="3600" dirty="0" err="1">
                <a:solidFill>
                  <a:srgbClr val="004992"/>
                </a:solidFill>
                <a:latin typeface="+mn-lt"/>
                <a:ea typeface="+mn-ea"/>
                <a:cs typeface="+mn-cs"/>
              </a:rPr>
              <a:t>psychózou</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AU" altLang="de-DE" sz="2400" dirty="0">
                <a:solidFill>
                  <a:srgbClr val="333333"/>
                </a:solidFill>
              </a:rPr>
              <a:t>M</a:t>
            </a:r>
            <a:r>
              <a:rPr lang="sk-SK" altLang="de-DE" sz="2400" dirty="0">
                <a:solidFill>
                  <a:srgbClr val="333333"/>
                </a:solidFill>
              </a:rPr>
              <a:t>nohí</a:t>
            </a:r>
            <a:r>
              <a:rPr lang="en-AU" altLang="de-DE" sz="2400" dirty="0">
                <a:solidFill>
                  <a:srgbClr val="333333"/>
                </a:solidFill>
              </a:rPr>
              <a:t> (</a:t>
            </a:r>
            <a:r>
              <a:rPr lang="sk-SK" altLang="de-DE" sz="2400" dirty="0">
                <a:solidFill>
                  <a:srgbClr val="333333"/>
                </a:solidFill>
              </a:rPr>
              <a:t>ale nie všetci</a:t>
            </a:r>
            <a:r>
              <a:rPr lang="en-AU" altLang="de-DE" sz="2400" dirty="0">
                <a:solidFill>
                  <a:srgbClr val="333333"/>
                </a:solidFill>
              </a:rPr>
              <a:t>!) </a:t>
            </a:r>
            <a:r>
              <a:rPr lang="sk-SK" altLang="de-DE" sz="2400" dirty="0">
                <a:solidFill>
                  <a:srgbClr val="333333"/>
                </a:solidFill>
              </a:rPr>
              <a:t>ľudia so psychózou majú sklon k unáhleným záverom </a:t>
            </a:r>
            <a:r>
              <a:rPr lang="en-AU" altLang="de-DE" sz="2400" dirty="0">
                <a:solidFill>
                  <a:srgbClr val="333333"/>
                </a:solidFill>
              </a:rPr>
              <a:t>a</a:t>
            </a:r>
            <a:r>
              <a:rPr lang="sk-SK" altLang="de-DE" sz="2400" dirty="0">
                <a:solidFill>
                  <a:srgbClr val="333333"/>
                </a:solidFill>
              </a:rPr>
              <a:t> k formovaniu vyhranených názorov</a:t>
            </a:r>
            <a:r>
              <a:rPr lang="en-AU" altLang="de-DE" sz="2400" dirty="0">
                <a:solidFill>
                  <a:srgbClr val="333333"/>
                </a:solidFill>
              </a:rPr>
              <a:t>.</a:t>
            </a:r>
            <a:r>
              <a:rPr lang="en-AU" altLang="de-DE" sz="2400" dirty="0">
                <a:solidFill>
                  <a:srgbClr val="004992"/>
                </a:solidFill>
              </a:rPr>
              <a:t> </a:t>
            </a:r>
            <a:r>
              <a:rPr lang="sk-SK" altLang="de-DE" sz="2400" dirty="0">
                <a:solidFill>
                  <a:srgbClr val="333333"/>
                </a:solidFill>
              </a:rPr>
              <a:t>Tento spôsob uvažovania môže byť zosilnený, keď sme pod tlakom</a:t>
            </a:r>
            <a:r>
              <a:rPr lang="en-AU" altLang="de-DE" sz="2400" dirty="0">
                <a:solidFill>
                  <a:srgbClr val="333333"/>
                </a:solidFill>
              </a:rPr>
              <a:t> </a:t>
            </a:r>
            <a:r>
              <a:rPr lang="sk-SK" altLang="de-DE" sz="2400" dirty="0">
                <a:solidFill>
                  <a:srgbClr val="333333"/>
                </a:solidFill>
              </a:rPr>
              <a:t>a chceme znížiť napätie</a:t>
            </a:r>
            <a:r>
              <a:rPr lang="en-AU" altLang="de-DE" sz="2400" dirty="0">
                <a:solidFill>
                  <a:srgbClr val="333333"/>
                </a:solidFill>
              </a:rPr>
              <a:t>.</a:t>
            </a:r>
          </a:p>
          <a:p>
            <a:pPr lvl="0" defTabSz="914400" fontAlgn="base">
              <a:lnSpc>
                <a:spcPct val="100000"/>
              </a:lnSpc>
              <a:spcBef>
                <a:spcPts val="1200"/>
              </a:spcBef>
            </a:pPr>
            <a:r>
              <a:rPr lang="sk-SK" altLang="de-DE" sz="2400" dirty="0">
                <a:solidFill>
                  <a:srgbClr val="004992"/>
                </a:solidFill>
              </a:rPr>
              <a:t>Skutočný príklad</a:t>
            </a:r>
            <a:r>
              <a:rPr lang="en-AU" altLang="de-DE" sz="2400" dirty="0">
                <a:solidFill>
                  <a:srgbClr val="004992"/>
                </a:solidFill>
              </a:rPr>
              <a:t>: </a:t>
            </a:r>
            <a:r>
              <a:rPr lang="sk-SK" altLang="de-DE" sz="2400" dirty="0">
                <a:solidFill>
                  <a:srgbClr val="333333"/>
                </a:solidFill>
              </a:rPr>
              <a:t>Emil chcel ísť svojim autom na univerzitu, ale nemohol nájsť kľúče</a:t>
            </a:r>
            <a:r>
              <a:rPr lang="en-AU" altLang="de-DE" sz="2400" dirty="0">
                <a:solidFill>
                  <a:srgbClr val="333333"/>
                </a:solidFill>
              </a:rPr>
              <a:t>. </a:t>
            </a:r>
            <a:r>
              <a:rPr lang="sk-SK" altLang="de-DE" sz="2400" dirty="0">
                <a:solidFill>
                  <a:srgbClr val="333333"/>
                </a:solidFill>
              </a:rPr>
              <a:t>Myslel si, že mu ich ukradol správca internátu, aby mu znemožnil ísť autom</a:t>
            </a:r>
            <a:r>
              <a:rPr lang="en-AU" altLang="de-DE" sz="2400" dirty="0">
                <a:solidFill>
                  <a:srgbClr val="333333"/>
                </a:solidFill>
              </a:rPr>
              <a:t>.</a:t>
            </a:r>
          </a:p>
          <a:p>
            <a:pPr lvl="0" defTabSz="914400" fontAlgn="base">
              <a:lnSpc>
                <a:spcPct val="100000"/>
              </a:lnSpc>
              <a:spcBef>
                <a:spcPts val="1200"/>
              </a:spcBef>
            </a:pPr>
            <a:r>
              <a:rPr lang="sk-SK" altLang="de-DE" sz="2400" dirty="0">
                <a:solidFill>
                  <a:srgbClr val="004992"/>
                </a:solidFill>
              </a:rPr>
              <a:t>Kontext</a:t>
            </a:r>
            <a:r>
              <a:rPr lang="en-AU" altLang="de-DE" sz="2400" dirty="0">
                <a:solidFill>
                  <a:srgbClr val="004992"/>
                </a:solidFill>
              </a:rPr>
              <a:t>: </a:t>
            </a:r>
            <a:r>
              <a:rPr lang="sk-SK" altLang="de-DE" sz="2400" dirty="0">
                <a:solidFill>
                  <a:srgbClr val="333333"/>
                </a:solidFill>
              </a:rPr>
              <a:t>Bol presvedčený, že ľudia na univerzite ho chcú vypudiť.</a:t>
            </a:r>
            <a:endParaRPr lang="en-AU" altLang="de-DE" sz="2400" dirty="0">
              <a:solidFill>
                <a:srgbClr val="004992"/>
              </a:solidFill>
            </a:endParaRPr>
          </a:p>
          <a:p>
            <a:pPr lvl="0" defTabSz="914400" fontAlgn="base">
              <a:lnSpc>
                <a:spcPct val="100000"/>
              </a:lnSpc>
              <a:spcBef>
                <a:spcPts val="1200"/>
              </a:spcBef>
            </a:pPr>
            <a:r>
              <a:rPr lang="sk-SK" altLang="de-DE" sz="2400" dirty="0">
                <a:solidFill>
                  <a:srgbClr val="004992"/>
                </a:solidFill>
              </a:rPr>
              <a:t>Ale</a:t>
            </a:r>
            <a:r>
              <a:rPr lang="en-AU" altLang="de-DE" sz="2400" dirty="0">
                <a:solidFill>
                  <a:srgbClr val="004992"/>
                </a:solidFill>
              </a:rPr>
              <a:t>: </a:t>
            </a:r>
            <a:r>
              <a:rPr lang="sk-SK" altLang="de-DE" sz="2400" dirty="0">
                <a:solidFill>
                  <a:srgbClr val="333333"/>
                </a:solidFill>
              </a:rPr>
              <a:t>Prečo by mal mať správca internátu záujem na tom, aby dostal Emila z univerzity</a:t>
            </a:r>
            <a:r>
              <a:rPr lang="en-AU" altLang="de-DE" sz="2400" dirty="0">
                <a:solidFill>
                  <a:srgbClr val="333333"/>
                </a:solidFill>
              </a:rPr>
              <a:t>; </a:t>
            </a:r>
            <a:r>
              <a:rPr lang="sk-SK" altLang="de-DE" sz="2400" dirty="0">
                <a:solidFill>
                  <a:srgbClr val="333333"/>
                </a:solidFill>
              </a:rPr>
              <a:t>ako by sa dostal k jeho kľúčom od auta</a:t>
            </a:r>
            <a:r>
              <a:rPr lang="en-AU" altLang="de-DE" sz="2400" dirty="0">
                <a:solidFill>
                  <a:srgbClr val="333333"/>
                </a:solidFill>
              </a:rPr>
              <a:t>?</a:t>
            </a:r>
          </a:p>
        </p:txBody>
      </p:sp>
      <p:sp>
        <p:nvSpPr>
          <p:cNvPr id="6" name="Footer Placeholder 5"/>
          <p:cNvSpPr>
            <a:spLocks noGrp="1"/>
          </p:cNvSpPr>
          <p:nvPr>
            <p:ph type="ftr" sz="quarter" idx="11"/>
          </p:nvPr>
        </p:nvSpPr>
        <p:spPr/>
        <p:txBody>
          <a:bodyPr/>
          <a:lstStyle/>
          <a:p>
            <a:pPr>
              <a:defRPr/>
            </a:pPr>
            <a:r>
              <a:rPr lang="de-DE"/>
              <a:t>Metakognitívny tréning 7 – Unáhlené závery II</a:t>
            </a:r>
          </a:p>
        </p:txBody>
      </p:sp>
      <p:sp>
        <p:nvSpPr>
          <p:cNvPr id="7" name="Slide Number Placeholder 6"/>
          <p:cNvSpPr>
            <a:spLocks noGrp="1"/>
          </p:cNvSpPr>
          <p:nvPr>
            <p:ph type="sldNum" sz="quarter" idx="12"/>
          </p:nvPr>
        </p:nvSpPr>
        <p:spPr/>
        <p:txBody>
          <a:bodyPr/>
          <a:lstStyle/>
          <a:p>
            <a:fld id="{C43683E5-0BC6-4CBA-BC50-3DD4683B3C57}" type="slidenum">
              <a:rPr lang="de-DE" altLang="de-DE" smtClean="0"/>
              <a:pPr/>
              <a:t>69</a:t>
            </a:fld>
            <a:endParaRPr lang="de-DE" altLang="de-DE"/>
          </a:p>
        </p:txBody>
      </p:sp>
    </p:spTree>
    <p:extLst>
      <p:ext uri="{BB962C8B-B14F-4D97-AF65-F5344CB8AC3E}">
        <p14:creationId xmlns:p14="http://schemas.microsoft.com/office/powerpoint/2010/main" val="368793794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Ako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toto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súvisí</a:t>
            </a:r>
            <a:r>
              <a:rPr lang="en-US" sz="3600" dirty="0">
                <a:solidFill>
                  <a:srgbClr val="004992"/>
                </a:solidFill>
                <a:latin typeface="+mn-lt"/>
                <a:ea typeface="+mn-ea"/>
                <a:cs typeface="+mn-cs"/>
              </a:rPr>
              <a:t> so </a:t>
            </a:r>
            <a:r>
              <a:rPr lang="en-US" sz="3600" dirty="0" err="1">
                <a:solidFill>
                  <a:srgbClr val="004992"/>
                </a:solidFill>
                <a:latin typeface="+mn-lt"/>
                <a:ea typeface="+mn-ea"/>
                <a:cs typeface="+mn-cs"/>
              </a:rPr>
              <a:t>psychózou</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AU" altLang="de-DE" sz="2400" dirty="0">
                <a:solidFill>
                  <a:srgbClr val="333333"/>
                </a:solidFill>
              </a:rPr>
              <a:t>M</a:t>
            </a:r>
            <a:r>
              <a:rPr lang="sk-SK" altLang="de-DE" sz="2400" dirty="0">
                <a:solidFill>
                  <a:srgbClr val="333333"/>
                </a:solidFill>
              </a:rPr>
              <a:t>nohí</a:t>
            </a:r>
            <a:r>
              <a:rPr lang="en-AU" altLang="de-DE" sz="2400" dirty="0">
                <a:solidFill>
                  <a:srgbClr val="333333"/>
                </a:solidFill>
              </a:rPr>
              <a:t> (</a:t>
            </a:r>
            <a:r>
              <a:rPr lang="sk-SK" altLang="de-DE" sz="2400" dirty="0">
                <a:solidFill>
                  <a:srgbClr val="333333"/>
                </a:solidFill>
              </a:rPr>
              <a:t>ale nie všetci</a:t>
            </a:r>
            <a:r>
              <a:rPr lang="en-AU" altLang="de-DE" sz="2400" dirty="0">
                <a:solidFill>
                  <a:srgbClr val="333333"/>
                </a:solidFill>
              </a:rPr>
              <a:t>!) </a:t>
            </a:r>
            <a:r>
              <a:rPr lang="sk-SK" altLang="de-DE" sz="2400" dirty="0">
                <a:solidFill>
                  <a:srgbClr val="333333"/>
                </a:solidFill>
              </a:rPr>
              <a:t>ľudia so psychózou majú sklon k unáhleným záverom </a:t>
            </a:r>
            <a:r>
              <a:rPr lang="en-AU" altLang="de-DE" sz="2400" dirty="0">
                <a:solidFill>
                  <a:srgbClr val="333333"/>
                </a:solidFill>
              </a:rPr>
              <a:t>a</a:t>
            </a:r>
            <a:r>
              <a:rPr lang="sk-SK" altLang="de-DE" sz="2400" dirty="0">
                <a:solidFill>
                  <a:srgbClr val="333333"/>
                </a:solidFill>
              </a:rPr>
              <a:t> k formovaniu vyhranených názorov</a:t>
            </a:r>
            <a:r>
              <a:rPr lang="en-AU" altLang="de-DE" sz="2400" dirty="0">
                <a:solidFill>
                  <a:srgbClr val="333333"/>
                </a:solidFill>
              </a:rPr>
              <a:t>.</a:t>
            </a:r>
            <a:r>
              <a:rPr lang="en-AU" altLang="de-DE" sz="2400" dirty="0">
                <a:solidFill>
                  <a:srgbClr val="004992"/>
                </a:solidFill>
              </a:rPr>
              <a:t> </a:t>
            </a:r>
            <a:r>
              <a:rPr lang="sk-SK" altLang="de-DE" sz="2400" dirty="0">
                <a:solidFill>
                  <a:srgbClr val="333333"/>
                </a:solidFill>
              </a:rPr>
              <a:t>Tento spôsob uvažovania môže byť zosilnený, keď sme pod tlakom</a:t>
            </a:r>
            <a:r>
              <a:rPr lang="en-AU" altLang="de-DE" sz="2400" dirty="0">
                <a:solidFill>
                  <a:srgbClr val="333333"/>
                </a:solidFill>
              </a:rPr>
              <a:t> </a:t>
            </a:r>
            <a:r>
              <a:rPr lang="sk-SK" altLang="de-DE" sz="2400" dirty="0">
                <a:solidFill>
                  <a:srgbClr val="333333"/>
                </a:solidFill>
              </a:rPr>
              <a:t>a chceme znížiť napätie</a:t>
            </a:r>
            <a:r>
              <a:rPr lang="en-AU" altLang="de-DE" sz="2400" dirty="0">
                <a:solidFill>
                  <a:srgbClr val="333333"/>
                </a:solidFill>
              </a:rPr>
              <a:t>.</a:t>
            </a:r>
          </a:p>
          <a:p>
            <a:pPr lvl="0" defTabSz="914400" fontAlgn="base">
              <a:lnSpc>
                <a:spcPct val="100000"/>
              </a:lnSpc>
              <a:spcBef>
                <a:spcPts val="1200"/>
              </a:spcBef>
            </a:pPr>
            <a:r>
              <a:rPr lang="sk-SK" altLang="de-DE" sz="2400" dirty="0">
                <a:solidFill>
                  <a:srgbClr val="004992"/>
                </a:solidFill>
              </a:rPr>
              <a:t>Skutočný príklad</a:t>
            </a:r>
            <a:r>
              <a:rPr lang="en-AU" altLang="de-DE" sz="2400" dirty="0">
                <a:solidFill>
                  <a:srgbClr val="004992"/>
                </a:solidFill>
              </a:rPr>
              <a:t>: </a:t>
            </a:r>
            <a:r>
              <a:rPr lang="sk-SK" altLang="de-DE" sz="2400" dirty="0">
                <a:solidFill>
                  <a:srgbClr val="333333"/>
                </a:solidFill>
              </a:rPr>
              <a:t>Emil chcel ísť svojim autom na univerzitu, ale nemohol nájsť kľúče</a:t>
            </a:r>
            <a:r>
              <a:rPr lang="en-AU" altLang="de-DE" sz="2400" dirty="0">
                <a:solidFill>
                  <a:srgbClr val="333333"/>
                </a:solidFill>
              </a:rPr>
              <a:t>. </a:t>
            </a:r>
            <a:r>
              <a:rPr lang="sk-SK" altLang="de-DE" sz="2400" dirty="0">
                <a:solidFill>
                  <a:srgbClr val="333333"/>
                </a:solidFill>
              </a:rPr>
              <a:t>Myslel si, že mu ich ukradol správca internátu, aby mu znemožnil ísť autom</a:t>
            </a:r>
            <a:r>
              <a:rPr lang="en-AU" altLang="de-DE" sz="2400" dirty="0">
                <a:solidFill>
                  <a:srgbClr val="333333"/>
                </a:solidFill>
              </a:rPr>
              <a:t>.</a:t>
            </a:r>
          </a:p>
          <a:p>
            <a:pPr lvl="0" defTabSz="914400" fontAlgn="base">
              <a:lnSpc>
                <a:spcPct val="100000"/>
              </a:lnSpc>
              <a:spcBef>
                <a:spcPts val="1200"/>
              </a:spcBef>
            </a:pPr>
            <a:r>
              <a:rPr lang="sk-SK" altLang="de-DE" sz="2400" dirty="0">
                <a:solidFill>
                  <a:srgbClr val="004992"/>
                </a:solidFill>
              </a:rPr>
              <a:t>Kontext</a:t>
            </a:r>
            <a:r>
              <a:rPr lang="en-AU" altLang="de-DE" sz="2400" dirty="0">
                <a:solidFill>
                  <a:srgbClr val="004992"/>
                </a:solidFill>
              </a:rPr>
              <a:t>: </a:t>
            </a:r>
            <a:r>
              <a:rPr lang="sk-SK" altLang="de-DE" sz="2400" dirty="0">
                <a:solidFill>
                  <a:srgbClr val="333333"/>
                </a:solidFill>
              </a:rPr>
              <a:t>Bol presvedčený, že ľudia na univerzite ho chcú vypudiť.</a:t>
            </a:r>
            <a:endParaRPr lang="en-AU" altLang="de-DE" sz="2400" dirty="0">
              <a:solidFill>
                <a:srgbClr val="004992"/>
              </a:solidFill>
            </a:endParaRPr>
          </a:p>
          <a:p>
            <a:pPr lvl="0" defTabSz="914400" fontAlgn="base">
              <a:lnSpc>
                <a:spcPct val="100000"/>
              </a:lnSpc>
              <a:spcBef>
                <a:spcPts val="1200"/>
              </a:spcBef>
            </a:pPr>
            <a:r>
              <a:rPr lang="sk-SK" altLang="de-DE" sz="2400" dirty="0">
                <a:solidFill>
                  <a:srgbClr val="004992"/>
                </a:solidFill>
              </a:rPr>
              <a:t>Ale</a:t>
            </a:r>
            <a:r>
              <a:rPr lang="en-AU" altLang="de-DE" sz="2400" dirty="0">
                <a:solidFill>
                  <a:srgbClr val="004992"/>
                </a:solidFill>
              </a:rPr>
              <a:t>: </a:t>
            </a:r>
            <a:r>
              <a:rPr lang="sk-SK" altLang="de-DE" sz="2400" dirty="0">
                <a:solidFill>
                  <a:srgbClr val="333333"/>
                </a:solidFill>
              </a:rPr>
              <a:t>Prečo by mal mať správca internátu záujem na tom, aby dostal Emila z univerzity</a:t>
            </a:r>
            <a:r>
              <a:rPr lang="en-AU" altLang="de-DE" sz="2400" dirty="0">
                <a:solidFill>
                  <a:srgbClr val="333333"/>
                </a:solidFill>
              </a:rPr>
              <a:t>; </a:t>
            </a:r>
            <a:r>
              <a:rPr lang="sk-SK" altLang="de-DE" sz="2400" dirty="0">
                <a:solidFill>
                  <a:srgbClr val="333333"/>
                </a:solidFill>
              </a:rPr>
              <a:t>ako by sa dostal k jeho kľúčom od auta</a:t>
            </a:r>
            <a:r>
              <a:rPr lang="en-AU" altLang="de-DE" sz="2400" dirty="0">
                <a:solidFill>
                  <a:srgbClr val="333333"/>
                </a:solidFill>
              </a:rPr>
              <a:t>?</a:t>
            </a:r>
          </a:p>
          <a:p>
            <a:pPr lvl="0" defTabSz="914400" fontAlgn="base">
              <a:lnSpc>
                <a:spcPct val="100000"/>
              </a:lnSpc>
              <a:spcBef>
                <a:spcPts val="1200"/>
              </a:spcBef>
            </a:pPr>
            <a:r>
              <a:rPr lang="sk-SK" altLang="de-DE" sz="2400" dirty="0">
                <a:solidFill>
                  <a:srgbClr val="333333"/>
                </a:solidFill>
              </a:rPr>
              <a:t>Kým niekoho obviníte, mali by ste získať informácie z čo najväčšieho množstva zdrojov a porozprávať sa o možných rôznych vysvetleniach</a:t>
            </a:r>
            <a:r>
              <a:rPr lang="en-AU" altLang="de-DE" sz="2400" dirty="0">
                <a:solidFill>
                  <a:srgbClr val="333333"/>
                </a:solidFill>
              </a:rPr>
              <a:t> </a:t>
            </a:r>
            <a:r>
              <a:rPr lang="sk-SK" altLang="de-DE" sz="2400" dirty="0">
                <a:solidFill>
                  <a:srgbClr val="333333"/>
                </a:solidFill>
              </a:rPr>
              <a:t>s ľuďmi, ktorým dôverujete</a:t>
            </a:r>
            <a:r>
              <a:rPr lang="en-AU"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Metakognitívny tréning 7 – Unáhlené závery II</a:t>
            </a:r>
          </a:p>
        </p:txBody>
      </p:sp>
      <p:sp>
        <p:nvSpPr>
          <p:cNvPr id="7" name="Slide Number Placeholder 6"/>
          <p:cNvSpPr>
            <a:spLocks noGrp="1"/>
          </p:cNvSpPr>
          <p:nvPr>
            <p:ph type="sldNum" sz="quarter" idx="12"/>
          </p:nvPr>
        </p:nvSpPr>
        <p:spPr/>
        <p:txBody>
          <a:bodyPr/>
          <a:lstStyle/>
          <a:p>
            <a:fld id="{C43683E5-0BC6-4CBA-BC50-3DD4683B3C57}" type="slidenum">
              <a:rPr lang="de-DE" altLang="de-DE" smtClean="0"/>
              <a:pPr/>
              <a:t>70</a:t>
            </a:fld>
            <a:endParaRPr lang="de-DE" altLang="de-DE"/>
          </a:p>
        </p:txBody>
      </p:sp>
    </p:spTree>
    <p:extLst>
      <p:ext uri="{BB962C8B-B14F-4D97-AF65-F5344CB8AC3E}">
        <p14:creationId xmlns:p14="http://schemas.microsoft.com/office/powerpoint/2010/main" val="122644148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Ďakujem</a:t>
            </a:r>
            <a:r>
              <a:rPr lang="en-US" altLang="ko-KR" sz="3600" dirty="0">
                <a:latin typeface="+mn-lt"/>
                <a:ea typeface="+mn-ea"/>
                <a:cs typeface="+mn-cs"/>
              </a:rPr>
              <a:t> </a:t>
            </a:r>
            <a:r>
              <a:rPr lang="en-US" altLang="ko-KR" sz="3600" dirty="0" err="1">
                <a:latin typeface="+mn-lt"/>
                <a:ea typeface="+mn-ea"/>
                <a:cs typeface="+mn-cs"/>
              </a:rPr>
              <a:t>vám</a:t>
            </a:r>
            <a:r>
              <a:rPr lang="en-US" altLang="ko-KR" sz="3600" dirty="0">
                <a:latin typeface="+mn-lt"/>
                <a:ea typeface="+mn-ea"/>
                <a:cs typeface="+mn-cs"/>
              </a:rPr>
              <a:t> </a:t>
            </a:r>
            <a:r>
              <a:rPr lang="en-US" altLang="ko-KR" sz="3600" dirty="0" err="1">
                <a:latin typeface="+mn-lt"/>
                <a:ea typeface="+mn-ea"/>
                <a:cs typeface="+mn-cs"/>
              </a:rPr>
              <a:t>za</a:t>
            </a:r>
            <a:r>
              <a:rPr lang="en-US" altLang="ko-KR" sz="3600" dirty="0">
                <a:latin typeface="+mn-lt"/>
                <a:ea typeface="+mn-ea"/>
                <a:cs typeface="+mn-cs"/>
              </a:rPr>
              <a:t> </a:t>
            </a:r>
            <a:r>
              <a:rPr lang="en-US" altLang="ko-KR" sz="3600" dirty="0" err="1">
                <a:latin typeface="+mn-lt"/>
                <a:ea typeface="+mn-ea"/>
                <a:cs typeface="+mn-cs"/>
              </a:rPr>
              <a:t>pozornosť</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a:solidFill>
                  <a:srgbClr val="004992"/>
                </a:solidFill>
              </a:rPr>
              <a:t>pre </a:t>
            </a:r>
            <a:r>
              <a:rPr lang="en-US" altLang="ko-KR" i="1" dirty="0" err="1">
                <a:solidFill>
                  <a:srgbClr val="004992"/>
                </a:solidFill>
              </a:rPr>
              <a:t>trénerov</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err="1">
                <a:solidFill>
                  <a:srgbClr val="004992"/>
                </a:solidFill>
              </a:rPr>
              <a:t>Rozdajte</a:t>
            </a:r>
            <a:r>
              <a:rPr lang="en-US" altLang="ko-KR" dirty="0">
                <a:solidFill>
                  <a:srgbClr val="004992"/>
                </a:solidFill>
              </a:rPr>
              <a:t> </a:t>
            </a:r>
            <a:r>
              <a:rPr lang="en-US" altLang="ko-KR" dirty="0" err="1">
                <a:solidFill>
                  <a:srgbClr val="004992"/>
                </a:solidFill>
              </a:rPr>
              <a:t>pracovné</a:t>
            </a:r>
            <a:r>
              <a:rPr lang="en-US" altLang="ko-KR" dirty="0">
                <a:solidFill>
                  <a:srgbClr val="004992"/>
                </a:solidFill>
              </a:rPr>
              <a:t> </a:t>
            </a:r>
            <a:r>
              <a:rPr lang="en-US" altLang="ko-KR" dirty="0" err="1">
                <a:solidFill>
                  <a:srgbClr val="004992"/>
                </a:solidFill>
              </a:rPr>
              <a:t>listy</a:t>
            </a:r>
            <a:r>
              <a:rPr lang="en-US" altLang="ko-KR" dirty="0">
                <a:solidFill>
                  <a:srgbClr val="004992"/>
                </a:solidFill>
              </a:rPr>
              <a:t>. </a:t>
            </a:r>
            <a:r>
              <a:rPr lang="en-US" altLang="ko-KR" dirty="0" err="1">
                <a:solidFill>
                  <a:srgbClr val="004992"/>
                </a:solidFill>
              </a:rPr>
              <a:t>Predstavte</a:t>
            </a:r>
            <a:r>
              <a:rPr lang="en-US" altLang="ko-KR" dirty="0">
                <a:solidFill>
                  <a:srgbClr val="004992"/>
                </a:solidFill>
              </a:rPr>
              <a:t> </a:t>
            </a:r>
            <a:r>
              <a:rPr lang="en-US" altLang="ko-KR" dirty="0" err="1">
                <a:solidFill>
                  <a:srgbClr val="004992"/>
                </a:solidFill>
              </a:rPr>
              <a:t>našu</a:t>
            </a:r>
            <a:r>
              <a:rPr lang="en-US" altLang="ko-KR" dirty="0">
                <a:solidFill>
                  <a:srgbClr val="004992"/>
                </a:solidFill>
              </a:rPr>
              <a:t> </a:t>
            </a:r>
            <a:r>
              <a:rPr lang="en-US" altLang="ko-KR" dirty="0" err="1">
                <a:solidFill>
                  <a:srgbClr val="004992"/>
                </a:solidFill>
              </a:rPr>
              <a:t>aplikáciu</a:t>
            </a:r>
            <a:r>
              <a:rPr lang="en-US" altLang="ko-KR" dirty="0">
                <a:solidFill>
                  <a:srgbClr val="004992"/>
                </a:solidFill>
              </a:rPr>
              <a:t> COGITO (</a:t>
            </a:r>
            <a:r>
              <a:rPr lang="en-US" altLang="ko-KR" dirty="0" err="1">
                <a:solidFill>
                  <a:srgbClr val="004992"/>
                </a:solidFill>
              </a:rPr>
              <a:t>na</a:t>
            </a:r>
            <a:r>
              <a:rPr lang="en-US" altLang="ko-KR" dirty="0">
                <a:solidFill>
                  <a:srgbClr val="004992"/>
                </a:solidFill>
              </a:rPr>
              <a:t> </a:t>
            </a:r>
            <a:r>
              <a:rPr lang="en-US" altLang="ko-KR" dirty="0" err="1">
                <a:solidFill>
                  <a:srgbClr val="004992"/>
                </a:solidFill>
              </a:rPr>
              <a:t>stiahnutie</a:t>
            </a:r>
            <a:r>
              <a:rPr lang="en-US" altLang="ko-KR" dirty="0">
                <a:solidFill>
                  <a:srgbClr val="004992"/>
                </a:solidFill>
              </a:rPr>
              <a:t> </a:t>
            </a:r>
            <a:r>
              <a:rPr lang="en-US" altLang="ko-KR" dirty="0" err="1">
                <a:solidFill>
                  <a:srgbClr val="004992"/>
                </a:solidFill>
              </a:rPr>
              <a:t>zdarma</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b="0" spc="-10" dirty="0">
                <a:solidFill>
                  <a:srgbClr val="333333"/>
                </a:solidFill>
                <a:latin typeface="+mn-lt"/>
                <a:cs typeface="+mn-cs"/>
              </a:rPr>
              <a:t>www.uke.de/mct_app</a:t>
            </a:r>
            <a:endParaRPr lang="de-DE" b="0" dirty="0">
              <a:solidFill>
                <a:srgbClr val="333333"/>
              </a:solidFill>
              <a:latin typeface="+mn-lt"/>
              <a:cs typeface="+mn-cs"/>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7" name="Footer Placeholder 6"/>
          <p:cNvSpPr>
            <a:spLocks noGrp="1"/>
          </p:cNvSpPr>
          <p:nvPr>
            <p:ph type="ftr" sz="quarter" idx="11"/>
          </p:nvPr>
        </p:nvSpPr>
        <p:spPr/>
        <p:txBody>
          <a:bodyPr/>
          <a:lstStyle/>
          <a:p>
            <a:pPr>
              <a:defRPr/>
            </a:pPr>
            <a:r>
              <a:rPr lang="de-DE"/>
              <a:t>Metakognitívny tréning 7 – Unáhlené závery II</a:t>
            </a:r>
          </a:p>
        </p:txBody>
      </p:sp>
      <p:sp>
        <p:nvSpPr>
          <p:cNvPr id="8" name="Slide Number Placeholder 7"/>
          <p:cNvSpPr>
            <a:spLocks noGrp="1"/>
          </p:cNvSpPr>
          <p:nvPr>
            <p:ph type="sldNum" sz="quarter" idx="12"/>
          </p:nvPr>
        </p:nvSpPr>
        <p:spPr/>
        <p:txBody>
          <a:bodyPr/>
          <a:lstStyle/>
          <a:p>
            <a:fld id="{C43683E5-0BC6-4CBA-BC50-3DD4683B3C57}" type="slidenum">
              <a:rPr lang="de-DE" altLang="de-DE" smtClean="0"/>
              <a:pPr/>
              <a:t>71</a:t>
            </a:fld>
            <a:endParaRPr lang="de-DE" altLang="de-DE"/>
          </a:p>
        </p:txBody>
      </p:sp>
    </p:spTree>
    <p:extLst>
      <p:ext uri="{BB962C8B-B14F-4D97-AF65-F5344CB8AC3E}">
        <p14:creationId xmlns:p14="http://schemas.microsoft.com/office/powerpoint/2010/main" val="100962612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3319987811"/>
              </p:ext>
            </p:extLst>
          </p:nvPr>
        </p:nvGraphicFramePr>
        <p:xfrm>
          <a:off x="408954" y="2011680"/>
          <a:ext cx="11375999" cy="286512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lang="en-GB" sz="1000" kern="1200" dirty="0">
                          <a:solidFill>
                            <a:schemeClr val="dk1"/>
                          </a:solidFill>
                          <a:effectLst/>
                          <a:latin typeface="+mn-lt"/>
                          <a:ea typeface="+mn-ea"/>
                          <a:cs typeface="+mn-cs"/>
                        </a:rPr>
                        <a:t>O</a:t>
                      </a:r>
                      <a:r>
                        <a:rPr lang="de-DE" sz="1000" kern="1200" dirty="0" err="1">
                          <a:solidFill>
                            <a:schemeClr val="dk1"/>
                          </a:solidFill>
                          <a:effectLst/>
                          <a:latin typeface="+mn-lt"/>
                          <a:ea typeface="+mn-ea"/>
                          <a:cs typeface="+mn-cs"/>
                        </a:rPr>
                        <a:t>bálka</a:t>
                      </a:r>
                      <a:r>
                        <a:rPr lang="de-DE" sz="1000" kern="1200" dirty="0">
                          <a:solidFill>
                            <a:schemeClr val="dk1"/>
                          </a:solidFill>
                          <a:effectLst/>
                          <a:latin typeface="+mn-lt"/>
                          <a:ea typeface="+mn-ea"/>
                          <a:cs typeface="+mn-cs"/>
                        </a:rPr>
                        <a:t> </a:t>
                      </a:r>
                      <a:r>
                        <a:rPr lang="de-DE" sz="1000" kern="1200" dirty="0" err="1">
                          <a:solidFill>
                            <a:schemeClr val="dk1"/>
                          </a:solidFill>
                          <a:effectLst/>
                          <a:latin typeface="+mn-lt"/>
                          <a:ea typeface="+mn-ea"/>
                          <a:cs typeface="+mn-cs"/>
                        </a:rPr>
                        <a:t>časopisu</a:t>
                      </a:r>
                      <a:r>
                        <a:rPr lang="de-DE" sz="1000" kern="1200" dirty="0">
                          <a:solidFill>
                            <a:schemeClr val="dk1"/>
                          </a:solidFill>
                          <a:effectLst/>
                          <a:latin typeface="+mn-lt"/>
                          <a:ea typeface="+mn-ea"/>
                          <a:cs typeface="+mn-cs"/>
                        </a:rPr>
                        <a:t> </a:t>
                      </a:r>
                      <a:r>
                        <a:rPr lang="en-GB" sz="1000" i="1" kern="1200" dirty="0">
                          <a:solidFill>
                            <a:schemeClr val="dk1"/>
                          </a:solidFill>
                          <a:effectLst/>
                          <a:latin typeface="+mn-lt"/>
                          <a:ea typeface="+mn-ea"/>
                          <a:cs typeface="+mn-cs"/>
                        </a:rPr>
                        <a:t>Stern</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defRPr/>
                      </a:pPr>
                      <a:r>
                        <a:rPr lang="de-DE" sz="1000" b="0" u="none" kern="1200" dirty="0">
                          <a:solidFill>
                            <a:schemeClr val="dk1"/>
                          </a:solidFill>
                          <a:effectLst/>
                          <a:latin typeface="+mn-lt"/>
                          <a:ea typeface="+mn-ea"/>
                          <a:cs typeface="+mn-cs"/>
                        </a:rPr>
                        <a:t>GHDI – Image</a:t>
                      </a:r>
                    </a:p>
                    <a:p>
                      <a:pPr marL="342900" marR="0" lvl="0" indent="-342900" algn="l" defTabSz="914400" rtl="0" eaLnBrk="1" fontAlgn="base" latinLnBrk="0" hangingPunct="1">
                        <a:lnSpc>
                          <a:spcPct val="100000"/>
                        </a:lnSpc>
                        <a:spcBef>
                          <a:spcPct val="0"/>
                        </a:spcBef>
                        <a:spcAft>
                          <a:spcPct val="0"/>
                        </a:spcAft>
                        <a:buClrTx/>
                        <a:buSzTx/>
                        <a:buFontTx/>
                        <a:buNone/>
                        <a:tabLst/>
                        <a:defRPr/>
                      </a:pPr>
                      <a:r>
                        <a:rPr lang="de-DE" sz="1000" b="0" u="none" kern="1200" dirty="0">
                          <a:solidFill>
                            <a:schemeClr val="dk1"/>
                          </a:solidFill>
                          <a:effectLst/>
                          <a:latin typeface="+mn-lt"/>
                          <a:ea typeface="+mn-ea"/>
                          <a:cs typeface="+mn-cs"/>
                        </a:rPr>
                        <a:t> (ghi-dc.org)</a:t>
                      </a:r>
                      <a:endParaRPr kumimoji="0" lang="en-GB" sz="1000" b="0" i="0" u="none" strike="noStrike" kern="1200" cap="none" normalizeH="0" baseline="0" dirty="0">
                        <a:ln>
                          <a:noFill/>
                        </a:ln>
                        <a:solidFill>
                          <a:srgbClr val="333333"/>
                        </a:solidFill>
                        <a:effectLst/>
                        <a:latin typeface="+mn-lt"/>
                        <a:ea typeface="+mn-ea"/>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 - -</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lang="en-GB" sz="1000" kern="1200" dirty="0">
                          <a:solidFill>
                            <a:schemeClr val="dk1"/>
                          </a:solidFill>
                          <a:effectLst/>
                          <a:latin typeface="+mn-lt"/>
                          <a:ea typeface="+mn-ea"/>
                          <a:cs typeface="+mn-cs"/>
                        </a:rPr>
                        <a:t>Toto </a:t>
                      </a:r>
                      <a:r>
                        <a:rPr lang="en-GB" sz="1000" kern="1200" dirty="0" err="1">
                          <a:solidFill>
                            <a:schemeClr val="dk1"/>
                          </a:solidFill>
                          <a:effectLst/>
                          <a:latin typeface="+mn-lt"/>
                          <a:ea typeface="+mn-ea"/>
                          <a:cs typeface="+mn-cs"/>
                        </a:rPr>
                        <a:t>dielo</a:t>
                      </a:r>
                      <a:r>
                        <a:rPr lang="en-GB" sz="1000" kern="1200" dirty="0">
                          <a:solidFill>
                            <a:schemeClr val="dk1"/>
                          </a:solidFill>
                          <a:effectLst/>
                          <a:latin typeface="+mn-lt"/>
                          <a:ea typeface="+mn-ea"/>
                          <a:cs typeface="+mn-cs"/>
                        </a:rPr>
                        <a:t> je </a:t>
                      </a:r>
                      <a:r>
                        <a:rPr lang="en-GB" sz="1000" kern="1200" dirty="0" err="1">
                          <a:solidFill>
                            <a:schemeClr val="dk1"/>
                          </a:solidFill>
                          <a:effectLst/>
                          <a:latin typeface="+mn-lt"/>
                          <a:ea typeface="+mn-ea"/>
                          <a:cs typeface="+mn-cs"/>
                        </a:rPr>
                        <a:t>chránené</a:t>
                      </a:r>
                      <a:r>
                        <a:rPr lang="en-GB" sz="1000" kern="1200" dirty="0">
                          <a:solidFill>
                            <a:schemeClr val="dk1"/>
                          </a:solidFill>
                          <a:effectLst/>
                          <a:latin typeface="+mn-lt"/>
                          <a:ea typeface="+mn-ea"/>
                          <a:cs typeface="+mn-cs"/>
                        </a:rPr>
                        <a:t> </a:t>
                      </a:r>
                      <a:r>
                        <a:rPr lang="en-GB" sz="1000" kern="1200" dirty="0" err="1">
                          <a:solidFill>
                            <a:schemeClr val="dk1"/>
                          </a:solidFill>
                          <a:effectLst/>
                          <a:latin typeface="+mn-lt"/>
                          <a:ea typeface="+mn-ea"/>
                          <a:cs typeface="+mn-cs"/>
                        </a:rPr>
                        <a:t>licenciou</a:t>
                      </a:r>
                      <a:r>
                        <a:rPr lang="en-GB" sz="1000" kern="1200" dirty="0">
                          <a:solidFill>
                            <a:schemeClr val="dk1"/>
                          </a:solidFill>
                          <a:effectLst/>
                          <a:latin typeface="+mn-lt"/>
                          <a:ea typeface="+mn-ea"/>
                          <a:cs typeface="+mn-cs"/>
                        </a:rPr>
                        <a:t> </a:t>
                      </a:r>
                      <a:r>
                        <a:rPr lang="en-GB" sz="1000" kern="1200" dirty="0" err="1">
                          <a:solidFill>
                            <a:schemeClr val="dk1"/>
                          </a:solidFill>
                          <a:effectLst/>
                          <a:latin typeface="+mn-lt"/>
                          <a:ea typeface="+mn-ea"/>
                          <a:cs typeface="+mn-cs"/>
                        </a:rPr>
                        <a:t>podľa</a:t>
                      </a:r>
                      <a:r>
                        <a:rPr lang="en-GB" sz="1000" kern="1200" dirty="0">
                          <a:solidFill>
                            <a:schemeClr val="dk1"/>
                          </a:solidFill>
                          <a:effectLst/>
                          <a:latin typeface="+mn-lt"/>
                          <a:ea typeface="+mn-ea"/>
                          <a:cs typeface="+mn-cs"/>
                        </a:rPr>
                        <a:t> </a:t>
                      </a:r>
                      <a:r>
                        <a:rPr lang="en-GB" sz="1000" kern="1200" dirty="0" err="1">
                          <a:solidFill>
                            <a:schemeClr val="dk1"/>
                          </a:solidFill>
                          <a:effectLst/>
                          <a:latin typeface="+mn-lt"/>
                          <a:ea typeface="+mn-ea"/>
                          <a:cs typeface="+mn-cs"/>
                        </a:rPr>
                        <a:t>autorských</a:t>
                      </a:r>
                      <a:r>
                        <a:rPr lang="en-GB" sz="1000" kern="1200" dirty="0">
                          <a:solidFill>
                            <a:schemeClr val="dk1"/>
                          </a:solidFill>
                          <a:effectLst/>
                          <a:latin typeface="+mn-lt"/>
                          <a:ea typeface="+mn-ea"/>
                          <a:cs typeface="+mn-cs"/>
                        </a:rPr>
                        <a:t> </a:t>
                      </a:r>
                      <a:r>
                        <a:rPr lang="en-GB" sz="1000" kern="1200" dirty="0" err="1">
                          <a:solidFill>
                            <a:schemeClr val="dk1"/>
                          </a:solidFill>
                          <a:effectLst/>
                          <a:latin typeface="+mn-lt"/>
                          <a:ea typeface="+mn-ea"/>
                          <a:cs typeface="+mn-cs"/>
                        </a:rPr>
                        <a:t>práv</a:t>
                      </a:r>
                      <a:r>
                        <a:rPr lang="en-GB" sz="1000" kern="1200" dirty="0">
                          <a:solidFill>
                            <a:schemeClr val="dk1"/>
                          </a:solidFill>
                          <a:effectLst/>
                          <a:latin typeface="+mn-lt"/>
                          <a:ea typeface="+mn-ea"/>
                          <a:cs typeface="+mn-cs"/>
                        </a:rPr>
                        <a:t>.</a:t>
                      </a:r>
                    </a:p>
                    <a:p>
                      <a:pPr marL="342900" marR="0" lvl="0" indent="-342900" algn="l" defTabSz="914400" rtl="0" eaLnBrk="1" fontAlgn="base" latinLnBrk="0" hangingPunct="1">
                        <a:lnSpc>
                          <a:spcPct val="100000"/>
                        </a:lnSpc>
                        <a:spcBef>
                          <a:spcPct val="0"/>
                        </a:spcBef>
                        <a:spcAft>
                          <a:spcPct val="0"/>
                        </a:spcAft>
                        <a:buClrTx/>
                        <a:buSzTx/>
                        <a:buFontTx/>
                        <a:buNone/>
                        <a:tabLst/>
                      </a:pPr>
                      <a:r>
                        <a:rPr lang="de-DE" sz="1000" kern="1200" dirty="0" err="1">
                          <a:solidFill>
                            <a:schemeClr val="dk1"/>
                          </a:solidFill>
                          <a:effectLst/>
                          <a:latin typeface="+mn-lt"/>
                          <a:ea typeface="+mn-ea"/>
                          <a:cs typeface="+mn-cs"/>
                        </a:rPr>
                        <a:t>Ak</a:t>
                      </a:r>
                      <a:r>
                        <a:rPr lang="de-DE" sz="1000" kern="1200" dirty="0">
                          <a:solidFill>
                            <a:schemeClr val="dk1"/>
                          </a:solidFill>
                          <a:effectLst/>
                          <a:latin typeface="+mn-lt"/>
                          <a:ea typeface="+mn-ea"/>
                          <a:cs typeface="+mn-cs"/>
                        </a:rPr>
                        <a:t> </a:t>
                      </a:r>
                      <a:r>
                        <a:rPr lang="de-DE" sz="1000" kern="1200" dirty="0" err="1">
                          <a:solidFill>
                            <a:schemeClr val="dk1"/>
                          </a:solidFill>
                          <a:effectLst/>
                          <a:latin typeface="+mn-lt"/>
                          <a:ea typeface="+mn-ea"/>
                          <a:cs typeface="+mn-cs"/>
                        </a:rPr>
                        <a:t>máte</a:t>
                      </a:r>
                      <a:r>
                        <a:rPr lang="de-DE" sz="1000" kern="1200" dirty="0">
                          <a:solidFill>
                            <a:schemeClr val="dk1"/>
                          </a:solidFill>
                          <a:effectLst/>
                          <a:latin typeface="+mn-lt"/>
                          <a:ea typeface="+mn-ea"/>
                          <a:cs typeface="+mn-cs"/>
                        </a:rPr>
                        <a:t> </a:t>
                      </a:r>
                      <a:r>
                        <a:rPr lang="de-DE" sz="1000" kern="1200" dirty="0" err="1">
                          <a:solidFill>
                            <a:schemeClr val="dk1"/>
                          </a:solidFill>
                          <a:effectLst/>
                          <a:latin typeface="+mn-lt"/>
                          <a:ea typeface="+mn-ea"/>
                          <a:cs typeface="+mn-cs"/>
                        </a:rPr>
                        <a:t>podozrenie</a:t>
                      </a:r>
                      <a:r>
                        <a:rPr lang="de-DE" sz="1000" kern="1200" dirty="0">
                          <a:solidFill>
                            <a:schemeClr val="dk1"/>
                          </a:solidFill>
                          <a:effectLst/>
                          <a:latin typeface="+mn-lt"/>
                          <a:ea typeface="+mn-ea"/>
                          <a:cs typeface="+mn-cs"/>
                        </a:rPr>
                        <a:t> na ich </a:t>
                      </a:r>
                      <a:r>
                        <a:rPr lang="de-DE" sz="1000" kern="1200" dirty="0" err="1">
                          <a:solidFill>
                            <a:schemeClr val="dk1"/>
                          </a:solidFill>
                          <a:effectLst/>
                          <a:latin typeface="+mn-lt"/>
                          <a:ea typeface="+mn-ea"/>
                          <a:cs typeface="+mn-cs"/>
                        </a:rPr>
                        <a:t>porušenie</a:t>
                      </a:r>
                      <a:r>
                        <a:rPr lang="de-DE" sz="1000" kern="1200" dirty="0">
                          <a:solidFill>
                            <a:schemeClr val="dk1"/>
                          </a:solidFill>
                          <a:effectLst/>
                          <a:latin typeface="+mn-lt"/>
                          <a:ea typeface="+mn-ea"/>
                          <a:cs typeface="+mn-cs"/>
                        </a:rPr>
                        <a:t>, </a:t>
                      </a:r>
                      <a:r>
                        <a:rPr lang="de-DE" sz="1000" kern="1200" dirty="0" err="1">
                          <a:solidFill>
                            <a:schemeClr val="dk1"/>
                          </a:solidFill>
                          <a:effectLst/>
                          <a:latin typeface="+mn-lt"/>
                          <a:ea typeface="+mn-ea"/>
                          <a:cs typeface="+mn-cs"/>
                        </a:rPr>
                        <a:t>kontaktujte</a:t>
                      </a:r>
                      <a:r>
                        <a:rPr lang="de-DE" sz="1000" kern="1200" dirty="0">
                          <a:solidFill>
                            <a:schemeClr val="dk1"/>
                          </a:solidFill>
                          <a:effectLst/>
                          <a:latin typeface="+mn-lt"/>
                          <a:ea typeface="+mn-ea"/>
                          <a:cs typeface="+mn-cs"/>
                        </a:rPr>
                        <a:t> </a:t>
                      </a:r>
                      <a:r>
                        <a:rPr lang="de-DE" sz="1000" kern="1200" dirty="0" err="1">
                          <a:solidFill>
                            <a:schemeClr val="dk1"/>
                          </a:solidFill>
                          <a:effectLst/>
                          <a:latin typeface="+mn-lt"/>
                          <a:ea typeface="+mn-ea"/>
                          <a:cs typeface="+mn-cs"/>
                        </a:rPr>
                        <a:t>nás</a:t>
                      </a:r>
                      <a:endParaRPr lang="de-DE" sz="1000" kern="1200" dirty="0">
                        <a:solidFill>
                          <a:schemeClr val="dk1"/>
                        </a:solidFill>
                        <a:effectLst/>
                        <a:latin typeface="+mn-lt"/>
                        <a:ea typeface="+mn-ea"/>
                        <a:cs typeface="+mn-cs"/>
                      </a:endParaRPr>
                    </a:p>
                    <a:p>
                      <a:pPr marL="342900" marR="0" lvl="0" indent="-342900" algn="l" defTabSz="914400" rtl="0" eaLnBrk="1" fontAlgn="base" latinLnBrk="0" hangingPunct="1">
                        <a:lnSpc>
                          <a:spcPct val="100000"/>
                        </a:lnSpc>
                        <a:spcBef>
                          <a:spcPct val="0"/>
                        </a:spcBef>
                        <a:spcAft>
                          <a:spcPct val="0"/>
                        </a:spcAft>
                        <a:buClrTx/>
                        <a:buSzTx/>
                        <a:buFontTx/>
                        <a:buNone/>
                        <a:tabLst/>
                      </a:pPr>
                      <a:r>
                        <a:rPr lang="de-DE" sz="1000" kern="1200" dirty="0" err="1">
                          <a:solidFill>
                            <a:schemeClr val="dk1"/>
                          </a:solidFill>
                          <a:effectLst/>
                          <a:latin typeface="+mn-lt"/>
                          <a:ea typeface="+mn-ea"/>
                          <a:cs typeface="+mn-cs"/>
                        </a:rPr>
                        <a:t>prosím</a:t>
                      </a:r>
                      <a:r>
                        <a:rPr lang="de-DE" sz="1000" kern="1200" dirty="0">
                          <a:solidFill>
                            <a:schemeClr val="dk1"/>
                          </a:solidFill>
                          <a:effectLst/>
                          <a:latin typeface="+mn-lt"/>
                          <a:ea typeface="+mn-ea"/>
                          <a:cs typeface="+mn-cs"/>
                        </a:rPr>
                        <a:t>.</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GB" sz="1000" kern="1200" dirty="0" err="1">
                          <a:solidFill>
                            <a:schemeClr val="dk1"/>
                          </a:solidFill>
                          <a:effectLst/>
                          <a:latin typeface="+mn-lt"/>
                          <a:ea typeface="+mn-ea"/>
                          <a:cs typeface="+mn-cs"/>
                        </a:rPr>
                        <a:t>Predná</a:t>
                      </a:r>
                      <a:r>
                        <a:rPr lang="en-GB" sz="1000" kern="1200" dirty="0">
                          <a:solidFill>
                            <a:schemeClr val="dk1"/>
                          </a:solidFill>
                          <a:effectLst/>
                          <a:latin typeface="+mn-lt"/>
                          <a:ea typeface="+mn-ea"/>
                          <a:cs typeface="+mn-cs"/>
                        </a:rPr>
                        <a:t> </a:t>
                      </a:r>
                      <a:r>
                        <a:rPr lang="en-GB" sz="1000" kern="1200" dirty="0" err="1">
                          <a:solidFill>
                            <a:schemeClr val="dk1"/>
                          </a:solidFill>
                          <a:effectLst/>
                          <a:latin typeface="+mn-lt"/>
                          <a:ea typeface="+mn-ea"/>
                          <a:cs typeface="+mn-cs"/>
                        </a:rPr>
                        <a:t>strana</a:t>
                      </a:r>
                      <a:r>
                        <a:rPr lang="en-GB" sz="1000" kern="1200" dirty="0">
                          <a:solidFill>
                            <a:schemeClr val="dk1"/>
                          </a:solidFill>
                          <a:effectLst/>
                          <a:latin typeface="+mn-lt"/>
                          <a:ea typeface="+mn-ea"/>
                          <a:cs typeface="+mn-cs"/>
                        </a:rPr>
                        <a:t> </a:t>
                      </a:r>
                      <a:r>
                        <a:rPr lang="en-GB" sz="1000" kern="1200" dirty="0" err="1">
                          <a:solidFill>
                            <a:schemeClr val="dk1"/>
                          </a:solidFill>
                          <a:effectLst/>
                          <a:latin typeface="+mn-lt"/>
                          <a:ea typeface="+mn-ea"/>
                          <a:cs typeface="+mn-cs"/>
                        </a:rPr>
                        <a:t>časopisu</a:t>
                      </a:r>
                      <a:r>
                        <a:rPr lang="en-GB" sz="1000" kern="1200" dirty="0">
                          <a:solidFill>
                            <a:schemeClr val="dk1"/>
                          </a:solidFill>
                          <a:effectLst/>
                          <a:latin typeface="+mn-lt"/>
                          <a:ea typeface="+mn-ea"/>
                          <a:cs typeface="+mn-cs"/>
                        </a:rPr>
                        <a:t> </a:t>
                      </a:r>
                      <a:r>
                        <a:rPr lang="en-GB" sz="1000" i="1" kern="1200" dirty="0">
                          <a:solidFill>
                            <a:schemeClr val="dk1"/>
                          </a:solidFill>
                          <a:effectLst/>
                          <a:latin typeface="+mn-lt"/>
                          <a:ea typeface="+mn-ea"/>
                          <a:cs typeface="+mn-cs"/>
                        </a:rPr>
                        <a:t>Stern</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miss_blackbutterlfy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“One thousand Americans stop smoking every day - by dying. They say Nicotine patches are great. Stick one over each eye and you can't find your cigarettes.”</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Marlboro cigarette boxes/Marlboro Zigarettenschachteln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gridSpan="5">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All reproduced paintings are in the public domain because their copyright has expired (all artists died more than 70years ago).</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Alle abgebildeten Kunstwerke sind gemeinfrei (“</a:t>
                      </a:r>
                      <a:r>
                        <a:rPr kumimoji="0" lang="de-DE" sz="1000" b="0" i="0" u="none" strike="noStrike" cap="none" normalizeH="0" baseline="0" dirty="0" err="1">
                          <a:ln>
                            <a:noFill/>
                          </a:ln>
                          <a:solidFill>
                            <a:srgbClr val="333333"/>
                          </a:solidFill>
                          <a:effectLst/>
                          <a:latin typeface="Calibri Light"/>
                          <a:cs typeface="Times New Roman" pitchFamily="18" charset="0"/>
                        </a:rPr>
                        <a:t>public</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domain</a:t>
                      </a:r>
                      <a:r>
                        <a:rPr kumimoji="0" lang="de-DE" sz="1000" b="0" i="0" u="none" strike="noStrike" cap="none" normalizeH="0" baseline="0" dirty="0">
                          <a:ln>
                            <a:noFill/>
                          </a:ln>
                          <a:solidFill>
                            <a:srgbClr val="333333"/>
                          </a:solidFill>
                          <a:effectLst/>
                          <a:latin typeface="Calibri Light"/>
                          <a:cs typeface="Times New Roman" pitchFamily="18" charset="0"/>
                        </a:rPr>
                        <a:t>”), da die Schutzfrist des Urheberrechts unseres Wissens abgelaufen ist (“</a:t>
                      </a:r>
                      <a:r>
                        <a:rPr kumimoji="0" lang="de-DE" sz="1000" b="0" i="0" u="none" strike="noStrike" cap="none" normalizeH="0" baseline="0" dirty="0" err="1">
                          <a:ln>
                            <a:noFill/>
                          </a:ln>
                          <a:solidFill>
                            <a:srgbClr val="333333"/>
                          </a:solidFill>
                          <a:effectLst/>
                          <a:latin typeface="Calibri Light"/>
                          <a:cs typeface="Times New Roman" pitchFamily="18" charset="0"/>
                        </a:rPr>
                        <a:t>public</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domain</a:t>
                      </a:r>
                      <a:r>
                        <a:rPr kumimoji="0" lang="de-DE" sz="1000" b="0" i="0" u="none" strike="noStrike" cap="none" normalizeH="0" baseline="0" dirty="0">
                          <a:ln>
                            <a:noFill/>
                          </a:ln>
                          <a:solidFill>
                            <a:srgbClr val="333333"/>
                          </a:solidFill>
                          <a:effectLst/>
                          <a:latin typeface="Calibri Light"/>
                          <a:cs typeface="Times New Roman" pitchFamily="18" charset="0"/>
                        </a:rPr>
                        <a:t>”; alle Künstler verstarben vor mindestens 70 Jahren). Alle Reproduktionen gelten ebenfalls als gemeinfrei.</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dirty="0"/>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n-lt"/>
                <a:cs typeface="+mn-cs"/>
              </a:rPr>
              <a:t>A full list can be obtained via </a:t>
            </a:r>
            <a:r>
              <a:rPr lang="de-DE" altLang="de-DE" sz="1200" b="0" u="sng" dirty="0">
                <a:solidFill>
                  <a:srgbClr val="333333"/>
                </a:solidFill>
                <a:latin typeface="+mn-lt"/>
                <a:cs typeface="+mn-cs"/>
              </a:rPr>
              <a:t>www.uke.de/mct</a:t>
            </a:r>
            <a:r>
              <a:rPr lang="de-DE" altLang="de-DE" sz="1200" b="0" dirty="0">
                <a:solidFill>
                  <a:srgbClr val="333333"/>
                </a:solidFill>
                <a:latin typeface="+mn-lt"/>
                <a:cs typeface="+mn-cs"/>
              </a:rPr>
              <a:t>. </a:t>
            </a:r>
            <a:r>
              <a:rPr lang="en-GB" altLang="de-DE" sz="1200" b="0" dirty="0">
                <a:solidFill>
                  <a:srgbClr val="333333"/>
                </a:solidFill>
                <a:latin typeface="+mn-lt"/>
                <a:cs typeface="+mn-cs"/>
              </a:rPr>
              <a:t>If we have involuntarily breached copyright, please</a:t>
            </a:r>
            <a:r>
              <a:rPr lang="de-DE" altLang="de-DE" sz="1200" b="0" dirty="0">
                <a:solidFill>
                  <a:srgbClr val="333333"/>
                </a:solidFill>
                <a:latin typeface="+mn-lt"/>
                <a:cs typeface="+mn-cs"/>
              </a:rPr>
              <a:t> accept our apologies. In this case, we kindly ask creators for their</a:t>
            </a:r>
            <a:r>
              <a:rPr lang="en-GB" altLang="de-DE" sz="1200" b="0" dirty="0">
                <a:solidFill>
                  <a:srgbClr val="333333"/>
                </a:solidFill>
                <a:latin typeface="+mn-lt"/>
                <a:cs typeface="+mn-cs"/>
              </a:rPr>
              <a:t> permission to use their work under </a:t>
            </a:r>
            <a:r>
              <a:rPr lang="en-GB" altLang="de-DE" sz="1200" b="0">
                <a:solidFill>
                  <a:srgbClr val="333333"/>
                </a:solidFill>
                <a:latin typeface="+mn-lt"/>
                <a:cs typeface="+mn-cs"/>
              </a:rPr>
              <a:t>the “fair use” </a:t>
            </a:r>
            <a:r>
              <a:rPr lang="en-GB" altLang="de-DE" sz="1200" b="0" dirty="0">
                <a:solidFill>
                  <a:srgbClr val="333333"/>
                </a:solidFill>
                <a:latin typeface="+mn-lt"/>
                <a:cs typeface="+mn-cs"/>
              </a:rPr>
              <a:t>policy.</a:t>
            </a:r>
            <a:br>
              <a:rPr lang="de-DE" altLang="de-DE" sz="1200" b="0" dirty="0">
                <a:solidFill>
                  <a:srgbClr val="333333"/>
                </a:solidFill>
                <a:latin typeface="+mn-lt"/>
                <a:cs typeface="+mn-cs"/>
              </a:rPr>
            </a:br>
            <a:r>
              <a:rPr lang="de-DE" altLang="de-DE" sz="1200" b="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n-lt"/>
                <a:cs typeface="+mn-cs"/>
              </a:rPr>
              <a:t>www.uke.de/mkt</a:t>
            </a:r>
            <a:r>
              <a:rPr lang="de-DE" altLang="de-DE" sz="1200" b="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
        <p:nvSpPr>
          <p:cNvPr id="5" name="Footer Placeholder 4"/>
          <p:cNvSpPr>
            <a:spLocks noGrp="1"/>
          </p:cNvSpPr>
          <p:nvPr>
            <p:ph type="ftr" sz="quarter" idx="11"/>
          </p:nvPr>
        </p:nvSpPr>
        <p:spPr/>
        <p:txBody>
          <a:bodyPr/>
          <a:lstStyle/>
          <a:p>
            <a:pPr>
              <a:defRPr/>
            </a:pPr>
            <a:r>
              <a:rPr lang="de-DE"/>
              <a:t>Metakognitívny tréning 7 – Unáhlené závery II</a:t>
            </a:r>
          </a:p>
        </p:txBody>
      </p:sp>
      <p:sp>
        <p:nvSpPr>
          <p:cNvPr id="8" name="Slide Number Placeholder 7"/>
          <p:cNvSpPr>
            <a:spLocks noGrp="1"/>
          </p:cNvSpPr>
          <p:nvPr>
            <p:ph type="sldNum" sz="quarter" idx="12"/>
          </p:nvPr>
        </p:nvSpPr>
        <p:spPr/>
        <p:txBody>
          <a:bodyPr/>
          <a:lstStyle/>
          <a:p>
            <a:fld id="{56A77777-9A15-4916-A74D-BA52AA173C33}" type="slidenum">
              <a:rPr lang="de-DE" altLang="de-DE" smtClean="0"/>
              <a:pPr/>
              <a:t>72</a:t>
            </a:fld>
            <a:endParaRPr lang="de-DE" altLang="de-DE"/>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Unáhlené závery “v praxi”</a:t>
            </a:r>
            <a:br>
              <a:rPr lang="en-US" sz="3600">
                <a:solidFill>
                  <a:srgbClr val="004992"/>
                </a:solidFill>
                <a:latin typeface="+mn-lt"/>
                <a:ea typeface="+mn-ea"/>
                <a:cs typeface="+mn-cs"/>
              </a:rPr>
            </a:br>
            <a:r>
              <a:rPr lang="en-US">
                <a:solidFill>
                  <a:srgbClr val="004992"/>
                </a:solidFill>
                <a:latin typeface="+mn-lt"/>
                <a:ea typeface="+mn-ea"/>
                <a:cs typeface="+mn-cs"/>
              </a:rPr>
              <a:t>- legendy -</a:t>
            </a:r>
          </a:p>
        </p:txBody>
      </p:sp>
      <p:graphicFrame>
        <p:nvGraphicFramePr>
          <p:cNvPr id="8" name="Group 45"/>
          <p:cNvGraphicFramePr>
            <a:graphicFrameLocks noGrp="1"/>
          </p:cNvGraphicFramePr>
          <p:nvPr>
            <p:extLst>
              <p:ext uri="{D42A27DB-BD31-4B8C-83A1-F6EECF244321}">
                <p14:modId xmlns:p14="http://schemas.microsoft.com/office/powerpoint/2010/main" val="1405832615"/>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Legenda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Konšpirační teoretici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“Dôkaz”</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Údajne sa v roku 1969 nikdy neskutočnilo pristátie na mesiaci a bolo urobené iba na oko.</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1800" b="0" i="0" u="none" dirty="0" err="1">
                          <a:solidFill>
                            <a:srgbClr val="333333"/>
                          </a:solidFill>
                          <a:latin typeface="Calibri Light"/>
                        </a:rPr>
                        <a:t>Údajné</a:t>
                      </a:r>
                      <a:r>
                        <a:rPr lang="en-US" sz="1800" b="0" i="0" u="none" dirty="0">
                          <a:solidFill>
                            <a:srgbClr val="333333"/>
                          </a:solidFill>
                          <a:latin typeface="Calibri Light"/>
                        </a:rPr>
                        <a:t> </a:t>
                      </a:r>
                      <a:r>
                        <a:rPr lang="en-US" sz="1800" b="0" i="0" u="none" dirty="0" err="1">
                          <a:solidFill>
                            <a:srgbClr val="333333"/>
                          </a:solidFill>
                          <a:latin typeface="Calibri Light"/>
                        </a:rPr>
                        <a:t>motívy</a:t>
                      </a:r>
                      <a:r>
                        <a:rPr lang="en-US" sz="1800" b="0" i="0" u="none" dirty="0">
                          <a:solidFill>
                            <a:srgbClr val="333333"/>
                          </a:solidFill>
                          <a:latin typeface="Calibri Light"/>
                        </a:rPr>
                        <a:t> USA:</a:t>
                      </a:r>
                    </a:p>
                    <a:p>
                      <a:pPr marL="342900" indent="-342900">
                        <a:lnSpc>
                          <a:spcPct val="100000"/>
                        </a:lnSpc>
                        <a:spcBef>
                          <a:spcPts val="1200"/>
                        </a:spcBef>
                        <a:buFont typeface="+mj-lt"/>
                        <a:buAutoNum type="arabicPeriod"/>
                      </a:pPr>
                      <a:r>
                        <a:rPr lang="en-US" sz="1800" b="0" i="0" u="none">
                          <a:solidFill>
                            <a:srgbClr val="333333"/>
                          </a:solidFill>
                          <a:latin typeface="Calibri Light"/>
                        </a:rPr>
                        <a:t>“Technologické víťazstvo” </a:t>
                      </a:r>
                      <a:r>
                        <a:rPr lang="en-US" sz="1800" b="0" i="0" u="none" dirty="0">
                          <a:solidFill>
                            <a:srgbClr val="333333"/>
                          </a:solidFill>
                          <a:latin typeface="Calibri Light"/>
                        </a:rPr>
                        <a:t>v </a:t>
                      </a:r>
                      <a:r>
                        <a:rPr lang="en-US" sz="1800" b="0" i="0" u="none" dirty="0" err="1">
                          <a:solidFill>
                            <a:srgbClr val="333333"/>
                          </a:solidFill>
                          <a:latin typeface="Calibri Light"/>
                        </a:rPr>
                        <a:t>závode</a:t>
                      </a:r>
                      <a:r>
                        <a:rPr lang="en-US" sz="1800" b="0" i="0" u="none" dirty="0">
                          <a:solidFill>
                            <a:srgbClr val="333333"/>
                          </a:solidFill>
                          <a:latin typeface="Calibri Light"/>
                        </a:rPr>
                        <a:t> </a:t>
                      </a:r>
                      <a:r>
                        <a:rPr lang="en-US" sz="1800" b="0" i="0" u="none" dirty="0" err="1">
                          <a:solidFill>
                            <a:srgbClr val="333333"/>
                          </a:solidFill>
                          <a:latin typeface="Calibri Light"/>
                        </a:rPr>
                        <a:t>vo</a:t>
                      </a:r>
                      <a:r>
                        <a:rPr lang="en-US" sz="1800" b="0" i="0" u="none" dirty="0">
                          <a:solidFill>
                            <a:srgbClr val="333333"/>
                          </a:solidFill>
                          <a:latin typeface="Calibri Light"/>
                        </a:rPr>
                        <a:t> </a:t>
                      </a:r>
                      <a:r>
                        <a:rPr lang="en-US" sz="1800" b="0" i="0" u="none" dirty="0" err="1">
                          <a:solidFill>
                            <a:srgbClr val="333333"/>
                          </a:solidFill>
                          <a:latin typeface="Calibri Light"/>
                        </a:rPr>
                        <a:t>vesmírnom</a:t>
                      </a:r>
                      <a:r>
                        <a:rPr lang="en-US" sz="1800" b="0" i="0" u="none" dirty="0">
                          <a:solidFill>
                            <a:srgbClr val="333333"/>
                          </a:solidFill>
                          <a:latin typeface="Calibri Light"/>
                        </a:rPr>
                        <a:t> </a:t>
                      </a:r>
                      <a:r>
                        <a:rPr lang="en-US" sz="1800" b="0" i="0" u="none" dirty="0" err="1">
                          <a:solidFill>
                            <a:srgbClr val="333333"/>
                          </a:solidFill>
                          <a:latin typeface="Calibri Light"/>
                        </a:rPr>
                        <a:t>cestovaní</a:t>
                      </a:r>
                      <a:r>
                        <a:rPr lang="en-US" sz="1800" b="0" i="0" u="none" dirty="0">
                          <a:solidFill>
                            <a:srgbClr val="333333"/>
                          </a:solidFill>
                          <a:latin typeface="Calibri Light"/>
                        </a:rPr>
                        <a:t> so </a:t>
                      </a:r>
                      <a:r>
                        <a:rPr lang="en-US" sz="1800" b="0" i="0" u="none" dirty="0" err="1">
                          <a:solidFill>
                            <a:srgbClr val="333333"/>
                          </a:solidFill>
                          <a:latin typeface="Calibri Light"/>
                        </a:rPr>
                        <a:t>Sovietskym</a:t>
                      </a:r>
                      <a:r>
                        <a:rPr lang="en-US" sz="1800" b="0" i="0" u="none" dirty="0">
                          <a:solidFill>
                            <a:srgbClr val="333333"/>
                          </a:solidFill>
                          <a:latin typeface="Calibri Light"/>
                        </a:rPr>
                        <a:t> </a:t>
                      </a:r>
                      <a:r>
                        <a:rPr lang="en-US" sz="1800" b="0" i="0" u="none" dirty="0" err="1">
                          <a:solidFill>
                            <a:srgbClr val="333333"/>
                          </a:solidFill>
                          <a:latin typeface="Calibri Light"/>
                        </a:rPr>
                        <a:t>zväzom</a:t>
                      </a:r>
                      <a:r>
                        <a:rPr lang="en-US" sz="1800" b="0" i="0" u="none" dirty="0">
                          <a:solidFill>
                            <a:srgbClr val="333333"/>
                          </a:solidFill>
                          <a:latin typeface="Calibri Light"/>
                        </a:rPr>
                        <a:t>, </a:t>
                      </a:r>
                      <a:r>
                        <a:rPr lang="en-US" sz="1800" b="0" i="0" u="none" dirty="0" err="1">
                          <a:solidFill>
                            <a:srgbClr val="333333"/>
                          </a:solidFill>
                          <a:latin typeface="Calibri Light"/>
                        </a:rPr>
                        <a:t>ktorý</a:t>
                      </a:r>
                      <a:r>
                        <a:rPr lang="en-US" sz="1800" b="0" i="0" u="none" dirty="0">
                          <a:solidFill>
                            <a:srgbClr val="333333"/>
                          </a:solidFill>
                          <a:latin typeface="Calibri Light"/>
                        </a:rPr>
                        <a:t> </a:t>
                      </a:r>
                      <a:r>
                        <a:rPr lang="en-US" sz="1800" b="0" i="0" u="none" dirty="0" err="1">
                          <a:solidFill>
                            <a:srgbClr val="333333"/>
                          </a:solidFill>
                          <a:latin typeface="Calibri Light"/>
                        </a:rPr>
                        <a:t>pred</a:t>
                      </a:r>
                      <a:r>
                        <a:rPr lang="en-US" sz="1800" b="0" i="0" u="none" dirty="0">
                          <a:solidFill>
                            <a:srgbClr val="333333"/>
                          </a:solidFill>
                          <a:latin typeface="Calibri Light"/>
                        </a:rPr>
                        <a:t> </a:t>
                      </a:r>
                      <a:r>
                        <a:rPr lang="en-US" sz="1800" b="0" i="0" u="none" dirty="0" err="1">
                          <a:solidFill>
                            <a:srgbClr val="333333"/>
                          </a:solidFill>
                          <a:latin typeface="Calibri Light"/>
                        </a:rPr>
                        <a:t>tým</a:t>
                      </a:r>
                      <a:r>
                        <a:rPr lang="en-US" sz="1800" b="0" i="0" u="none" dirty="0">
                          <a:solidFill>
                            <a:srgbClr val="333333"/>
                          </a:solidFill>
                          <a:latin typeface="Calibri Light"/>
                        </a:rPr>
                        <a:t> </a:t>
                      </a:r>
                      <a:r>
                        <a:rPr lang="en-US" sz="1800" b="0" i="0" u="none" dirty="0" err="1">
                          <a:solidFill>
                            <a:srgbClr val="333333"/>
                          </a:solidFill>
                          <a:latin typeface="Calibri Light"/>
                        </a:rPr>
                        <a:t>úspešne</a:t>
                      </a:r>
                      <a:r>
                        <a:rPr lang="en-US" sz="1800" b="0" i="0" u="none" dirty="0">
                          <a:solidFill>
                            <a:srgbClr val="333333"/>
                          </a:solidFill>
                          <a:latin typeface="Calibri Light"/>
                        </a:rPr>
                        <a:t> </a:t>
                      </a:r>
                      <a:r>
                        <a:rPr lang="en-US" sz="1800" b="0" i="0" u="none" dirty="0" err="1">
                          <a:solidFill>
                            <a:srgbClr val="333333"/>
                          </a:solidFill>
                          <a:latin typeface="Calibri Light"/>
                        </a:rPr>
                        <a:t>vypustil</a:t>
                      </a:r>
                      <a:r>
                        <a:rPr lang="en-US" sz="1800" b="0" i="0" u="none" dirty="0">
                          <a:solidFill>
                            <a:srgbClr val="333333"/>
                          </a:solidFill>
                          <a:latin typeface="Calibri Light"/>
                        </a:rPr>
                        <a:t> </a:t>
                      </a:r>
                      <a:r>
                        <a:rPr lang="en-US" sz="1800" b="0" i="0" u="none" dirty="0" err="1">
                          <a:solidFill>
                            <a:srgbClr val="333333"/>
                          </a:solidFill>
                          <a:latin typeface="Calibri Light"/>
                        </a:rPr>
                        <a:t>satelit</a:t>
                      </a:r>
                      <a:r>
                        <a:rPr lang="en-US" sz="1800" b="0" i="0" u="none" dirty="0">
                          <a:solidFill>
                            <a:srgbClr val="333333"/>
                          </a:solidFill>
                          <a:latin typeface="Calibri Light"/>
                        </a:rPr>
                        <a:t> do </a:t>
                      </a:r>
                      <a:r>
                        <a:rPr lang="en-US" sz="1800" b="0" i="0" u="none" dirty="0" err="1">
                          <a:solidFill>
                            <a:srgbClr val="333333"/>
                          </a:solidFill>
                          <a:latin typeface="Calibri Light"/>
                        </a:rPr>
                        <a:t>vesmíru</a:t>
                      </a:r>
                      <a:endParaRPr lang="en-US" sz="1800" b="0" i="0" u="none" dirty="0">
                        <a:solidFill>
                          <a:srgbClr val="333333"/>
                        </a:solidFill>
                        <a:latin typeface="Calibri Light"/>
                      </a:endParaRPr>
                    </a:p>
                    <a:p>
                      <a:pPr marL="342900" indent="-342900">
                        <a:lnSpc>
                          <a:spcPct val="100000"/>
                        </a:lnSpc>
                        <a:spcBef>
                          <a:spcPts val="1200"/>
                        </a:spcBef>
                        <a:buFont typeface="+mj-lt"/>
                        <a:buAutoNum type="arabicPeriod"/>
                      </a:pPr>
                      <a:r>
                        <a:rPr lang="en-US" sz="1800" b="0" i="0" u="none" dirty="0" err="1">
                          <a:solidFill>
                            <a:srgbClr val="333333"/>
                          </a:solidFill>
                          <a:latin typeface="Calibri Light"/>
                        </a:rPr>
                        <a:t>Odvedenie</a:t>
                      </a:r>
                      <a:r>
                        <a:rPr lang="en-US" sz="1800" b="0" i="0" u="none" dirty="0">
                          <a:solidFill>
                            <a:srgbClr val="333333"/>
                          </a:solidFill>
                          <a:latin typeface="Calibri Light"/>
                        </a:rPr>
                        <a:t> </a:t>
                      </a:r>
                      <a:r>
                        <a:rPr lang="en-US" sz="1800" b="0" i="0" u="none" dirty="0" err="1">
                          <a:solidFill>
                            <a:srgbClr val="333333"/>
                          </a:solidFill>
                          <a:latin typeface="Calibri Light"/>
                        </a:rPr>
                        <a:t>pozornosti</a:t>
                      </a:r>
                      <a:r>
                        <a:rPr lang="en-US" sz="1800" b="0" i="0" u="none" dirty="0">
                          <a:solidFill>
                            <a:srgbClr val="333333"/>
                          </a:solidFill>
                          <a:latin typeface="Calibri Light"/>
                        </a:rPr>
                        <a:t> od </a:t>
                      </a:r>
                      <a:r>
                        <a:rPr lang="en-US" sz="1800" b="0" i="0" u="none" dirty="0" err="1">
                          <a:solidFill>
                            <a:srgbClr val="333333"/>
                          </a:solidFill>
                          <a:latin typeface="Calibri Light"/>
                        </a:rPr>
                        <a:t>vojny</a:t>
                      </a:r>
                      <a:r>
                        <a:rPr lang="en-US" sz="1800" b="0" i="0" u="none" dirty="0">
                          <a:solidFill>
                            <a:srgbClr val="333333"/>
                          </a:solidFill>
                          <a:latin typeface="Calibri Light"/>
                        </a:rPr>
                        <a:t> </a:t>
                      </a:r>
                      <a:r>
                        <a:rPr lang="en-US" sz="1800" b="0" i="0" u="none" dirty="0" err="1">
                          <a:solidFill>
                            <a:srgbClr val="333333"/>
                          </a:solidFill>
                          <a:latin typeface="Calibri Light"/>
                        </a:rPr>
                        <a:t>vo</a:t>
                      </a:r>
                      <a:r>
                        <a:rPr lang="en-US" sz="1800" b="0" i="0" u="none" dirty="0">
                          <a:solidFill>
                            <a:srgbClr val="333333"/>
                          </a:solidFill>
                          <a:latin typeface="Calibri Light"/>
                        </a:rPr>
                        <a:t> </a:t>
                      </a:r>
                      <a:r>
                        <a:rPr lang="en-US" sz="1800" b="0" i="0" u="none" dirty="0" err="1">
                          <a:solidFill>
                            <a:srgbClr val="333333"/>
                          </a:solidFill>
                          <a:latin typeface="Calibri Light"/>
                        </a:rPr>
                        <a:t>Vietname</a:t>
                      </a:r>
                      <a:endParaRPr lang="en-US" sz="1800" b="0" i="0" u="none" dirty="0">
                        <a:solidFill>
                          <a:srgbClr val="333333"/>
                        </a:solidFill>
                        <a:latin typeface="Calibri Light"/>
                      </a:endParaRPr>
                    </a:p>
                    <a:p>
                      <a:pPr marL="342900" indent="-342900">
                        <a:lnSpc>
                          <a:spcPct val="100000"/>
                        </a:lnSpc>
                        <a:spcBef>
                          <a:spcPts val="1200"/>
                        </a:spcBef>
                        <a:buFont typeface="+mj-lt"/>
                        <a:buAutoNum type="arabicPeriod"/>
                      </a:pPr>
                      <a:r>
                        <a:rPr lang="en-US" sz="1800" b="0" i="0" u="none" dirty="0">
                          <a:solidFill>
                            <a:srgbClr val="333333"/>
                          </a:solidFill>
                          <a:latin typeface="Calibri Light"/>
                        </a:rPr>
                        <a:t>NASA </a:t>
                      </a:r>
                      <a:r>
                        <a:rPr lang="en-US" sz="1800" b="0" i="0" u="none" dirty="0" err="1">
                          <a:solidFill>
                            <a:srgbClr val="333333"/>
                          </a:solidFill>
                          <a:latin typeface="Calibri Light"/>
                        </a:rPr>
                        <a:t>sfalšovala</a:t>
                      </a:r>
                      <a:r>
                        <a:rPr lang="en-US" sz="1800" b="0" i="0" u="none" dirty="0">
                          <a:solidFill>
                            <a:srgbClr val="333333"/>
                          </a:solidFill>
                          <a:latin typeface="Calibri Light"/>
                        </a:rPr>
                        <a:t> </a:t>
                      </a:r>
                      <a:r>
                        <a:rPr lang="en-US" sz="1800" b="0" i="0" u="none" dirty="0" err="1">
                          <a:solidFill>
                            <a:srgbClr val="333333"/>
                          </a:solidFill>
                          <a:latin typeface="Calibri Light"/>
                        </a:rPr>
                        <a:t>pristátie</a:t>
                      </a:r>
                      <a:r>
                        <a:rPr lang="en-US" sz="1800" b="0" i="0" u="none" dirty="0">
                          <a:solidFill>
                            <a:srgbClr val="333333"/>
                          </a:solidFill>
                          <a:latin typeface="Calibri Light"/>
                        </a:rPr>
                        <a:t> </a:t>
                      </a:r>
                      <a:r>
                        <a:rPr lang="en-US" sz="1800" b="0" i="0" u="none" dirty="0" err="1">
                          <a:solidFill>
                            <a:srgbClr val="333333"/>
                          </a:solidFill>
                          <a:latin typeface="Calibri Light"/>
                        </a:rPr>
                        <a:t>na</a:t>
                      </a:r>
                      <a:r>
                        <a:rPr lang="en-US" sz="1800" b="0" i="0" u="none" dirty="0">
                          <a:solidFill>
                            <a:srgbClr val="333333"/>
                          </a:solidFill>
                          <a:latin typeface="Calibri Light"/>
                        </a:rPr>
                        <a:t> </a:t>
                      </a:r>
                      <a:r>
                        <a:rPr lang="en-US" sz="1800" b="0" i="0" u="none" dirty="0" err="1">
                          <a:solidFill>
                            <a:srgbClr val="333333"/>
                          </a:solidFill>
                          <a:latin typeface="Calibri Light"/>
                        </a:rPr>
                        <a:t>mesiaci</a:t>
                      </a:r>
                      <a:r>
                        <a:rPr lang="en-US" sz="1800" b="0" i="0" u="none" dirty="0">
                          <a:solidFill>
                            <a:srgbClr val="333333"/>
                          </a:solidFill>
                          <a:latin typeface="Calibri Light"/>
                        </a:rPr>
                        <a:t> </a:t>
                      </a:r>
                      <a:r>
                        <a:rPr lang="en-US" sz="1800" b="0" i="0" u="none" dirty="0" err="1">
                          <a:solidFill>
                            <a:srgbClr val="333333"/>
                          </a:solidFill>
                          <a:latin typeface="Calibri Light"/>
                        </a:rPr>
                        <a:t>kvôli</a:t>
                      </a:r>
                      <a:r>
                        <a:rPr lang="en-US" sz="1800" b="0" i="0" u="none" dirty="0">
                          <a:solidFill>
                            <a:srgbClr val="333333"/>
                          </a:solidFill>
                          <a:latin typeface="Calibri Light"/>
                        </a:rPr>
                        <a:t> </a:t>
                      </a:r>
                      <a:r>
                        <a:rPr lang="en-US" sz="1800" b="0" i="0" u="none" dirty="0" err="1">
                          <a:solidFill>
                            <a:srgbClr val="333333"/>
                          </a:solidFill>
                          <a:latin typeface="Calibri Light"/>
                        </a:rPr>
                        <a:t>strachu</a:t>
                      </a:r>
                      <a:r>
                        <a:rPr lang="en-US" sz="1800" b="0" i="0" u="none" dirty="0">
                          <a:solidFill>
                            <a:srgbClr val="333333"/>
                          </a:solidFill>
                          <a:latin typeface="Calibri Light"/>
                        </a:rPr>
                        <a:t> zo </a:t>
                      </a:r>
                      <a:r>
                        <a:rPr lang="en-US" sz="1800" b="0" i="0" u="none" dirty="0" err="1">
                          <a:solidFill>
                            <a:srgbClr val="333333"/>
                          </a:solidFill>
                          <a:latin typeface="Calibri Light"/>
                        </a:rPr>
                        <a:t>zníženia</a:t>
                      </a:r>
                      <a:r>
                        <a:rPr lang="en-US" sz="1800" b="0" i="0" u="none" dirty="0">
                          <a:solidFill>
                            <a:srgbClr val="333333"/>
                          </a:solidFill>
                          <a:latin typeface="Calibri Light"/>
                        </a:rPr>
                        <a:t> </a:t>
                      </a:r>
                      <a:r>
                        <a:rPr lang="en-US" sz="1800" b="0" i="0" u="none" dirty="0" err="1">
                          <a:solidFill>
                            <a:srgbClr val="333333"/>
                          </a:solidFill>
                          <a:latin typeface="Calibri Light"/>
                        </a:rPr>
                        <a:t>vládneho</a:t>
                      </a:r>
                      <a:r>
                        <a:rPr lang="en-US" sz="1800" b="0" i="0" u="none" dirty="0">
                          <a:solidFill>
                            <a:srgbClr val="333333"/>
                          </a:solidFill>
                          <a:latin typeface="Calibri Light"/>
                        </a:rPr>
                        <a:t> </a:t>
                      </a:r>
                      <a:r>
                        <a:rPr lang="en-US" sz="1800" b="0" i="0" u="none" dirty="0" err="1">
                          <a:solidFill>
                            <a:srgbClr val="333333"/>
                          </a:solidFill>
                          <a:latin typeface="Calibri Light"/>
                        </a:rPr>
                        <a:t>rozpočtu</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Metakognitívny tréning 7 – Unáhlené závery II</a:t>
            </a:r>
          </a:p>
        </p:txBody>
      </p:sp>
      <p:sp>
        <p:nvSpPr>
          <p:cNvPr id="6" name="Slide Number Placeholder 5"/>
          <p:cNvSpPr>
            <a:spLocks noGrp="1"/>
          </p:cNvSpPr>
          <p:nvPr>
            <p:ph type="sldNum" sz="quarter" idx="12"/>
          </p:nvPr>
        </p:nvSpPr>
        <p:spPr/>
        <p:txBody>
          <a:bodyPr/>
          <a:lstStyle/>
          <a:p>
            <a:fld id="{291D1EA5-8F41-46C3-8633-62189D3224ED}" type="slidenum">
              <a:rPr lang="de-DE" altLang="de-DE" smtClean="0"/>
              <a:pPr/>
              <a:t>73</a:t>
            </a:fld>
            <a:endParaRPr lang="de-DE" altLang="de-DE"/>
          </a:p>
        </p:txBody>
      </p:sp>
    </p:spTree>
    <p:extLst>
      <p:ext uri="{BB962C8B-B14F-4D97-AF65-F5344CB8AC3E}">
        <p14:creationId xmlns:p14="http://schemas.microsoft.com/office/powerpoint/2010/main" val="326222433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Unáhlené závery “v praxi”</a:t>
            </a:r>
            <a:br>
              <a:rPr lang="en-US" sz="3600">
                <a:solidFill>
                  <a:srgbClr val="004992"/>
                </a:solidFill>
                <a:latin typeface="+mn-lt"/>
                <a:ea typeface="+mn-ea"/>
                <a:cs typeface="+mn-cs"/>
              </a:rPr>
            </a:br>
            <a:r>
              <a:rPr lang="en-US">
                <a:solidFill>
                  <a:srgbClr val="004992"/>
                </a:solidFill>
                <a:latin typeface="+mn-lt"/>
                <a:ea typeface="+mn-ea"/>
                <a:cs typeface="+mn-cs"/>
              </a:rPr>
              <a:t>- legendy -</a:t>
            </a:r>
          </a:p>
        </p:txBody>
      </p:sp>
      <p:graphicFrame>
        <p:nvGraphicFramePr>
          <p:cNvPr id="8" name="Group 42"/>
          <p:cNvGraphicFramePr>
            <a:graphicFrameLocks noGrp="1"/>
          </p:cNvGraphicFramePr>
          <p:nvPr>
            <p:extLst>
              <p:ext uri="{D42A27DB-BD31-4B8C-83A1-F6EECF244321}">
                <p14:modId xmlns:p14="http://schemas.microsoft.com/office/powerpoint/2010/main" val="297924865"/>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Legenda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Pre a proti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“Dôkaz”</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Údajne sa v roku 1969 nikdy neskutočnilo pristátie na mesiaci a bolo urobené iba na oko.</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Calibri Light"/>
                        </a:rPr>
                        <a:t>Pre:</a:t>
                      </a:r>
                      <a:r>
                        <a:rPr kumimoji="0" lang="de-DE" sz="1800" b="0" i="0" u="none" strike="noStrike" cap="none" normalizeH="0" baseline="0" dirty="0">
                          <a:ln>
                            <a:noFill/>
                          </a:ln>
                          <a:solidFill>
                            <a:srgbClr val="333333"/>
                          </a:solidFill>
                          <a:effectLst/>
                          <a:latin typeface="Calibri Light"/>
                        </a:rPr>
                        <a:t> </a:t>
                      </a:r>
                      <a:r>
                        <a:rPr kumimoji="0" lang="de-DE" sz="18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Metakognitívny tréning 7 – Unáhlené závery II</a:t>
            </a:r>
          </a:p>
        </p:txBody>
      </p:sp>
      <p:sp>
        <p:nvSpPr>
          <p:cNvPr id="6" name="Slide Number Placeholder 5"/>
          <p:cNvSpPr>
            <a:spLocks noGrp="1"/>
          </p:cNvSpPr>
          <p:nvPr>
            <p:ph type="sldNum" sz="quarter" idx="12"/>
          </p:nvPr>
        </p:nvSpPr>
        <p:spPr/>
        <p:txBody>
          <a:bodyPr/>
          <a:lstStyle/>
          <a:p>
            <a:fld id="{291D1EA5-8F41-46C3-8633-62189D3224ED}" type="slidenum">
              <a:rPr lang="de-DE" altLang="de-DE" smtClean="0"/>
              <a:pPr/>
              <a:t>74</a:t>
            </a:fld>
            <a:endParaRPr lang="de-DE" altLang="de-DE"/>
          </a:p>
        </p:txBody>
      </p:sp>
    </p:spTree>
    <p:extLst>
      <p:ext uri="{BB962C8B-B14F-4D97-AF65-F5344CB8AC3E}">
        <p14:creationId xmlns:p14="http://schemas.microsoft.com/office/powerpoint/2010/main" val="103451630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Unáhlené závery “v praxi”</a:t>
            </a:r>
            <a:br>
              <a:rPr lang="en-US" sz="3600">
                <a:solidFill>
                  <a:srgbClr val="004992"/>
                </a:solidFill>
                <a:latin typeface="+mn-lt"/>
                <a:ea typeface="+mn-ea"/>
                <a:cs typeface="+mn-cs"/>
              </a:rPr>
            </a:br>
            <a:r>
              <a:rPr lang="en-US">
                <a:solidFill>
                  <a:srgbClr val="004992"/>
                </a:solidFill>
                <a:latin typeface="+mn-lt"/>
                <a:ea typeface="+mn-ea"/>
                <a:cs typeface="+mn-cs"/>
              </a:rPr>
              <a:t>- legendy -</a:t>
            </a:r>
          </a:p>
        </p:txBody>
      </p:sp>
      <p:graphicFrame>
        <p:nvGraphicFramePr>
          <p:cNvPr id="8" name="Group 42"/>
          <p:cNvGraphicFramePr>
            <a:graphicFrameLocks noGrp="1"/>
          </p:cNvGraphicFramePr>
          <p:nvPr>
            <p:extLst>
              <p:ext uri="{D42A27DB-BD31-4B8C-83A1-F6EECF244321}">
                <p14:modId xmlns:p14="http://schemas.microsoft.com/office/powerpoint/2010/main" val="393894547"/>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Legenda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Pre a proti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“Dôkaz”</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Údajne sa v roku 1969 nikdy neskutočnilo pristátie na mesiaci a bolo urobené iba na oko.</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en-US" sz="1800" b="1" i="0" u="none" strike="noStrike" cap="none" normalizeH="0" baseline="0" dirty="0">
                          <a:ln>
                            <a:noFill/>
                          </a:ln>
                          <a:solidFill>
                            <a:srgbClr val="333333"/>
                          </a:solidFill>
                          <a:effectLst/>
                          <a:latin typeface="Calibri Light"/>
                          <a:cs typeface="Times New Roman" pitchFamily="18" charset="0"/>
                        </a:rPr>
                        <a:t>Pre:</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1800" b="0" i="0" u="none" strike="noStrike" cap="none" normalizeH="0" baseline="0">
                          <a:ln>
                            <a:noFill/>
                          </a:ln>
                          <a:solidFill>
                            <a:srgbClr val="333333"/>
                          </a:solidFill>
                          <a:effectLst/>
                          <a:latin typeface="Calibri Light"/>
                          <a:cs typeface="Times New Roman" pitchFamily="18" charset="0"/>
                        </a:rPr>
                        <a:t>“Vejúca vlajka”: </a:t>
                      </a:r>
                      <a:r>
                        <a:rPr kumimoji="0" lang="en-US" sz="1800" b="0" i="0" u="none" strike="noStrike" cap="none" normalizeH="0" baseline="0" dirty="0" err="1">
                          <a:ln>
                            <a:noFill/>
                          </a:ln>
                          <a:solidFill>
                            <a:srgbClr val="333333"/>
                          </a:solidFill>
                          <a:effectLst/>
                          <a:latin typeface="Calibri Light"/>
                          <a:cs typeface="Times New Roman" pitchFamily="18" charset="0"/>
                        </a:rPr>
                        <a:t>nemožné</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pretože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mesiaci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nie</a:t>
                      </a:r>
                      <a:r>
                        <a:rPr kumimoji="0" lang="en-US" sz="1800" b="0" i="0" u="none" strike="noStrike" cap="none" normalizeH="0" baseline="0" dirty="0">
                          <a:ln>
                            <a:noFill/>
                          </a:ln>
                          <a:solidFill>
                            <a:srgbClr val="333333"/>
                          </a:solidFill>
                          <a:effectLst/>
                          <a:latin typeface="Calibri Light"/>
                          <a:cs typeface="Times New Roman" pitchFamily="18" charset="0"/>
                        </a:rPr>
                        <a:t> je </a:t>
                      </a:r>
                      <a:r>
                        <a:rPr kumimoji="0" lang="en-US" sz="1800" b="0" i="0" u="none" strike="noStrike" cap="none" normalizeH="0" baseline="0" dirty="0" err="1">
                          <a:ln>
                            <a:noFill/>
                          </a:ln>
                          <a:solidFill>
                            <a:srgbClr val="333333"/>
                          </a:solidFill>
                          <a:effectLst/>
                          <a:latin typeface="Calibri Light"/>
                          <a:cs typeface="Times New Roman" pitchFamily="18" charset="0"/>
                        </a:rPr>
                        <a:t>žiadna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atmosféra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vietor</a:t>
                      </a:r>
                      <a:endParaRPr kumimoji="0" lang="en-US" sz="1800" b="0" i="0" u="none" strike="noStrike" cap="none" normalizeH="0" baseline="0" dirty="0">
                        <a:ln>
                          <a:noFill/>
                        </a:ln>
                        <a:solidFill>
                          <a:srgbClr val="333333"/>
                        </a:solidFill>
                        <a:effectLst/>
                        <a:latin typeface="Calibri Light"/>
                        <a:cs typeface="Times New Roman" pitchFamily="18" charset="0"/>
                      </a:endParaRP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1800" b="0" i="0" u="none" strike="noStrike" cap="none" normalizeH="0" baseline="0" dirty="0" err="1">
                          <a:ln>
                            <a:noFill/>
                          </a:ln>
                          <a:solidFill>
                            <a:srgbClr val="333333"/>
                          </a:solidFill>
                          <a:effectLst/>
                          <a:latin typeface="Calibri Light"/>
                          <a:cs typeface="Times New Roman" pitchFamily="18" charset="0"/>
                        </a:rPr>
                        <a:t>Fotky</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oblohy</a:t>
                      </a:r>
                      <a:r>
                        <a:rPr kumimoji="0" lang="en-US" sz="1800" b="0" i="0" u="none" strike="noStrike" cap="none" normalizeH="0" baseline="0" dirty="0">
                          <a:ln>
                            <a:noFill/>
                          </a:ln>
                          <a:solidFill>
                            <a:srgbClr val="333333"/>
                          </a:solidFill>
                          <a:effectLst/>
                          <a:latin typeface="Calibri Light"/>
                          <a:cs typeface="Times New Roman" pitchFamily="18" charset="0"/>
                        </a:rPr>
                        <a:t> bez </a:t>
                      </a:r>
                      <a:r>
                        <a:rPr kumimoji="0" lang="en-US" sz="1800" b="0" i="0" u="none" strike="noStrike" cap="none" normalizeH="0" baseline="0" dirty="0" err="1">
                          <a:ln>
                            <a:noFill/>
                          </a:ln>
                          <a:solidFill>
                            <a:srgbClr val="333333"/>
                          </a:solidFill>
                          <a:effectLst/>
                          <a:latin typeface="Calibri Light"/>
                          <a:cs typeface="Times New Roman" pitchFamily="18" charset="0"/>
                        </a:rPr>
                        <a:t>hviezd</a:t>
                      </a:r>
                      <a:r>
                        <a:rPr kumimoji="0" lang="en-US" sz="1800" b="0" i="0" u="none" strike="noStrike" cap="none" normalizeH="0" baseline="0" dirty="0">
                          <a:ln>
                            <a:noFill/>
                          </a:ln>
                          <a:solidFill>
                            <a:srgbClr val="333333"/>
                          </a:solidFill>
                          <a:effectLst/>
                          <a:latin typeface="Calibri Light"/>
                          <a:cs typeface="Times New Roman" pitchFamily="18" charset="0"/>
                        </a:rPr>
                        <a:t> a </a:t>
                      </a:r>
                      <a:r>
                        <a:rPr kumimoji="0" lang="en-US" sz="1800" b="0" i="0" u="none" strike="noStrike" cap="none" normalizeH="0" baseline="0" dirty="0" err="1">
                          <a:ln>
                            <a:noFill/>
                          </a:ln>
                          <a:solidFill>
                            <a:srgbClr val="333333"/>
                          </a:solidFill>
                          <a:effectLst/>
                          <a:latin typeface="Calibri Light"/>
                          <a:cs typeface="Times New Roman" pitchFamily="18" charset="0"/>
                        </a:rPr>
                        <a:t>odlišných</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tieňov</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naznačujú</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výtvor</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filmového</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štúdia</a:t>
                      </a:r>
                      <a:r>
                        <a:rPr kumimoji="0" lang="en-US" sz="1800" b="0" i="0" u="none" strike="noStrike" cap="none" normalizeH="0" baseline="0" dirty="0">
                          <a:ln>
                            <a:noFill/>
                          </a:ln>
                          <a:solidFill>
                            <a:srgbClr val="333333"/>
                          </a:solidFill>
                          <a:effectLst/>
                          <a:latin typeface="Calibri Light"/>
                          <a:cs typeface="Times New Roman" pitchFamily="18" charset="0"/>
                        </a:rPr>
                        <a:t> </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1800" b="0" i="0" u="none" strike="noStrike" cap="none" normalizeH="0" baseline="0" dirty="0" err="1">
                          <a:ln>
                            <a:noFill/>
                          </a:ln>
                          <a:solidFill>
                            <a:srgbClr val="333333"/>
                          </a:solidFill>
                          <a:effectLst/>
                          <a:latin typeface="Calibri Light"/>
                          <a:cs typeface="Times New Roman" pitchFamily="18" charset="0"/>
                        </a:rPr>
                        <a:t>Rádiová</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správa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kozmonauta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Armstronga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Príliš</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rýchlo</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odpovedá</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poslednú</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vetu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prezidenta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Nixona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Rádiové</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signály</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potrebujú</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viac</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času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na</a:t>
                      </a:r>
                      <a:r>
                        <a:rPr kumimoji="0" lang="en-US" sz="1800" b="0" i="0" u="none" strike="noStrike" cap="none" normalizeH="0" baseline="0" dirty="0">
                          <a:ln>
                            <a:noFill/>
                          </a:ln>
                          <a:solidFill>
                            <a:srgbClr val="333333"/>
                          </a:solidFill>
                          <a:effectLst/>
                          <a:latin typeface="Calibri Light"/>
                          <a:cs typeface="Times New Roman" pitchFamily="18" charset="0"/>
                        </a:rPr>
                        <a:t> to, aby </a:t>
                      </a:r>
                      <a:r>
                        <a:rPr kumimoji="0" lang="en-US" sz="1800" b="0" i="0" u="none" strike="noStrike" cap="none" normalizeH="0" baseline="0" dirty="0" err="1">
                          <a:ln>
                            <a:noFill/>
                          </a:ln>
                          <a:solidFill>
                            <a:srgbClr val="333333"/>
                          </a:solidFill>
                          <a:effectLst/>
                          <a:latin typeface="Calibri Light"/>
                          <a:cs typeface="Times New Roman" pitchFamily="18" charset="0"/>
                        </a:rPr>
                        <a:t>sa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dostali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Zem</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oproti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tomu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koľko</a:t>
                      </a:r>
                      <a:r>
                        <a:rPr kumimoji="0" lang="en-US" sz="1800" b="0" i="0" u="none" strike="noStrike" cap="none" normalizeH="0" baseline="0" dirty="0">
                          <a:ln>
                            <a:noFill/>
                          </a:ln>
                          <a:solidFill>
                            <a:srgbClr val="333333"/>
                          </a:solidFill>
                          <a:effectLst/>
                          <a:latin typeface="Calibri Light"/>
                          <a:cs typeface="Times New Roman" pitchFamily="18" charset="0"/>
                        </a:rPr>
                        <a:t> to </a:t>
                      </a:r>
                      <a:r>
                        <a:rPr kumimoji="0" lang="en-US" sz="1800" b="0" i="0" u="none" strike="noStrike" cap="none" normalizeH="0" baseline="0" dirty="0" err="1">
                          <a:ln>
                            <a:noFill/>
                          </a:ln>
                          <a:solidFill>
                            <a:srgbClr val="333333"/>
                          </a:solidFill>
                          <a:effectLst/>
                          <a:latin typeface="Calibri Light"/>
                          <a:cs typeface="Times New Roman" pitchFamily="18" charset="0"/>
                        </a:rPr>
                        <a:t>trvalo</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pri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odpovedi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Armstrongovi</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Metakognitívny tréning 7 – Unáhlené závery II</a:t>
            </a:r>
          </a:p>
        </p:txBody>
      </p:sp>
      <p:sp>
        <p:nvSpPr>
          <p:cNvPr id="6" name="Slide Number Placeholder 5"/>
          <p:cNvSpPr>
            <a:spLocks noGrp="1"/>
          </p:cNvSpPr>
          <p:nvPr>
            <p:ph type="sldNum" sz="quarter" idx="12"/>
          </p:nvPr>
        </p:nvSpPr>
        <p:spPr/>
        <p:txBody>
          <a:bodyPr/>
          <a:lstStyle/>
          <a:p>
            <a:fld id="{291D1EA5-8F41-46C3-8633-62189D3224ED}" type="slidenum">
              <a:rPr lang="de-DE" altLang="de-DE" smtClean="0"/>
              <a:pPr/>
              <a:t>75</a:t>
            </a:fld>
            <a:endParaRPr lang="de-DE" altLang="de-DE"/>
          </a:p>
        </p:txBody>
      </p:sp>
    </p:spTree>
    <p:extLst>
      <p:ext uri="{BB962C8B-B14F-4D97-AF65-F5344CB8AC3E}">
        <p14:creationId xmlns:p14="http://schemas.microsoft.com/office/powerpoint/2010/main" val="209834454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Unáhlené závery “v praxi”</a:t>
            </a:r>
            <a:br>
              <a:rPr lang="en-US" sz="3600">
                <a:solidFill>
                  <a:srgbClr val="004992"/>
                </a:solidFill>
                <a:latin typeface="+mn-lt"/>
                <a:ea typeface="+mn-ea"/>
                <a:cs typeface="+mn-cs"/>
              </a:rPr>
            </a:br>
            <a:r>
              <a:rPr lang="en-US">
                <a:solidFill>
                  <a:srgbClr val="004992"/>
                </a:solidFill>
                <a:latin typeface="+mn-lt"/>
                <a:ea typeface="+mn-ea"/>
                <a:cs typeface="+mn-cs"/>
              </a:rPr>
              <a:t>- legendy -</a:t>
            </a:r>
          </a:p>
        </p:txBody>
      </p:sp>
      <p:graphicFrame>
        <p:nvGraphicFramePr>
          <p:cNvPr id="8" name="Group 27"/>
          <p:cNvGraphicFramePr>
            <a:graphicFrameLocks noGrp="1"/>
          </p:cNvGraphicFramePr>
          <p:nvPr>
            <p:extLst>
              <p:ext uri="{D42A27DB-BD31-4B8C-83A1-F6EECF244321}">
                <p14:modId xmlns:p14="http://schemas.microsoft.com/office/powerpoint/2010/main" val="1532810331"/>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Legenda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Pre a proti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“Dôkaz”</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Údajne sa v roku 1969 nikdy neskutočnilo pristátie na mesiaci a bolo urobené iba na oko.</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Calibri Light"/>
                        </a:rPr>
                        <a:t>Proti:</a:t>
                      </a:r>
                      <a:r>
                        <a:rPr kumimoji="0" lang="de-DE" sz="1800" b="0" i="0" u="none" strike="noStrike" cap="none" normalizeH="0" baseline="0" dirty="0">
                          <a:ln>
                            <a:noFill/>
                          </a:ln>
                          <a:solidFill>
                            <a:srgbClr val="333333"/>
                          </a:solidFill>
                          <a:effectLst/>
                          <a:latin typeface="Calibri Light"/>
                        </a:rPr>
                        <a:t> </a:t>
                      </a:r>
                      <a:r>
                        <a:rPr kumimoji="0" lang="de-DE" sz="1800" b="0" i="0" u="none" strike="noStrike" cap="none" normalizeH="0" baseline="0" dirty="0">
                          <a:ln>
                            <a:noFill/>
                          </a:ln>
                          <a:solidFill>
                            <a:srgbClr val="004992"/>
                          </a:solidFill>
                          <a:effectLst/>
                          <a:latin typeface="Calibri Light"/>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Metakognitívny tréning 7 – Unáhlené závery II</a:t>
            </a:r>
          </a:p>
        </p:txBody>
      </p:sp>
      <p:sp>
        <p:nvSpPr>
          <p:cNvPr id="6" name="Slide Number Placeholder 5"/>
          <p:cNvSpPr>
            <a:spLocks noGrp="1"/>
          </p:cNvSpPr>
          <p:nvPr>
            <p:ph type="sldNum" sz="quarter" idx="12"/>
          </p:nvPr>
        </p:nvSpPr>
        <p:spPr/>
        <p:txBody>
          <a:bodyPr/>
          <a:lstStyle/>
          <a:p>
            <a:fld id="{291D1EA5-8F41-46C3-8633-62189D3224ED}" type="slidenum">
              <a:rPr lang="de-DE" altLang="de-DE" smtClean="0"/>
              <a:pPr/>
              <a:t>76</a:t>
            </a:fld>
            <a:endParaRPr lang="de-DE" altLang="de-DE"/>
          </a:p>
        </p:txBody>
      </p:sp>
    </p:spTree>
    <p:extLst>
      <p:ext uri="{BB962C8B-B14F-4D97-AF65-F5344CB8AC3E}">
        <p14:creationId xmlns:p14="http://schemas.microsoft.com/office/powerpoint/2010/main" val="161768881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Unáhlené závery “v praxi”</a:t>
            </a:r>
            <a:br>
              <a:rPr lang="en-US" sz="3600">
                <a:solidFill>
                  <a:srgbClr val="004992"/>
                </a:solidFill>
                <a:latin typeface="+mn-lt"/>
                <a:ea typeface="+mn-ea"/>
                <a:cs typeface="+mn-cs"/>
              </a:rPr>
            </a:br>
            <a:r>
              <a:rPr lang="en-US">
                <a:solidFill>
                  <a:srgbClr val="004992"/>
                </a:solidFill>
                <a:latin typeface="+mn-lt"/>
                <a:ea typeface="+mn-ea"/>
                <a:cs typeface="+mn-cs"/>
              </a:rPr>
              <a:t>- legendy -</a:t>
            </a:r>
          </a:p>
        </p:txBody>
      </p:sp>
      <p:graphicFrame>
        <p:nvGraphicFramePr>
          <p:cNvPr id="8" name="Group 27"/>
          <p:cNvGraphicFramePr>
            <a:graphicFrameLocks noGrp="1"/>
          </p:cNvGraphicFramePr>
          <p:nvPr>
            <p:extLst>
              <p:ext uri="{D42A27DB-BD31-4B8C-83A1-F6EECF244321}">
                <p14:modId xmlns:p14="http://schemas.microsoft.com/office/powerpoint/2010/main" val="1382534086"/>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Legenda</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Pre a proti</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“Dôkaz”</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Údajne sa v roku 1969 nikdy neskutočnilo pristátie na mesiaci a bolo urobené iba na oko.</a:t>
                      </a:r>
                      <a:endParaRPr kumimoji="0" lang="de-DE"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1800" b="1" i="0" u="none" dirty="0" err="1">
                          <a:solidFill>
                            <a:srgbClr val="333333"/>
                          </a:solidFill>
                          <a:latin typeface="Calibri Light"/>
                        </a:rPr>
                        <a:t>Proti</a:t>
                      </a:r>
                      <a:r>
                        <a:rPr lang="en-US" sz="1800" b="1" i="0" u="none" dirty="0">
                          <a:solidFill>
                            <a:srgbClr val="333333"/>
                          </a:solidFill>
                          <a:latin typeface="Calibri Light"/>
                        </a:rPr>
                        <a:t>:</a:t>
                      </a:r>
                    </a:p>
                    <a:p>
                      <a:pPr marL="342900" indent="-342900">
                        <a:lnSpc>
                          <a:spcPct val="100000"/>
                        </a:lnSpc>
                        <a:spcBef>
                          <a:spcPts val="1200"/>
                        </a:spcBef>
                        <a:buFont typeface="+mj-lt"/>
                        <a:buAutoNum type="arabicPeriod"/>
                      </a:pPr>
                      <a:r>
                        <a:rPr lang="en-US" sz="1800" b="0" i="0" u="none" dirty="0" err="1">
                          <a:solidFill>
                            <a:srgbClr val="333333"/>
                          </a:solidFill>
                          <a:latin typeface="Calibri Light"/>
                        </a:rPr>
                        <a:t>Viatie</a:t>
                      </a:r>
                      <a:r>
                        <a:rPr lang="en-US" sz="1800" b="0" i="0" u="none" dirty="0">
                          <a:solidFill>
                            <a:srgbClr val="333333"/>
                          </a:solidFill>
                          <a:latin typeface="Calibri Light"/>
                        </a:rPr>
                        <a:t> </a:t>
                      </a:r>
                      <a:r>
                        <a:rPr lang="en-US" sz="1800" b="0" i="0" u="none" dirty="0" err="1">
                          <a:solidFill>
                            <a:srgbClr val="333333"/>
                          </a:solidFill>
                          <a:latin typeface="Calibri Light"/>
                        </a:rPr>
                        <a:t>vlajky</a:t>
                      </a:r>
                      <a:r>
                        <a:rPr lang="en-US" sz="1800" b="0" i="0" u="none" dirty="0">
                          <a:solidFill>
                            <a:srgbClr val="333333"/>
                          </a:solidFill>
                          <a:latin typeface="Calibri Light"/>
                        </a:rPr>
                        <a:t> bolo </a:t>
                      </a:r>
                      <a:r>
                        <a:rPr lang="en-US" sz="1800" b="0" i="0" u="none" dirty="0" err="1">
                          <a:solidFill>
                            <a:srgbClr val="333333"/>
                          </a:solidFill>
                          <a:latin typeface="Calibri Light"/>
                        </a:rPr>
                        <a:t>spôsobené</a:t>
                      </a:r>
                      <a:r>
                        <a:rPr lang="en-US" sz="1800" b="0" i="0" u="none" dirty="0">
                          <a:solidFill>
                            <a:srgbClr val="333333"/>
                          </a:solidFill>
                          <a:latin typeface="Calibri Light"/>
                        </a:rPr>
                        <a:t> </a:t>
                      </a:r>
                      <a:r>
                        <a:rPr lang="en-US" sz="1800" b="0" i="0" u="none" dirty="0" err="1">
                          <a:solidFill>
                            <a:srgbClr val="333333"/>
                          </a:solidFill>
                          <a:latin typeface="Calibri Light"/>
                        </a:rPr>
                        <a:t>vrazením</a:t>
                      </a:r>
                      <a:r>
                        <a:rPr lang="en-US" sz="1800" b="0" i="0" u="none" dirty="0">
                          <a:solidFill>
                            <a:srgbClr val="333333"/>
                          </a:solidFill>
                          <a:latin typeface="Calibri Light"/>
                        </a:rPr>
                        <a:t> </a:t>
                      </a:r>
                      <a:r>
                        <a:rPr lang="en-US" sz="1800" b="0" i="0" u="none" dirty="0" err="1">
                          <a:solidFill>
                            <a:srgbClr val="333333"/>
                          </a:solidFill>
                          <a:latin typeface="Calibri Light"/>
                        </a:rPr>
                        <a:t>jej</a:t>
                      </a:r>
                      <a:r>
                        <a:rPr lang="en-US" sz="1800" b="0" i="0" u="none" dirty="0">
                          <a:solidFill>
                            <a:srgbClr val="333333"/>
                          </a:solidFill>
                          <a:latin typeface="Calibri Light"/>
                        </a:rPr>
                        <a:t> </a:t>
                      </a:r>
                      <a:r>
                        <a:rPr lang="en-US" sz="1800" b="0" i="0" u="none" dirty="0" err="1">
                          <a:solidFill>
                            <a:srgbClr val="333333"/>
                          </a:solidFill>
                          <a:latin typeface="Calibri Light"/>
                        </a:rPr>
                        <a:t>tyče</a:t>
                      </a:r>
                      <a:r>
                        <a:rPr lang="en-US" sz="1800" b="0" i="0" u="none" dirty="0">
                          <a:solidFill>
                            <a:srgbClr val="333333"/>
                          </a:solidFill>
                          <a:latin typeface="Calibri Light"/>
                        </a:rPr>
                        <a:t> do </a:t>
                      </a:r>
                      <a:r>
                        <a:rPr lang="en-US" sz="1800" b="0" i="0" u="none" dirty="0" err="1">
                          <a:solidFill>
                            <a:srgbClr val="333333"/>
                          </a:solidFill>
                          <a:latin typeface="Calibri Light"/>
                        </a:rPr>
                        <a:t>mesačného</a:t>
                      </a:r>
                      <a:r>
                        <a:rPr lang="en-US" sz="1800" b="0" i="0" u="none" dirty="0">
                          <a:solidFill>
                            <a:srgbClr val="333333"/>
                          </a:solidFill>
                          <a:latin typeface="Calibri Light"/>
                        </a:rPr>
                        <a:t> </a:t>
                      </a:r>
                      <a:r>
                        <a:rPr lang="en-US" sz="1800" b="0" i="0" u="none" dirty="0" err="1">
                          <a:solidFill>
                            <a:srgbClr val="333333"/>
                          </a:solidFill>
                          <a:latin typeface="Calibri Light"/>
                        </a:rPr>
                        <a:t>povrchu</a:t>
                      </a:r>
                      <a:r>
                        <a:rPr lang="en-US" sz="1800" b="0" i="0" u="none" dirty="0">
                          <a:solidFill>
                            <a:srgbClr val="333333"/>
                          </a:solidFill>
                          <a:latin typeface="Calibri Light"/>
                        </a:rPr>
                        <a:t> a </a:t>
                      </a:r>
                      <a:r>
                        <a:rPr lang="en-US" sz="1800" b="0" i="0" u="none" dirty="0" err="1">
                          <a:solidFill>
                            <a:srgbClr val="333333"/>
                          </a:solidFill>
                          <a:latin typeface="Calibri Light"/>
                        </a:rPr>
                        <a:t>podporené</a:t>
                      </a:r>
                      <a:r>
                        <a:rPr lang="en-US" sz="1800" b="0" i="0" u="none" dirty="0">
                          <a:solidFill>
                            <a:srgbClr val="333333"/>
                          </a:solidFill>
                          <a:latin typeface="Calibri Light"/>
                        </a:rPr>
                        <a:t> </a:t>
                      </a:r>
                      <a:r>
                        <a:rPr lang="en-US" sz="1800" b="0" i="0" u="none" dirty="0" err="1">
                          <a:solidFill>
                            <a:srgbClr val="333333"/>
                          </a:solidFill>
                          <a:latin typeface="Calibri Light"/>
                        </a:rPr>
                        <a:t>pripevnenou</a:t>
                      </a:r>
                      <a:r>
                        <a:rPr lang="en-US" sz="1800" b="0" i="0" u="none" dirty="0">
                          <a:solidFill>
                            <a:srgbClr val="333333"/>
                          </a:solidFill>
                          <a:latin typeface="Calibri Light"/>
                        </a:rPr>
                        <a:t> </a:t>
                      </a:r>
                      <a:r>
                        <a:rPr lang="en-US" sz="1800" b="0" i="0" u="none" dirty="0" err="1">
                          <a:solidFill>
                            <a:srgbClr val="333333"/>
                          </a:solidFill>
                          <a:latin typeface="Calibri Light"/>
                        </a:rPr>
                        <a:t>podperou</a:t>
                      </a:r>
                      <a:r>
                        <a:rPr lang="en-US" sz="1800" b="0" i="0" u="none" dirty="0">
                          <a:solidFill>
                            <a:srgbClr val="333333"/>
                          </a:solidFill>
                          <a:latin typeface="Calibri Light"/>
                        </a:rPr>
                        <a:t> </a:t>
                      </a:r>
                    </a:p>
                    <a:p>
                      <a:pPr marL="342900" indent="-342900">
                        <a:lnSpc>
                          <a:spcPct val="100000"/>
                        </a:lnSpc>
                        <a:spcBef>
                          <a:spcPts val="1200"/>
                        </a:spcBef>
                        <a:buFont typeface="+mj-lt"/>
                        <a:buAutoNum type="arabicPeriod"/>
                      </a:pPr>
                      <a:r>
                        <a:rPr lang="en-US" sz="1800" b="0" i="0" u="none" dirty="0" err="1">
                          <a:solidFill>
                            <a:srgbClr val="333333"/>
                          </a:solidFill>
                          <a:latin typeface="Calibri Light"/>
                        </a:rPr>
                        <a:t>Nočné</a:t>
                      </a:r>
                      <a:r>
                        <a:rPr lang="en-US" sz="1800" b="0" i="0" u="none" dirty="0">
                          <a:solidFill>
                            <a:srgbClr val="333333"/>
                          </a:solidFill>
                          <a:latin typeface="Calibri Light"/>
                        </a:rPr>
                        <a:t> </a:t>
                      </a:r>
                      <a:r>
                        <a:rPr lang="en-US" sz="1800" b="0" i="0" u="none" dirty="0" err="1">
                          <a:solidFill>
                            <a:srgbClr val="333333"/>
                          </a:solidFill>
                          <a:latin typeface="Calibri Light"/>
                        </a:rPr>
                        <a:t>fotografie</a:t>
                      </a:r>
                      <a:r>
                        <a:rPr lang="en-US" sz="1800" b="0" i="0" u="none" dirty="0">
                          <a:solidFill>
                            <a:srgbClr val="333333"/>
                          </a:solidFill>
                          <a:latin typeface="Calibri Light"/>
                        </a:rPr>
                        <a:t> </a:t>
                      </a:r>
                      <a:r>
                        <a:rPr lang="en-US" sz="1800" b="0" i="0" u="none" dirty="0" err="1">
                          <a:solidFill>
                            <a:srgbClr val="333333"/>
                          </a:solidFill>
                          <a:latin typeface="Calibri Light"/>
                        </a:rPr>
                        <a:t>nemôžu</a:t>
                      </a:r>
                      <a:r>
                        <a:rPr lang="en-US" sz="1800" b="0" i="0" u="none" dirty="0">
                          <a:solidFill>
                            <a:srgbClr val="333333"/>
                          </a:solidFill>
                          <a:latin typeface="Calibri Light"/>
                        </a:rPr>
                        <a:t> </a:t>
                      </a:r>
                      <a:r>
                        <a:rPr lang="en-US" sz="1800" b="0" i="0" u="none" dirty="0" err="1">
                          <a:solidFill>
                            <a:srgbClr val="333333"/>
                          </a:solidFill>
                          <a:latin typeface="Calibri Light"/>
                        </a:rPr>
                        <a:t>zachytiť</a:t>
                      </a:r>
                      <a:r>
                        <a:rPr lang="en-US" sz="1800" b="0" i="0" u="none" dirty="0">
                          <a:solidFill>
                            <a:srgbClr val="333333"/>
                          </a:solidFill>
                          <a:latin typeface="Calibri Light"/>
                        </a:rPr>
                        <a:t> </a:t>
                      </a:r>
                      <a:r>
                        <a:rPr lang="en-US" sz="1800" b="0" i="0" u="none" dirty="0" err="1">
                          <a:solidFill>
                            <a:srgbClr val="333333"/>
                          </a:solidFill>
                          <a:latin typeface="Calibri Light"/>
                        </a:rPr>
                        <a:t>slabé</a:t>
                      </a:r>
                      <a:r>
                        <a:rPr lang="en-US" sz="1800" b="0" i="0" u="none" dirty="0">
                          <a:solidFill>
                            <a:srgbClr val="333333"/>
                          </a:solidFill>
                          <a:latin typeface="Calibri Light"/>
                        </a:rPr>
                        <a:t> </a:t>
                      </a:r>
                      <a:r>
                        <a:rPr lang="en-US" sz="1800" b="0" i="0" u="none" dirty="0" err="1">
                          <a:solidFill>
                            <a:srgbClr val="333333"/>
                          </a:solidFill>
                          <a:latin typeface="Calibri Light"/>
                        </a:rPr>
                        <a:t>svetelné</a:t>
                      </a:r>
                      <a:r>
                        <a:rPr lang="en-US" sz="1800" b="0" i="0" u="none" dirty="0">
                          <a:solidFill>
                            <a:srgbClr val="333333"/>
                          </a:solidFill>
                          <a:latin typeface="Calibri Light"/>
                        </a:rPr>
                        <a:t> </a:t>
                      </a:r>
                      <a:r>
                        <a:rPr lang="en-US" sz="1800" b="0" i="0" u="none" dirty="0" err="1">
                          <a:solidFill>
                            <a:srgbClr val="333333"/>
                          </a:solidFill>
                          <a:latin typeface="Calibri Light"/>
                        </a:rPr>
                        <a:t>zdroje</a:t>
                      </a:r>
                      <a:r>
                        <a:rPr lang="en-US" sz="1800" b="0" i="0" u="none" dirty="0">
                          <a:solidFill>
                            <a:srgbClr val="333333"/>
                          </a:solidFill>
                          <a:latin typeface="Calibri Light"/>
                        </a:rPr>
                        <a:t> </a:t>
                      </a:r>
                      <a:r>
                        <a:rPr lang="en-US" sz="1800" b="0" i="0" u="none" dirty="0" err="1">
                          <a:solidFill>
                            <a:srgbClr val="333333"/>
                          </a:solidFill>
                          <a:latin typeface="Calibri Light"/>
                        </a:rPr>
                        <a:t>vzhľadom</a:t>
                      </a:r>
                      <a:r>
                        <a:rPr lang="en-US" sz="1800" b="0" i="0" u="none" dirty="0">
                          <a:solidFill>
                            <a:srgbClr val="333333"/>
                          </a:solidFill>
                          <a:latin typeface="Calibri Light"/>
                        </a:rPr>
                        <a:t> </a:t>
                      </a:r>
                      <a:r>
                        <a:rPr lang="en-US" sz="1800" b="0" i="0" u="none" dirty="0" err="1">
                          <a:solidFill>
                            <a:srgbClr val="333333"/>
                          </a:solidFill>
                          <a:latin typeface="Calibri Light"/>
                        </a:rPr>
                        <a:t>na</a:t>
                      </a:r>
                      <a:r>
                        <a:rPr lang="en-US" sz="1800" b="0" i="0" u="none" dirty="0">
                          <a:solidFill>
                            <a:srgbClr val="333333"/>
                          </a:solidFill>
                          <a:latin typeface="Calibri Light"/>
                        </a:rPr>
                        <a:t> </a:t>
                      </a:r>
                      <a:r>
                        <a:rPr lang="en-US" sz="1800" b="0" i="0" u="none" dirty="0" err="1">
                          <a:solidFill>
                            <a:srgbClr val="333333"/>
                          </a:solidFill>
                          <a:latin typeface="Calibri Light"/>
                        </a:rPr>
                        <a:t>dobu</a:t>
                      </a:r>
                      <a:r>
                        <a:rPr lang="en-US" sz="1800" b="0" i="0" u="none" dirty="0">
                          <a:solidFill>
                            <a:srgbClr val="333333"/>
                          </a:solidFill>
                          <a:latin typeface="Calibri Light"/>
                        </a:rPr>
                        <a:t> </a:t>
                      </a:r>
                      <a:r>
                        <a:rPr lang="en-US" sz="1800" b="0" i="0" u="none" err="1">
                          <a:solidFill>
                            <a:srgbClr val="333333"/>
                          </a:solidFill>
                          <a:latin typeface="Calibri Light"/>
                        </a:rPr>
                        <a:t>expozície</a:t>
                      </a:r>
                      <a:r>
                        <a:rPr lang="en-US" sz="1800" b="0" i="0" u="none">
                          <a:solidFill>
                            <a:srgbClr val="333333"/>
                          </a:solidFill>
                          <a:latin typeface="Calibri Light"/>
                        </a:rPr>
                        <a:t> </a:t>
                      </a:r>
                      <a:r>
                        <a:rPr lang="en-US" sz="1800" b="0" i="0" u="none">
                          <a:solidFill>
                            <a:srgbClr val="333333"/>
                          </a:solidFill>
                          <a:latin typeface="Times New Roman"/>
                        </a:rPr>
                        <a:t>→</a:t>
                      </a:r>
                      <a:r>
                        <a:rPr lang="en-US" sz="1800" b="0" i="0" u="none">
                          <a:solidFill>
                            <a:srgbClr val="333333"/>
                          </a:solidFill>
                          <a:latin typeface="Calibri Light"/>
                        </a:rPr>
                        <a:t> </a:t>
                      </a:r>
                      <a:r>
                        <a:rPr lang="en-US" sz="1800" b="0" i="0" u="none" dirty="0" err="1">
                          <a:solidFill>
                            <a:srgbClr val="333333"/>
                          </a:solidFill>
                          <a:latin typeface="Calibri Light"/>
                        </a:rPr>
                        <a:t>žiadne</a:t>
                      </a:r>
                      <a:r>
                        <a:rPr lang="en-US" sz="1800" b="0" i="0" u="none" dirty="0">
                          <a:solidFill>
                            <a:srgbClr val="333333"/>
                          </a:solidFill>
                          <a:latin typeface="Calibri Light"/>
                        </a:rPr>
                        <a:t> </a:t>
                      </a:r>
                      <a:r>
                        <a:rPr lang="en-US" sz="1800" b="0" i="0" u="none" dirty="0" err="1">
                          <a:solidFill>
                            <a:srgbClr val="333333"/>
                          </a:solidFill>
                          <a:latin typeface="Calibri Light"/>
                        </a:rPr>
                        <a:t>hviezdy</a:t>
                      </a:r>
                      <a:endParaRPr lang="en-US" sz="1800" b="0" i="0" u="none" dirty="0">
                        <a:solidFill>
                          <a:srgbClr val="333333"/>
                        </a:solidFill>
                        <a:latin typeface="Calibri Light"/>
                      </a:endParaRPr>
                    </a:p>
                    <a:p>
                      <a:pPr marL="342900" indent="-342900">
                        <a:lnSpc>
                          <a:spcPct val="100000"/>
                        </a:lnSpc>
                        <a:spcBef>
                          <a:spcPts val="1200"/>
                        </a:spcBef>
                        <a:buFont typeface="+mj-lt"/>
                        <a:buAutoNum type="arabicPeriod"/>
                      </a:pPr>
                      <a:r>
                        <a:rPr lang="en-US" sz="1800" b="0" i="0" u="none" dirty="0" err="1">
                          <a:solidFill>
                            <a:srgbClr val="333333"/>
                          </a:solidFill>
                          <a:latin typeface="Calibri Light"/>
                        </a:rPr>
                        <a:t>Meniace</a:t>
                      </a:r>
                      <a:r>
                        <a:rPr lang="en-US" sz="1800" b="0" i="0" u="none" dirty="0">
                          <a:solidFill>
                            <a:srgbClr val="333333"/>
                          </a:solidFill>
                          <a:latin typeface="Calibri Light"/>
                        </a:rPr>
                        <a:t> </a:t>
                      </a:r>
                      <a:r>
                        <a:rPr lang="en-US" sz="1800" b="0" i="0" u="none" dirty="0" err="1">
                          <a:solidFill>
                            <a:srgbClr val="333333"/>
                          </a:solidFill>
                          <a:latin typeface="Calibri Light"/>
                        </a:rPr>
                        <a:t>sa</a:t>
                      </a:r>
                      <a:r>
                        <a:rPr lang="en-US" sz="1800" b="0" i="0" u="none" dirty="0">
                          <a:solidFill>
                            <a:srgbClr val="333333"/>
                          </a:solidFill>
                          <a:latin typeface="Calibri Light"/>
                        </a:rPr>
                        <a:t> </a:t>
                      </a:r>
                      <a:r>
                        <a:rPr lang="en-US" sz="1800" b="0" i="0" u="none" dirty="0" err="1">
                          <a:solidFill>
                            <a:srgbClr val="333333"/>
                          </a:solidFill>
                          <a:latin typeface="Calibri Light"/>
                        </a:rPr>
                        <a:t>tiene</a:t>
                      </a:r>
                      <a:r>
                        <a:rPr lang="en-US" sz="1800" b="0" i="0" u="none" dirty="0">
                          <a:solidFill>
                            <a:srgbClr val="333333"/>
                          </a:solidFill>
                          <a:latin typeface="Calibri Light"/>
                        </a:rPr>
                        <a:t> </a:t>
                      </a:r>
                      <a:r>
                        <a:rPr lang="en-US" sz="1800" b="0" i="0" u="none" dirty="0" err="1">
                          <a:solidFill>
                            <a:srgbClr val="333333"/>
                          </a:solidFill>
                          <a:latin typeface="Calibri Light"/>
                        </a:rPr>
                        <a:t>boli</a:t>
                      </a:r>
                      <a:r>
                        <a:rPr lang="en-US" sz="1800" b="0" i="0" u="none" dirty="0">
                          <a:solidFill>
                            <a:srgbClr val="333333"/>
                          </a:solidFill>
                          <a:latin typeface="Calibri Light"/>
                        </a:rPr>
                        <a:t> </a:t>
                      </a:r>
                      <a:r>
                        <a:rPr lang="en-US" sz="1800" b="0" i="0" u="none" dirty="0" err="1">
                          <a:solidFill>
                            <a:srgbClr val="333333"/>
                          </a:solidFill>
                          <a:latin typeface="Calibri Light"/>
                        </a:rPr>
                        <a:t>spôsobené</a:t>
                      </a:r>
                      <a:r>
                        <a:rPr lang="en-US" sz="1800" b="0" i="0" u="none" dirty="0">
                          <a:solidFill>
                            <a:srgbClr val="333333"/>
                          </a:solidFill>
                          <a:latin typeface="Calibri Light"/>
                        </a:rPr>
                        <a:t> </a:t>
                      </a:r>
                      <a:r>
                        <a:rPr lang="en-US" sz="1800" b="0" i="0" u="none" dirty="0" err="1">
                          <a:solidFill>
                            <a:srgbClr val="333333"/>
                          </a:solidFill>
                          <a:latin typeface="Calibri Light"/>
                        </a:rPr>
                        <a:t>nerovným</a:t>
                      </a:r>
                      <a:r>
                        <a:rPr lang="en-US" sz="1800" b="0" i="0" u="none" dirty="0">
                          <a:solidFill>
                            <a:srgbClr val="333333"/>
                          </a:solidFill>
                          <a:latin typeface="Calibri Light"/>
                        </a:rPr>
                        <a:t> </a:t>
                      </a:r>
                      <a:r>
                        <a:rPr lang="en-US" sz="1800" b="0" i="0" u="none" dirty="0" err="1">
                          <a:solidFill>
                            <a:srgbClr val="333333"/>
                          </a:solidFill>
                          <a:latin typeface="Calibri Light"/>
                        </a:rPr>
                        <a:t>povrchom</a:t>
                      </a:r>
                      <a:r>
                        <a:rPr lang="en-US" sz="1800" b="0" i="0" u="none" dirty="0">
                          <a:solidFill>
                            <a:srgbClr val="333333"/>
                          </a:solidFill>
                          <a:latin typeface="Calibri Light"/>
                        </a:rPr>
                        <a:t> </a:t>
                      </a:r>
                      <a:r>
                        <a:rPr lang="en-US" sz="1800" b="0" i="0" u="none" dirty="0" err="1">
                          <a:solidFill>
                            <a:srgbClr val="333333"/>
                          </a:solidFill>
                          <a:latin typeface="Calibri Light"/>
                        </a:rPr>
                        <a:t>Mesiaca</a:t>
                      </a:r>
                      <a:endParaRPr lang="en-US" sz="1800" b="0" i="0" u="none" dirty="0">
                        <a:solidFill>
                          <a:srgbClr val="333333"/>
                        </a:solidFill>
                        <a:latin typeface="Calibri Light"/>
                      </a:endParaRPr>
                    </a:p>
                    <a:p>
                      <a:pPr marL="342900" indent="-342900">
                        <a:lnSpc>
                          <a:spcPct val="100000"/>
                        </a:lnSpc>
                        <a:spcBef>
                          <a:spcPts val="1200"/>
                        </a:spcBef>
                        <a:buFont typeface="+mj-lt"/>
                        <a:buAutoNum type="arabicPeriod"/>
                      </a:pPr>
                      <a:r>
                        <a:rPr lang="en-US" sz="1800" b="0" i="0" u="none" dirty="0" err="1">
                          <a:solidFill>
                            <a:srgbClr val="333333"/>
                          </a:solidFill>
                          <a:latin typeface="Calibri Light"/>
                        </a:rPr>
                        <a:t>Rozhovor</a:t>
                      </a:r>
                      <a:r>
                        <a:rPr lang="en-US" sz="1800" b="0" i="0" u="none" dirty="0">
                          <a:solidFill>
                            <a:srgbClr val="333333"/>
                          </a:solidFill>
                          <a:latin typeface="Calibri Light"/>
                        </a:rPr>
                        <a:t> </a:t>
                      </a:r>
                      <a:r>
                        <a:rPr lang="en-US" sz="1800" b="0" i="0" u="none" dirty="0" err="1">
                          <a:solidFill>
                            <a:srgbClr val="333333"/>
                          </a:solidFill>
                          <a:latin typeface="Calibri Light"/>
                        </a:rPr>
                        <a:t>bol</a:t>
                      </a:r>
                      <a:r>
                        <a:rPr lang="en-US" sz="1800" b="0" i="0" u="none" dirty="0">
                          <a:solidFill>
                            <a:srgbClr val="333333"/>
                          </a:solidFill>
                          <a:latin typeface="Calibri Light"/>
                        </a:rPr>
                        <a:t> </a:t>
                      </a:r>
                      <a:r>
                        <a:rPr lang="en-US" sz="1800" b="0" i="0" u="none" dirty="0" err="1">
                          <a:solidFill>
                            <a:srgbClr val="333333"/>
                          </a:solidFill>
                          <a:latin typeface="Calibri Light"/>
                        </a:rPr>
                        <a:t>upravený</a:t>
                      </a:r>
                      <a:r>
                        <a:rPr lang="en-US" sz="1800" b="0" i="0" u="none" dirty="0">
                          <a:solidFill>
                            <a:srgbClr val="333333"/>
                          </a:solidFill>
                          <a:latin typeface="Calibri Light"/>
                        </a:rPr>
                        <a:t> </a:t>
                      </a:r>
                      <a:r>
                        <a:rPr lang="en-US" sz="1800" b="0" i="0" u="none" dirty="0" err="1">
                          <a:solidFill>
                            <a:srgbClr val="333333"/>
                          </a:solidFill>
                          <a:latin typeface="Calibri Light"/>
                        </a:rPr>
                        <a:t>za</a:t>
                      </a:r>
                      <a:r>
                        <a:rPr lang="en-US" sz="1800" b="0" i="0" u="none" dirty="0">
                          <a:solidFill>
                            <a:srgbClr val="333333"/>
                          </a:solidFill>
                          <a:latin typeface="Calibri Light"/>
                        </a:rPr>
                        <a:t> </a:t>
                      </a:r>
                      <a:r>
                        <a:rPr lang="en-US" sz="1800" b="0" i="0" u="none" dirty="0" err="1">
                          <a:solidFill>
                            <a:srgbClr val="333333"/>
                          </a:solidFill>
                          <a:latin typeface="Calibri Light"/>
                        </a:rPr>
                        <a:t>účelom</a:t>
                      </a:r>
                      <a:r>
                        <a:rPr lang="en-US" sz="1800" b="0" i="0" u="none" dirty="0">
                          <a:solidFill>
                            <a:srgbClr val="333333"/>
                          </a:solidFill>
                          <a:latin typeface="Calibri Light"/>
                        </a:rPr>
                        <a:t> </a:t>
                      </a:r>
                      <a:r>
                        <a:rPr lang="en-US" sz="1800" b="0" i="0" u="none" dirty="0" err="1">
                          <a:solidFill>
                            <a:srgbClr val="333333"/>
                          </a:solidFill>
                          <a:latin typeface="Calibri Light"/>
                        </a:rPr>
                        <a:t>odstránenia</a:t>
                      </a:r>
                      <a:r>
                        <a:rPr lang="en-US" sz="1800" b="0" i="0" u="none" dirty="0">
                          <a:solidFill>
                            <a:srgbClr val="333333"/>
                          </a:solidFill>
                          <a:latin typeface="Calibri Light"/>
                        </a:rPr>
                        <a:t> </a:t>
                      </a:r>
                      <a:r>
                        <a:rPr lang="en-US" sz="1800" b="0" i="0" u="none" dirty="0" err="1">
                          <a:solidFill>
                            <a:srgbClr val="333333"/>
                          </a:solidFill>
                          <a:latin typeface="Calibri Light"/>
                        </a:rPr>
                        <a:t>pôvodnej</a:t>
                      </a:r>
                      <a:r>
                        <a:rPr lang="en-US" sz="1800" b="0" i="0" u="none" dirty="0">
                          <a:solidFill>
                            <a:srgbClr val="333333"/>
                          </a:solidFill>
                          <a:latin typeface="Calibri Light"/>
                        </a:rPr>
                        <a:t> </a:t>
                      </a:r>
                      <a:r>
                        <a:rPr lang="en-US" sz="1800" b="0" i="0" u="none" dirty="0" err="1">
                          <a:solidFill>
                            <a:srgbClr val="333333"/>
                          </a:solidFill>
                          <a:latin typeface="Calibri Light"/>
                        </a:rPr>
                        <a:t>odmlky</a:t>
                      </a:r>
                      <a:r>
                        <a:rPr lang="en-US" sz="1800" b="0" i="0" u="none" dirty="0">
                          <a:solidFill>
                            <a:srgbClr val="333333"/>
                          </a:solidFill>
                          <a:latin typeface="Calibri Light"/>
                        </a:rPr>
                        <a:t> v </a:t>
                      </a:r>
                      <a:r>
                        <a:rPr lang="en-US" sz="1800" b="0" i="0" u="none" dirty="0" err="1">
                          <a:solidFill>
                            <a:srgbClr val="333333"/>
                          </a:solidFill>
                          <a:latin typeface="Calibri Light"/>
                        </a:rPr>
                        <a:t>Nixonovom</a:t>
                      </a:r>
                      <a:r>
                        <a:rPr lang="en-US" sz="1800" b="0" i="0" u="none" dirty="0">
                          <a:solidFill>
                            <a:srgbClr val="333333"/>
                          </a:solidFill>
                          <a:latin typeface="Calibri Light"/>
                        </a:rPr>
                        <a:t> a </a:t>
                      </a:r>
                      <a:r>
                        <a:rPr lang="en-US" sz="1800" b="0" i="0" u="none" dirty="0" err="1">
                          <a:solidFill>
                            <a:srgbClr val="333333"/>
                          </a:solidFill>
                          <a:latin typeface="Calibri Light"/>
                        </a:rPr>
                        <a:t>Armstrongovom</a:t>
                      </a:r>
                      <a:r>
                        <a:rPr lang="en-US" sz="1800" b="0" i="0" u="none" dirty="0">
                          <a:solidFill>
                            <a:srgbClr val="333333"/>
                          </a:solidFill>
                          <a:latin typeface="Calibri Light"/>
                        </a:rPr>
                        <a:t> </a:t>
                      </a:r>
                      <a:r>
                        <a:rPr lang="en-US" sz="1800" b="0" i="0" u="none" dirty="0" err="1">
                          <a:solidFill>
                            <a:srgbClr val="333333"/>
                          </a:solidFill>
                          <a:latin typeface="Calibri Light"/>
                        </a:rPr>
                        <a:t>dialógu</a:t>
                      </a:r>
                      <a:endParaRPr lang="en-US" sz="1800" b="0" i="0" u="none" dirty="0">
                        <a:solidFill>
                          <a:srgbClr val="333333"/>
                        </a:solidFill>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Metakognitívny tréning 7 – Unáhlené závery II</a:t>
            </a:r>
          </a:p>
        </p:txBody>
      </p:sp>
      <p:sp>
        <p:nvSpPr>
          <p:cNvPr id="6" name="Slide Number Placeholder 5"/>
          <p:cNvSpPr>
            <a:spLocks noGrp="1"/>
          </p:cNvSpPr>
          <p:nvPr>
            <p:ph type="sldNum" sz="quarter" idx="12"/>
          </p:nvPr>
        </p:nvSpPr>
        <p:spPr/>
        <p:txBody>
          <a:bodyPr/>
          <a:lstStyle/>
          <a:p>
            <a:fld id="{291D1EA5-8F41-46C3-8633-62189D3224ED}" type="slidenum">
              <a:rPr lang="de-DE" altLang="de-DE" smtClean="0"/>
              <a:pPr/>
              <a:t>77</a:t>
            </a:fld>
            <a:endParaRPr lang="de-DE" altLang="de-DE"/>
          </a:p>
        </p:txBody>
      </p:sp>
    </p:spTree>
    <p:extLst>
      <p:ext uri="{BB962C8B-B14F-4D97-AF65-F5344CB8AC3E}">
        <p14:creationId xmlns:p14="http://schemas.microsoft.com/office/powerpoint/2010/main" val="301456037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Unáhlené závery “v praxi”</a:t>
            </a:r>
            <a:br>
              <a:rPr lang="en-US" sz="3600">
                <a:solidFill>
                  <a:srgbClr val="004992"/>
                </a:solidFill>
                <a:latin typeface="+mn-lt"/>
                <a:ea typeface="+mn-ea"/>
                <a:cs typeface="+mn-cs"/>
              </a:rPr>
            </a:br>
            <a:r>
              <a:rPr lang="en-US">
                <a:solidFill>
                  <a:srgbClr val="004992"/>
                </a:solidFill>
                <a:latin typeface="+mn-lt"/>
                <a:ea typeface="+mn-ea"/>
                <a:cs typeface="+mn-cs"/>
              </a:rPr>
              <a:t>- legendy -</a:t>
            </a: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3"/>
          <p:cNvSpPr/>
          <p:nvPr/>
        </p:nvSpPr>
        <p:spPr>
          <a:xfrm>
            <a:off x="408955" y="2649106"/>
            <a:ext cx="11376000" cy="707886"/>
          </a:xfrm>
          <a:prstGeom prst="rect">
            <a:avLst/>
          </a:prstGeom>
        </p:spPr>
        <p:txBody>
          <a:bodyPr wrap="none">
            <a:noAutofit/>
          </a:bodyPr>
          <a:lstStyle/>
          <a:p>
            <a:pPr algn="ctr">
              <a:spcBef>
                <a:spcPts val="0"/>
              </a:spcBef>
            </a:pPr>
            <a:r>
              <a:rPr lang="de-DE" altLang="de-DE" sz="4000" b="0">
                <a:solidFill>
                  <a:srgbClr val="FF0000"/>
                </a:solidFill>
                <a:latin typeface="Calibri Light"/>
              </a:rPr>
              <a:t>Nie! </a:t>
            </a:r>
            <a:endParaRPr lang="de-DE" altLang="de-DE" sz="4000" b="0" dirty="0">
              <a:latin typeface="Calibri Light"/>
            </a:endParaRPr>
          </a:p>
        </p:txBody>
      </p:sp>
      <p:sp>
        <p:nvSpPr>
          <p:cNvPr id="13" name="Caption_1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fontAlgn="base">
              <a:spcBef>
                <a:spcPct val="0"/>
              </a:spcBef>
              <a:spcAft>
                <a:spcPct val="0"/>
              </a:spcAft>
              <a:defRPr/>
            </a:pPr>
            <a:r>
              <a:rPr lang="en-US" sz="2200" b="0">
                <a:solidFill>
                  <a:srgbClr val="000000"/>
                </a:solidFill>
                <a:latin typeface="Calibri Light"/>
                <a:ea typeface="ＭＳ Ｐゴシック" panose="020B0600070205080204" pitchFamily="34" charset="-128"/>
              </a:rPr>
              <a:t>Bolo pristátie na mesiaci sfalšované vládou USA? </a:t>
            </a:r>
            <a:endParaRPr lang="de-DE" sz="2200" b="0" dirty="0">
              <a:solidFill>
                <a:srgbClr val="000000"/>
              </a:solidFill>
              <a:latin typeface="Calibri Light"/>
              <a:ea typeface="ＭＳ Ｐゴシック" panose="020B0600070205080204" pitchFamily="34" charset="-128"/>
            </a:endParaRPr>
          </a:p>
        </p:txBody>
      </p:sp>
      <p:sp>
        <p:nvSpPr>
          <p:cNvPr id="14" name="Caption_12"/>
          <p:cNvSpPr txBox="1">
            <a:spLocks noChangeArrowheads="1"/>
          </p:cNvSpPr>
          <p:nvPr/>
        </p:nvSpPr>
        <p:spPr bwMode="auto">
          <a:xfrm>
            <a:off x="4138971" y="5124758"/>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200" b="0" dirty="0">
                <a:latin typeface="+mj-lt"/>
              </a:rPr>
              <a:t>Zdroj: nemecká televízna stanica ZDF</a:t>
            </a:r>
            <a:r>
              <a:rPr lang="de-DE" altLang="de-DE" sz="1200" b="0">
                <a:latin typeface="+mj-lt"/>
              </a:rPr>
              <a:t>: “Vorsicht Verschwörung” </a:t>
            </a:r>
            <a:r>
              <a:rPr lang="de-DE" altLang="de-DE" sz="1200" b="0" dirty="0">
                <a:latin typeface="+mj-lt"/>
              </a:rPr>
              <a:t>(Pozor na konšpirácie)</a:t>
            </a:r>
          </a:p>
        </p:txBody>
      </p:sp>
      <p:sp>
        <p:nvSpPr>
          <p:cNvPr id="15" name="Caption_15"/>
          <p:cNvSpPr txBox="1">
            <a:spLocks noChangeArrowheads="1"/>
          </p:cNvSpPr>
          <p:nvPr/>
        </p:nvSpPr>
        <p:spPr bwMode="auto">
          <a:xfrm>
            <a:off x="4138971" y="3496940"/>
            <a:ext cx="7609984" cy="1627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en-US" altLang="de-DE" sz="2400" b="0">
                <a:latin typeface="Calibri Light"/>
              </a:rPr>
              <a:t>Režisér Roland Emmerich (Deň nezávislosti):</a:t>
            </a:r>
            <a:br>
              <a:rPr lang="en-US" altLang="de-DE" sz="2400" b="0">
                <a:latin typeface="Calibri Light"/>
              </a:rPr>
            </a:br>
            <a:r>
              <a:rPr lang="en-US" altLang="de-DE" sz="2400" b="0">
                <a:latin typeface="Calibri Light"/>
              </a:rPr>
              <a:t>“Pristátie na Mesiaci (…) bolo až príliš dobré. Nebolo možné zinscenovať takúto vec v 60-tych rokoch 20. storočia. Aj s dnešným vybavením by to predstavovalo problémy.”</a:t>
            </a:r>
            <a:endParaRPr lang="de-DE" altLang="de-DE" sz="2400" b="0" i="1" dirty="0">
              <a:latin typeface="Calibri Light"/>
            </a:endParaRPr>
          </a:p>
        </p:txBody>
      </p:sp>
      <p:sp>
        <p:nvSpPr>
          <p:cNvPr id="5" name="Footer Placeholder 4"/>
          <p:cNvSpPr>
            <a:spLocks noGrp="1"/>
          </p:cNvSpPr>
          <p:nvPr>
            <p:ph type="ftr" sz="quarter" idx="11"/>
          </p:nvPr>
        </p:nvSpPr>
        <p:spPr/>
        <p:txBody>
          <a:bodyPr/>
          <a:lstStyle/>
          <a:p>
            <a:pPr>
              <a:defRPr/>
            </a:pPr>
            <a:r>
              <a:rPr lang="de-DE"/>
              <a:t>Metakognitívny tréning 7 – Unáhlené závery II</a:t>
            </a:r>
          </a:p>
        </p:txBody>
      </p:sp>
      <p:sp>
        <p:nvSpPr>
          <p:cNvPr id="6" name="Slide Number Placeholder 5"/>
          <p:cNvSpPr>
            <a:spLocks noGrp="1"/>
          </p:cNvSpPr>
          <p:nvPr>
            <p:ph type="sldNum" sz="quarter" idx="12"/>
          </p:nvPr>
        </p:nvSpPr>
        <p:spPr/>
        <p:txBody>
          <a:bodyPr/>
          <a:lstStyle/>
          <a:p>
            <a:fld id="{291D1EA5-8F41-46C3-8633-62189D3224ED}" type="slidenum">
              <a:rPr lang="de-DE" altLang="de-DE" smtClean="0"/>
              <a:pPr/>
              <a:t>78</a:t>
            </a:fld>
            <a:endParaRPr lang="de-DE" altLang="de-DE"/>
          </a:p>
        </p:txBody>
      </p:sp>
    </p:spTree>
    <p:extLst>
      <p:ext uri="{BB962C8B-B14F-4D97-AF65-F5344CB8AC3E}">
        <p14:creationId xmlns:p14="http://schemas.microsoft.com/office/powerpoint/2010/main" val="406370418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Ako vznikajú takéto legendy a iné konšpiračné teórie?</a:t>
            </a:r>
          </a:p>
        </p:txBody>
      </p:sp>
      <p:sp>
        <p:nvSpPr>
          <p:cNvPr id="5" name="Content Placeholder 4"/>
          <p:cNvSpPr>
            <a:spLocks noGrp="1"/>
          </p:cNvSpPr>
          <p:nvPr>
            <p:ph idx="1"/>
          </p:nvPr>
        </p:nvSpPr>
        <p:spPr/>
        <p:txBody>
          <a:bodyPr/>
          <a:lstStyle/>
          <a:p>
            <a:pPr lvl="0" defTabSz="914400" fontAlgn="base"/>
            <a:r>
              <a:rPr lang="de-DE" altLang="de-DE" sz="240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Metakognitívny tréning 7 – Unáhlené závery II</a:t>
            </a:r>
          </a:p>
        </p:txBody>
      </p:sp>
      <p:sp>
        <p:nvSpPr>
          <p:cNvPr id="7" name="Slide Number Placeholder 6"/>
          <p:cNvSpPr>
            <a:spLocks noGrp="1"/>
          </p:cNvSpPr>
          <p:nvPr>
            <p:ph type="sldNum" sz="quarter" idx="12"/>
          </p:nvPr>
        </p:nvSpPr>
        <p:spPr/>
        <p:txBody>
          <a:bodyPr/>
          <a:lstStyle/>
          <a:p>
            <a:fld id="{C43683E5-0BC6-4CBA-BC50-3DD4683B3C57}" type="slidenum">
              <a:rPr lang="de-DE" altLang="de-DE" smtClean="0"/>
              <a:pPr/>
              <a:t>79</a:t>
            </a:fld>
            <a:endParaRPr lang="de-DE" altLang="de-DE"/>
          </a:p>
        </p:txBody>
      </p:sp>
    </p:spTree>
    <p:extLst>
      <p:ext uri="{BB962C8B-B14F-4D97-AF65-F5344CB8AC3E}">
        <p14:creationId xmlns:p14="http://schemas.microsoft.com/office/powerpoint/2010/main" val="333960431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Ako vznikajú takéto legendy a iné konšpiračné teórie?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sk-SK" altLang="de-DE" sz="2400">
                <a:solidFill>
                  <a:srgbClr val="333333"/>
                </a:solidFill>
              </a:rPr>
              <a:t>Často sú zaujímavejšie ako realita</a:t>
            </a:r>
            <a:r>
              <a:rPr lang="en-US" altLang="de-DE" sz="2400" dirty="0">
                <a:solidFill>
                  <a:srgbClr val="333333"/>
                </a:solidFill>
              </a:rPr>
              <a:t>.</a:t>
            </a:r>
          </a:p>
          <a:p>
            <a:pPr marL="342900" lvl="0" indent="-342900" defTabSz="914400" fontAlgn="base">
              <a:buClr>
                <a:srgbClr val="333333"/>
              </a:buClr>
              <a:buFont typeface="WingDings"/>
              <a:buChar char=""/>
            </a:pPr>
            <a:r>
              <a:rPr lang="sk-SK" altLang="de-DE" sz="2400" dirty="0">
                <a:solidFill>
                  <a:srgbClr val="333333"/>
                </a:solidFill>
              </a:rPr>
              <a:t>Sú postavené na faktoch, ktoré sú len ťažko overiteľné a ľudia im tak ľahko uveria</a:t>
            </a:r>
            <a:r>
              <a:rPr lang="en-US" altLang="de-DE" sz="2400" dirty="0">
                <a:solidFill>
                  <a:srgbClr val="333333"/>
                </a:solidFill>
              </a:rPr>
              <a:t> (</a:t>
            </a:r>
            <a:r>
              <a:rPr lang="sk-SK" altLang="de-DE" sz="2400" dirty="0">
                <a:solidFill>
                  <a:srgbClr val="333333"/>
                </a:solidFill>
              </a:rPr>
              <a:t>napr</a:t>
            </a:r>
            <a:r>
              <a:rPr lang="en-US" altLang="de-DE" sz="2400" dirty="0">
                <a:solidFill>
                  <a:srgbClr val="333333"/>
                </a:solidFill>
              </a:rPr>
              <a:t>., </a:t>
            </a:r>
            <a:r>
              <a:rPr lang="sk-SK" altLang="de-DE" sz="2400" dirty="0">
                <a:solidFill>
                  <a:srgbClr val="333333"/>
                </a:solidFill>
              </a:rPr>
              <a:t>vejúca vlajka naznačuje, že fotky boli vyrobené na Zemi</a:t>
            </a:r>
            <a:r>
              <a:rPr lang="en-US" altLang="de-DE" sz="2400" dirty="0">
                <a:solidFill>
                  <a:srgbClr val="333333"/>
                </a:solidFill>
              </a:rPr>
              <a:t>).</a:t>
            </a:r>
          </a:p>
          <a:p>
            <a:pPr marL="342900" lvl="0" indent="-342900" defTabSz="914400" fontAlgn="base">
              <a:buClr>
                <a:srgbClr val="333333"/>
              </a:buClr>
              <a:buFont typeface="WingDings"/>
              <a:buChar char=""/>
            </a:pPr>
            <a:r>
              <a:rPr lang="sk-SK" altLang="de-DE" sz="2400" dirty="0">
                <a:solidFill>
                  <a:srgbClr val="333333"/>
                </a:solidFill>
              </a:rPr>
              <a:t>Zamlčujú alternatívne vysvetlenia</a:t>
            </a:r>
            <a:r>
              <a:rPr lang="en-US" altLang="de-DE" sz="2400" dirty="0">
                <a:solidFill>
                  <a:srgbClr val="333333"/>
                </a:solidFill>
              </a:rPr>
              <a:t> (</a:t>
            </a:r>
            <a:r>
              <a:rPr lang="sk-SK" altLang="de-DE" sz="2400" dirty="0">
                <a:solidFill>
                  <a:srgbClr val="333333"/>
                </a:solidFill>
              </a:rPr>
              <a:t>napr</a:t>
            </a:r>
            <a:r>
              <a:rPr lang="en-US" altLang="de-DE" sz="2400" dirty="0">
                <a:solidFill>
                  <a:srgbClr val="333333"/>
                </a:solidFill>
              </a:rPr>
              <a:t>. </a:t>
            </a:r>
            <a:r>
              <a:rPr lang="sk-SK" altLang="de-DE" sz="2400" dirty="0">
                <a:solidFill>
                  <a:srgbClr val="333333"/>
                </a:solidFill>
              </a:rPr>
              <a:t>obloha bez hviezd by mohla byť vysvetlená technickými obmedzeniami nočného fotografovania</a:t>
            </a:r>
            <a:r>
              <a:rPr lang="en-US" altLang="de-DE" sz="2400" dirty="0">
                <a:solidFill>
                  <a:srgbClr val="333333"/>
                </a:solidFill>
              </a:rPr>
              <a:t>).</a:t>
            </a:r>
          </a:p>
          <a:p>
            <a:pPr marL="342900" lvl="0" indent="-342900" defTabSz="914400" fontAlgn="base">
              <a:buClr>
                <a:srgbClr val="333333"/>
              </a:buClr>
              <a:buFont typeface="WingDings"/>
              <a:buChar char=""/>
            </a:pPr>
            <a:r>
              <a:rPr lang="sk-SK" altLang="de-DE" sz="2400" dirty="0">
                <a:solidFill>
                  <a:srgbClr val="333333"/>
                </a:solidFill>
              </a:rPr>
              <a:t>Legendy argumentujú faktami bez zohľadnenia kontextu a zatláčajú ich do vlastných obmedzení</a:t>
            </a:r>
            <a:r>
              <a:rPr lang="en-US"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Metakognitívny tréning 7 – Unáhlené závery II</a:t>
            </a:r>
          </a:p>
        </p:txBody>
      </p:sp>
      <p:sp>
        <p:nvSpPr>
          <p:cNvPr id="7" name="Slide Number Placeholder 6"/>
          <p:cNvSpPr>
            <a:spLocks noGrp="1"/>
          </p:cNvSpPr>
          <p:nvPr>
            <p:ph type="sldNum" sz="quarter" idx="12"/>
          </p:nvPr>
        </p:nvSpPr>
        <p:spPr/>
        <p:txBody>
          <a:bodyPr/>
          <a:lstStyle/>
          <a:p>
            <a:fld id="{C43683E5-0BC6-4CBA-BC50-3DD4683B3C57}" type="slidenum">
              <a:rPr lang="de-DE" altLang="de-DE" smtClean="0"/>
              <a:pPr/>
              <a:t>80</a:t>
            </a:fld>
            <a:endParaRPr lang="de-DE" altLang="de-DE"/>
          </a:p>
        </p:txBody>
      </p:sp>
    </p:spTree>
    <p:extLst>
      <p:ext uri="{BB962C8B-B14F-4D97-AF65-F5344CB8AC3E}">
        <p14:creationId xmlns:p14="http://schemas.microsoft.com/office/powerpoint/2010/main" val="3801501674"/>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Motív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ív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4631</Words>
  <Application>Microsoft Office PowerPoint</Application>
  <PresentationFormat>Benutzerdefiniert</PresentationFormat>
  <Paragraphs>680</Paragraphs>
  <Slides>80</Slides>
  <Notes>80</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80</vt:i4>
      </vt:variant>
    </vt:vector>
  </HeadingPairs>
  <TitlesOfParts>
    <vt:vector size="88" baseType="lpstr">
      <vt:lpstr>WingDings</vt:lpstr>
      <vt:lpstr>Times New Roman</vt:lpstr>
      <vt:lpstr>Calibri</vt:lpstr>
      <vt:lpstr>Arial</vt:lpstr>
      <vt:lpstr>Verdana</vt:lpstr>
      <vt:lpstr>Calibri Light</vt:lpstr>
      <vt:lpstr>Symbol</vt:lpstr>
      <vt:lpstr>UKE_PPT-Vorlage_16zu9</vt:lpstr>
      <vt:lpstr>MCT 7 A – Unáhlené závery II</vt:lpstr>
      <vt:lpstr>Unáhlené závery</vt:lpstr>
      <vt:lpstr>Unáhlené závery</vt:lpstr>
      <vt:lpstr>Unáhlené závery</vt:lpstr>
      <vt:lpstr>Unáhlené závery V akých situáciách vyvodzujeme závery bez poznania celej pravdy?</vt:lpstr>
      <vt:lpstr>Unáhlené závery V akých situáciách vyvodzujeme závery bez poznania celej pravdy?</vt:lpstr>
      <vt:lpstr>Unáhlené závery V akých situáciách vyvodzujeme závery bez poznania celej pravdy?</vt:lpstr>
      <vt:lpstr>Unáhlené závery V akých situáciách vyvodzujeme závery bez poznania celej pravdy?</vt:lpstr>
      <vt:lpstr>Unáhlené závery “v praxi”</vt:lpstr>
      <vt:lpstr>Unáhlené závery “v praxi” - legendy - (kvôli alternatívnemu cvičeniu si pozrite koniec prezentácie)</vt:lpstr>
      <vt:lpstr>Unáhlené závery “v praxi” - legendy -</vt:lpstr>
      <vt:lpstr>Unáhlené závery “v praxi” - legendy -</vt:lpstr>
      <vt:lpstr>Unáhlené závery “v praxi” - legendy -</vt:lpstr>
      <vt:lpstr>Ako vznikajú tieto konšpiračné teórie?</vt:lpstr>
      <vt:lpstr>Ako vznikajú tieto konšpiračné teórie?</vt:lpstr>
      <vt:lpstr>Ako vznikajú tieto konšpiračné teórie?</vt:lpstr>
      <vt:lpstr>Prečo toto robíme?</vt:lpstr>
      <vt:lpstr>Prečo toto robíme?</vt:lpstr>
      <vt:lpstr>Ako unáhlené závery počas psychózy podporujú chybné interpretácie – príklady</vt:lpstr>
      <vt:lpstr>Príklad</vt:lpstr>
      <vt:lpstr>Príklad</vt:lpstr>
      <vt:lpstr>Príklad</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voliteľné: Videoklip</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Prenos do každodenného života</vt:lpstr>
      <vt:lpstr>Prenos do každodenného života</vt:lpstr>
      <vt:lpstr>Prenos do každodenného života</vt:lpstr>
      <vt:lpstr>Prenos do každodenného života</vt:lpstr>
      <vt:lpstr>Prenos do každodenného života</vt:lpstr>
      <vt:lpstr>Ako toto súvisí so psychózou?</vt:lpstr>
      <vt:lpstr>Ako toto súvisí so psychózou?</vt:lpstr>
      <vt:lpstr>Ako toto súvisí so psychózou?</vt:lpstr>
      <vt:lpstr>Ďakujem vám za pozornosť!</vt:lpstr>
      <vt:lpstr>PowerPoint-Präsentation</vt:lpstr>
      <vt:lpstr>Unáhlené závery “v praxi” - legendy -</vt:lpstr>
      <vt:lpstr>Unáhlené závery “v praxi” - legendy -</vt:lpstr>
      <vt:lpstr>Unáhlené závery “v praxi” - legendy -</vt:lpstr>
      <vt:lpstr>Unáhlené závery “v praxi” - legendy -</vt:lpstr>
      <vt:lpstr>Unáhlené závery “v praxi” - legendy -</vt:lpstr>
      <vt:lpstr>Unáhlené závery “v praxi” - legendy -</vt:lpstr>
      <vt:lpstr>Ako vznikajú takéto legendy a iné konšpiračné teórie?</vt:lpstr>
      <vt:lpstr>Ako vznikajú takéto legendy a iné konšpiračné teórie?</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259</cp:revision>
  <dcterms:created xsi:type="dcterms:W3CDTF">2004-06-30T16:15:23Z</dcterms:created>
  <dcterms:modified xsi:type="dcterms:W3CDTF">2022-09-12T09:08:05Z</dcterms:modified>
</cp:coreProperties>
</file>