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9" r:id="rId1"/>
  </p:sldMasterIdLst>
  <p:notesMasterIdLst>
    <p:notesMasterId r:id="rId183"/>
  </p:notesMasterIdLst>
  <p:handoutMasterIdLst>
    <p:handoutMasterId r:id="rId184"/>
  </p:handoutMasterIdLst>
  <p:sldIdLst>
    <p:sldId id="833" r:id="rId2"/>
    <p:sldId id="581" r:id="rId3"/>
    <p:sldId id="818" r:id="rId4"/>
    <p:sldId id="817" r:id="rId5"/>
    <p:sldId id="816" r:id="rId6"/>
    <p:sldId id="815" r:id="rId7"/>
    <p:sldId id="784" r:id="rId8"/>
    <p:sldId id="690" r:id="rId9"/>
    <p:sldId id="691" r:id="rId10"/>
    <p:sldId id="834" r:id="rId11"/>
    <p:sldId id="837" r:id="rId12"/>
    <p:sldId id="836" r:id="rId13"/>
    <p:sldId id="821" r:id="rId14"/>
    <p:sldId id="650" r:id="rId15"/>
    <p:sldId id="822" r:id="rId16"/>
    <p:sldId id="699" r:id="rId17"/>
    <p:sldId id="724" r:id="rId18"/>
    <p:sldId id="723" r:id="rId19"/>
    <p:sldId id="780" r:id="rId20"/>
    <p:sldId id="590" r:id="rId21"/>
    <p:sldId id="823" r:id="rId22"/>
    <p:sldId id="769" r:id="rId23"/>
    <p:sldId id="591" r:id="rId24"/>
    <p:sldId id="825" r:id="rId25"/>
    <p:sldId id="824" r:id="rId26"/>
    <p:sldId id="594" r:id="rId27"/>
    <p:sldId id="425" r:id="rId28"/>
    <p:sldId id="426" r:id="rId29"/>
    <p:sldId id="427" r:id="rId30"/>
    <p:sldId id="428" r:id="rId31"/>
    <p:sldId id="429" r:id="rId32"/>
    <p:sldId id="430" r:id="rId33"/>
    <p:sldId id="431" r:id="rId34"/>
    <p:sldId id="432" r:id="rId35"/>
    <p:sldId id="838" r:id="rId36"/>
    <p:sldId id="790" r:id="rId37"/>
    <p:sldId id="595" r:id="rId38"/>
    <p:sldId id="596" r:id="rId39"/>
    <p:sldId id="597" r:id="rId40"/>
    <p:sldId id="598" r:id="rId41"/>
    <p:sldId id="599" r:id="rId42"/>
    <p:sldId id="600" r:id="rId43"/>
    <p:sldId id="601" r:id="rId44"/>
    <p:sldId id="602" r:id="rId45"/>
    <p:sldId id="776" r:id="rId46"/>
    <p:sldId id="839" r:id="rId47"/>
    <p:sldId id="840" r:id="rId48"/>
    <p:sldId id="841" r:id="rId49"/>
    <p:sldId id="842" r:id="rId50"/>
    <p:sldId id="843" r:id="rId51"/>
    <p:sldId id="844" r:id="rId52"/>
    <p:sldId id="845" r:id="rId53"/>
    <p:sldId id="846" r:id="rId54"/>
    <p:sldId id="848" r:id="rId55"/>
    <p:sldId id="847" r:id="rId56"/>
    <p:sldId id="805" r:id="rId57"/>
    <p:sldId id="806" r:id="rId58"/>
    <p:sldId id="807" r:id="rId59"/>
    <p:sldId id="808" r:id="rId60"/>
    <p:sldId id="809" r:id="rId61"/>
    <p:sldId id="810" r:id="rId62"/>
    <p:sldId id="811" r:id="rId63"/>
    <p:sldId id="812" r:id="rId64"/>
    <p:sldId id="849" r:id="rId65"/>
    <p:sldId id="813" r:id="rId66"/>
    <p:sldId id="441" r:id="rId67"/>
    <p:sldId id="700" r:id="rId68"/>
    <p:sldId id="701" r:id="rId69"/>
    <p:sldId id="702" r:id="rId70"/>
    <p:sldId id="703" r:id="rId71"/>
    <p:sldId id="704" r:id="rId72"/>
    <p:sldId id="705" r:id="rId73"/>
    <p:sldId id="706" r:id="rId74"/>
    <p:sldId id="850" r:id="rId75"/>
    <p:sldId id="450" r:id="rId76"/>
    <p:sldId id="754" r:id="rId77"/>
    <p:sldId id="755" r:id="rId78"/>
    <p:sldId id="756" r:id="rId79"/>
    <p:sldId id="757" r:id="rId80"/>
    <p:sldId id="758" r:id="rId81"/>
    <p:sldId id="759" r:id="rId82"/>
    <p:sldId id="761" r:id="rId83"/>
    <p:sldId id="851" r:id="rId84"/>
    <p:sldId id="852" r:id="rId85"/>
    <p:sldId id="853" r:id="rId86"/>
    <p:sldId id="854" r:id="rId87"/>
    <p:sldId id="855" r:id="rId88"/>
    <p:sldId id="856" r:id="rId89"/>
    <p:sldId id="857" r:id="rId90"/>
    <p:sldId id="858" r:id="rId91"/>
    <p:sldId id="859" r:id="rId92"/>
    <p:sldId id="860" r:id="rId93"/>
    <p:sldId id="803" r:id="rId94"/>
    <p:sldId id="708" r:id="rId95"/>
    <p:sldId id="709" r:id="rId96"/>
    <p:sldId id="711" r:id="rId97"/>
    <p:sldId id="712" r:id="rId98"/>
    <p:sldId id="713" r:id="rId99"/>
    <p:sldId id="714" r:id="rId100"/>
    <p:sldId id="715" r:id="rId101"/>
    <p:sldId id="710" r:id="rId102"/>
    <p:sldId id="861" r:id="rId103"/>
    <p:sldId id="716" r:id="rId104"/>
    <p:sldId id="651" r:id="rId105"/>
    <p:sldId id="652" r:id="rId106"/>
    <p:sldId id="653" r:id="rId107"/>
    <p:sldId id="654" r:id="rId108"/>
    <p:sldId id="655" r:id="rId109"/>
    <p:sldId id="656" r:id="rId110"/>
    <p:sldId id="657" r:id="rId111"/>
    <p:sldId id="658" r:id="rId112"/>
    <p:sldId id="862" r:id="rId113"/>
    <p:sldId id="667" r:id="rId114"/>
    <p:sldId id="618" r:id="rId115"/>
    <p:sldId id="619" r:id="rId116"/>
    <p:sldId id="620" r:id="rId117"/>
    <p:sldId id="621" r:id="rId118"/>
    <p:sldId id="622" r:id="rId119"/>
    <p:sldId id="623" r:id="rId120"/>
    <p:sldId id="624" r:id="rId121"/>
    <p:sldId id="625" r:id="rId122"/>
    <p:sldId id="863" r:id="rId123"/>
    <p:sldId id="468" r:id="rId124"/>
    <p:sldId id="626" r:id="rId125"/>
    <p:sldId id="627" r:id="rId126"/>
    <p:sldId id="628" r:id="rId127"/>
    <p:sldId id="629" r:id="rId128"/>
    <p:sldId id="630" r:id="rId129"/>
    <p:sldId id="631" r:id="rId130"/>
    <p:sldId id="632" r:id="rId131"/>
    <p:sldId id="633" r:id="rId132"/>
    <p:sldId id="864" r:id="rId133"/>
    <p:sldId id="742" r:id="rId134"/>
    <p:sldId id="734" r:id="rId135"/>
    <p:sldId id="735" r:id="rId136"/>
    <p:sldId id="736" r:id="rId137"/>
    <p:sldId id="737" r:id="rId138"/>
    <p:sldId id="738" r:id="rId139"/>
    <p:sldId id="739" r:id="rId140"/>
    <p:sldId id="740" r:id="rId141"/>
    <p:sldId id="741" r:id="rId142"/>
    <p:sldId id="865" r:id="rId143"/>
    <p:sldId id="556" r:id="rId144"/>
    <p:sldId id="557" r:id="rId145"/>
    <p:sldId id="558" r:id="rId146"/>
    <p:sldId id="669" r:id="rId147"/>
    <p:sldId id="668" r:id="rId148"/>
    <p:sldId id="788" r:id="rId149"/>
    <p:sldId id="826"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01" r:id="rId165"/>
    <p:sldId id="830" r:id="rId166"/>
    <p:sldId id="829" r:id="rId167"/>
    <p:sldId id="828" r:id="rId168"/>
    <p:sldId id="827" r:id="rId169"/>
    <p:sldId id="646" r:id="rId170"/>
    <p:sldId id="832" r:id="rId171"/>
    <p:sldId id="831" r:id="rId172"/>
    <p:sldId id="804" r:id="rId173"/>
    <p:sldId id="789" r:id="rId174"/>
    <p:sldId id="792" r:id="rId175"/>
    <p:sldId id="793" r:id="rId176"/>
    <p:sldId id="794" r:id="rId177"/>
    <p:sldId id="795" r:id="rId178"/>
    <p:sldId id="796" r:id="rId179"/>
    <p:sldId id="797" r:id="rId180"/>
    <p:sldId id="798" r:id="rId181"/>
    <p:sldId id="799" r:id="rId182"/>
  </p:sldIdLst>
  <p:sldSz cx="12195175" cy="6858000"/>
  <p:notesSz cx="6781800" cy="9926638"/>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9">
          <p15:clr>
            <a:srgbClr val="A4A3A4"/>
          </p15:clr>
        </p15:guide>
        <p15:guide id="3" pos="332">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7" autoAdjust="0"/>
    <p:restoredTop sz="60836" autoAdjust="0"/>
  </p:normalViewPr>
  <p:slideViewPr>
    <p:cSldViewPr snapToGrid="0">
      <p:cViewPr varScale="1">
        <p:scale>
          <a:sx n="107" d="100"/>
          <a:sy n="107" d="100"/>
        </p:scale>
        <p:origin x="906" y="126"/>
      </p:cViewPr>
      <p:guideLst>
        <p:guide orient="horz" pos="3339"/>
        <p:guide pos="249"/>
        <p:guide pos="33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64"/>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07B7E486-B020-478C-81BE-B84CDFCAEDCC}" type="slidenum">
              <a:rPr lang="en-GB" altLang="de-DE"/>
              <a:pPr/>
              <a:t>‹#›</a:t>
            </a:fld>
            <a:endParaRPr lang="en-GB" altLang="de-DE"/>
          </a:p>
        </p:txBody>
      </p:sp>
    </p:spTree>
    <p:extLst>
      <p:ext uri="{BB962C8B-B14F-4D97-AF65-F5344CB8AC3E}">
        <p14:creationId xmlns:p14="http://schemas.microsoft.com/office/powerpoint/2010/main" val="225104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vl1pPr>
          </a:lstStyle>
          <a:p>
            <a:pPr>
              <a:defRPr/>
            </a:pPr>
            <a:endParaRPr lang="de-DE"/>
          </a:p>
        </p:txBody>
      </p:sp>
      <p:sp>
        <p:nvSpPr>
          <p:cNvPr id="152580"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A5628D06-CFC1-49DC-A7F4-668E6E83476E}" type="slidenum">
              <a:rPr lang="de-DE" altLang="de-DE"/>
              <a:pPr/>
              <a:t>‹#›</a:t>
            </a:fld>
            <a:endParaRPr lang="de-DE" altLang="de-DE"/>
          </a:p>
        </p:txBody>
      </p:sp>
    </p:spTree>
    <p:extLst>
      <p:ext uri="{BB962C8B-B14F-4D97-AF65-F5344CB8AC3E}">
        <p14:creationId xmlns:p14="http://schemas.microsoft.com/office/powerpoint/2010/main" val="19253553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2</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3</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4</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5</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FF4A7-8629-4FD3-9361-93CF041D1609}" type="slidenum">
              <a:rPr lang="de-DE" altLang="de-DE" sz="1300"/>
              <a:pPr eaLnBrk="1" hangingPunct="1">
                <a:spcBef>
                  <a:spcPct val="0"/>
                </a:spcBef>
              </a:pPr>
              <a:t>6</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35254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ADBC36-B8CA-44B3-BCC1-170FFF9033DF}" type="slidenum">
              <a:rPr lang="de-DE" altLang="de-DE" sz="1300"/>
              <a:pPr eaLnBrk="1" hangingPunct="1">
                <a:spcBef>
                  <a:spcPct val="0"/>
                </a:spcBef>
              </a:pPr>
              <a:t>7</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10977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5DE9637-BBA6-480A-93BD-2B124FD5AB15}" type="slidenum">
              <a:rPr lang="de-DE" altLang="de-DE" sz="1300"/>
              <a:pPr eaLnBrk="1" hangingPunct="1">
                <a:spcBef>
                  <a:spcPct val="0"/>
                </a:spcBef>
              </a:pPr>
              <a:t>8</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112151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5B30D8-6590-4BBD-9043-38B38594EB77}" type="slidenum">
              <a:rPr lang="de-DE" altLang="de-DE" sz="1300"/>
              <a:pPr eaLnBrk="1" hangingPunct="1">
                <a:spcBef>
                  <a:spcPct val="0"/>
                </a:spcBef>
              </a:pPr>
              <a:t>9</a:t>
            </a:fld>
            <a:endParaRPr lang="de-DE" altLang="de-DE" sz="1300"/>
          </a:p>
        </p:txBody>
      </p:sp>
      <p:sp>
        <p:nvSpPr>
          <p:cNvPr id="161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303136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FD7802-DB87-4065-B26C-14CBC4EAF5A4}" type="slidenum">
              <a:rPr lang="de-DE" altLang="de-DE" sz="1300"/>
              <a:pPr eaLnBrk="1" hangingPunct="1">
                <a:spcBef>
                  <a:spcPct val="0"/>
                </a:spcBef>
              </a:pPr>
              <a:t>10</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8071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FD7802-DB87-4065-B26C-14CBC4EAF5A4}" type="slidenum">
              <a:rPr lang="de-DE" altLang="de-DE" sz="1300"/>
              <a:pPr eaLnBrk="1" hangingPunct="1">
                <a:spcBef>
                  <a:spcPct val="0"/>
                </a:spcBef>
              </a:pPr>
              <a:t>11</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7705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FD7802-DB87-4065-B26C-14CBC4EAF5A4}" type="slidenum">
              <a:rPr lang="de-DE" altLang="de-DE" sz="1300"/>
              <a:pPr eaLnBrk="1" hangingPunct="1">
                <a:spcBef>
                  <a:spcPct val="0"/>
                </a:spcBef>
              </a:pPr>
              <a:t>12</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9746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12775-C203-4B0C-959C-C08B702E7F45}"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493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12775-C203-4B0C-959C-C08B702E7F45}" type="slidenum">
              <a:rPr lang="de-DE" altLang="de-DE" sz="1300"/>
              <a:pPr eaLnBrk="1" hangingPunct="1">
                <a:spcBef>
                  <a:spcPct val="0"/>
                </a:spcBef>
              </a:pPr>
              <a:t>14</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49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12775-C203-4B0C-959C-C08B702E7F45}" type="slidenum">
              <a:rPr lang="de-DE" altLang="de-DE" sz="1300"/>
              <a:pPr eaLnBrk="1" hangingPunct="1">
                <a:spcBef>
                  <a:spcPct val="0"/>
                </a:spcBef>
              </a:pPr>
              <a:t>15</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1493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EE058B-FD63-40F1-91DB-3624BD618CAD}" type="slidenum">
              <a:rPr lang="de-DE" altLang="de-DE" sz="1300"/>
              <a:pPr eaLnBrk="1" hangingPunct="1">
                <a:spcBef>
                  <a:spcPct val="0"/>
                </a:spcBef>
              </a:pPr>
              <a:t>16</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9108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C84C4A-6497-40CA-B5EF-2527D435857E}" type="slidenum">
              <a:rPr lang="de-DE" altLang="de-DE" sz="1300"/>
              <a:pPr eaLnBrk="1" hangingPunct="1">
                <a:spcBef>
                  <a:spcPct val="0"/>
                </a:spcBef>
              </a:pPr>
              <a:t>17</a:t>
            </a:fld>
            <a:endParaRPr lang="de-DE" altLang="de-DE" sz="1300"/>
          </a:p>
        </p:txBody>
      </p:sp>
      <p:sp>
        <p:nvSpPr>
          <p:cNvPr id="169987" name="Rectangle 2"/>
          <p:cNvSpPr>
            <a:spLocks noGrp="1" noRot="1" noChangeAspect="1" noChangeArrowheads="1" noTextEdit="1"/>
          </p:cNvSpPr>
          <p:nvPr>
            <p:ph type="sldImg"/>
          </p:nvPr>
        </p:nvSpPr>
        <p:spPr>
          <a:xfrm>
            <a:off x="8413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4419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1FC331-E688-438E-91EB-BD83584292B2}" type="slidenum">
              <a:rPr lang="de-DE" altLang="de-DE" sz="1300"/>
              <a:pPr eaLnBrk="1" hangingPunct="1">
                <a:spcBef>
                  <a:spcPct val="0"/>
                </a:spcBef>
              </a:pPr>
              <a:t>18</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2980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322196-0EA8-4C8A-B609-ED59B50AC2AF}" type="slidenum">
              <a:rPr lang="de-DE" altLang="de-DE" sz="1300"/>
              <a:pPr eaLnBrk="1" hangingPunct="1">
                <a:spcBef>
                  <a:spcPct val="0"/>
                </a:spcBef>
              </a:pPr>
              <a:t>19</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4010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ED752C-8BAE-4933-B3FC-15A9A1C7EC59}" type="slidenum">
              <a:rPr lang="de-DE" altLang="de-DE" sz="1300"/>
              <a:pPr eaLnBrk="1" hangingPunct="1">
                <a:spcBef>
                  <a:spcPct val="0"/>
                </a:spcBef>
              </a:pPr>
              <a:t>20</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881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ED752C-8BAE-4933-B3FC-15A9A1C7EC59}" type="slidenum">
              <a:rPr lang="de-DE" altLang="de-DE" sz="1300"/>
              <a:pPr eaLnBrk="1" hangingPunct="1">
                <a:spcBef>
                  <a:spcPct val="0"/>
                </a:spcBef>
              </a:pPr>
              <a:t>21</a:t>
            </a:fld>
            <a:endParaRPr lang="de-DE" altLang="de-DE"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881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ECB6C3-2F0B-4C93-9E45-2CA077F8285A}" type="slidenum">
              <a:rPr lang="de-DE" altLang="de-DE" sz="1300"/>
              <a:pPr eaLnBrk="1" hangingPunct="1">
                <a:spcBef>
                  <a:spcPct val="0"/>
                </a:spcBef>
              </a:pPr>
              <a:t>22</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42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2886B6-B099-439A-98F9-4298DAEDC4BE}" type="slidenum">
              <a:rPr lang="de-DE" altLang="de-DE" sz="1300"/>
              <a:pPr eaLnBrk="1" hangingPunct="1">
                <a:spcBef>
                  <a:spcPct val="0"/>
                </a:spcBef>
              </a:pPr>
              <a:t>23</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579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2886B6-B099-439A-98F9-4298DAEDC4BE}" type="slidenum">
              <a:rPr lang="de-DE" altLang="de-DE" sz="1300"/>
              <a:pPr eaLnBrk="1" hangingPunct="1">
                <a:spcBef>
                  <a:spcPct val="0"/>
                </a:spcBef>
              </a:pPr>
              <a:t>24</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579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2886B6-B099-439A-98F9-4298DAEDC4BE}" type="slidenum">
              <a:rPr lang="de-DE" altLang="de-DE" sz="1300"/>
              <a:pPr eaLnBrk="1" hangingPunct="1">
                <a:spcBef>
                  <a:spcPct val="0"/>
                </a:spcBef>
              </a:pPr>
              <a:t>25</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579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17095F-97E6-449F-8EFB-85F195CEB2E8}" type="slidenum">
              <a:rPr lang="de-DE" altLang="de-DE" sz="1300"/>
              <a:pPr eaLnBrk="1" hangingPunct="1">
                <a:spcBef>
                  <a:spcPct val="0"/>
                </a:spcBef>
              </a:pPr>
              <a:t>26</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410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351BEF-F061-4135-8142-69785C358DC6}" type="slidenum">
              <a:rPr lang="de-DE" altLang="de-DE" sz="1300"/>
              <a:pPr eaLnBrk="1" hangingPunct="1">
                <a:spcBef>
                  <a:spcPct val="0"/>
                </a:spcBef>
              </a:pPr>
              <a:t>27</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71708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3C4564-FE33-41A8-BE44-494807281329}" type="slidenum">
              <a:rPr lang="de-DE" altLang="de-DE" sz="1300"/>
              <a:pPr eaLnBrk="1" hangingPunct="1">
                <a:spcBef>
                  <a:spcPct val="0"/>
                </a:spcBef>
              </a:pPr>
              <a:t>28</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29424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35A9A-1241-44DA-9F18-3579AC0C5B69}" type="slidenum">
              <a:rPr lang="de-DE" altLang="de-DE" sz="1300"/>
              <a:pPr eaLnBrk="1" hangingPunct="1">
                <a:spcBef>
                  <a:spcPct val="0"/>
                </a:spcBef>
              </a:pPr>
              <a:t>29</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599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538E28-CA69-4061-97C7-BCA3EA670F8D}" type="slidenum">
              <a:rPr lang="de-DE" altLang="de-DE" sz="1300"/>
              <a:pPr eaLnBrk="1" hangingPunct="1">
                <a:spcBef>
                  <a:spcPct val="0"/>
                </a:spcBef>
              </a:pPr>
              <a:t>30</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0162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E40FCD-F696-45E9-BB14-84DFEA938D64}" type="slidenum">
              <a:rPr lang="de-DE" altLang="de-DE" sz="1300"/>
              <a:pPr eaLnBrk="1" hangingPunct="1">
                <a:spcBef>
                  <a:spcPct val="0"/>
                </a:spcBef>
              </a:pPr>
              <a:t>31</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1179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143F4A-B75F-4070-9936-F7635FB8713F}" type="slidenum">
              <a:rPr lang="de-DE" altLang="de-DE" sz="1300"/>
              <a:pPr eaLnBrk="1" hangingPunct="1">
                <a:spcBef>
                  <a:spcPct val="0"/>
                </a:spcBef>
              </a:pPr>
              <a:t>32</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3245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F3126D-25A7-43CA-8196-2691850E244F}" type="slidenum">
              <a:rPr lang="de-DE" altLang="de-DE" sz="1300"/>
              <a:pPr eaLnBrk="1" hangingPunct="1">
                <a:spcBef>
                  <a:spcPct val="0"/>
                </a:spcBef>
              </a:pPr>
              <a:t>33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59074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E07DFC-000F-4673-B5EC-E92DC2C1DA3E}" type="slidenum">
              <a:rPr lang="de-DE" altLang="de-DE" sz="1300"/>
              <a:pPr eaLnBrk="1" hangingPunct="1">
                <a:spcBef>
                  <a:spcPct val="0"/>
                </a:spcBef>
              </a:pPr>
              <a:t>34</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7180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E07DFC-000F-4673-B5EC-E92DC2C1DA3E}" type="slidenum">
              <a:rPr lang="de-DE" altLang="de-DE" sz="1300"/>
              <a:pPr eaLnBrk="1" hangingPunct="1">
                <a:spcBef>
                  <a:spcPct val="0"/>
                </a:spcBef>
              </a:pPr>
              <a:t>35</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71807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4562330-B0C4-485E-9926-8BA2F283A2AF}" type="slidenum">
              <a:rPr lang="de-DE" altLang="de-DE" sz="1300"/>
              <a:pPr algn="r" eaLnBrk="1" hangingPunct="1">
                <a:spcBef>
                  <a:spcPct val="0"/>
                </a:spcBef>
              </a:pPr>
              <a:t>36</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29615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A4F3FF-03D9-4552-B36D-5D78FAB2805A}" type="slidenum">
              <a:rPr lang="de-DE" altLang="de-DE" sz="1300"/>
              <a:pPr eaLnBrk="1" hangingPunct="1">
                <a:spcBef>
                  <a:spcPct val="0"/>
                </a:spcBef>
              </a:pPr>
              <a:t>37</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71738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77F361-1175-425D-98BF-32C359C43B08}" type="slidenum">
              <a:rPr lang="de-DE" altLang="de-DE" sz="1300"/>
              <a:pPr eaLnBrk="1" hangingPunct="1">
                <a:spcBef>
                  <a:spcPct val="0"/>
                </a:spcBef>
              </a:pPr>
              <a:t>38</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08306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EC22E5-AA8F-4B88-9F6D-956D28142127}" type="slidenum">
              <a:rPr lang="de-DE" altLang="de-DE" sz="1300"/>
              <a:pPr eaLnBrk="1" hangingPunct="1">
                <a:spcBef>
                  <a:spcPct val="0"/>
                </a:spcBef>
              </a:pPr>
              <a:t>39</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89561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0A0BD-47D6-4F5C-BD4F-5C446CCD4EC6}" type="slidenum">
              <a:rPr lang="de-DE" altLang="de-DE" sz="1300"/>
              <a:pPr eaLnBrk="1" hangingPunct="1">
                <a:spcBef>
                  <a:spcPct val="0"/>
                </a:spcBef>
              </a:pPr>
              <a:t>40</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8678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7338EE-5E60-4881-BC17-CBD6060516DD}" type="slidenum">
              <a:rPr lang="de-DE" altLang="de-DE" sz="1300"/>
              <a:pPr eaLnBrk="1" hangingPunct="1">
                <a:spcBef>
                  <a:spcPct val="0"/>
                </a:spcBef>
              </a:pPr>
              <a:t>41</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3633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E230E-314B-4FE4-918B-ED6E431B1C53}" type="slidenum">
              <a:rPr lang="de-DE" altLang="de-DE" sz="1300"/>
              <a:pPr eaLnBrk="1" hangingPunct="1">
                <a:spcBef>
                  <a:spcPct val="0"/>
                </a:spcBef>
              </a:pPr>
              <a:t>42</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0426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011AA-C68C-4FB2-AA01-2CB1B48FCE12}" type="slidenum">
              <a:rPr lang="de-DE" altLang="de-DE" sz="1300"/>
              <a:pPr eaLnBrk="1" hangingPunct="1">
                <a:spcBef>
                  <a:spcPct val="0"/>
                </a:spcBef>
              </a:pPr>
              <a:t>43</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02019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B0D9A5-FDC0-46B7-AF15-2633154B803A}" type="slidenum">
              <a:rPr lang="de-DE" altLang="de-DE" sz="1300"/>
              <a:pPr eaLnBrk="1" hangingPunct="1">
                <a:spcBef>
                  <a:spcPct val="0"/>
                </a:spcBef>
              </a:pPr>
              <a:t>44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60970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2C756E-6A46-484C-A069-5919A2746DA1}" type="slidenum">
              <a:rPr lang="de-DE" altLang="de-DE" sz="1300"/>
              <a:pPr eaLnBrk="1" hangingPunct="1">
                <a:spcBef>
                  <a:spcPct val="0"/>
                </a:spcBef>
              </a:pPr>
              <a:t>45</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350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A2EBE-9615-0EEB-FD4F-45223419AD54}"/>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E127C3D6-E325-A0B5-B091-8CDF9C7569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A4F3FF-03D9-4552-B36D-5D78FAB2805A}" type="slidenum">
              <a:rPr lang="de-DE" altLang="de-DE" sz="1300"/>
              <a:pPr eaLnBrk="1" hangingPunct="1">
                <a:spcBef>
                  <a:spcPct val="0"/>
                </a:spcBef>
              </a:pPr>
              <a:t>46</a:t>
            </a:fld>
            <a:endParaRPr lang="de-DE" altLang="de-DE" sz="1300"/>
          </a:p>
        </p:txBody>
      </p:sp>
      <p:sp>
        <p:nvSpPr>
          <p:cNvPr id="189443" name="Rectangle 2">
            <a:extLst>
              <a:ext uri="{FF2B5EF4-FFF2-40B4-BE49-F238E27FC236}">
                <a16:creationId xmlns:a16="http://schemas.microsoft.com/office/drawing/2014/main" id="{C8AF9A65-76D7-86BD-0536-F830F3A5592F}"/>
              </a:ext>
            </a:extLst>
          </p:cNvPr>
          <p:cNvSpPr>
            <a:spLocks noGrp="1" noRot="1" noChangeAspect="1" noChangeArrowheads="1" noTextEdit="1"/>
          </p:cNvSpPr>
          <p:nvPr>
            <p:ph type="sldImg"/>
          </p:nvPr>
        </p:nvSpPr>
        <p:spPr>
          <a:xfrm>
            <a:off x="82550" y="744538"/>
            <a:ext cx="6618288" cy="3722687"/>
          </a:xfrm>
          <a:ln/>
        </p:spPr>
      </p:sp>
      <p:sp>
        <p:nvSpPr>
          <p:cNvPr id="189444" name="Rectangle 3">
            <a:extLst>
              <a:ext uri="{FF2B5EF4-FFF2-40B4-BE49-F238E27FC236}">
                <a16:creationId xmlns:a16="http://schemas.microsoft.com/office/drawing/2014/main" id="{7A3E9579-DC81-40D0-0989-4280D54D0D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46899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94673-9272-02BE-F3E0-6CF2FA8FB11C}"/>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64329D55-62DC-9F3B-8B75-D869E890A5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77F361-1175-425D-98BF-32C359C43B08}" type="slidenum">
              <a:rPr lang="de-DE" altLang="de-DE" sz="1300"/>
              <a:pPr eaLnBrk="1" hangingPunct="1">
                <a:spcBef>
                  <a:spcPct val="0"/>
                </a:spcBef>
              </a:pPr>
              <a:t>47</a:t>
            </a:fld>
            <a:endParaRPr lang="de-DE" altLang="de-DE" sz="1300"/>
          </a:p>
        </p:txBody>
      </p:sp>
      <p:sp>
        <p:nvSpPr>
          <p:cNvPr id="190467" name="Rectangle 2">
            <a:extLst>
              <a:ext uri="{FF2B5EF4-FFF2-40B4-BE49-F238E27FC236}">
                <a16:creationId xmlns:a16="http://schemas.microsoft.com/office/drawing/2014/main" id="{ECDFAAA4-0FAD-B67C-0208-218441D1F1B0}"/>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78A0F694-8C0D-C532-1635-477F79632F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79439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154B4-6582-62C8-DE54-5022CA69C0B8}"/>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BDBD596C-26F9-5391-1A7E-7F2FC8298B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EC22E5-AA8F-4B88-9F6D-956D28142127}" type="slidenum">
              <a:rPr lang="de-DE" altLang="de-DE" sz="1300"/>
              <a:pPr eaLnBrk="1" hangingPunct="1">
                <a:spcBef>
                  <a:spcPct val="0"/>
                </a:spcBef>
              </a:pPr>
              <a:t>48</a:t>
            </a:fld>
            <a:endParaRPr lang="de-DE" altLang="de-DE" sz="1300"/>
          </a:p>
        </p:txBody>
      </p:sp>
      <p:sp>
        <p:nvSpPr>
          <p:cNvPr id="191491" name="Rectangle 2">
            <a:extLst>
              <a:ext uri="{FF2B5EF4-FFF2-40B4-BE49-F238E27FC236}">
                <a16:creationId xmlns:a16="http://schemas.microsoft.com/office/drawing/2014/main" id="{F47AEAD8-1648-1361-0389-EB165C7054A6}"/>
              </a:ext>
            </a:extLst>
          </p:cNvPr>
          <p:cNvSpPr>
            <a:spLocks noGrp="1" noRot="1" noChangeAspect="1" noChangeArrowheads="1" noTextEdit="1"/>
          </p:cNvSpPr>
          <p:nvPr>
            <p:ph type="sldImg"/>
          </p:nvPr>
        </p:nvSpPr>
        <p:spPr>
          <a:xfrm>
            <a:off x="82550" y="744538"/>
            <a:ext cx="6618288" cy="3722687"/>
          </a:xfrm>
          <a:ln/>
        </p:spPr>
      </p:sp>
      <p:sp>
        <p:nvSpPr>
          <p:cNvPr id="191492" name="Rectangle 3">
            <a:extLst>
              <a:ext uri="{FF2B5EF4-FFF2-40B4-BE49-F238E27FC236}">
                <a16:creationId xmlns:a16="http://schemas.microsoft.com/office/drawing/2014/main" id="{26EA362F-FF4C-AE51-8A8A-1229EEDB5C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24969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8C299-A771-7DA6-B98F-382D5A9270A0}"/>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82196448-1ED5-1F3C-8F8C-E6C0AD0E89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0A0BD-47D6-4F5C-BD4F-5C446CCD4EC6}" type="slidenum">
              <a:rPr lang="de-DE" altLang="de-DE" sz="1300"/>
              <a:pPr eaLnBrk="1" hangingPunct="1">
                <a:spcBef>
                  <a:spcPct val="0"/>
                </a:spcBef>
              </a:pPr>
              <a:t>49</a:t>
            </a:fld>
            <a:endParaRPr lang="de-DE" altLang="de-DE" sz="1300"/>
          </a:p>
        </p:txBody>
      </p:sp>
      <p:sp>
        <p:nvSpPr>
          <p:cNvPr id="192515" name="Rectangle 2">
            <a:extLst>
              <a:ext uri="{FF2B5EF4-FFF2-40B4-BE49-F238E27FC236}">
                <a16:creationId xmlns:a16="http://schemas.microsoft.com/office/drawing/2014/main" id="{85F1B658-EA66-E9FE-A96F-43FE1AEC3A8C}"/>
              </a:ext>
            </a:extLst>
          </p:cNvPr>
          <p:cNvSpPr>
            <a:spLocks noGrp="1" noRot="1" noChangeAspect="1" noChangeArrowheads="1" noTextEdit="1"/>
          </p:cNvSpPr>
          <p:nvPr>
            <p:ph type="sldImg"/>
          </p:nvPr>
        </p:nvSpPr>
        <p:spPr>
          <a:xfrm>
            <a:off x="82550" y="744538"/>
            <a:ext cx="6618288" cy="3722687"/>
          </a:xfrm>
          <a:ln/>
        </p:spPr>
      </p:sp>
      <p:sp>
        <p:nvSpPr>
          <p:cNvPr id="192516" name="Rectangle 3">
            <a:extLst>
              <a:ext uri="{FF2B5EF4-FFF2-40B4-BE49-F238E27FC236}">
                <a16:creationId xmlns:a16="http://schemas.microsoft.com/office/drawing/2014/main" id="{FB4599D4-932E-DFE6-B6E9-A1433A2D70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73286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24827-5CDF-13A9-51CD-FA3769B59C25}"/>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74BA4797-D752-F5FE-8486-F21D8B85D1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7338EE-5E60-4881-BC17-CBD6060516DD}" type="slidenum">
              <a:rPr lang="de-DE" altLang="de-DE" sz="1300"/>
              <a:pPr eaLnBrk="1" hangingPunct="1">
                <a:spcBef>
                  <a:spcPct val="0"/>
                </a:spcBef>
              </a:pPr>
              <a:t>50</a:t>
            </a:fld>
            <a:endParaRPr lang="de-DE" altLang="de-DE" sz="1300"/>
          </a:p>
        </p:txBody>
      </p:sp>
      <p:sp>
        <p:nvSpPr>
          <p:cNvPr id="193539" name="Rectangle 2">
            <a:extLst>
              <a:ext uri="{FF2B5EF4-FFF2-40B4-BE49-F238E27FC236}">
                <a16:creationId xmlns:a16="http://schemas.microsoft.com/office/drawing/2014/main" id="{0863C639-A2B4-91C0-2DCA-042BB6D6DD72}"/>
              </a:ext>
            </a:extLst>
          </p:cNvPr>
          <p:cNvSpPr>
            <a:spLocks noGrp="1" noRot="1" noChangeAspect="1" noChangeArrowheads="1" noTextEdit="1"/>
          </p:cNvSpPr>
          <p:nvPr>
            <p:ph type="sldImg"/>
          </p:nvPr>
        </p:nvSpPr>
        <p:spPr>
          <a:xfrm>
            <a:off x="82550" y="744538"/>
            <a:ext cx="6618288" cy="3722687"/>
          </a:xfrm>
          <a:ln/>
        </p:spPr>
      </p:sp>
      <p:sp>
        <p:nvSpPr>
          <p:cNvPr id="193540" name="Rectangle 3">
            <a:extLst>
              <a:ext uri="{FF2B5EF4-FFF2-40B4-BE49-F238E27FC236}">
                <a16:creationId xmlns:a16="http://schemas.microsoft.com/office/drawing/2014/main" id="{D884129C-24F0-FF70-3199-C69E7F21D9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19053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9115D-F820-30A5-2D18-394EF3280D26}"/>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7C7ABAD4-4A73-79E6-96DF-E34505877D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E230E-314B-4FE4-918B-ED6E431B1C53}" type="slidenum">
              <a:rPr lang="de-DE" altLang="de-DE" sz="1300"/>
              <a:pPr eaLnBrk="1" hangingPunct="1">
                <a:spcBef>
                  <a:spcPct val="0"/>
                </a:spcBef>
              </a:pPr>
              <a:t>51</a:t>
            </a:fld>
            <a:endParaRPr lang="de-DE" altLang="de-DE" sz="1300"/>
          </a:p>
        </p:txBody>
      </p:sp>
      <p:sp>
        <p:nvSpPr>
          <p:cNvPr id="194563" name="Rectangle 2">
            <a:extLst>
              <a:ext uri="{FF2B5EF4-FFF2-40B4-BE49-F238E27FC236}">
                <a16:creationId xmlns:a16="http://schemas.microsoft.com/office/drawing/2014/main" id="{B3055886-CB3B-955C-B06A-1B4B9C5B11E1}"/>
              </a:ext>
            </a:extLst>
          </p:cNvPr>
          <p:cNvSpPr>
            <a:spLocks noGrp="1" noRot="1" noChangeAspect="1" noChangeArrowheads="1" noTextEdit="1"/>
          </p:cNvSpPr>
          <p:nvPr>
            <p:ph type="sldImg"/>
          </p:nvPr>
        </p:nvSpPr>
        <p:spPr>
          <a:xfrm>
            <a:off x="82550" y="744538"/>
            <a:ext cx="6618288" cy="3722687"/>
          </a:xfrm>
          <a:ln/>
        </p:spPr>
      </p:sp>
      <p:sp>
        <p:nvSpPr>
          <p:cNvPr id="194564" name="Rectangle 3">
            <a:extLst>
              <a:ext uri="{FF2B5EF4-FFF2-40B4-BE49-F238E27FC236}">
                <a16:creationId xmlns:a16="http://schemas.microsoft.com/office/drawing/2014/main" id="{D30D5466-8B9D-E28E-8034-ADF32744A7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02455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A600E-63D3-AC29-FAFE-1734067B850E}"/>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D7B9EC7D-D497-BA65-69FD-E8A89E09A8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011AA-C68C-4FB2-AA01-2CB1B48FCE12}" type="slidenum">
              <a:rPr lang="de-DE" altLang="de-DE" sz="1300"/>
              <a:pPr eaLnBrk="1" hangingPunct="1">
                <a:spcBef>
                  <a:spcPct val="0"/>
                </a:spcBef>
              </a:pPr>
              <a:t>52</a:t>
            </a:fld>
            <a:endParaRPr lang="de-DE" altLang="de-DE" sz="1300"/>
          </a:p>
        </p:txBody>
      </p:sp>
      <p:sp>
        <p:nvSpPr>
          <p:cNvPr id="195587" name="Rectangle 2">
            <a:extLst>
              <a:ext uri="{FF2B5EF4-FFF2-40B4-BE49-F238E27FC236}">
                <a16:creationId xmlns:a16="http://schemas.microsoft.com/office/drawing/2014/main" id="{0F54B194-1AAB-A580-2E37-3086A51756F3}"/>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632FB329-F64B-FE4A-0A57-2B15147FE5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27689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C808-73DA-EDB7-83A9-B17642CC1257}"/>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15229B21-9200-2454-138C-6E6575A27F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B0D9A5-FDC0-46B7-AF15-2633154B803A}" type="slidenum">
              <a:rPr lang="de-DE" altLang="de-DE" sz="1300"/>
              <a:pPr eaLnBrk="1" hangingPunct="1">
                <a:spcBef>
                  <a:spcPct val="0"/>
                </a:spcBef>
              </a:pPr>
              <a:t>53</a:t>
            </a:fld>
            <a:endParaRPr lang="de-DE" altLang="de-DE" sz="1300"/>
          </a:p>
        </p:txBody>
      </p:sp>
      <p:sp>
        <p:nvSpPr>
          <p:cNvPr id="196611" name="Rectangle 2">
            <a:extLst>
              <a:ext uri="{FF2B5EF4-FFF2-40B4-BE49-F238E27FC236}">
                <a16:creationId xmlns:a16="http://schemas.microsoft.com/office/drawing/2014/main" id="{11B76245-5B8F-CF66-69DA-A23D566D016C}"/>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D6BF5C8D-E757-7249-DEDB-4CADD21C35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2301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C808-73DA-EDB7-83A9-B17642CC1257}"/>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15229B21-9200-2454-138C-6E6575A27F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B0D9A5-FDC0-46B7-AF15-2633154B803A}" type="slidenum">
              <a:rPr lang="de-DE" altLang="de-DE" sz="1300"/>
              <a:pPr eaLnBrk="1" hangingPunct="1">
                <a:spcBef>
                  <a:spcPct val="0"/>
                </a:spcBef>
              </a:pPr>
              <a:t>54</a:t>
            </a:fld>
            <a:endParaRPr lang="de-DE" altLang="de-DE" sz="1300"/>
          </a:p>
        </p:txBody>
      </p:sp>
      <p:sp>
        <p:nvSpPr>
          <p:cNvPr id="196611" name="Rectangle 2">
            <a:extLst>
              <a:ext uri="{FF2B5EF4-FFF2-40B4-BE49-F238E27FC236}">
                <a16:creationId xmlns:a16="http://schemas.microsoft.com/office/drawing/2014/main" id="{11B76245-5B8F-CF66-69DA-A23D566D016C}"/>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D6BF5C8D-E757-7249-DEDB-4CADD21C35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2301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0C71D-2648-E798-B1CD-C292AE0B3E22}"/>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251A8897-9219-53E0-7D9C-7A0C2AF1F6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2C756E-6A46-484C-A069-5919A2746DA1}" type="slidenum">
              <a:rPr lang="de-DE" altLang="de-DE" sz="1300"/>
              <a:pPr eaLnBrk="1" hangingPunct="1">
                <a:spcBef>
                  <a:spcPct val="0"/>
                </a:spcBef>
              </a:pPr>
              <a:t>55</a:t>
            </a:fld>
            <a:endParaRPr lang="de-DE" altLang="de-DE" sz="1300"/>
          </a:p>
        </p:txBody>
      </p:sp>
      <p:sp>
        <p:nvSpPr>
          <p:cNvPr id="197635" name="Rectangle 2">
            <a:extLst>
              <a:ext uri="{FF2B5EF4-FFF2-40B4-BE49-F238E27FC236}">
                <a16:creationId xmlns:a16="http://schemas.microsoft.com/office/drawing/2014/main" id="{EE662506-3CCB-7157-6B79-3D38CCB0651C}"/>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C834EF3C-2893-845E-CBEB-593008FA51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11103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A4F3FF-03D9-4552-B36D-5D78FAB2805A}" type="slidenum">
              <a:rPr lang="de-DE" altLang="de-DE" sz="1300"/>
              <a:pPr eaLnBrk="1" hangingPunct="1">
                <a:spcBef>
                  <a:spcPct val="0"/>
                </a:spcBef>
              </a:pPr>
              <a:t>56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71738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77F361-1175-425D-98BF-32C359C43B08}" type="slidenum">
              <a:rPr lang="de-DE" altLang="de-DE" sz="1300"/>
              <a:pPr eaLnBrk="1" hangingPunct="1">
                <a:spcBef>
                  <a:spcPct val="0"/>
                </a:spcBef>
              </a:pPr>
              <a:t>57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08306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EC22E5-AA8F-4B88-9F6D-956D28142127}" type="slidenum">
              <a:rPr lang="de-DE" altLang="de-DE" sz="1300"/>
              <a:pPr eaLnBrk="1" hangingPunct="1">
                <a:spcBef>
                  <a:spcPct val="0"/>
                </a:spcBef>
              </a:pPr>
              <a:t>58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89561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0A0BD-47D6-4F5C-BD4F-5C446CCD4EC6}" type="slidenum">
              <a:rPr lang="de-DE" altLang="de-DE" sz="1300"/>
              <a:pPr eaLnBrk="1" hangingPunct="1">
                <a:spcBef>
                  <a:spcPct val="0"/>
                </a:spcBef>
              </a:pPr>
              <a:t>59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8678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7338EE-5E60-4881-BC17-CBD6060516DD}" type="slidenum">
              <a:rPr lang="de-DE" altLang="de-DE" sz="1300"/>
              <a:pPr eaLnBrk="1" hangingPunct="1">
                <a:spcBef>
                  <a:spcPct val="0"/>
                </a:spcBef>
              </a:pPr>
              <a:t>60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3633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7E230E-314B-4FE4-918B-ED6E431B1C53}" type="slidenum">
              <a:rPr lang="de-DE" altLang="de-DE" sz="1300"/>
              <a:pPr eaLnBrk="1" hangingPunct="1">
                <a:spcBef>
                  <a:spcPct val="0"/>
                </a:spcBef>
              </a:pPr>
              <a:t>61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0426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5011AA-C68C-4FB2-AA01-2CB1B48FCE12}" type="slidenum">
              <a:rPr lang="de-DE" altLang="de-DE" sz="1300"/>
              <a:pPr eaLnBrk="1" hangingPunct="1">
                <a:spcBef>
                  <a:spcPct val="0"/>
                </a:spcBef>
              </a:pPr>
              <a:t>62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02019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B0D9A5-FDC0-46B7-AF15-2633154B803A}" type="slidenum">
              <a:rPr lang="de-DE" altLang="de-DE" sz="1300"/>
              <a:pPr eaLnBrk="1" hangingPunct="1">
                <a:spcBef>
                  <a:spcPct val="0"/>
                </a:spcBef>
              </a:pPr>
              <a:t>63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60970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B0D9A5-FDC0-46B7-AF15-2633154B803A}" type="slidenum">
              <a:rPr lang="de-DE" altLang="de-DE" sz="1300"/>
              <a:pPr eaLnBrk="1" hangingPunct="1">
                <a:spcBef>
                  <a:spcPct val="0"/>
                </a:spcBef>
              </a:pPr>
              <a:t>64</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60970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2C756E-6A46-484C-A069-5919A2746DA1}" type="slidenum">
              <a:rPr lang="de-DE" altLang="de-DE" sz="1300"/>
              <a:pPr eaLnBrk="1" hangingPunct="1">
                <a:spcBef>
                  <a:spcPct val="0"/>
                </a:spcBef>
              </a:pPr>
              <a:t>65</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3500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99050B-FB6D-4015-BFF3-F7D088FE6958}" type="slidenum">
              <a:rPr lang="de-DE" altLang="de-DE" sz="1300"/>
              <a:pPr eaLnBrk="1" hangingPunct="1">
                <a:spcBef>
                  <a:spcPct val="0"/>
                </a:spcBef>
              </a:pPr>
              <a:t>66</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72963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768D85-F24E-40B8-BB40-4C19F3E9B8BF}" type="slidenum">
              <a:rPr lang="de-DE" altLang="de-DE" sz="1300"/>
              <a:pPr eaLnBrk="1" hangingPunct="1">
                <a:spcBef>
                  <a:spcPct val="0"/>
                </a:spcBef>
              </a:pPr>
              <a:t>67</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23255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03370F-3AF9-4BFB-B5CE-5DA2925D7DD7}" type="slidenum">
              <a:rPr lang="de-DE" altLang="de-DE" sz="1300"/>
              <a:pPr eaLnBrk="1" hangingPunct="1">
                <a:spcBef>
                  <a:spcPct val="0"/>
                </a:spcBef>
              </a:pPr>
              <a:t>68</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63180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AB2FB-AEAB-4954-A4F7-C8CF3C416069}" type="slidenum">
              <a:rPr lang="de-DE" altLang="de-DE" sz="1300"/>
              <a:pPr eaLnBrk="1" hangingPunct="1">
                <a:spcBef>
                  <a:spcPct val="0"/>
                </a:spcBef>
              </a:pPr>
              <a:t>69</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96646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8B2B2-06EA-43E9-89E4-FA17EF4A4192}" type="slidenum">
              <a:rPr lang="de-DE" altLang="de-DE" sz="1300"/>
              <a:pPr eaLnBrk="1" hangingPunct="1">
                <a:spcBef>
                  <a:spcPct val="0"/>
                </a:spcBef>
              </a:pPr>
              <a:t>70</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79970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575BE5-07CB-4E8E-AE9B-35893C9A0FAC}" type="slidenum">
              <a:rPr lang="de-DE" altLang="de-DE" sz="1300"/>
              <a:pPr eaLnBrk="1" hangingPunct="1">
                <a:spcBef>
                  <a:spcPct val="0"/>
                </a:spcBef>
              </a:pPr>
              <a:t>71</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23211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A88714-EFCC-48A0-9F27-D499E402C4AE}" type="slidenum">
              <a:rPr lang="de-DE" altLang="de-DE" sz="1300"/>
              <a:pPr eaLnBrk="1" hangingPunct="1">
                <a:spcBef>
                  <a:spcPct val="0"/>
                </a:spcBef>
              </a:pPr>
              <a:t>72</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58696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0975F-6DA8-48D8-A9E4-6169EB62CA67}" type="slidenum">
              <a:rPr lang="de-DE" altLang="de-DE" sz="1300"/>
              <a:pPr eaLnBrk="1" hangingPunct="1">
                <a:spcBef>
                  <a:spcPct val="0"/>
                </a:spcBef>
              </a:pPr>
              <a:t>73</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23126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80975F-6DA8-48D8-A9E4-6169EB62CA67}" type="slidenum">
              <a:rPr lang="de-DE" altLang="de-DE" sz="1300"/>
              <a:pPr eaLnBrk="1" hangingPunct="1">
                <a:spcBef>
                  <a:spcPct val="0"/>
                </a:spcBef>
              </a:pPr>
              <a:t>74</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23126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642760-CDC0-470F-822A-0B1F180E1135}" type="slidenum">
              <a:rPr lang="de-DE" altLang="de-DE" sz="1300"/>
              <a:pPr eaLnBrk="1" hangingPunct="1">
                <a:spcBef>
                  <a:spcPct val="0"/>
                </a:spcBef>
              </a:pPr>
              <a:t>75</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19616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18B883-4820-44F5-BDF2-F7AA8DFDB444}" type="slidenum">
              <a:rPr lang="de-DE" altLang="de-DE" sz="1300"/>
              <a:pPr eaLnBrk="1" hangingPunct="1">
                <a:spcBef>
                  <a:spcPct val="0"/>
                </a:spcBef>
              </a:pPr>
              <a:t>76</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1665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9A0DFC-C77F-4257-8FCE-0091924817DA}" type="slidenum">
              <a:rPr lang="de-DE" altLang="de-DE" sz="1300"/>
              <a:pPr eaLnBrk="1" hangingPunct="1">
                <a:spcBef>
                  <a:spcPct val="0"/>
                </a:spcBef>
              </a:pPr>
              <a:t>77</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596640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18966E-4AC9-4C4B-9963-99444C7E8302}" type="slidenum">
              <a:rPr lang="de-DE" altLang="de-DE" sz="1300"/>
              <a:pPr eaLnBrk="1" hangingPunct="1">
                <a:spcBef>
                  <a:spcPct val="0"/>
                </a:spcBef>
              </a:pPr>
              <a:t>78</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79250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328350-5416-4457-8EF3-BF8DFD42D39F}" type="slidenum">
              <a:rPr lang="de-DE" altLang="de-DE" sz="1300"/>
              <a:pPr eaLnBrk="1" hangingPunct="1">
                <a:spcBef>
                  <a:spcPct val="0"/>
                </a:spcBef>
              </a:pPr>
              <a:t>79</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59326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574C4F-B907-4259-B438-E375B25D0890}" type="slidenum">
              <a:rPr lang="de-DE" altLang="de-DE" sz="1300"/>
              <a:pPr eaLnBrk="1" hangingPunct="1">
                <a:spcBef>
                  <a:spcPct val="0"/>
                </a:spcBef>
              </a:pPr>
              <a:t>80</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7934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AC424F-0DB2-4032-A2FF-D4F4E393EE76}" type="slidenum">
              <a:rPr lang="de-DE" altLang="de-DE" sz="1300"/>
              <a:pPr eaLnBrk="1" hangingPunct="1">
                <a:spcBef>
                  <a:spcPct val="0"/>
                </a:spcBef>
              </a:pPr>
              <a:t>81</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33922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1C60BA-EB2A-4C4D-A837-CF3BC6CB20D2}" type="slidenum">
              <a:rPr lang="de-DE" altLang="de-DE" sz="1300"/>
              <a:pPr eaLnBrk="1" hangingPunct="1">
                <a:spcBef>
                  <a:spcPct val="0"/>
                </a:spcBef>
              </a:pPr>
              <a:t>82</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49130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B9873-1498-3078-96B2-2C336F3343FB}"/>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1FC70D60-7DE1-6B36-E8D9-ACF4B1595E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642760-CDC0-470F-822A-0B1F180E1135}" type="slidenum">
              <a:rPr lang="de-DE" altLang="de-DE" sz="1300"/>
              <a:pPr eaLnBrk="1" hangingPunct="1">
                <a:spcBef>
                  <a:spcPct val="0"/>
                </a:spcBef>
              </a:pPr>
              <a:t>83</a:t>
            </a:fld>
            <a:endParaRPr lang="de-DE" altLang="de-DE" sz="1300"/>
          </a:p>
        </p:txBody>
      </p:sp>
      <p:sp>
        <p:nvSpPr>
          <p:cNvPr id="206851" name="Rectangle 2">
            <a:extLst>
              <a:ext uri="{FF2B5EF4-FFF2-40B4-BE49-F238E27FC236}">
                <a16:creationId xmlns:a16="http://schemas.microsoft.com/office/drawing/2014/main" id="{B3DF167A-EBF6-0094-44DE-44FEC3618F5E}"/>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3E0F8B8B-B257-8B44-38A6-D0ACD3AC7D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78018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AFE82-81CF-76F9-0350-CABC8EC33985}"/>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24921C12-346F-4A76-FD46-5A4DC27A0C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18B883-4820-44F5-BDF2-F7AA8DFDB444}" type="slidenum">
              <a:rPr lang="de-DE" altLang="de-DE" sz="1300"/>
              <a:pPr eaLnBrk="1" hangingPunct="1">
                <a:spcBef>
                  <a:spcPct val="0"/>
                </a:spcBef>
              </a:pPr>
              <a:t>84</a:t>
            </a:fld>
            <a:endParaRPr lang="de-DE" altLang="de-DE" sz="1300"/>
          </a:p>
        </p:txBody>
      </p:sp>
      <p:sp>
        <p:nvSpPr>
          <p:cNvPr id="207875" name="Rectangle 2">
            <a:extLst>
              <a:ext uri="{FF2B5EF4-FFF2-40B4-BE49-F238E27FC236}">
                <a16:creationId xmlns:a16="http://schemas.microsoft.com/office/drawing/2014/main" id="{E3865575-795A-4A99-BB96-6BEE4B03742F}"/>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8876B70B-5C1C-B6C3-BE56-5FEA7EF0AB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55771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FD08F-0385-2B55-9D9F-C27940C63185}"/>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07CEFFBF-E01A-4457-26A0-8CA8554DCA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9A0DFC-C77F-4257-8FCE-0091924817DA}" type="slidenum">
              <a:rPr lang="de-DE" altLang="de-DE" sz="1300"/>
              <a:pPr eaLnBrk="1" hangingPunct="1">
                <a:spcBef>
                  <a:spcPct val="0"/>
                </a:spcBef>
              </a:pPr>
              <a:t>85</a:t>
            </a:fld>
            <a:endParaRPr lang="de-DE" altLang="de-DE" sz="1300"/>
          </a:p>
        </p:txBody>
      </p:sp>
      <p:sp>
        <p:nvSpPr>
          <p:cNvPr id="208899" name="Rectangle 2">
            <a:extLst>
              <a:ext uri="{FF2B5EF4-FFF2-40B4-BE49-F238E27FC236}">
                <a16:creationId xmlns:a16="http://schemas.microsoft.com/office/drawing/2014/main" id="{F60AABBE-D3A9-20B7-3071-98B402964E11}"/>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1EA77A8B-074F-25A5-26E7-2436286A3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653674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59586-E513-28E4-9933-874A779D2CCB}"/>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C75EE45A-612B-B8E8-E27A-E77592AC7E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18966E-4AC9-4C4B-9963-99444C7E8302}" type="slidenum">
              <a:rPr lang="de-DE" altLang="de-DE" sz="1300"/>
              <a:pPr eaLnBrk="1" hangingPunct="1">
                <a:spcBef>
                  <a:spcPct val="0"/>
                </a:spcBef>
              </a:pPr>
              <a:t>86</a:t>
            </a:fld>
            <a:endParaRPr lang="de-DE" altLang="de-DE" sz="1300"/>
          </a:p>
        </p:txBody>
      </p:sp>
      <p:sp>
        <p:nvSpPr>
          <p:cNvPr id="209923" name="Rectangle 2">
            <a:extLst>
              <a:ext uri="{FF2B5EF4-FFF2-40B4-BE49-F238E27FC236}">
                <a16:creationId xmlns:a16="http://schemas.microsoft.com/office/drawing/2014/main" id="{1E1E76F1-83FD-3F69-165A-917ED45286C2}"/>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E585282E-CBD7-EC64-5162-E440B49C77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36047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AD232-674C-4850-2587-51DAF126A60E}"/>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2AAA4722-3270-8D77-7BDD-A01049A97E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328350-5416-4457-8EF3-BF8DFD42D39F}" type="slidenum">
              <a:rPr lang="de-DE" altLang="de-DE" sz="1300"/>
              <a:pPr eaLnBrk="1" hangingPunct="1">
                <a:spcBef>
                  <a:spcPct val="0"/>
                </a:spcBef>
              </a:pPr>
              <a:t>87</a:t>
            </a:fld>
            <a:endParaRPr lang="de-DE" altLang="de-DE" sz="1300"/>
          </a:p>
        </p:txBody>
      </p:sp>
      <p:sp>
        <p:nvSpPr>
          <p:cNvPr id="210947" name="Rectangle 2">
            <a:extLst>
              <a:ext uri="{FF2B5EF4-FFF2-40B4-BE49-F238E27FC236}">
                <a16:creationId xmlns:a16="http://schemas.microsoft.com/office/drawing/2014/main" id="{5B90BBEC-2AF2-B34D-077A-24975DB15BBD}"/>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19145FF1-932C-18BC-8D32-1A4E62C6CC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87519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DCC74-7F34-5D45-8434-94F36D6CE56A}"/>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858A5776-4D09-B9BB-AED6-59718ED33A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574C4F-B907-4259-B438-E375B25D0890}" type="slidenum">
              <a:rPr lang="de-DE" altLang="de-DE" sz="1300"/>
              <a:pPr eaLnBrk="1" hangingPunct="1">
                <a:spcBef>
                  <a:spcPct val="0"/>
                </a:spcBef>
              </a:pPr>
              <a:t>88</a:t>
            </a:fld>
            <a:endParaRPr lang="de-DE" altLang="de-DE" sz="1300"/>
          </a:p>
        </p:txBody>
      </p:sp>
      <p:sp>
        <p:nvSpPr>
          <p:cNvPr id="211971" name="Rectangle 2">
            <a:extLst>
              <a:ext uri="{FF2B5EF4-FFF2-40B4-BE49-F238E27FC236}">
                <a16:creationId xmlns:a16="http://schemas.microsoft.com/office/drawing/2014/main" id="{0DFA105A-91D6-77A2-E751-35472B5B43AA}"/>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4C1B61C0-CE93-8703-C3FA-00CCB768A3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31597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BE9DB-A98C-D74A-114A-C0865A45C72A}"/>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E53A98E9-06E1-289A-924A-A27232CB45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AC424F-0DB2-4032-A2FF-D4F4E393EE76}" type="slidenum">
              <a:rPr lang="de-DE" altLang="de-DE" sz="1300"/>
              <a:pPr eaLnBrk="1" hangingPunct="1">
                <a:spcBef>
                  <a:spcPct val="0"/>
                </a:spcBef>
              </a:pPr>
              <a:t>89</a:t>
            </a:fld>
            <a:endParaRPr lang="de-DE" altLang="de-DE" sz="1300"/>
          </a:p>
        </p:txBody>
      </p:sp>
      <p:sp>
        <p:nvSpPr>
          <p:cNvPr id="212995" name="Rectangle 2">
            <a:extLst>
              <a:ext uri="{FF2B5EF4-FFF2-40B4-BE49-F238E27FC236}">
                <a16:creationId xmlns:a16="http://schemas.microsoft.com/office/drawing/2014/main" id="{370F3A84-05A7-21DC-0C12-7630A701A210}"/>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DCBB566C-91BB-F25C-970D-6949B1694C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81203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2B909-5CBC-47E0-0A1A-D2CFA7CD960C}"/>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B77B0E08-5B75-8C6D-5937-142393C75C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23C76A-F343-4681-80E0-F9DA8A59D5BF}" type="slidenum">
              <a:rPr lang="de-DE" altLang="de-DE" sz="1300"/>
              <a:pPr eaLnBrk="1" hangingPunct="1">
                <a:spcBef>
                  <a:spcPct val="0"/>
                </a:spcBef>
              </a:pPr>
              <a:t>90</a:t>
            </a:fld>
            <a:endParaRPr lang="de-DE" altLang="de-DE" sz="1300"/>
          </a:p>
        </p:txBody>
      </p:sp>
      <p:sp>
        <p:nvSpPr>
          <p:cNvPr id="214019" name="Rectangle 2">
            <a:extLst>
              <a:ext uri="{FF2B5EF4-FFF2-40B4-BE49-F238E27FC236}">
                <a16:creationId xmlns:a16="http://schemas.microsoft.com/office/drawing/2014/main" id="{FAC29447-49FA-67EA-A646-74701FBBE70E}"/>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FDCAC9FF-314E-F671-1ED4-64A6AF3564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4234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786BF-9353-A8CD-A891-04211126E58E}"/>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1048DE38-86E1-D019-B88C-10869BFE82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1C60BA-EB2A-4C4D-A837-CF3BC6CB20D2}" type="slidenum">
              <a:rPr lang="de-DE" altLang="de-DE" sz="1300"/>
              <a:pPr eaLnBrk="1" hangingPunct="1">
                <a:spcBef>
                  <a:spcPct val="0"/>
                </a:spcBef>
              </a:pPr>
              <a:t>91</a:t>
            </a:fld>
            <a:endParaRPr lang="de-DE" altLang="de-DE" sz="1300"/>
          </a:p>
        </p:txBody>
      </p:sp>
      <p:sp>
        <p:nvSpPr>
          <p:cNvPr id="215043" name="Rectangle 2">
            <a:extLst>
              <a:ext uri="{FF2B5EF4-FFF2-40B4-BE49-F238E27FC236}">
                <a16:creationId xmlns:a16="http://schemas.microsoft.com/office/drawing/2014/main" id="{5D9382C3-DD25-3185-3A58-0CC49B3796C4}"/>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5AC8E40F-ECDD-21A1-3434-3D4258587D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68723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786BF-9353-A8CD-A891-04211126E58E}"/>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1048DE38-86E1-D019-B88C-10869BFE82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1C60BA-EB2A-4C4D-A837-CF3BC6CB20D2}" type="slidenum">
              <a:rPr lang="de-DE" altLang="de-DE" sz="1300"/>
              <a:pPr eaLnBrk="1" hangingPunct="1">
                <a:spcBef>
                  <a:spcPct val="0"/>
                </a:spcBef>
              </a:pPr>
              <a:t>92</a:t>
            </a:fld>
            <a:endParaRPr lang="de-DE" altLang="de-DE" sz="1300"/>
          </a:p>
        </p:txBody>
      </p:sp>
      <p:sp>
        <p:nvSpPr>
          <p:cNvPr id="215043" name="Rectangle 2">
            <a:extLst>
              <a:ext uri="{FF2B5EF4-FFF2-40B4-BE49-F238E27FC236}">
                <a16:creationId xmlns:a16="http://schemas.microsoft.com/office/drawing/2014/main" id="{5D9382C3-DD25-3185-3A58-0CC49B3796C4}"/>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5AC8E40F-ECDD-21A1-3434-3D4258587D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68723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630B76-9AC7-409D-B47C-3F3E51458B9B}" type="slidenum">
              <a:rPr lang="de-DE" altLang="de-DE" sz="1300"/>
              <a:pPr eaLnBrk="1" hangingPunct="1">
                <a:spcBef>
                  <a:spcPct val="0"/>
                </a:spcBef>
              </a:pPr>
              <a:t>94</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610098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4FE3E2-7255-40B6-845F-247E465EC64D}" type="slidenum">
              <a:rPr lang="de-DE" altLang="de-DE" sz="1300"/>
              <a:pPr eaLnBrk="1" hangingPunct="1">
                <a:spcBef>
                  <a:spcPct val="0"/>
                </a:spcBef>
              </a:pPr>
              <a:t>95</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92980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5BBDE4-B5FB-4403-A648-28655FCE9CFA}" type="slidenum">
              <a:rPr lang="de-DE" altLang="de-DE" sz="1300"/>
              <a:pPr eaLnBrk="1" hangingPunct="1">
                <a:spcBef>
                  <a:spcPct val="0"/>
                </a:spcBef>
              </a:pPr>
              <a:t>96</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16240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6E01F2-4332-411D-A467-D3425C427795}" type="slidenum">
              <a:rPr lang="de-DE" altLang="de-DE" sz="1300"/>
              <a:pPr eaLnBrk="1" hangingPunct="1">
                <a:spcBef>
                  <a:spcPct val="0"/>
                </a:spcBef>
              </a:pPr>
              <a:t>97</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07825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5AA087-C61C-4E6E-8E8D-C1396AA35568}" type="slidenum">
              <a:rPr lang="de-DE" altLang="de-DE" sz="1300"/>
              <a:pPr eaLnBrk="1" hangingPunct="1">
                <a:spcBef>
                  <a:spcPct val="0"/>
                </a:spcBef>
              </a:pPr>
              <a:t>98</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39460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228832-F331-4F13-A57D-7352B800C9FF}" type="slidenum">
              <a:rPr lang="de-DE" altLang="de-DE" sz="1300"/>
              <a:pPr eaLnBrk="1" hangingPunct="1">
                <a:spcBef>
                  <a:spcPct val="0"/>
                </a:spcBef>
              </a:pPr>
              <a:t>99</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891854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42B243-9D44-46DB-BC4B-015FA9438EE7}" type="slidenum">
              <a:rPr lang="de-DE" altLang="de-DE" sz="1300"/>
              <a:pPr eaLnBrk="1" hangingPunct="1">
                <a:spcBef>
                  <a:spcPct val="0"/>
                </a:spcBef>
              </a:pPr>
              <a:t>100</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94187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3F887F-3273-4B70-8FE2-EFFA1153524D}" type="slidenum">
              <a:rPr lang="de-DE" altLang="de-DE" sz="1300"/>
              <a:pPr eaLnBrk="1" hangingPunct="1">
                <a:spcBef>
                  <a:spcPct val="0"/>
                </a:spcBef>
              </a:pPr>
              <a:t>101</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902136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3F887F-3273-4B70-8FE2-EFFA1153524D}" type="slidenum">
              <a:rPr lang="de-DE" altLang="de-DE" sz="1300"/>
              <a:pPr eaLnBrk="1" hangingPunct="1">
                <a:spcBef>
                  <a:spcPct val="0"/>
                </a:spcBef>
              </a:pPr>
              <a:t>102</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902136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7595F-FE0A-4EA8-AB9C-441706FBC8F3}" type="slidenum">
              <a:rPr lang="de-DE" altLang="de-DE" sz="1300"/>
              <a:pPr eaLnBrk="1" hangingPunct="1">
                <a:spcBef>
                  <a:spcPct val="0"/>
                </a:spcBef>
              </a:pPr>
              <a:t>103</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754388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263FF6-1B64-4626-AD1B-D144EED208BF}" type="slidenum">
              <a:rPr lang="de-DE" altLang="de-DE" sz="1300"/>
              <a:pPr eaLnBrk="1" hangingPunct="1">
                <a:spcBef>
                  <a:spcPct val="0"/>
                </a:spcBef>
              </a:pPr>
              <a:t>104</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961339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7C3AB3-4CA8-4994-ADD9-636748210FA2}" type="slidenum">
              <a:rPr lang="de-DE" altLang="de-DE" sz="1300"/>
              <a:pPr eaLnBrk="1" hangingPunct="1">
                <a:spcBef>
                  <a:spcPct val="0"/>
                </a:spcBef>
              </a:pPr>
              <a:t>105</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735220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C5EEF7-9EB7-4E85-8404-4734509D7DB6}" type="slidenum">
              <a:rPr lang="de-DE" altLang="de-DE" sz="1300"/>
              <a:pPr eaLnBrk="1" hangingPunct="1">
                <a:spcBef>
                  <a:spcPct val="0"/>
                </a:spcBef>
              </a:pPr>
              <a:t>106</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051736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FB1C72-D53A-4551-80A8-7EFFD9973271}" type="slidenum">
              <a:rPr lang="de-DE" altLang="de-DE" sz="1300"/>
              <a:pPr eaLnBrk="1" hangingPunct="1">
                <a:spcBef>
                  <a:spcPct val="0"/>
                </a:spcBef>
              </a:pPr>
              <a:t>107</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17479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096A8E-856C-4922-B898-C3DBF96C1DD8}" type="slidenum">
              <a:rPr lang="de-DE" altLang="de-DE" sz="1300"/>
              <a:pPr eaLnBrk="1" hangingPunct="1">
                <a:spcBef>
                  <a:spcPct val="0"/>
                </a:spcBef>
              </a:pPr>
              <a:t>108</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787760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7AD086-8F6A-4604-86E1-5807ABCB9E27}" type="slidenum">
              <a:rPr lang="de-DE" altLang="de-DE" sz="1300"/>
              <a:pPr eaLnBrk="1" hangingPunct="1">
                <a:spcBef>
                  <a:spcPct val="0"/>
                </a:spcBef>
              </a:pPr>
              <a:t>109</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970507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751CAB-F297-4E2E-AF4C-E5942A561C89}" type="slidenum">
              <a:rPr lang="de-DE" altLang="de-DE" sz="1300"/>
              <a:pPr eaLnBrk="1" hangingPunct="1">
                <a:spcBef>
                  <a:spcPct val="0"/>
                </a:spcBef>
              </a:pPr>
              <a:t>110</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3489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4A2CCD-EAF9-4D68-A424-1C26086D80B9}" type="slidenum">
              <a:rPr lang="de-DE" altLang="de-DE" sz="1300"/>
              <a:pPr eaLnBrk="1" hangingPunct="1">
                <a:spcBef>
                  <a:spcPct val="0"/>
                </a:spcBef>
              </a:pPr>
              <a:t>111</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0188677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4A2CCD-EAF9-4D68-A424-1C26086D80B9}" type="slidenum">
              <a:rPr lang="de-DE" altLang="de-DE" sz="1300"/>
              <a:pPr eaLnBrk="1" hangingPunct="1">
                <a:spcBef>
                  <a:spcPct val="0"/>
                </a:spcBef>
              </a:pPr>
              <a:t>112</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0188677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0CC9C9-A833-4CBB-BDCC-7865284F4F80}" type="slidenum">
              <a:rPr lang="de-DE" altLang="de-DE" sz="1300"/>
              <a:pPr eaLnBrk="1" hangingPunct="1">
                <a:spcBef>
                  <a:spcPct val="0"/>
                </a:spcBef>
              </a:pPr>
              <a:t>113</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995790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FB8453-8C57-4E92-85A2-220D6DCA214C}" type="slidenum">
              <a:rPr lang="de-DE" altLang="de-DE" sz="1300"/>
              <a:pPr eaLnBrk="1" hangingPunct="1">
                <a:spcBef>
                  <a:spcPct val="0"/>
                </a:spcBef>
              </a:pPr>
              <a:t>114</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79219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791129-A3B8-4A01-B357-A025CF33CB74}" type="slidenum">
              <a:rPr lang="de-DE" altLang="de-DE" sz="1300"/>
              <a:pPr eaLnBrk="1" hangingPunct="1">
                <a:spcBef>
                  <a:spcPct val="0"/>
                </a:spcBef>
              </a:pPr>
              <a:t>115</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425489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90916D-C558-4D19-BF22-6CAA33C53475}" type="slidenum">
              <a:rPr lang="de-DE" altLang="de-DE" sz="1300"/>
              <a:pPr eaLnBrk="1" hangingPunct="1">
                <a:spcBef>
                  <a:spcPct val="0"/>
                </a:spcBef>
              </a:pPr>
              <a:t>116</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84563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4CC7A0-B29B-4F2D-943B-1016B5B894C4}" type="slidenum">
              <a:rPr lang="de-DE" altLang="de-DE" sz="1300"/>
              <a:pPr eaLnBrk="1" hangingPunct="1">
                <a:spcBef>
                  <a:spcPct val="0"/>
                </a:spcBef>
              </a:pPr>
              <a:t>117</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79883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35D4D8-B72C-4DDF-B91B-D3437ABA86B8}" type="slidenum">
              <a:rPr lang="de-DE" altLang="de-DE" sz="1300"/>
              <a:pPr eaLnBrk="1" hangingPunct="1">
                <a:spcBef>
                  <a:spcPct val="0"/>
                </a:spcBef>
              </a:pPr>
              <a:t>118</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672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C5706A-F74C-4AB6-AFB7-02823CAB1267}" type="slidenum">
              <a:rPr lang="de-DE" altLang="de-DE" sz="1300"/>
              <a:pPr eaLnBrk="1" hangingPunct="1">
                <a:spcBef>
                  <a:spcPct val="0"/>
                </a:spcBef>
              </a:pPr>
              <a:t>119</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96324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23775F-D7CA-49A2-B551-AB1DA4457C13}" type="slidenum">
              <a:rPr lang="de-DE" altLang="de-DE" sz="1300"/>
              <a:pPr eaLnBrk="1" hangingPunct="1">
                <a:spcBef>
                  <a:spcPct val="0"/>
                </a:spcBef>
              </a:pPr>
              <a:t>120</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26902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50C243-D51D-4A52-8C12-19BB3AB5F664}" type="slidenum">
              <a:rPr lang="de-DE" altLang="de-DE" sz="1300"/>
              <a:pPr eaLnBrk="1" hangingPunct="1">
                <a:spcBef>
                  <a:spcPct val="0"/>
                </a:spcBef>
              </a:pPr>
              <a:t>121</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805416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50C243-D51D-4A52-8C12-19BB3AB5F664}" type="slidenum">
              <a:rPr lang="de-DE" altLang="de-DE" sz="1300"/>
              <a:pPr eaLnBrk="1" hangingPunct="1">
                <a:spcBef>
                  <a:spcPct val="0"/>
                </a:spcBef>
              </a:pPr>
              <a:t>122</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805416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5C2E89-6DCA-42F5-87C2-FB9883408B65}" type="slidenum">
              <a:rPr lang="de-DE" altLang="de-DE" sz="1300"/>
              <a:pPr eaLnBrk="1" hangingPunct="1">
                <a:spcBef>
                  <a:spcPct val="0"/>
                </a:spcBef>
              </a:pPr>
              <a:t>123</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61054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2A5D40-003F-4EDB-B80B-1345BD731BFD}" type="slidenum">
              <a:rPr lang="de-DE" altLang="de-DE" sz="1300"/>
              <a:pPr eaLnBrk="1" hangingPunct="1">
                <a:spcBef>
                  <a:spcPct val="0"/>
                </a:spcBef>
              </a:pPr>
              <a:t>124</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8763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66B543-44B9-4C11-A8EC-3AC9262EF457}" type="slidenum">
              <a:rPr lang="de-DE" altLang="de-DE" sz="1300"/>
              <a:pPr eaLnBrk="1" hangingPunct="1">
                <a:spcBef>
                  <a:spcPct val="0"/>
                </a:spcBef>
              </a:pPr>
              <a:t>125</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886208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91E95D-88BA-46A1-976E-F41384CA5D5A}" type="slidenum">
              <a:rPr lang="de-DE" altLang="de-DE" sz="1300"/>
              <a:pPr eaLnBrk="1" hangingPunct="1">
                <a:spcBef>
                  <a:spcPct val="0"/>
                </a:spcBef>
              </a:pPr>
              <a:t>126</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614948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80DD81-EB00-4261-A16F-738B8E239EE5}" type="slidenum">
              <a:rPr lang="de-DE" altLang="de-DE" sz="1300"/>
              <a:pPr eaLnBrk="1" hangingPunct="1">
                <a:spcBef>
                  <a:spcPct val="0"/>
                </a:spcBef>
              </a:pPr>
              <a:t>127</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729559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7FA411-B4F3-4192-809D-5D8B660DCB67}" type="slidenum">
              <a:rPr lang="de-DE" altLang="de-DE" sz="1300"/>
              <a:pPr eaLnBrk="1" hangingPunct="1">
                <a:spcBef>
                  <a:spcPct val="0"/>
                </a:spcBef>
              </a:pPr>
              <a:t>128</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120049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E2AAF5-B9D1-46A9-925F-E0D00C4A150A}" type="slidenum">
              <a:rPr lang="de-DE" altLang="de-DE" sz="1300"/>
              <a:pPr eaLnBrk="1" hangingPunct="1">
                <a:spcBef>
                  <a:spcPct val="0"/>
                </a:spcBef>
              </a:pPr>
              <a:t>129</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120776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FDD370-D221-4537-A73A-9825361FE145}" type="slidenum">
              <a:rPr lang="de-DE" altLang="de-DE" sz="1300"/>
              <a:pPr eaLnBrk="1" hangingPunct="1">
                <a:spcBef>
                  <a:spcPct val="0"/>
                </a:spcBef>
              </a:pPr>
              <a:t>130</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485308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DCA545-2508-4CE4-878A-79F16C3C758F}" type="slidenum">
              <a:rPr lang="de-DE" altLang="de-DE" sz="1300"/>
              <a:pPr eaLnBrk="1" hangingPunct="1">
                <a:spcBef>
                  <a:spcPct val="0"/>
                </a:spcBef>
              </a:pPr>
              <a:t>131</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258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DCA545-2508-4CE4-878A-79F16C3C758F}" type="slidenum">
              <a:rPr lang="de-DE" altLang="de-DE" sz="1300"/>
              <a:pPr eaLnBrk="1" hangingPunct="1">
                <a:spcBef>
                  <a:spcPct val="0"/>
                </a:spcBef>
              </a:pPr>
              <a:t>132</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2583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CCB0B4-7E18-45DC-9C8F-5EFC8DA50EF7}" type="slidenum">
              <a:rPr lang="de-DE" altLang="de-DE" sz="1300"/>
              <a:pPr eaLnBrk="1" hangingPunct="1">
                <a:spcBef>
                  <a:spcPct val="0"/>
                </a:spcBef>
              </a:pPr>
              <a:t>133</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998329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B902C5-580D-4909-8697-D31D0F6F139F}" type="slidenum">
              <a:rPr lang="de-DE" altLang="de-DE" sz="1300"/>
              <a:pPr eaLnBrk="1" hangingPunct="1">
                <a:spcBef>
                  <a:spcPct val="0"/>
                </a:spcBef>
              </a:pPr>
              <a:t>134</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594636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06B3C9-9118-46B7-A5F0-ABB1A41C4FF8}" type="slidenum">
              <a:rPr lang="de-DE" altLang="de-DE" sz="1300"/>
              <a:pPr eaLnBrk="1" hangingPunct="1">
                <a:spcBef>
                  <a:spcPct val="0"/>
                </a:spcBef>
              </a:pPr>
              <a:t>135</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355937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4E4F26-914F-43B0-A8E8-843E48EED7B0}" type="slidenum">
              <a:rPr lang="de-DE" altLang="de-DE" sz="1300"/>
              <a:pPr eaLnBrk="1" hangingPunct="1">
                <a:spcBef>
                  <a:spcPct val="0"/>
                </a:spcBef>
              </a:pPr>
              <a:t>136</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482051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0C6B53-445F-4D6C-BEE5-C1D385E2BE79}" type="slidenum">
              <a:rPr lang="de-DE" altLang="de-DE" sz="1300"/>
              <a:pPr eaLnBrk="1" hangingPunct="1">
                <a:spcBef>
                  <a:spcPct val="0"/>
                </a:spcBef>
              </a:pPr>
              <a:t>137</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680073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DC6A35-8097-4786-8373-6F00149E92A0}" type="slidenum">
              <a:rPr lang="de-DE" altLang="de-DE" sz="1300"/>
              <a:pPr eaLnBrk="1" hangingPunct="1">
                <a:spcBef>
                  <a:spcPct val="0"/>
                </a:spcBef>
              </a:pPr>
              <a:t>138</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216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DB2DB5-AD0F-4AED-A307-481393F620D5}" type="slidenum">
              <a:rPr lang="de-DE" altLang="de-DE" sz="1300"/>
              <a:pPr eaLnBrk="1" hangingPunct="1">
                <a:spcBef>
                  <a:spcPct val="0"/>
                </a:spcBef>
              </a:pPr>
              <a:t>139</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816882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876599-AD23-4038-8913-09DA18ECB555}" type="slidenum">
              <a:rPr lang="de-DE" altLang="de-DE" sz="1300"/>
              <a:pPr eaLnBrk="1" hangingPunct="1">
                <a:spcBef>
                  <a:spcPct val="0"/>
                </a:spcBef>
              </a:pPr>
              <a:t>140</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84439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CFC1E2-2DD7-4652-AC92-7FE8A43873F4}" type="slidenum">
              <a:rPr lang="de-DE" altLang="de-DE" sz="1300"/>
              <a:pPr eaLnBrk="1" hangingPunct="1">
                <a:spcBef>
                  <a:spcPct val="0"/>
                </a:spcBef>
              </a:pPr>
              <a:t>141</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61758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CFC1E2-2DD7-4652-AC92-7FE8A43873F4}" type="slidenum">
              <a:rPr lang="de-DE" altLang="de-DE" sz="1300"/>
              <a:pPr eaLnBrk="1" hangingPunct="1">
                <a:spcBef>
                  <a:spcPct val="0"/>
                </a:spcBef>
              </a:pPr>
              <a:t>142</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617589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32E07E-968B-44BD-AAA3-19C04645193B}" type="slidenum">
              <a:rPr lang="de-DE" altLang="de-DE" sz="1300"/>
              <a:pPr eaLnBrk="1" hangingPunct="1">
                <a:spcBef>
                  <a:spcPct val="0"/>
                </a:spcBef>
              </a:pPr>
              <a:t>143</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46051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172DA7-CAE9-489C-9F61-C63CFB036776}" type="slidenum">
              <a:rPr lang="de-DE" altLang="de-DE" sz="1300"/>
              <a:pPr eaLnBrk="1" hangingPunct="1">
                <a:spcBef>
                  <a:spcPct val="0"/>
                </a:spcBef>
              </a:pPr>
              <a:t>144</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47854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367858-0786-443C-A49A-2A3FFD770816}" type="slidenum">
              <a:rPr lang="de-DE" altLang="de-DE" sz="1300"/>
              <a:pPr eaLnBrk="1" hangingPunct="1">
                <a:spcBef>
                  <a:spcPct val="0"/>
                </a:spcBef>
              </a:pPr>
              <a:t>145</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32648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277DF9-6BA8-42C2-A735-78553C36D08D}" type="slidenum">
              <a:rPr lang="de-DE" altLang="de-DE" sz="1300"/>
              <a:pPr eaLnBrk="1" hangingPunct="1">
                <a:spcBef>
                  <a:spcPct val="0"/>
                </a:spcBef>
              </a:pPr>
              <a:t>146</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820910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72CDF0-4C60-4BE4-B512-1879EADC1DC7}" type="slidenum">
              <a:rPr lang="de-DE" altLang="de-DE" sz="1300"/>
              <a:pPr eaLnBrk="1" hangingPunct="1">
                <a:spcBef>
                  <a:spcPct val="0"/>
                </a:spcBef>
              </a:pPr>
              <a:t>147</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164582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DAAE7F-C6E2-4C4C-905D-C44E76EC6544}" type="slidenum">
              <a:rPr lang="de-DE" altLang="de-DE" sz="1300"/>
              <a:pPr eaLnBrk="1" hangingPunct="1">
                <a:spcBef>
                  <a:spcPct val="0"/>
                </a:spcBef>
              </a:pPr>
              <a:t>148</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42566823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DAAE7F-C6E2-4C4C-905D-C44E76EC6544}" type="slidenum">
              <a:rPr lang="de-DE" altLang="de-DE" sz="1300"/>
              <a:pPr eaLnBrk="1" hangingPunct="1">
                <a:spcBef>
                  <a:spcPct val="0"/>
                </a:spcBef>
              </a:pPr>
              <a:t>149</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142566823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AE112A-1005-47AF-93FE-77D2338374BA}" type="slidenum">
              <a:rPr lang="de-DE" altLang="de-DE" sz="1300"/>
              <a:pPr eaLnBrk="1" hangingPunct="1">
                <a:spcBef>
                  <a:spcPct val="0"/>
                </a:spcBef>
              </a:pPr>
              <a:t>150</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080113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C66613-E8BD-44FE-95EA-DF3BDC875120}" type="slidenum">
              <a:rPr lang="de-DE" altLang="de-DE" sz="1300"/>
              <a:pPr eaLnBrk="1" hangingPunct="1">
                <a:spcBef>
                  <a:spcPct val="0"/>
                </a:spcBef>
              </a:pPr>
              <a:t>151</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52372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52D85F-A00A-452E-83D7-CAEE73D1DA47}" type="slidenum">
              <a:rPr lang="de-DE" altLang="de-DE" sz="1300"/>
              <a:pPr eaLnBrk="1" hangingPunct="1">
                <a:spcBef>
                  <a:spcPct val="0"/>
                </a:spcBef>
              </a:pPr>
              <a:t>152</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177815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792C11-2C5C-463C-9AD2-5D082585369E}" type="slidenum">
              <a:rPr lang="de-DE" altLang="de-DE" sz="1300"/>
              <a:pPr eaLnBrk="1" hangingPunct="1">
                <a:spcBef>
                  <a:spcPct val="0"/>
                </a:spcBef>
              </a:pPr>
              <a:t>153</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228861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74441C-C81D-476B-AAF5-412CE86297B6}" type="slidenum">
              <a:rPr lang="de-DE" altLang="de-DE" sz="1300"/>
              <a:pPr eaLnBrk="1" hangingPunct="1">
                <a:spcBef>
                  <a:spcPct val="0"/>
                </a:spcBef>
              </a:pPr>
              <a:t>154</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150157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0BEB5B-5283-4FA7-9B29-468E9812D545}" type="slidenum">
              <a:rPr lang="de-DE" altLang="de-DE" sz="1300"/>
              <a:pPr eaLnBrk="1" hangingPunct="1">
                <a:spcBef>
                  <a:spcPct val="0"/>
                </a:spcBef>
              </a:pPr>
              <a:t>155</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560920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D61F6A-B2AB-4113-B23A-4E80B4EC7745}" type="slidenum">
              <a:rPr lang="de-DE" altLang="de-DE" sz="1300"/>
              <a:pPr eaLnBrk="1" hangingPunct="1">
                <a:spcBef>
                  <a:spcPct val="0"/>
                </a:spcBef>
              </a:pPr>
              <a:t>156</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27770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B107D-D247-4119-92FE-B3DBB5E68ADB}" type="slidenum">
              <a:rPr lang="de-DE" altLang="de-DE" sz="1300"/>
              <a:pPr eaLnBrk="1" hangingPunct="1">
                <a:spcBef>
                  <a:spcPct val="0"/>
                </a:spcBef>
              </a:pPr>
              <a:t>157</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237705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C1F89C-E907-4A47-9FCF-FDD4CB816FD3}" type="slidenum">
              <a:rPr lang="de-DE" altLang="de-DE" sz="1300"/>
              <a:pPr eaLnBrk="1" hangingPunct="1">
                <a:spcBef>
                  <a:spcPct val="0"/>
                </a:spcBef>
              </a:pPr>
              <a:t>158</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731265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AAC55D-8DB2-40C4-9649-EF4F13E4FA68}" type="slidenum">
              <a:rPr lang="de-DE" altLang="de-DE" sz="1300"/>
              <a:pPr eaLnBrk="1" hangingPunct="1">
                <a:spcBef>
                  <a:spcPct val="0"/>
                </a:spcBef>
              </a:pPr>
              <a:t>159</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797961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9228E6-668E-4797-9747-E0659D0A9D9C}" type="slidenum">
              <a:rPr lang="de-DE" altLang="de-DE" sz="1300"/>
              <a:pPr eaLnBrk="1" hangingPunct="1">
                <a:spcBef>
                  <a:spcPct val="0"/>
                </a:spcBef>
              </a:pPr>
              <a:t>160</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110708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3E166C-BCB6-4E19-BFAF-93F0981C5257}" type="slidenum">
              <a:rPr lang="de-DE" altLang="de-DE" sz="1300"/>
              <a:pPr eaLnBrk="1" hangingPunct="1">
                <a:spcBef>
                  <a:spcPct val="0"/>
                </a:spcBef>
              </a:pPr>
              <a:t>161</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5623808"/>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404A72-0947-428F-8269-46C9A97968CF}" type="slidenum">
              <a:rPr lang="de-DE" altLang="de-DE" sz="1300"/>
              <a:pPr eaLnBrk="1" hangingPunct="1">
                <a:spcBef>
                  <a:spcPct val="0"/>
                </a:spcBef>
              </a:pPr>
              <a:t>162</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003566"/>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A34637-B1F6-4941-8C57-62ADA0793800}" type="slidenum">
              <a:rPr lang="de-DE" altLang="de-DE" sz="1300"/>
              <a:pPr eaLnBrk="1" hangingPunct="1">
                <a:spcBef>
                  <a:spcPct val="0"/>
                </a:spcBef>
              </a:pPr>
              <a:t>163</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168290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164</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165</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166</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167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5E86EF-B984-4D0A-AF90-6C1E83B34E9C}" type="slidenum">
              <a:rPr lang="de-DE" altLang="de-DE" sz="1300"/>
              <a:pPr eaLnBrk="1" hangingPunct="1">
                <a:spcBef>
                  <a:spcPct val="0"/>
                </a:spcBef>
              </a:pPr>
              <a:t>168</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4594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1DF62-B265-4453-9BE3-E352C0A95112}" type="slidenum">
              <a:rPr lang="de-DE" altLang="de-DE" sz="1300"/>
              <a:pPr eaLnBrk="1" hangingPunct="1">
                <a:spcBef>
                  <a:spcPct val="0"/>
                </a:spcBef>
              </a:pPr>
              <a:t>169</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12131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1DF62-B265-4453-9BE3-E352C0A95112}" type="slidenum">
              <a:rPr lang="de-DE" altLang="de-DE" sz="1300"/>
              <a:pPr eaLnBrk="1" hangingPunct="1">
                <a:spcBef>
                  <a:spcPct val="0"/>
                </a:spcBef>
              </a:pPr>
              <a:t>170</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121319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11DF62-B265-4453-9BE3-E352C0A95112}" type="slidenum">
              <a:rPr lang="de-DE" altLang="de-DE" sz="1300"/>
              <a:pPr eaLnBrk="1" hangingPunct="1">
                <a:spcBef>
                  <a:spcPct val="0"/>
                </a:spcBef>
              </a:pPr>
              <a:t>171</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121319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B4A0AAE-B1A2-417D-957F-731BDF0F754C}" type="slidenum">
              <a:rPr lang="de-DE" altLang="de-DE" sz="1300"/>
              <a:pPr algn="r" eaLnBrk="1" hangingPunct="1">
                <a:spcBef>
                  <a:spcPct val="0"/>
                </a:spcBef>
              </a:pPr>
              <a:t>173</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942776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FC1D7B-C4FE-4CE1-BB0B-10CAA6FC2ED8}" type="slidenum">
              <a:rPr lang="de-DE" altLang="de-DE" sz="1300">
                <a:solidFill>
                  <a:srgbClr val="000000"/>
                </a:solidFill>
              </a:rPr>
              <a:pPr eaLnBrk="1" hangingPunct="1">
                <a:spcBef>
                  <a:spcPct val="0"/>
                </a:spcBef>
              </a:pPr>
              <a:t>174</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411920"/>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298F1A-4A37-4C7C-A2CA-7B4F929C6AB9}" type="slidenum">
              <a:rPr lang="de-DE" altLang="de-DE" sz="1300">
                <a:solidFill>
                  <a:srgbClr val="000000"/>
                </a:solidFill>
              </a:rPr>
              <a:pPr eaLnBrk="1" hangingPunct="1">
                <a:spcBef>
                  <a:spcPct val="0"/>
                </a:spcBef>
              </a:pPr>
              <a:t>175</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752807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28CA81-1472-4127-8E2A-97DDB3334BAA}" type="slidenum">
              <a:rPr lang="de-DE" altLang="de-DE" sz="1300">
                <a:solidFill>
                  <a:srgbClr val="000000"/>
                </a:solidFill>
              </a:rPr>
              <a:pPr eaLnBrk="1" hangingPunct="1">
                <a:spcBef>
                  <a:spcPct val="0"/>
                </a:spcBef>
              </a:pPr>
              <a:t>176</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94159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2FBF8D3-F7AF-42F9-86FD-2AB28AB1F22E}" type="slidenum">
              <a:rPr lang="de-DE" altLang="de-DE" sz="1300">
                <a:solidFill>
                  <a:srgbClr val="000000"/>
                </a:solidFill>
              </a:rPr>
              <a:pPr algn="r" eaLnBrk="1" hangingPunct="1">
                <a:spcBef>
                  <a:spcPct val="0"/>
                </a:spcBef>
              </a:pPr>
              <a:t>177</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82761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4D63478-F768-4060-ACAB-9033B96FCD3A}" type="slidenum">
              <a:rPr lang="de-DE" altLang="de-DE" sz="1300">
                <a:solidFill>
                  <a:srgbClr val="000000"/>
                </a:solidFill>
              </a:rPr>
              <a:pPr algn="r" eaLnBrk="1" hangingPunct="1">
                <a:spcBef>
                  <a:spcPct val="0"/>
                </a:spcBef>
              </a:pPr>
              <a:t>178</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999438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D3226B-D0FA-448C-A11C-313EFAAC283B}" type="slidenum">
              <a:rPr lang="de-DE" altLang="de-DE" sz="1300">
                <a:solidFill>
                  <a:srgbClr val="000000"/>
                </a:solidFill>
              </a:rPr>
              <a:pPr eaLnBrk="1" hangingPunct="1">
                <a:spcBef>
                  <a:spcPct val="0"/>
                </a:spcBef>
              </a:pPr>
              <a:t>179</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70234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8D06-CFC1-49DC-A7F4-668E6E83476E}" type="slidenum">
              <a:rPr lang="de-DE" altLang="de-DE" smtClean="0"/>
              <a:pPr/>
              <a:t>180</a:t>
            </a:fld>
            <a:endParaRPr lang="de-DE" altLang="de-DE"/>
          </a:p>
        </p:txBody>
      </p:sp>
    </p:spTree>
    <p:extLst>
      <p:ext uri="{BB962C8B-B14F-4D97-AF65-F5344CB8AC3E}">
        <p14:creationId xmlns:p14="http://schemas.microsoft.com/office/powerpoint/2010/main" val="24175563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8D06-CFC1-49DC-A7F4-668E6E83476E}" type="slidenum">
              <a:rPr lang="de-DE" altLang="de-DE" smtClean="0"/>
              <a:pPr/>
              <a:t>181</a:t>
            </a:fld>
            <a:endParaRPr lang="de-DE" altLang="de-DE"/>
          </a:p>
        </p:txBody>
      </p:sp>
    </p:spTree>
    <p:extLst>
      <p:ext uri="{BB962C8B-B14F-4D97-AF65-F5344CB8AC3E}">
        <p14:creationId xmlns:p14="http://schemas.microsoft.com/office/powerpoint/2010/main" val="689890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4" name="Slide Number Placeholder 3"/>
          <p:cNvSpPr>
            <a:spLocks noGrp="1"/>
          </p:cNvSpPr>
          <p:nvPr>
            <p:ph type="sldNum" sz="quarter" idx="12"/>
          </p:nvPr>
        </p:nvSpPr>
        <p:spPr bwMode="gray"/>
        <p:txBody>
          <a:bodyPr/>
          <a:lstStyle>
            <a:lvl1pPr>
              <a:defRPr b="0"/>
            </a:lvl1pPr>
          </a:lstStyle>
          <a:p>
            <a:fld id="{8143D537-EA65-4DF0-B8F5-378BA2F9577E}"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Metakognitívny tréning 2 – Unáhlené závery I</a:t>
            </a:r>
          </a:p>
        </p:txBody>
      </p:sp>
      <p:sp>
        <p:nvSpPr>
          <p:cNvPr id="6" name="Slide Number Placeholder 5"/>
          <p:cNvSpPr>
            <a:spLocks noGrp="1"/>
          </p:cNvSpPr>
          <p:nvPr>
            <p:ph type="sldNum" sz="quarter" idx="12"/>
          </p:nvPr>
        </p:nvSpPr>
        <p:spPr bwMode="gray"/>
        <p:txBody>
          <a:bodyPr>
            <a:noAutofit/>
          </a:bodyPr>
          <a:lstStyle>
            <a:lvl1pPr>
              <a:defRPr b="0"/>
            </a:lvl1pPr>
          </a:lstStyle>
          <a:p>
            <a:fld id="{197E5CCE-5497-4291-A755-B200098B9BCD}"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7" name="Slide Number Placeholder 6"/>
          <p:cNvSpPr>
            <a:spLocks noGrp="1"/>
          </p:cNvSpPr>
          <p:nvPr>
            <p:ph type="sldNum" sz="quarter" idx="12"/>
          </p:nvPr>
        </p:nvSpPr>
        <p:spPr bwMode="gray"/>
        <p:txBody>
          <a:bodyPr/>
          <a:lstStyle>
            <a:lvl1pPr>
              <a:defRPr b="0"/>
            </a:lvl1pPr>
          </a:lstStyle>
          <a:p>
            <a:fld id="{1B2DD0FA-50EB-4B8B-A59D-DD94CF8D525C}"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7" name="Slide Number Placeholder 6"/>
          <p:cNvSpPr>
            <a:spLocks noGrp="1"/>
          </p:cNvSpPr>
          <p:nvPr>
            <p:ph type="sldNum" sz="quarter" idx="12"/>
          </p:nvPr>
        </p:nvSpPr>
        <p:spPr bwMode="gray"/>
        <p:txBody>
          <a:bodyPr/>
          <a:lstStyle>
            <a:lvl1pPr>
              <a:defRPr b="0"/>
            </a:lvl1pPr>
          </a:lstStyle>
          <a:p>
            <a:fld id="{8143D537-EA65-4DF0-B8F5-378BA2F9577E}"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7" name="Slide Number Placeholder 6"/>
          <p:cNvSpPr>
            <a:spLocks noGrp="1"/>
          </p:cNvSpPr>
          <p:nvPr>
            <p:ph type="sldNum" sz="quarter" idx="12"/>
          </p:nvPr>
        </p:nvSpPr>
        <p:spPr bwMode="gray"/>
        <p:txBody>
          <a:bodyPr/>
          <a:lstStyle>
            <a:lvl1pPr>
              <a:defRPr b="0"/>
            </a:lvl1pPr>
          </a:lstStyle>
          <a:p>
            <a:fld id="{8143D537-EA65-4DF0-B8F5-378BA2F9577E}"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5" name="Slide Number Placeholder 4"/>
          <p:cNvSpPr>
            <a:spLocks noGrp="1"/>
          </p:cNvSpPr>
          <p:nvPr>
            <p:ph type="sldNum" sz="quarter" idx="12"/>
          </p:nvPr>
        </p:nvSpPr>
        <p:spPr bwMode="gray"/>
        <p:txBody>
          <a:bodyPr/>
          <a:lstStyle>
            <a:lvl1pPr>
              <a:defRPr b="0"/>
            </a:lvl1pPr>
          </a:lstStyle>
          <a:p>
            <a:fld id="{14F26221-8E4F-4805-AAF8-DF9A3F28FD73}"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2 – Unáhlené závery I</a:t>
            </a:r>
          </a:p>
        </p:txBody>
      </p:sp>
      <p:sp>
        <p:nvSpPr>
          <p:cNvPr id="4" name="Slide Number Placeholder 3"/>
          <p:cNvSpPr>
            <a:spLocks noGrp="1"/>
          </p:cNvSpPr>
          <p:nvPr>
            <p:ph type="sldNum" sz="quarter" idx="12"/>
          </p:nvPr>
        </p:nvSpPr>
        <p:spPr bwMode="gray"/>
        <p:txBody>
          <a:bodyPr/>
          <a:lstStyle>
            <a:lvl1pPr>
              <a:defRPr b="0"/>
            </a:lvl1pPr>
          </a:lstStyle>
          <a:p>
            <a:fld id="{6C831139-9F81-4D9E-91E5-ADB2612B532B}"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2 – Unáhlené závery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143D537-EA65-4DF0-B8F5-378BA2F9577E}"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2 A – Unáhlené závery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0470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p>
          <a:p>
            <a:pPr marL="342900" indent="-342900" algn="l" eaLnBrk="1" hangingPunct="1">
              <a:buClr>
                <a:srgbClr val="333333"/>
              </a:buClr>
              <a:buFont typeface="WingDings"/>
              <a:buChar char=""/>
              <a:tabLst>
                <a:tab pos="2144713" algn="l"/>
              </a:tabLst>
              <a:defRPr/>
            </a:pPr>
            <a:r>
              <a:rPr lang="sk-SK" sz="2400" dirty="0">
                <a:solidFill>
                  <a:srgbClr val="333333"/>
                </a:solidFill>
              </a:rPr>
              <a:t>Niekedy prichádzame k nejakému záveru i keď nie sme si 100%-ne </a:t>
            </a:r>
            <a:r>
              <a:rPr lang="sk-SK" sz="2400">
                <a:solidFill>
                  <a:srgbClr val="333333"/>
                </a:solidFill>
              </a:rPr>
              <a:t>istý</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1823647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p>
          <a:p>
            <a:pPr marL="342900" indent="-342900" algn="l" eaLnBrk="1" hangingPunct="1">
              <a:buClr>
                <a:srgbClr val="333333"/>
              </a:buClr>
              <a:buFont typeface="WingDings"/>
              <a:buChar char=""/>
              <a:tabLst>
                <a:tab pos="2144713" algn="l"/>
              </a:tabLst>
              <a:defRPr/>
            </a:pPr>
            <a:r>
              <a:rPr lang="sk-SK" sz="2400" dirty="0">
                <a:solidFill>
                  <a:srgbClr val="333333"/>
                </a:solidFill>
              </a:rPr>
              <a:t>Niekedy prichádzame k nejakému záveru i keď nie sme si 100%-ne istý</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tabLst>
                <a:tab pos="2144713" algn="l"/>
              </a:tabLst>
              <a:defRPr/>
            </a:pPr>
            <a:r>
              <a:rPr lang="sk-SK" sz="2400" dirty="0">
                <a:solidFill>
                  <a:srgbClr val="333333"/>
                </a:solidFill>
              </a:rPr>
              <a:t>Mali by sme hľadať šťastnú strednú cestu </a:t>
            </a:r>
            <a:r>
              <a:rPr lang="sk-SK" sz="2400">
                <a:solidFill>
                  <a:srgbClr val="333333"/>
                </a:solidFill>
              </a:rPr>
              <a:t>medzi</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22509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p>
          <a:p>
            <a:pPr marL="342900" indent="-342900" algn="l" eaLnBrk="1" hangingPunct="1">
              <a:buClr>
                <a:srgbClr val="333333"/>
              </a:buClr>
              <a:buFont typeface="WingDings"/>
              <a:buChar char=""/>
              <a:tabLst>
                <a:tab pos="2144713" algn="l"/>
              </a:tabLst>
              <a:defRPr/>
            </a:pPr>
            <a:r>
              <a:rPr lang="sk-SK" sz="2400" dirty="0">
                <a:solidFill>
                  <a:srgbClr val="333333"/>
                </a:solidFill>
              </a:rPr>
              <a:t>Niekedy prichádzame k nejakému záveru i keď nie sme si 100%-ne istý</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tabLst>
                <a:tab pos="2144713" algn="l"/>
              </a:tabLst>
              <a:defRPr/>
            </a:pPr>
            <a:r>
              <a:rPr lang="sk-SK" sz="2400" dirty="0">
                <a:solidFill>
                  <a:srgbClr val="333333"/>
                </a:solidFill>
              </a:rPr>
              <a:t>Mali by sme hľadať šťastnú strednú cestu medzi</a:t>
            </a:r>
            <a:r>
              <a:rPr lang="en-US" sz="2400" dirty="0">
                <a:solidFill>
                  <a:srgbClr val="333333"/>
                </a:solidFill>
              </a:rPr>
              <a:t>:</a:t>
            </a:r>
          </a:p>
          <a:p>
            <a:pPr marL="774827" lvl="3" indent="-342900">
              <a:spcBef>
                <a:spcPts val="1999"/>
              </a:spcBef>
              <a:buClr>
                <a:srgbClr val="000000"/>
              </a:buClr>
              <a:buFont typeface="WingDings"/>
              <a:buChar char=""/>
              <a:tabLst>
                <a:tab pos="2144713" algn="l"/>
              </a:tabLst>
              <a:defRPr/>
            </a:pPr>
            <a:r>
              <a:rPr lang="sk-SK" sz="2400" dirty="0">
                <a:solidFill>
                  <a:srgbClr val="333333"/>
                </a:solidFill>
              </a:rPr>
              <a:t>vytvorením si unáhleného rozhodnutia </a:t>
            </a:r>
            <a:r>
              <a:rPr lang="en-US" sz="2400" dirty="0">
                <a:solidFill>
                  <a:srgbClr val="333333"/>
                </a:solidFill>
              </a:rPr>
              <a:t>(</a:t>
            </a:r>
            <a:r>
              <a:rPr lang="en-US" sz="2400" dirty="0" err="1">
                <a:solidFill>
                  <a:srgbClr val="004992"/>
                </a:solidFill>
              </a:rPr>
              <a:t>ri</a:t>
            </a:r>
            <a:r>
              <a:rPr lang="sk-SK" sz="2400" dirty="0">
                <a:solidFill>
                  <a:srgbClr val="004992"/>
                </a:solidFill>
              </a:rPr>
              <a:t>zi</a:t>
            </a:r>
            <a:r>
              <a:rPr lang="en-US" sz="2400" dirty="0">
                <a:solidFill>
                  <a:srgbClr val="004992"/>
                </a:solidFill>
              </a:rPr>
              <a:t>k</a:t>
            </a:r>
            <a:r>
              <a:rPr lang="sk-SK" sz="2400" dirty="0">
                <a:solidFill>
                  <a:srgbClr val="004992"/>
                </a:solidFill>
              </a:rPr>
              <a:t>o</a:t>
            </a:r>
            <a:r>
              <a:rPr lang="en-US" sz="2400" dirty="0">
                <a:solidFill>
                  <a:srgbClr val="004992"/>
                </a:solidFill>
              </a:rPr>
              <a:t>:</a:t>
            </a:r>
            <a:r>
              <a:rPr lang="en-US" sz="2400" dirty="0">
                <a:solidFill>
                  <a:srgbClr val="333333"/>
                </a:solidFill>
              </a:rPr>
              <a:t> </a:t>
            </a:r>
            <a:r>
              <a:rPr lang="sk-SK" sz="2400" dirty="0">
                <a:solidFill>
                  <a:srgbClr val="333333"/>
                </a:solidFill>
              </a:rPr>
              <a:t>zlé rozhodnutie</a:t>
            </a:r>
            <a:r>
              <a:rPr lang="en-US" sz="2400" dirty="0">
                <a:solidFill>
                  <a:srgbClr val="333333"/>
                </a:solidFill>
              </a:rPr>
              <a:t>)</a:t>
            </a:r>
            <a:br>
              <a:rPr lang="en-US" sz="2400">
                <a:solidFill>
                  <a:srgbClr val="333333"/>
                </a:solidFill>
              </a:rPr>
            </a:br>
            <a:r>
              <a:rPr lang="en-US" sz="2400" i="1">
                <a:solidFill>
                  <a:srgbClr val="333333"/>
                </a:solidFill>
              </a:rPr>
              <a:t>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3017280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Unáhlené závery</a:t>
            </a:r>
          </a:p>
        </p:txBody>
      </p:sp>
      <p:sp>
        <p:nvSpPr>
          <p:cNvPr id="25602"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tabLst>
                <a:tab pos="2144713" algn="l"/>
              </a:tabLst>
              <a:defRPr/>
            </a:pPr>
            <a:r>
              <a:rPr lang="sk-SK" sz="2400" dirty="0">
                <a:solidFill>
                  <a:srgbClr val="333333"/>
                </a:solidFill>
              </a:rPr>
              <a:t>Často robíme rýchle úsudky a vychádzame pritom z veľmi komplexných informácií nášho okolia</a:t>
            </a:r>
            <a:r>
              <a:rPr lang="de-DE" sz="2400" dirty="0">
                <a:solidFill>
                  <a:srgbClr val="333333"/>
                </a:solidFill>
              </a:rPr>
              <a:t>.</a:t>
            </a:r>
          </a:p>
          <a:p>
            <a:pPr marL="342900" indent="-342900" algn="l" eaLnBrk="1" hangingPunct="1">
              <a:buClr>
                <a:srgbClr val="333333"/>
              </a:buClr>
              <a:buFont typeface="WingDings"/>
              <a:buChar char=""/>
              <a:tabLst>
                <a:tab pos="2144713" algn="l"/>
              </a:tabLst>
              <a:defRPr/>
            </a:pPr>
            <a:r>
              <a:rPr lang="sk-SK" sz="2400" dirty="0">
                <a:solidFill>
                  <a:srgbClr val="333333"/>
                </a:solidFill>
              </a:rPr>
              <a:t>Niekedy prichádzame k nejakému záveru i keď nie sme si 100%-ne istý</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tabLst>
                <a:tab pos="2144713" algn="l"/>
              </a:tabLst>
              <a:defRPr/>
            </a:pPr>
            <a:r>
              <a:rPr lang="sk-SK" sz="2400" dirty="0">
                <a:solidFill>
                  <a:srgbClr val="333333"/>
                </a:solidFill>
              </a:rPr>
              <a:t>Mali by sme hľadať šťastnú strednú cestu medzi</a:t>
            </a:r>
            <a:r>
              <a:rPr lang="en-US" sz="2400" dirty="0">
                <a:solidFill>
                  <a:srgbClr val="333333"/>
                </a:solidFill>
              </a:rPr>
              <a:t>:</a:t>
            </a:r>
          </a:p>
          <a:p>
            <a:pPr marL="774827" lvl="3" indent="-342900">
              <a:spcBef>
                <a:spcPts val="1999"/>
              </a:spcBef>
              <a:buClr>
                <a:srgbClr val="000000"/>
              </a:buClr>
              <a:buFont typeface="WingDings"/>
              <a:buChar char=""/>
              <a:tabLst>
                <a:tab pos="2144713" algn="l"/>
              </a:tabLst>
              <a:defRPr/>
            </a:pPr>
            <a:r>
              <a:rPr lang="sk-SK" sz="2400" dirty="0">
                <a:solidFill>
                  <a:srgbClr val="333333"/>
                </a:solidFill>
              </a:rPr>
              <a:t>vytvorením si unáhleného rozhodnutia </a:t>
            </a:r>
            <a:r>
              <a:rPr lang="en-US" sz="2400" dirty="0">
                <a:solidFill>
                  <a:srgbClr val="333333"/>
                </a:solidFill>
              </a:rPr>
              <a:t>(</a:t>
            </a:r>
            <a:r>
              <a:rPr lang="en-US" sz="2400" dirty="0" err="1">
                <a:solidFill>
                  <a:srgbClr val="004992"/>
                </a:solidFill>
              </a:rPr>
              <a:t>ri</a:t>
            </a:r>
            <a:r>
              <a:rPr lang="sk-SK" sz="2400" dirty="0">
                <a:solidFill>
                  <a:srgbClr val="004992"/>
                </a:solidFill>
              </a:rPr>
              <a:t>zi</a:t>
            </a:r>
            <a:r>
              <a:rPr lang="en-US" sz="2400" dirty="0">
                <a:solidFill>
                  <a:srgbClr val="004992"/>
                </a:solidFill>
              </a:rPr>
              <a:t>k</a:t>
            </a:r>
            <a:r>
              <a:rPr lang="sk-SK" sz="2400" dirty="0">
                <a:solidFill>
                  <a:srgbClr val="004992"/>
                </a:solidFill>
              </a:rPr>
              <a:t>o</a:t>
            </a:r>
            <a:r>
              <a:rPr lang="en-US" sz="2400" dirty="0">
                <a:solidFill>
                  <a:srgbClr val="004992"/>
                </a:solidFill>
              </a:rPr>
              <a:t>:</a:t>
            </a:r>
            <a:r>
              <a:rPr lang="en-US" sz="2400" dirty="0">
                <a:solidFill>
                  <a:srgbClr val="333333"/>
                </a:solidFill>
              </a:rPr>
              <a:t> </a:t>
            </a:r>
            <a:r>
              <a:rPr lang="sk-SK" sz="2400" dirty="0">
                <a:solidFill>
                  <a:srgbClr val="333333"/>
                </a:solidFill>
              </a:rPr>
              <a:t>zlé rozhodnutie</a:t>
            </a:r>
            <a:r>
              <a:rPr lang="en-US" sz="2400" dirty="0">
                <a:solidFill>
                  <a:srgbClr val="333333"/>
                </a:solidFill>
              </a:rPr>
              <a:t>)</a:t>
            </a:r>
            <a:br>
              <a:rPr lang="en-US" sz="2400" dirty="0">
                <a:solidFill>
                  <a:srgbClr val="333333"/>
                </a:solidFill>
              </a:rPr>
            </a:br>
            <a:r>
              <a:rPr lang="en-US" sz="2400" i="1" dirty="0">
                <a:solidFill>
                  <a:srgbClr val="333333"/>
                </a:solidFill>
              </a:rPr>
              <a:t>a</a:t>
            </a:r>
          </a:p>
          <a:p>
            <a:pPr marL="774827" lvl="3" indent="-342900">
              <a:spcBef>
                <a:spcPts val="1999"/>
              </a:spcBef>
              <a:buClr>
                <a:srgbClr val="000000"/>
              </a:buClr>
              <a:buFont typeface="WingDings"/>
              <a:buChar char=""/>
              <a:tabLst>
                <a:tab pos="2144713" algn="l"/>
              </a:tabLst>
              <a:defRPr/>
            </a:pPr>
            <a:r>
              <a:rPr lang="sk-SK" sz="2400" dirty="0">
                <a:solidFill>
                  <a:srgbClr val="333333"/>
                </a:solidFill>
              </a:rPr>
              <a:t>prílišnou pedantnosťou </a:t>
            </a:r>
            <a:r>
              <a:rPr lang="en-US" sz="2400" dirty="0">
                <a:solidFill>
                  <a:srgbClr val="333333"/>
                </a:solidFill>
              </a:rPr>
              <a:t>(</a:t>
            </a:r>
            <a:r>
              <a:rPr lang="en-US" sz="2400" dirty="0">
                <a:solidFill>
                  <a:srgbClr val="004992"/>
                </a:solidFill>
              </a:rPr>
              <a:t>n</a:t>
            </a:r>
            <a:r>
              <a:rPr lang="sk-SK" sz="2400" dirty="0">
                <a:solidFill>
                  <a:srgbClr val="004992"/>
                </a:solidFill>
              </a:rPr>
              <a:t>evýhoda</a:t>
            </a:r>
            <a:r>
              <a:rPr lang="en-US" sz="2400" dirty="0">
                <a:solidFill>
                  <a:srgbClr val="004992"/>
                </a:solidFill>
              </a:rPr>
              <a:t>:</a:t>
            </a:r>
            <a:r>
              <a:rPr lang="en-US" sz="2400" dirty="0">
                <a:solidFill>
                  <a:srgbClr val="333333"/>
                </a:solidFill>
              </a:rPr>
              <a:t> t</a:t>
            </a:r>
            <a:r>
              <a:rPr lang="sk-SK" sz="2400" dirty="0">
                <a:solidFill>
                  <a:srgbClr val="333333"/>
                </a:solidFill>
              </a:rPr>
              <a:t>rvá pridlho</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3206654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Závery bez 100%-nej istoty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7</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827005742"/>
              </p:ext>
            </p:extLst>
          </p:nvPr>
        </p:nvGraphicFramePr>
        <p:xfrm>
          <a:off x="408955" y="2240280"/>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Vysvetlenie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úsudok?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Spoza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okna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prichádza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oheň?</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l-PL" sz="2400" b="1" i="0" u="none" strike="noStrike" cap="none" normalizeH="0" baseline="0" dirty="0">
                          <a:ln>
                            <a:noFill/>
                          </a:ln>
                          <a:solidFill>
                            <a:srgbClr val="004992"/>
                          </a:solidFill>
                          <a:effectLst/>
                          <a:latin typeface="Calibri Light"/>
                        </a:rPr>
                        <a:t>???</a:t>
                      </a:r>
                      <a:r>
                        <a:rPr kumimoji="0" lang="pl-PL" sz="2400" b="0" i="0" u="none" strike="noStrike" cap="none" normalizeH="0" baseline="0" dirty="0">
                          <a:ln>
                            <a:noFill/>
                          </a:ln>
                          <a:solidFill>
                            <a:srgbClr val="333333"/>
                          </a:solidFill>
                          <a:effectLst/>
                          <a:latin typeface="Calibri Light"/>
                        </a:rPr>
                        <a:t> </a:t>
                      </a:r>
                      <a:r>
                        <a:rPr kumimoji="0" lang="pl-PL" sz="2400" b="1" i="0" u="none" strike="noStrike" cap="none" normalizeH="0" baseline="0" dirty="0">
                          <a:ln>
                            <a:noFill/>
                          </a:ln>
                          <a:solidFill>
                            <a:srgbClr val="333333"/>
                          </a:solidFill>
                          <a:effectLst/>
                          <a:latin typeface="Calibri Light"/>
                        </a:rPr>
                        <a:t>Čo by ste mohli urobiť?</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dirty="0">
                          <a:ln>
                            <a:noFill/>
                          </a:ln>
                          <a:solidFill>
                            <a:srgbClr val="333333"/>
                          </a:solidFill>
                          <a:effectLst/>
                          <a:latin typeface="Calibri Light"/>
                        </a:rPr>
                        <a:t>Muž bľaboce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opitý?</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Závery bez 100%-nej istoty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8</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786195341"/>
              </p:ext>
            </p:extLst>
          </p:nvPr>
        </p:nvGraphicFramePr>
        <p:xfrm>
          <a:off x="408955" y="2240280"/>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Vysvetlenie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úsudok?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Spoza okna prichádza 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oheň?</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pravdepodobne</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povieme</a:t>
                      </a:r>
                      <a:r>
                        <a:rPr kumimoji="0" lang="en-US" sz="2400" b="0" i="0" u="none" strike="noStrike" cap="none" normalizeH="0" baseline="0">
                          <a:ln>
                            <a:noFill/>
                          </a:ln>
                          <a:solidFill>
                            <a:srgbClr val="333333"/>
                          </a:solidFill>
                          <a:effectLst/>
                          <a:latin typeface="Calibri Light"/>
                        </a:rPr>
                        <a:t>: “Bez </a:t>
                      </a:r>
                      <a:r>
                        <a:rPr kumimoji="0" lang="en-US" sz="2400" b="0" i="0" u="none" strike="noStrike" cap="none" normalizeH="0" baseline="0" dirty="0" err="1">
                          <a:ln>
                            <a:noFill/>
                          </a:ln>
                          <a:solidFill>
                            <a:srgbClr val="333333"/>
                          </a:solidFill>
                          <a:effectLst/>
                          <a:latin typeface="Calibri Light"/>
                        </a:rPr>
                        <a:t>ohňa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nie</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err="1">
                          <a:ln>
                            <a:noFill/>
                          </a:ln>
                          <a:solidFill>
                            <a:srgbClr val="333333"/>
                          </a:solidFill>
                          <a:effectLst/>
                          <a:latin typeface="Calibri Light"/>
                        </a:rPr>
                        <a:t>dym</a:t>
                      </a:r>
                      <a:r>
                        <a:rPr kumimoji="0" lang="en-US" sz="2400" b="0" i="0" u="none" strike="noStrike" cap="none" normalizeH="0" baseline="0">
                          <a:ln>
                            <a:noFill/>
                          </a:ln>
                          <a:solidFill>
                            <a:srgbClr val="333333"/>
                          </a:solidFill>
                          <a:effectLst/>
                          <a:latin typeface="Calibri Light"/>
                        </a:rPr>
                        <a:t>!”</a:t>
                      </a:r>
                      <a:endParaRPr kumimoji="0" lang="en-US"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Zavolajte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hasičov</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Nevšímavosť</a:t>
                      </a:r>
                      <a:r>
                        <a:rPr kumimoji="0" lang="en-US" sz="2400" b="0" i="0" u="none" strike="noStrike" cap="none" normalizeH="0" baseline="0" dirty="0">
                          <a:ln>
                            <a:noFill/>
                          </a:ln>
                          <a:solidFill>
                            <a:srgbClr val="333333"/>
                          </a:solidFill>
                          <a:effectLst/>
                          <a:latin typeface="Calibri Light"/>
                        </a:rPr>
                        <a:t> by </a:t>
                      </a:r>
                      <a:r>
                        <a:rPr kumimoji="0" lang="en-US" sz="2400" b="0" i="0" u="none" strike="noStrike" cap="none" normalizeH="0" baseline="0" dirty="0" err="1">
                          <a:ln>
                            <a:noFill/>
                          </a:ln>
                          <a:solidFill>
                            <a:srgbClr val="333333"/>
                          </a:solidFill>
                          <a:effectLst/>
                          <a:latin typeface="Calibri Light"/>
                        </a:rPr>
                        <a:t>mohla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byť</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horšia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falošný</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poplach</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bľaboce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opitý?</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Závery bez 100%-nej istoty</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9</a:t>
            </a:fld>
            <a:endParaRPr lang="de-DE" altLang="de-DE">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214735675"/>
              </p:ext>
            </p:extLst>
          </p:nvPr>
        </p:nvGraphicFramePr>
        <p:xfrm>
          <a:off x="408955" y="2240280"/>
          <a:ext cx="11376000" cy="42062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Udalosť</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Vysvetlenie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úsudok?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92024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Spoza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okna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prichádza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dym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oheň?</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pravdepodobne</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povieme</a:t>
                      </a:r>
                      <a:r>
                        <a:rPr kumimoji="0" lang="en-US" sz="2400" b="0" i="0" u="none" strike="noStrike" cap="none" normalizeH="0" baseline="0">
                          <a:ln>
                            <a:noFill/>
                          </a:ln>
                          <a:solidFill>
                            <a:srgbClr val="333333"/>
                          </a:solidFill>
                          <a:effectLst/>
                          <a:latin typeface="Calibri Light"/>
                        </a:rPr>
                        <a:t>: “Bez </a:t>
                      </a:r>
                      <a:r>
                        <a:rPr kumimoji="0" lang="en-US" sz="2400" b="0" i="0" u="none" strike="noStrike" cap="none" normalizeH="0" baseline="0" dirty="0" err="1">
                          <a:ln>
                            <a:noFill/>
                          </a:ln>
                          <a:solidFill>
                            <a:srgbClr val="333333"/>
                          </a:solidFill>
                          <a:effectLst/>
                          <a:latin typeface="Calibri Light"/>
                        </a:rPr>
                        <a:t>ohňa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nie</a:t>
                      </a:r>
                      <a:r>
                        <a:rPr kumimoji="0" lang="en-US" sz="2400" b="0" i="0" u="none" strike="noStrike" cap="none" normalizeH="0" baseline="0" dirty="0">
                          <a:ln>
                            <a:noFill/>
                          </a:ln>
                          <a:solidFill>
                            <a:srgbClr val="333333"/>
                          </a:solidFill>
                          <a:effectLst/>
                          <a:latin typeface="Calibri Light"/>
                        </a:rPr>
                        <a:t> je </a:t>
                      </a:r>
                      <a:r>
                        <a:rPr kumimoji="0" lang="en-US" sz="2400" b="0" i="0" u="none" strike="noStrike" cap="none" normalizeH="0" baseline="0" err="1">
                          <a:ln>
                            <a:noFill/>
                          </a:ln>
                          <a:solidFill>
                            <a:srgbClr val="333333"/>
                          </a:solidFill>
                          <a:effectLst/>
                          <a:latin typeface="Calibri Light"/>
                        </a:rPr>
                        <a:t>dym</a:t>
                      </a:r>
                      <a:r>
                        <a:rPr kumimoji="0" lang="en-US" sz="2400" b="0" i="0" u="none" strike="noStrike" cap="none" normalizeH="0" baseline="0">
                          <a:ln>
                            <a:noFill/>
                          </a:ln>
                          <a:solidFill>
                            <a:srgbClr val="333333"/>
                          </a:solidFill>
                          <a:effectLst/>
                          <a:latin typeface="Calibri Light"/>
                        </a:rPr>
                        <a:t>!”</a:t>
                      </a:r>
                      <a:endParaRPr kumimoji="0" lang="en-US"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Zavolajte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hasičov</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Nevšímavosť</a:t>
                      </a:r>
                      <a:r>
                        <a:rPr kumimoji="0" lang="en-US" sz="2400" b="0" i="0" u="none" strike="noStrike" cap="none" normalizeH="0" baseline="0" dirty="0">
                          <a:ln>
                            <a:noFill/>
                          </a:ln>
                          <a:solidFill>
                            <a:srgbClr val="333333"/>
                          </a:solidFill>
                          <a:effectLst/>
                          <a:latin typeface="Calibri Light"/>
                        </a:rPr>
                        <a:t> by </a:t>
                      </a:r>
                      <a:r>
                        <a:rPr kumimoji="0" lang="en-US" sz="2400" b="0" i="0" u="none" strike="noStrike" cap="none" normalizeH="0" baseline="0" dirty="0" err="1">
                          <a:ln>
                            <a:noFill/>
                          </a:ln>
                          <a:solidFill>
                            <a:srgbClr val="333333"/>
                          </a:solidFill>
                          <a:effectLst/>
                          <a:latin typeface="Calibri Light"/>
                        </a:rPr>
                        <a:t>mohla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byť</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horšia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ako</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falošný</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poplach</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Muž bľaboce</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opitý?</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môže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byť</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a:ln>
                            <a:noFill/>
                          </a:ln>
                          <a:solidFill>
                            <a:srgbClr val="333333"/>
                          </a:solidFill>
                          <a:effectLst/>
                          <a:latin typeface="Calibri Light"/>
                        </a:rPr>
                        <a:t>ale </a:t>
                      </a:r>
                      <a:r>
                        <a:rPr kumimoji="0" lang="en-US" sz="2400" b="0" i="0" u="none" strike="noStrike" cap="none" normalizeH="0" baseline="0" dirty="0" err="1">
                          <a:ln>
                            <a:noFill/>
                          </a:ln>
                          <a:solidFill>
                            <a:srgbClr val="333333"/>
                          </a:solidFill>
                          <a:effectLst/>
                          <a:latin typeface="Calibri Light"/>
                        </a:rPr>
                        <a:t>existuje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veľa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iných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vysvetlení</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napr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demencia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úraz</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nebudete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brať</a:t>
                      </a:r>
                      <a:r>
                        <a:rPr kumimoji="0" lang="en-US" sz="2400" b="0" i="0" u="none" strike="noStrike" cap="none" normalizeH="0" baseline="0" dirty="0">
                          <a:ln>
                            <a:noFill/>
                          </a:ln>
                          <a:solidFill>
                            <a:srgbClr val="333333"/>
                          </a:solidFill>
                          <a:effectLst/>
                          <a:latin typeface="Calibri Light"/>
                        </a:rPr>
                        <a:t> do </a:t>
                      </a:r>
                      <a:r>
                        <a:rPr kumimoji="0" lang="en-US" sz="2400" b="0" i="0" u="none" strike="noStrike" cap="none" normalizeH="0" baseline="0" dirty="0" err="1">
                          <a:ln>
                            <a:noFill/>
                          </a:ln>
                          <a:solidFill>
                            <a:srgbClr val="333333"/>
                          </a:solidFill>
                          <a:effectLst/>
                          <a:latin typeface="Calibri Light"/>
                        </a:rPr>
                        <a:t>úvahy</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iné</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vysvetlenia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môžete</a:t>
                      </a:r>
                      <a:r>
                        <a:rPr kumimoji="0" lang="en-US" sz="2400" b="0" i="0" u="none" strike="noStrike" cap="none" normalizeH="0" baseline="0" dirty="0">
                          <a:ln>
                            <a:noFill/>
                          </a:ln>
                          <a:solidFill>
                            <a:srgbClr val="333333"/>
                          </a:solidFill>
                          <a:effectLst/>
                          <a:latin typeface="Calibri Light"/>
                        </a:rPr>
                        <a:t> ho </a:t>
                      </a:r>
                      <a:r>
                        <a:rPr kumimoji="0" lang="en-US" sz="2400" b="0" i="0" u="none" strike="noStrike" cap="none" normalizeH="0" baseline="0" dirty="0" err="1">
                          <a:ln>
                            <a:noFill/>
                          </a:ln>
                          <a:solidFill>
                            <a:srgbClr val="333333"/>
                          </a:solidFill>
                          <a:effectLst/>
                          <a:latin typeface="Calibri Light"/>
                        </a:rPr>
                        <a:t>uraziť</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napr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prejavom</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zhnusenia</a:t>
                      </a:r>
                      <a:r>
                        <a:rPr kumimoji="0" lang="en-US" sz="2400" b="0" i="0" u="none" strike="noStrike" cap="none" normalizeH="0" baseline="0" dirty="0">
                          <a:ln>
                            <a:noFill/>
                          </a:ln>
                          <a:solidFill>
                            <a:srgbClr val="333333"/>
                          </a:solidFill>
                          <a:effectLst/>
                          <a:latin typeface="Calibri Light"/>
                        </a:rPr>
                        <a:t>).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závery “v praxi”</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a:t>
            </a:fld>
            <a:endParaRPr lang="de-DE" altLang="de-DE">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9836570"/>
              </p:ext>
            </p:extLst>
          </p:nvPr>
        </p:nvGraphicFramePr>
        <p:xfrm>
          <a:off x="408955" y="1988840"/>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oblasť</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87612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závery “v praxi”</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a:t>
            </a:fld>
            <a:endParaRPr lang="de-DE" altLang="de-DE">
              <a:latin typeface="+mn-lt"/>
            </a:endParaRPr>
          </a:p>
        </p:txBody>
      </p:sp>
      <p:graphicFrame>
        <p:nvGraphicFramePr>
          <p:cNvPr id="6" name="Group 111"/>
          <p:cNvGraphicFramePr>
            <a:graphicFrameLocks noGrp="1"/>
          </p:cNvGraphicFramePr>
          <p:nvPr/>
        </p:nvGraphicFramePr>
        <p:xfrm>
          <a:off x="408955" y="1988840"/>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oblasť</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Ľudia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robia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unáhlené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závery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keď</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počujú</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médiách</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nejakom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zločine</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závislosti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svojho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politického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postoja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môžu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rýchlo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pripísať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útočníkovi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nejaké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motívy</a:t>
                      </a:r>
                      <a:r>
                        <a:rPr kumimoji="0" lang="de-DE" sz="1800" b="0" i="0" u="none" strike="noStrike" kern="1200" cap="none" normalizeH="0" baseline="0" dirty="0">
                          <a:ln>
                            <a:noFill/>
                          </a:ln>
                          <a:solidFill>
                            <a:srgbClr val="333333"/>
                          </a:solidFill>
                          <a:effectLst/>
                          <a:latin typeface="Calibri Light"/>
                          <a:ea typeface="+mn-ea"/>
                          <a:cs typeface="+mn-cs"/>
                        </a:rPr>
                        <a:t>.</a:t>
                      </a:r>
                    </a:p>
                    <a:p>
                      <a:pPr rtl="0"/>
                      <a:r>
                        <a:rPr kumimoji="0" lang="de-DE" sz="1800" b="0" i="0" u="none" strike="noStrike" kern="1200" cap="none" normalizeH="0" baseline="0" dirty="0" err="1">
                          <a:ln>
                            <a:noFill/>
                          </a:ln>
                          <a:solidFill>
                            <a:srgbClr val="333333"/>
                          </a:solidFill>
                          <a:effectLst/>
                          <a:latin typeface="Calibri Light"/>
                          <a:ea typeface="+mn-ea"/>
                          <a:cs typeface="+mn-cs"/>
                        </a:rPr>
                        <a:t>Napríklad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Páchateľ</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obeť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inej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majú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náboženské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vierovyznanie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ľudí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extrémizmus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hlavným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motívom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Niekedy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môže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ukázať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pravdivé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verejnej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diskusii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však</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takéto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domnienky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vyslovujú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príliš</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rýchlo</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naproti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tomu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alternatívne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názory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zvážené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iba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zriedka</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34189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závery “v praxi”</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a:t>
            </a:fld>
            <a:endParaRPr lang="de-DE" altLang="de-DE">
              <a:latin typeface="+mn-lt"/>
            </a:endParaRPr>
          </a:p>
        </p:txBody>
      </p:sp>
      <p:graphicFrame>
        <p:nvGraphicFramePr>
          <p:cNvPr id="6" name="Group 111"/>
          <p:cNvGraphicFramePr>
            <a:graphicFrameLocks noGrp="1"/>
          </p:cNvGraphicFramePr>
          <p:nvPr/>
        </p:nvGraphicFramePr>
        <p:xfrm>
          <a:off x="408955" y="1988840"/>
          <a:ext cx="11376000" cy="420624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oblasť</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príklad</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Ľudia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robia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unáhlené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závery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keď</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počujú</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médiách</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nejakom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zločine</a:t>
                      </a:r>
                      <a:r>
                        <a:rPr kumimoji="0" lang="de-DE" sz="1800" b="0" i="0" u="none" strike="noStrike" kern="1200" cap="none" normalizeH="0" baseline="0" dirty="0">
                          <a:ln>
                            <a:noFill/>
                          </a:ln>
                          <a:solidFill>
                            <a:srgbClr val="333333"/>
                          </a:solidFill>
                          <a:effectLst/>
                          <a:latin typeface="Calibri Light"/>
                          <a:ea typeface="+mn-ea"/>
                          <a:cs typeface="+mn-cs"/>
                        </a:rPr>
                        <a:t>. V </a:t>
                      </a:r>
                      <a:r>
                        <a:rPr kumimoji="0" lang="de-DE" sz="1800" b="0" i="0" u="none" strike="noStrike" kern="1200" cap="none" normalizeH="0" baseline="0" dirty="0" err="1">
                          <a:ln>
                            <a:noFill/>
                          </a:ln>
                          <a:solidFill>
                            <a:srgbClr val="333333"/>
                          </a:solidFill>
                          <a:effectLst/>
                          <a:latin typeface="Calibri Light"/>
                          <a:ea typeface="+mn-ea"/>
                          <a:cs typeface="+mn-cs"/>
                        </a:rPr>
                        <a:t>závislosti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svojho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politického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postoja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môžu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rýchlo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pripísať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útočníkovi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nejaké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motívy</a:t>
                      </a:r>
                      <a:r>
                        <a:rPr kumimoji="0" lang="de-DE" sz="1800" b="0" i="0" u="none" strike="noStrike" kern="1200" cap="none" normalizeH="0" baseline="0" dirty="0">
                          <a:ln>
                            <a:noFill/>
                          </a:ln>
                          <a:solidFill>
                            <a:srgbClr val="333333"/>
                          </a:solidFill>
                          <a:effectLst/>
                          <a:latin typeface="Calibri Light"/>
                          <a:ea typeface="+mn-ea"/>
                          <a:cs typeface="+mn-cs"/>
                        </a:rPr>
                        <a:t>.</a:t>
                      </a:r>
                    </a:p>
                    <a:p>
                      <a:pPr rtl="0"/>
                      <a:r>
                        <a:rPr kumimoji="0" lang="de-DE" sz="1800" b="0" i="0" u="none" strike="noStrike" kern="1200" cap="none" normalizeH="0" baseline="0" dirty="0" err="1">
                          <a:ln>
                            <a:noFill/>
                          </a:ln>
                          <a:solidFill>
                            <a:srgbClr val="333333"/>
                          </a:solidFill>
                          <a:effectLst/>
                          <a:latin typeface="Calibri Light"/>
                          <a:ea typeface="+mn-ea"/>
                          <a:cs typeface="+mn-cs"/>
                        </a:rPr>
                        <a:t>Napríklad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Páchateľ</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obeť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inej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majú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náboženské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vierovyznanie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Mnoho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ľudí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verí</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alebo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extrémizmus</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hlavným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motívom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Niekedy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môže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ukázať</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pravdivé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verejnej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diskusii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však</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takéto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domnienky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často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vyslovujú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príliš</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rýchlo</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naproti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tomu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alternatívne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názory</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sú</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zvážené</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iba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zriedka</a:t>
                      </a:r>
                      <a:r>
                        <a:rPr kumimoji="0" lang="de-DE" sz="1800" b="0" i="0" u="none" strike="noStrike" kern="1200" cap="none" normalizeH="0" baseline="0" dirty="0">
                          <a:ln>
                            <a:noFill/>
                          </a:ln>
                          <a:solidFill>
                            <a:srgbClr val="333333"/>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medicína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rPr>
                        <a:t>osamotený</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symptóm</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diagnóza</a:t>
                      </a:r>
                      <a:r>
                        <a:rPr kumimoji="0" lang="en-US" sz="18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Ojedinelý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záchvat</a:t>
                      </a:r>
                      <a:r>
                        <a:rPr kumimoji="0" lang="en-US" sz="1800" b="0" i="0" u="none" strike="noStrike" cap="none" normalizeH="0" baseline="0" dirty="0">
                          <a:ln>
                            <a:noFill/>
                          </a:ln>
                          <a:solidFill>
                            <a:srgbClr val="333333"/>
                          </a:solidFill>
                          <a:effectLst/>
                          <a:latin typeface="Calibri Light"/>
                        </a:rPr>
                        <a:t> je </a:t>
                      </a:r>
                      <a:r>
                        <a:rPr kumimoji="0" lang="en-US" sz="1800" b="0" i="0" u="none" strike="noStrike" cap="none" normalizeH="0" baseline="0" dirty="0" err="1">
                          <a:ln>
                            <a:noFill/>
                          </a:ln>
                          <a:solidFill>
                            <a:srgbClr val="333333"/>
                          </a:solidFill>
                          <a:effectLst/>
                          <a:latin typeface="Calibri Light"/>
                        </a:rPr>
                        <a:t>niekedy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chybne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považovaný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epilepsiu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záchvaty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môžu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vyskytnúť</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abstinencii</a:t>
                      </a:r>
                      <a:r>
                        <a:rPr kumimoji="0" lang="en-US" sz="1800" b="0" i="0" u="none" strike="noStrike" cap="none" normalizeH="0" baseline="0" dirty="0">
                          <a:ln>
                            <a:noFill/>
                          </a:ln>
                          <a:solidFill>
                            <a:srgbClr val="333333"/>
                          </a:solidFill>
                          <a:effectLst/>
                          <a:latin typeface="Calibri Light"/>
                        </a:rPr>
                        <a:t> od </a:t>
                      </a:r>
                      <a:r>
                        <a:rPr kumimoji="0" lang="en-US" sz="1800" b="0" i="0" u="none" strike="noStrike" cap="none" normalizeH="0" baseline="0" dirty="0" err="1">
                          <a:ln>
                            <a:noFill/>
                          </a:ln>
                          <a:solidFill>
                            <a:srgbClr val="333333"/>
                          </a:solidFill>
                          <a:effectLst/>
                          <a:latin typeface="Calibri Light"/>
                        </a:rPr>
                        <a:t>alkoholu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alebo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vysokej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horúčke</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Na </a:t>
                      </a:r>
                      <a:r>
                        <a:rPr kumimoji="0" lang="en-US" sz="1800" b="0" i="0" u="none" strike="noStrike" cap="none" normalizeH="0" baseline="0" dirty="0" err="1">
                          <a:ln>
                            <a:noFill/>
                          </a:ln>
                          <a:solidFill>
                            <a:srgbClr val="333333"/>
                          </a:solidFill>
                          <a:effectLst/>
                          <a:latin typeface="Calibri Light"/>
                        </a:rPr>
                        <a:t>druhej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môžu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byť</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niektoré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diagnózy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prehliadnuté</a:t>
                      </a:r>
                      <a:r>
                        <a:rPr kumimoji="0" lang="en-US" sz="1800" b="0" i="0" u="none" strike="noStrike" cap="none" normalizeH="0" baseline="0" dirty="0">
                          <a:ln>
                            <a:noFill/>
                          </a:ln>
                          <a:solidFill>
                            <a:srgbClr val="333333"/>
                          </a:solidFill>
                          <a:effectLst/>
                          <a:latin typeface="Calibri Light"/>
                        </a:rPr>
                        <a:t> pre </a:t>
                      </a:r>
                      <a:r>
                        <a:rPr kumimoji="0" lang="en-US" sz="1800" b="0" i="0" u="none" strike="noStrike" cap="none" normalizeH="0" baseline="0" dirty="0" err="1">
                          <a:ln>
                            <a:noFill/>
                          </a:ln>
                          <a:solidFill>
                            <a:srgbClr val="333333"/>
                          </a:solidFill>
                          <a:effectLst/>
                          <a:latin typeface="Calibri Light"/>
                        </a:rPr>
                        <a:t>chýbajúcu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dôkladnú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diagnostiku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napr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rakovina</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07346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závery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a:t>
            </a:r>
            <a:r>
              <a:rPr lang="en-US" dirty="0" err="1">
                <a:solidFill>
                  <a:srgbClr val="004992"/>
                </a:solidFill>
                <a:latin typeface="+mn-lt"/>
                <a:ea typeface="+mn-ea"/>
                <a:cs typeface="+mn-cs"/>
              </a:rPr>
              <a:t>legendy</a:t>
            </a:r>
            <a:r>
              <a:rPr lang="en-US" dirty="0">
                <a:solidFill>
                  <a:srgbClr val="004992"/>
                </a:solidFill>
                <a:latin typeface="+mn-lt"/>
                <a:ea typeface="+mn-ea"/>
                <a:cs typeface="+mn-cs"/>
              </a:rPr>
              <a:t>-</a:t>
            </a:r>
            <a:br>
              <a:rPr lang="en-US" sz="3600"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kvôli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alternatívnemu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cvičeniu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si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pozrite</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koniec</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prezentácie</a:t>
            </a:r>
            <a:r>
              <a:rPr lang="en-US" sz="18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645152961"/>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Paul McCartney (Beatles) zomrel v roku 1966 pri nehode a bol nahradený dvojníkom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FFFFFF"/>
                        </a:buClr>
                        <a:buSzTx/>
                        <a:buFontTx/>
                        <a:buNone/>
                        <a:tabLst/>
                      </a:pPr>
                      <a:r>
                        <a:rPr kumimoji="0" lang="en-US" sz="1800" b="1" i="0" u="none" strike="noStrike" cap="none" normalizeH="0" baseline="0" dirty="0">
                          <a:ln>
                            <a:noFill/>
                          </a:ln>
                          <a:solidFill>
                            <a:srgbClr val="333333"/>
                          </a:solidFill>
                          <a:effectLst/>
                          <a:latin typeface="+mn-lt"/>
                        </a:rPr>
                        <a:t>Pre: </a:t>
                      </a:r>
                      <a:r>
                        <a:rPr kumimoji="0" lang="en-US" sz="1800" b="1" i="0" u="none" strike="noStrike" cap="none" normalizeH="0" baseline="0" dirty="0">
                          <a:ln>
                            <a:noFill/>
                          </a:ln>
                          <a:solidFill>
                            <a:srgbClr val="004992"/>
                          </a:solidFill>
                          <a:effectLst/>
                          <a:latin typeface="+mn-lt"/>
                        </a:rPr>
                        <a:t>???</a:t>
                      </a:r>
                      <a:r>
                        <a:rPr kumimoji="0" lang="en-US" sz="1800" b="1" i="0" u="none" strike="noStrike" cap="none" normalizeH="0" baseline="0" dirty="0">
                          <a:ln>
                            <a:noFill/>
                          </a:ln>
                          <a:solidFill>
                            <a:srgbClr val="333333"/>
                          </a:solidFill>
                          <a:effectLst/>
                          <a:latin typeface="+mn-lt"/>
                        </a:rPr>
                        <a:t> </a:t>
                      </a:r>
                      <a:r>
                        <a:rPr kumimoji="0" lang="en-US" sz="1800" b="0" i="0" u="none" strike="noStrike" cap="none" normalizeH="0" baseline="0" dirty="0" err="1">
                          <a:ln>
                            <a:noFill/>
                          </a:ln>
                          <a:solidFill>
                            <a:srgbClr val="FFFFFF"/>
                          </a:solidFill>
                          <a:effectLst/>
                          <a:latin typeface="+mn-lt"/>
                        </a:rPr>
                        <a:t>údajných</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viac</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ako</a:t>
                      </a:r>
                      <a:r>
                        <a:rPr kumimoji="0" lang="en-US" sz="1800" b="0" i="0" u="none" strike="noStrike" cap="none" normalizeH="0" baseline="0" dirty="0">
                          <a:ln>
                            <a:noFill/>
                          </a:ln>
                          <a:solidFill>
                            <a:srgbClr val="FFFFFF"/>
                          </a:solidFill>
                          <a:effectLst/>
                          <a:latin typeface="+mn-lt"/>
                        </a:rPr>
                        <a:t> 70 </a:t>
                      </a:r>
                      <a:r>
                        <a:rPr kumimoji="0" lang="en-US" sz="1800" b="0" i="0" u="none" strike="noStrike" cap="none" normalizeH="0" baseline="0" dirty="0" err="1">
                          <a:ln>
                            <a:noFill/>
                          </a:ln>
                          <a:solidFill>
                            <a:srgbClr val="FFFFFF"/>
                          </a:solidFill>
                          <a:effectLst/>
                          <a:latin typeface="+mn-lt"/>
                        </a:rPr>
                        <a:t>skrytých</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príznakov</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niektoré</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sú</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na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obale</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err="1">
                          <a:ln>
                            <a:noFill/>
                          </a:ln>
                          <a:solidFill>
                            <a:srgbClr val="FFFFFF"/>
                          </a:solidFill>
                          <a:effectLst/>
                          <a:latin typeface="+mn-lt"/>
                        </a:rPr>
                        <a:t>albumu</a:t>
                      </a:r>
                      <a:r>
                        <a:rPr kumimoji="0" lang="en-US" sz="1800" b="0" i="0" u="none" strike="noStrike" cap="none" normalizeH="0" baseline="0">
                          <a:ln>
                            <a:noFill/>
                          </a:ln>
                          <a:solidFill>
                            <a:srgbClr val="FFFFFF"/>
                          </a:solidFill>
                          <a:effectLst/>
                          <a:latin typeface="+mn-lt"/>
                        </a:rPr>
                        <a:t> “Abbey Road-Cover” </a:t>
                      </a:r>
                      <a:r>
                        <a:rPr kumimoji="0" lang="en-US" sz="1800" b="0" i="0" u="none" strike="noStrike" cap="none" normalizeH="0" baseline="0" dirty="0">
                          <a:ln>
                            <a:noFill/>
                          </a:ln>
                          <a:solidFill>
                            <a:srgbClr val="FFFFFF"/>
                          </a:solidFill>
                          <a:effectLst/>
                          <a:latin typeface="+mn-lt"/>
                        </a:rPr>
                        <a:t>(</a:t>
                      </a:r>
                      <a:r>
                        <a:rPr kumimoji="0" lang="en-US" sz="1800" b="0" i="0" u="none" strike="noStrike" cap="none" normalizeH="0" baseline="0" dirty="0" err="1">
                          <a:ln>
                            <a:noFill/>
                          </a:ln>
                          <a:solidFill>
                            <a:srgbClr val="FFFFFF"/>
                          </a:solidFill>
                          <a:effectLst/>
                          <a:latin typeface="+mn-lt"/>
                        </a:rPr>
                        <a:t>vpravo</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rPr>
                        <a:t>Paul je </a:t>
                      </a:r>
                      <a:r>
                        <a:rPr kumimoji="0" lang="en-US" sz="1800" b="0" i="0" u="none" strike="noStrike" cap="none" normalizeH="0" baseline="0" dirty="0" err="1">
                          <a:ln>
                            <a:noFill/>
                          </a:ln>
                          <a:solidFill>
                            <a:srgbClr val="FFFFFF"/>
                          </a:solidFill>
                          <a:effectLst/>
                          <a:latin typeface="+mn-lt"/>
                        </a:rPr>
                        <a:t>bosý</a:t>
                      </a:r>
                      <a:r>
                        <a:rPr kumimoji="0" lang="en-US" sz="1800" b="0" i="0" u="none" strike="noStrike" cap="none" normalizeH="0" baseline="0" dirty="0">
                          <a:ln>
                            <a:noFill/>
                          </a:ln>
                          <a:solidFill>
                            <a:srgbClr val="FFFFFF"/>
                          </a:solidFill>
                          <a:effectLst/>
                          <a:latin typeface="+mn-lt"/>
                        </a:rPr>
                        <a:t> a </a:t>
                      </a:r>
                      <a:r>
                        <a:rPr kumimoji="0" lang="en-US" sz="1800" b="0" i="0" u="none" strike="noStrike" cap="none" normalizeH="0" baseline="0" dirty="0" err="1">
                          <a:ln>
                            <a:noFill/>
                          </a:ln>
                          <a:solidFill>
                            <a:srgbClr val="FFFFFF"/>
                          </a:solidFill>
                          <a:effectLst/>
                          <a:latin typeface="+mn-lt"/>
                        </a:rPr>
                        <a:t>smrteľne</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bledý</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a:ln>
                            <a:noFill/>
                          </a:ln>
                          <a:solidFill>
                            <a:srgbClr val="FFFFFF"/>
                          </a:solidFill>
                          <a:effectLst/>
                          <a:latin typeface="+mn-lt"/>
                        </a:rPr>
                        <a:t>Paul je </a:t>
                      </a:r>
                      <a:r>
                        <a:rPr kumimoji="0" lang="en-US" sz="1800" b="0" i="0" u="none" strike="noStrike" cap="none" normalizeH="0" baseline="0" dirty="0" err="1">
                          <a:ln>
                            <a:noFill/>
                          </a:ln>
                          <a:solidFill>
                            <a:srgbClr val="FFFFFF"/>
                          </a:solidFill>
                          <a:effectLst/>
                          <a:latin typeface="+mn-lt"/>
                        </a:rPr>
                        <a:t>ľavák</a:t>
                      </a:r>
                      <a:r>
                        <a:rPr kumimoji="0" lang="en-US" sz="1800" b="0" i="0" u="none" strike="noStrike" cap="none" normalizeH="0" baseline="0" dirty="0">
                          <a:ln>
                            <a:noFill/>
                          </a:ln>
                          <a:solidFill>
                            <a:srgbClr val="FFFFFF"/>
                          </a:solidFill>
                          <a:effectLst/>
                          <a:latin typeface="+mn-lt"/>
                        </a:rPr>
                        <a:t>, no </a:t>
                      </a:r>
                      <a:r>
                        <a:rPr kumimoji="0" lang="en-US" sz="1800" b="0" i="0" u="none" strike="noStrike" cap="none" normalizeH="0" baseline="0" dirty="0" err="1">
                          <a:ln>
                            <a:noFill/>
                          </a:ln>
                          <a:solidFill>
                            <a:srgbClr val="FFFFFF"/>
                          </a:solidFill>
                          <a:effectLst/>
                          <a:latin typeface="+mn-lt"/>
                        </a:rPr>
                        <a:t>cigaretu</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drží</a:t>
                      </a:r>
                      <a:r>
                        <a:rPr kumimoji="0" lang="en-US" sz="1800" b="0" i="0" u="none" strike="noStrike" cap="none" normalizeH="0" baseline="0" dirty="0">
                          <a:ln>
                            <a:noFill/>
                          </a:ln>
                          <a:solidFill>
                            <a:srgbClr val="FFFFFF"/>
                          </a:solidFill>
                          <a:effectLst/>
                          <a:latin typeface="+mn-lt"/>
                        </a:rPr>
                        <a:t> v </a:t>
                      </a:r>
                      <a:r>
                        <a:rPr kumimoji="0" lang="en-US" sz="1800" b="0" i="0" u="none" strike="noStrike" cap="none" normalizeH="0" baseline="0" dirty="0" err="1">
                          <a:ln>
                            <a:noFill/>
                          </a:ln>
                          <a:solidFill>
                            <a:srgbClr val="FFFFFF"/>
                          </a:solidFill>
                          <a:effectLst/>
                          <a:latin typeface="+mn-lt"/>
                        </a:rPr>
                        <a:t>pravej</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ruke</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Štátna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err="1">
                          <a:ln>
                            <a:noFill/>
                          </a:ln>
                          <a:solidFill>
                            <a:srgbClr val="FFFFFF"/>
                          </a:solidFill>
                          <a:effectLst/>
                          <a:latin typeface="+mn-lt"/>
                        </a:rPr>
                        <a:t>poznávacia</a:t>
                      </a:r>
                      <a:r>
                        <a:rPr kumimoji="0" lang="en-US" sz="1800" b="0" i="0" u="none" strike="noStrike" cap="none" normalizeH="0" baseline="0">
                          <a:ln>
                            <a:noFill/>
                          </a:ln>
                          <a:solidFill>
                            <a:srgbClr val="FFFFFF"/>
                          </a:solidFill>
                          <a:effectLst/>
                          <a:latin typeface="+mn-lt"/>
                        </a:rPr>
                        <a:t> značka“LMW” </a:t>
                      </a:r>
                      <a:r>
                        <a:rPr kumimoji="0" lang="en-US" sz="1800" b="0" i="0" u="none" strike="noStrike" cap="none" normalizeH="0" baseline="0" dirty="0">
                          <a:ln>
                            <a:noFill/>
                          </a:ln>
                          <a:solidFill>
                            <a:srgbClr val="FFFFFF"/>
                          </a:solidFill>
                          <a:effectLst/>
                          <a:latin typeface="+mn-lt"/>
                        </a:rPr>
                        <a:t>(</a:t>
                      </a:r>
                      <a:r>
                        <a:rPr kumimoji="0" lang="en-US" sz="1800" b="0" i="0" u="none" strike="noStrike" cap="none" normalizeH="0" baseline="0" dirty="0" err="1">
                          <a:ln>
                            <a:noFill/>
                          </a:ln>
                          <a:solidFill>
                            <a:srgbClr val="FFFFFF"/>
                          </a:solidFill>
                          <a:effectLst/>
                          <a:latin typeface="+mn-lt"/>
                        </a:rPr>
                        <a:t>pozrite</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za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šípkou</a:t>
                      </a:r>
                      <a:r>
                        <a:rPr kumimoji="0" lang="en-US" sz="1800" b="0" i="0" u="none" strike="noStrike" cap="none" normalizeH="0" baseline="0">
                          <a:ln>
                            <a:noFill/>
                          </a:ln>
                          <a:solidFill>
                            <a:srgbClr val="FFFFFF"/>
                          </a:solidFill>
                          <a:effectLst/>
                          <a:latin typeface="+mn-lt"/>
                        </a:rPr>
                        <a:t>): “Linda McCartney Weeping” (“Linda McCartney plače”).</a:t>
                      </a:r>
                      <a:endParaRPr kumimoji="0" lang="en-US" sz="1800" b="0" i="0" u="none" strike="noStrike" cap="none" normalizeH="0" baseline="0" dirty="0">
                        <a:ln>
                          <a:noFill/>
                        </a:ln>
                        <a:solidFill>
                          <a:srgbClr val="FFFFFF"/>
                        </a:solidFill>
                        <a:effectLst/>
                        <a:latin typeface="+mn-lt"/>
                      </a:endParaRP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Ďalej</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zmenila</a:t>
                      </a:r>
                      <a:r>
                        <a:rPr kumimoji="0" lang="en-US" sz="1800" b="0" i="0" u="none" strike="noStrike" cap="none" normalizeH="0" baseline="0" dirty="0">
                          <a:ln>
                            <a:noFill/>
                          </a:ln>
                          <a:solidFill>
                            <a:srgbClr val="FFFFFF"/>
                          </a:solidFill>
                          <a:effectLst/>
                          <a:latin typeface="+mn-lt"/>
                        </a:rPr>
                        <a:t> od </a:t>
                      </a:r>
                      <a:r>
                        <a:rPr kumimoji="0" lang="en-US" sz="1800" b="0" i="0" u="none" strike="noStrike" cap="none" normalizeH="0" baseline="0" dirty="0" err="1">
                          <a:ln>
                            <a:noFill/>
                          </a:ln>
                          <a:solidFill>
                            <a:srgbClr val="FFFFFF"/>
                          </a:solidFill>
                          <a:effectLst/>
                          <a:latin typeface="+mn-lt"/>
                        </a:rPr>
                        <a:t>roku</a:t>
                      </a:r>
                      <a:r>
                        <a:rPr kumimoji="0" lang="en-US" sz="1800" b="0" i="0" u="none" strike="noStrike" cap="none" normalizeH="0" baseline="0" dirty="0">
                          <a:ln>
                            <a:noFill/>
                          </a:ln>
                          <a:solidFill>
                            <a:srgbClr val="FFFFFF"/>
                          </a:solidFill>
                          <a:effectLst/>
                          <a:latin typeface="+mn-lt"/>
                        </a:rPr>
                        <a:t> 1966 </a:t>
                      </a:r>
                      <a:r>
                        <a:rPr kumimoji="0" lang="en-US" sz="1800" b="0" i="0" u="none" strike="noStrike" cap="none" normalizeH="0" baseline="0" dirty="0" err="1">
                          <a:ln>
                            <a:noFill/>
                          </a:ln>
                          <a:solidFill>
                            <a:srgbClr val="FFFFFF"/>
                          </a:solidFill>
                          <a:effectLst/>
                          <a:latin typeface="+mn-lt"/>
                        </a:rPr>
                        <a:t>jeho</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hra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na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basovú</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gitaru</a:t>
                      </a:r>
                      <a:r>
                        <a:rPr kumimoji="0" lang="en-US" sz="1800" b="0" i="0" u="none" strike="noStrike" cap="none" normalizeH="0" baseline="0" dirty="0">
                          <a:ln>
                            <a:noFill/>
                          </a:ln>
                          <a:solidFill>
                            <a:srgbClr val="FFFFFF"/>
                          </a:solidFill>
                          <a:effectLst/>
                          <a:latin typeface="+mn-l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mn-lt"/>
                        </a:rPr>
                        <a:t>Proti</a:t>
                      </a:r>
                      <a:r>
                        <a:rPr kumimoji="0" lang="en-US" sz="1800" b="1" i="0" u="none" strike="noStrike" cap="none" normalizeH="0" baseline="0" dirty="0">
                          <a:ln>
                            <a:noFill/>
                          </a:ln>
                          <a:solidFill>
                            <a:srgbClr val="333333"/>
                          </a:solidFill>
                          <a:effectLst/>
                          <a:latin typeface="+mn-lt"/>
                        </a:rPr>
                        <a:t>: </a:t>
                      </a:r>
                      <a:r>
                        <a:rPr kumimoji="0" lang="en-US" sz="1800" b="1" i="0" u="none" strike="noStrike" cap="none" normalizeH="0" baseline="0" dirty="0">
                          <a:ln>
                            <a:noFill/>
                          </a:ln>
                          <a:solidFill>
                            <a:srgbClr val="004992"/>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Vyzerá</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rovnako</a:t>
                      </a:r>
                      <a:r>
                        <a:rPr kumimoji="0" lang="en-US" sz="1800" b="0" i="0" u="none" strike="noStrike" cap="none" normalizeH="0" baseline="0" dirty="0">
                          <a:ln>
                            <a:noFill/>
                          </a:ln>
                          <a:solidFill>
                            <a:srgbClr val="FFFFFF"/>
                          </a:solidFill>
                          <a:effectLst/>
                          <a:latin typeface="+mn-lt"/>
                        </a:rPr>
                        <a:t> a </a:t>
                      </a:r>
                      <a:r>
                        <a:rPr kumimoji="0" lang="en-US" sz="1800" b="0" i="0" u="none" strike="noStrike" cap="none" normalizeH="0" baseline="0" dirty="0" err="1">
                          <a:ln>
                            <a:noFill/>
                          </a:ln>
                          <a:solidFill>
                            <a:srgbClr val="FFFFFF"/>
                          </a:solidFill>
                          <a:effectLst/>
                          <a:latin typeface="+mn-lt"/>
                        </a:rPr>
                        <a:t>má</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rovnaký</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hlas</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Dôkazy</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javia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byť</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vymyslené</a:t>
                      </a:r>
                      <a:r>
                        <a:rPr kumimoji="0" lang="en-US" sz="1800" b="0" i="0" u="none" strike="noStrike" cap="none" normalizeH="0" baseline="0" dirty="0">
                          <a:ln>
                            <a:noFill/>
                          </a:ln>
                          <a:solidFill>
                            <a:srgbClr val="FFFFFF"/>
                          </a:solidFill>
                          <a:effectLst/>
                          <a:latin typeface="+mn-lt"/>
                        </a:rPr>
                        <a:t>, LMW </a:t>
                      </a:r>
                      <a:r>
                        <a:rPr kumimoji="0" lang="en-US" sz="1800" b="0" i="0" u="none" strike="noStrike" cap="none" normalizeH="0" baseline="0" dirty="0" err="1">
                          <a:ln>
                            <a:noFill/>
                          </a:ln>
                          <a:solidFill>
                            <a:srgbClr val="FFFFFF"/>
                          </a:solidFill>
                          <a:effectLst/>
                          <a:latin typeface="+mn-lt"/>
                        </a:rPr>
                        <a:t>môže</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znamenať</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hocičo</a:t>
                      </a:r>
                      <a:r>
                        <a:rPr kumimoji="0" lang="en-US" sz="1800" b="0" i="0" u="none" strike="noStrike" cap="none" normalizeH="0" baseline="0" dirty="0">
                          <a:ln>
                            <a:noFill/>
                          </a:ln>
                          <a:solidFill>
                            <a:srgbClr val="FFFFFF"/>
                          </a:solidFill>
                          <a:effectLst/>
                          <a:latin typeface="+mn-l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mn-lt"/>
                        </a:rPr>
                        <a:t>Pôvod</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legenda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sa</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objavila</a:t>
                      </a:r>
                      <a:r>
                        <a:rPr kumimoji="0" lang="en-US" sz="1800" b="0" i="0" u="none" strike="noStrike" cap="none" normalizeH="0" baseline="0" dirty="0">
                          <a:ln>
                            <a:noFill/>
                          </a:ln>
                          <a:solidFill>
                            <a:srgbClr val="FFFFFF"/>
                          </a:solidFill>
                          <a:effectLst/>
                          <a:latin typeface="+mn-lt"/>
                        </a:rPr>
                        <a:t> v </a:t>
                      </a:r>
                      <a:r>
                        <a:rPr kumimoji="0" lang="en-US" sz="1800" b="0" i="0" u="none" strike="noStrike" cap="none" normalizeH="0" baseline="0" dirty="0" err="1">
                          <a:ln>
                            <a:noFill/>
                          </a:ln>
                          <a:solidFill>
                            <a:srgbClr val="FFFFFF"/>
                          </a:solidFill>
                          <a:effectLst/>
                          <a:latin typeface="+mn-lt"/>
                        </a:rPr>
                        <a:t>roku</a:t>
                      </a:r>
                      <a:r>
                        <a:rPr kumimoji="0" lang="en-US" sz="1800" b="0" i="0" u="none" strike="noStrike" cap="none" normalizeH="0" baseline="0" dirty="0">
                          <a:ln>
                            <a:noFill/>
                          </a:ln>
                          <a:solidFill>
                            <a:srgbClr val="FFFFFF"/>
                          </a:solidFill>
                          <a:effectLst/>
                          <a:latin typeface="+mn-lt"/>
                        </a:rPr>
                        <a:t> 1969 </a:t>
                      </a:r>
                      <a:r>
                        <a:rPr kumimoji="0" lang="en-US" sz="1800" b="0" i="0" u="none" strike="noStrike" cap="none" normalizeH="0" baseline="0" dirty="0" err="1">
                          <a:ln>
                            <a:noFill/>
                          </a:ln>
                          <a:solidFill>
                            <a:srgbClr val="FFFFFF"/>
                          </a:solidFill>
                          <a:effectLst/>
                          <a:latin typeface="+mn-lt"/>
                        </a:rPr>
                        <a:t>ako</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vtip</a:t>
                      </a:r>
                      <a:r>
                        <a:rPr kumimoji="0" lang="en-US" sz="1800" b="0" i="0" u="none" strike="noStrike" cap="none" normalizeH="0" baseline="0" dirty="0">
                          <a:ln>
                            <a:noFill/>
                          </a:ln>
                          <a:solidFill>
                            <a:srgbClr val="FFFFFF"/>
                          </a:solidFill>
                          <a:effectLst/>
                          <a:latin typeface="+mn-lt"/>
                        </a:rPr>
                        <a:t> v </a:t>
                      </a:r>
                      <a:r>
                        <a:rPr kumimoji="0" lang="en-US" sz="1800" b="0" i="0" u="none" strike="noStrike" cap="none" normalizeH="0" baseline="0" dirty="0" err="1">
                          <a:ln>
                            <a:noFill/>
                          </a:ln>
                          <a:solidFill>
                            <a:srgbClr val="FFFFFF"/>
                          </a:solidFill>
                          <a:effectLst/>
                          <a:latin typeface="+mn-lt"/>
                        </a:rPr>
                        <a:t>jedných</a:t>
                      </a:r>
                      <a:r>
                        <a:rPr kumimoji="0" lang="en-US" sz="1800" b="0" i="0" u="none" strike="noStrike" cap="none" normalizeH="0" baseline="0" dirty="0">
                          <a:ln>
                            <a:noFill/>
                          </a:ln>
                          <a:solidFill>
                            <a:srgbClr val="FFFFFF"/>
                          </a:solidFill>
                          <a:effectLst/>
                          <a:latin typeface="+mn-lt"/>
                        </a:rPr>
                        <a:t> </a:t>
                      </a:r>
                      <a:r>
                        <a:rPr kumimoji="0" lang="en-US" sz="1800" b="0" i="0" u="none" strike="noStrike" cap="none" normalizeH="0" baseline="0" dirty="0" err="1">
                          <a:ln>
                            <a:noFill/>
                          </a:ln>
                          <a:solidFill>
                            <a:srgbClr val="FFFFFF"/>
                          </a:solidFill>
                          <a:effectLst/>
                          <a:latin typeface="+mn-lt"/>
                        </a:rPr>
                        <a:t>novinách</a:t>
                      </a:r>
                      <a:r>
                        <a:rPr kumimoji="0" lang="en-US" sz="1800" b="0" i="0" u="none" strike="noStrike" cap="none" normalizeH="0" baseline="0" dirty="0">
                          <a:ln>
                            <a:noFill/>
                          </a:ln>
                          <a:solidFill>
                            <a:srgbClr val="FFFFFF"/>
                          </a:solidFill>
                          <a:effectLst/>
                          <a:latin typeface="+mn-lt"/>
                        </a:rPr>
                        <a:t>.</a:t>
                      </a:r>
                      <a:endParaRPr kumimoji="0" lang="de-DE" sz="1600" b="0" i="0" u="none" strike="noStrike" cap="none" normalizeH="0" baseline="0" dirty="0">
                        <a:ln>
                          <a:noFill/>
                        </a:ln>
                        <a:solidFill>
                          <a:srgbClr val="FFFFFF"/>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171198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-legendy-</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26160555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Pre a </a:t>
                      </a:r>
                      <a:r>
                        <a:rPr kumimoji="0" lang="es-ES" sz="2000" b="0" i="0" u="none" strike="noStrike" cap="none" normalizeH="0" baseline="0" dirty="0" err="1">
                          <a:ln>
                            <a:noFill/>
                          </a:ln>
                          <a:solidFill>
                            <a:srgbClr val="333333"/>
                          </a:solidFill>
                          <a:effectLst/>
                          <a:latin typeface="Calibri Light"/>
                        </a:rPr>
                        <a:t>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Paul McCartney (Beatles) </a:t>
                      </a:r>
                      <a:r>
                        <a:rPr kumimoji="0" lang="en-US" sz="1800" b="0" i="0" u="none" strike="noStrike" cap="none" normalizeH="0" baseline="0" dirty="0" err="1">
                          <a:ln>
                            <a:noFill/>
                          </a:ln>
                          <a:solidFill>
                            <a:srgbClr val="333333"/>
                          </a:solidFill>
                          <a:effectLst/>
                          <a:latin typeface="Calibri Light"/>
                        </a:rPr>
                        <a:t>zomrel</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pri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nehode</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bol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nahradený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dvojníkom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Pre: </a:t>
                      </a:r>
                      <a:r>
                        <a:rPr kumimoji="0" lang="en-US" sz="1800" b="0" i="0" u="none" strike="noStrike" cap="none" normalizeH="0" baseline="0" dirty="0" err="1">
                          <a:ln>
                            <a:noFill/>
                          </a:ln>
                          <a:solidFill>
                            <a:srgbClr val="333333"/>
                          </a:solidFill>
                          <a:effectLst/>
                          <a:latin typeface="Calibri Light"/>
                        </a:rPr>
                        <a:t>údajných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viac</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ako</a:t>
                      </a:r>
                      <a:r>
                        <a:rPr kumimoji="0" lang="en-US" sz="1800" b="0" i="0" u="none" strike="noStrike" cap="none" normalizeH="0" baseline="0" dirty="0">
                          <a:ln>
                            <a:noFill/>
                          </a:ln>
                          <a:solidFill>
                            <a:srgbClr val="333333"/>
                          </a:solidFill>
                          <a:effectLst/>
                          <a:latin typeface="Calibri Light"/>
                        </a:rPr>
                        <a:t> 70 </a:t>
                      </a:r>
                      <a:r>
                        <a:rPr kumimoji="0" lang="en-US" sz="1800" b="0" i="0" u="none" strike="noStrike" cap="none" normalizeH="0" baseline="0" dirty="0" err="1">
                          <a:ln>
                            <a:noFill/>
                          </a:ln>
                          <a:solidFill>
                            <a:srgbClr val="333333"/>
                          </a:solidFill>
                          <a:effectLst/>
                          <a:latin typeface="Calibri Light"/>
                        </a:rPr>
                        <a:t>skrytých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príznakov</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niektoré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obale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albumu</a:t>
                      </a:r>
                      <a:r>
                        <a:rPr kumimoji="0" lang="en-US" sz="1800" b="0" i="0" u="none" strike="noStrike" cap="none" normalizeH="0" baseline="0">
                          <a:ln>
                            <a:noFill/>
                          </a:ln>
                          <a:solidFill>
                            <a:srgbClr val="333333"/>
                          </a:solidFill>
                          <a:effectLst/>
                          <a:latin typeface="Calibri Light"/>
                        </a:rPr>
                        <a:t> “Abbey Road-Cover”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vpravo</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je </a:t>
                      </a:r>
                      <a:r>
                        <a:rPr kumimoji="0" lang="en-US" sz="1800" b="0" i="0" u="none" strike="noStrike" cap="none" normalizeH="0" baseline="0" dirty="0" err="1">
                          <a:ln>
                            <a:noFill/>
                          </a:ln>
                          <a:solidFill>
                            <a:srgbClr val="333333"/>
                          </a:solidFill>
                          <a:effectLst/>
                          <a:latin typeface="Calibri Light"/>
                        </a:rPr>
                        <a:t>bosý</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smrteľne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bledý</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je </a:t>
                      </a:r>
                      <a:r>
                        <a:rPr kumimoji="0" lang="en-US" sz="1800" b="0" i="0" u="none" strike="noStrike" cap="none" normalizeH="0" baseline="0" dirty="0" err="1">
                          <a:ln>
                            <a:noFill/>
                          </a:ln>
                          <a:solidFill>
                            <a:srgbClr val="333333"/>
                          </a:solidFill>
                          <a:effectLst/>
                          <a:latin typeface="Calibri Light"/>
                        </a:rPr>
                        <a:t>ľavák</a:t>
                      </a:r>
                      <a:r>
                        <a:rPr kumimoji="0" lang="en-US" sz="1800" b="0" i="0" u="none" strike="noStrike" cap="none" normalizeH="0" baseline="0" dirty="0">
                          <a:ln>
                            <a:noFill/>
                          </a:ln>
                          <a:solidFill>
                            <a:srgbClr val="333333"/>
                          </a:solidFill>
                          <a:effectLst/>
                          <a:latin typeface="Calibri Light"/>
                        </a:rPr>
                        <a:t>, no </a:t>
                      </a:r>
                      <a:r>
                        <a:rPr kumimoji="0" lang="en-US" sz="1800" b="0" i="0" u="none" strike="noStrike" cap="none" normalizeH="0" baseline="0" dirty="0" err="1">
                          <a:ln>
                            <a:noFill/>
                          </a:ln>
                          <a:solidFill>
                            <a:srgbClr val="333333"/>
                          </a:solidFill>
                          <a:effectLst/>
                          <a:latin typeface="Calibri Light"/>
                        </a:rPr>
                        <a:t>cigaretu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drží</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pravej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ruke</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Štátna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poznávacia</a:t>
                      </a:r>
                      <a:r>
                        <a:rPr kumimoji="0" lang="en-US" sz="1800" b="0" i="0" u="none" strike="noStrike" cap="none" normalizeH="0" baseline="0">
                          <a:ln>
                            <a:noFill/>
                          </a:ln>
                          <a:solidFill>
                            <a:srgbClr val="333333"/>
                          </a:solidFill>
                          <a:effectLst/>
                          <a:latin typeface="Calibri Light"/>
                        </a:rPr>
                        <a:t> značka“LMW”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pozrite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šípkou</a:t>
                      </a:r>
                      <a:r>
                        <a:rPr kumimoji="0" lang="en-US" sz="1800" b="0" i="0" u="none" strike="noStrike" cap="none" normalizeH="0" baseline="0">
                          <a:ln>
                            <a:noFill/>
                          </a:ln>
                          <a:solidFill>
                            <a:srgbClr val="333333"/>
                          </a:solidFill>
                          <a:effectLst/>
                          <a:latin typeface="Calibri Light"/>
                        </a:rPr>
                        <a:t>): “Linda McCartney Weeping” (“Linda McCartney plače”).</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Ďalej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zmenila</a:t>
                      </a:r>
                      <a:r>
                        <a:rPr kumimoji="0" lang="en-US" sz="1800" b="0" i="0" u="none" strike="noStrike" cap="none" normalizeH="0" baseline="0" dirty="0">
                          <a:ln>
                            <a:noFill/>
                          </a:ln>
                          <a:solidFill>
                            <a:srgbClr val="333333"/>
                          </a:solidFill>
                          <a:effectLst/>
                          <a:latin typeface="Calibri Light"/>
                        </a:rPr>
                        <a:t> od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jeho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basovú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gitaru</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Proti</a:t>
                      </a:r>
                      <a:r>
                        <a:rPr kumimoji="0" lang="en-US" sz="1800" b="1" i="0" u="none" strike="noStrike" cap="none" normalizeH="0" baseline="0" dirty="0">
                          <a:ln>
                            <a:noFill/>
                          </a:ln>
                          <a:solidFill>
                            <a:srgbClr val="333333"/>
                          </a:solidFill>
                          <a:effectLst/>
                          <a:latin typeface="Calibri Light"/>
                        </a:rPr>
                        <a:t>: </a:t>
                      </a:r>
                      <a:r>
                        <a:rPr kumimoji="0" lang="en-US" sz="1800" b="1"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Vyzerá</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rovnako</a:t>
                      </a:r>
                      <a:r>
                        <a:rPr kumimoji="0" lang="en-US" sz="1800" b="0" i="0" u="none" strike="noStrike" cap="none" normalizeH="0" baseline="0" dirty="0">
                          <a:ln>
                            <a:noFill/>
                          </a:ln>
                          <a:solidFill>
                            <a:srgbClr val="FFFFFF"/>
                          </a:solidFill>
                          <a:effectLst/>
                          <a:latin typeface="Calibri Light"/>
                        </a:rPr>
                        <a:t> a </a:t>
                      </a:r>
                      <a:r>
                        <a:rPr kumimoji="0" lang="en-US" sz="1800" b="0" i="0" u="none" strike="noStrike" cap="none" normalizeH="0" baseline="0" dirty="0" err="1">
                          <a:ln>
                            <a:noFill/>
                          </a:ln>
                          <a:solidFill>
                            <a:srgbClr val="FFFFFF"/>
                          </a:solidFill>
                          <a:effectLst/>
                          <a:latin typeface="Calibri Light"/>
                        </a:rPr>
                        <a:t>má</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rovnaký</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hlas</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Dôkazy</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javia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byť</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vymyslené</a:t>
                      </a:r>
                      <a:r>
                        <a:rPr kumimoji="0" lang="en-US" sz="1800" b="0" i="0" u="none" strike="noStrike" cap="none" normalizeH="0" baseline="0" dirty="0">
                          <a:ln>
                            <a:noFill/>
                          </a:ln>
                          <a:solidFill>
                            <a:srgbClr val="FFFFFF"/>
                          </a:solidFill>
                          <a:effectLst/>
                          <a:latin typeface="Calibri Light"/>
                        </a:rPr>
                        <a:t>, LMW </a:t>
                      </a:r>
                      <a:r>
                        <a:rPr kumimoji="0" lang="en-US" sz="1800" b="0" i="0" u="none" strike="noStrike" cap="none" normalizeH="0" baseline="0" dirty="0" err="1">
                          <a:ln>
                            <a:noFill/>
                          </a:ln>
                          <a:solidFill>
                            <a:srgbClr val="FFFFFF"/>
                          </a:solidFill>
                          <a:effectLst/>
                          <a:latin typeface="Calibri Light"/>
                        </a:rPr>
                        <a:t>môže</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znamenať</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hocičo</a:t>
                      </a:r>
                      <a:r>
                        <a:rPr kumimoji="0" lang="en-US" sz="18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FFFFFF"/>
                        </a:buClr>
                        <a:buSzTx/>
                        <a:buFont typeface="WingDings"/>
                        <a:buChar char=""/>
                        <a:tabLst/>
                      </a:pPr>
                      <a:r>
                        <a:rPr kumimoji="0" lang="en-US" sz="1800" b="0" i="0" u="none" strike="noStrike" cap="none" normalizeH="0" baseline="0" dirty="0" err="1">
                          <a:ln>
                            <a:noFill/>
                          </a:ln>
                          <a:solidFill>
                            <a:srgbClr val="FFFFFF"/>
                          </a:solidFill>
                          <a:effectLst/>
                          <a:latin typeface="Calibri Light"/>
                        </a:rPr>
                        <a:t>Pôvod</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legenda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sa</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objavila</a:t>
                      </a:r>
                      <a:r>
                        <a:rPr kumimoji="0" lang="en-US" sz="1800" b="0" i="0" u="none" strike="noStrike" cap="none" normalizeH="0" baseline="0" dirty="0">
                          <a:ln>
                            <a:noFill/>
                          </a:ln>
                          <a:solidFill>
                            <a:srgbClr val="FFFFFF"/>
                          </a:solidFill>
                          <a:effectLst/>
                          <a:latin typeface="Calibri Light"/>
                        </a:rPr>
                        <a:t> v </a:t>
                      </a:r>
                      <a:r>
                        <a:rPr kumimoji="0" lang="en-US" sz="1800" b="0" i="0" u="none" strike="noStrike" cap="none" normalizeH="0" baseline="0" dirty="0" err="1">
                          <a:ln>
                            <a:noFill/>
                          </a:ln>
                          <a:solidFill>
                            <a:srgbClr val="FFFFFF"/>
                          </a:solidFill>
                          <a:effectLst/>
                          <a:latin typeface="Calibri Light"/>
                        </a:rPr>
                        <a:t>roku</a:t>
                      </a:r>
                      <a:r>
                        <a:rPr kumimoji="0" lang="en-US" sz="1800" b="0" i="0" u="none" strike="noStrike" cap="none" normalizeH="0" baseline="0" dirty="0">
                          <a:ln>
                            <a:noFill/>
                          </a:ln>
                          <a:solidFill>
                            <a:srgbClr val="FFFFFF"/>
                          </a:solidFill>
                          <a:effectLst/>
                          <a:latin typeface="Calibri Light"/>
                        </a:rPr>
                        <a:t> 1969 </a:t>
                      </a:r>
                      <a:r>
                        <a:rPr kumimoji="0" lang="en-US" sz="1800" b="0" i="0" u="none" strike="noStrike" cap="none" normalizeH="0" baseline="0" dirty="0" err="1">
                          <a:ln>
                            <a:noFill/>
                          </a:ln>
                          <a:solidFill>
                            <a:srgbClr val="FFFFFF"/>
                          </a:solidFill>
                          <a:effectLst/>
                          <a:latin typeface="Calibri Light"/>
                        </a:rPr>
                        <a:t>ako</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vtip</a:t>
                      </a:r>
                      <a:r>
                        <a:rPr kumimoji="0" lang="en-US" sz="1800" b="0" i="0" u="none" strike="noStrike" cap="none" normalizeH="0" baseline="0" dirty="0">
                          <a:ln>
                            <a:noFill/>
                          </a:ln>
                          <a:solidFill>
                            <a:srgbClr val="FFFFFF"/>
                          </a:solidFill>
                          <a:effectLst/>
                          <a:latin typeface="Calibri Light"/>
                        </a:rPr>
                        <a:t> v </a:t>
                      </a:r>
                      <a:r>
                        <a:rPr kumimoji="0" lang="en-US" sz="1800" b="0" i="0" u="none" strike="noStrike" cap="none" normalizeH="0" baseline="0" dirty="0" err="1">
                          <a:ln>
                            <a:noFill/>
                          </a:ln>
                          <a:solidFill>
                            <a:srgbClr val="FFFFFF"/>
                          </a:solidFill>
                          <a:effectLst/>
                          <a:latin typeface="Calibri Light"/>
                        </a:rPr>
                        <a:t>jedných</a:t>
                      </a:r>
                      <a:r>
                        <a:rPr kumimoji="0" lang="en-US"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err="1">
                          <a:ln>
                            <a:noFill/>
                          </a:ln>
                          <a:solidFill>
                            <a:srgbClr val="FFFFFF"/>
                          </a:solidFill>
                          <a:effectLst/>
                          <a:latin typeface="Calibri Light"/>
                        </a:rPr>
                        <a:t>novinách</a:t>
                      </a:r>
                      <a:r>
                        <a:rPr kumimoji="0" lang="en-US" sz="1800" b="0" i="0" u="none" strike="noStrike" cap="none" normalizeH="0" baseline="0" dirty="0">
                          <a:ln>
                            <a:noFill/>
                          </a:ln>
                          <a:solidFill>
                            <a:srgbClr val="FFFFFF"/>
                          </a:solidFill>
                          <a:effectLst/>
                          <a:latin typeface="Calibri Light"/>
                        </a:rPr>
                        <a:t>.</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-legendy-</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a:t>
            </a:fld>
            <a:endParaRPr lang="de-DE" altLang="de-DE">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3862700857"/>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Pre a </a:t>
                      </a:r>
                      <a:r>
                        <a:rPr kumimoji="0" lang="es-ES" sz="2000" b="0" i="0" u="none" strike="noStrike" cap="none" normalizeH="0" baseline="0" dirty="0" err="1">
                          <a:ln>
                            <a:noFill/>
                          </a:ln>
                          <a:solidFill>
                            <a:srgbClr val="333333"/>
                          </a:solidFill>
                          <a:effectLst/>
                          <a:latin typeface="Calibri Light"/>
                        </a:rPr>
                        <a:t>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Paul McCartney (Beatles) </a:t>
                      </a:r>
                      <a:r>
                        <a:rPr kumimoji="0" lang="en-US" sz="1800" b="0" i="0" u="none" strike="noStrike" cap="none" normalizeH="0" baseline="0" dirty="0" err="1">
                          <a:ln>
                            <a:noFill/>
                          </a:ln>
                          <a:solidFill>
                            <a:srgbClr val="333333"/>
                          </a:solidFill>
                          <a:effectLst/>
                          <a:latin typeface="Calibri Light"/>
                        </a:rPr>
                        <a:t>zomrel</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pri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nehode</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bol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nahradený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dvojníkom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1" i="0" u="none" strike="noStrike" cap="none" normalizeH="0" baseline="0" dirty="0">
                          <a:ln>
                            <a:noFill/>
                          </a:ln>
                          <a:solidFill>
                            <a:srgbClr val="333333"/>
                          </a:solidFill>
                          <a:effectLst/>
                          <a:latin typeface="Calibri Light"/>
                        </a:rPr>
                        <a:t>Pre: </a:t>
                      </a:r>
                      <a:r>
                        <a:rPr kumimoji="0" lang="en-US" sz="1800" b="0" i="0" u="none" strike="noStrike" cap="none" normalizeH="0" baseline="0" dirty="0" err="1">
                          <a:ln>
                            <a:noFill/>
                          </a:ln>
                          <a:solidFill>
                            <a:srgbClr val="333333"/>
                          </a:solidFill>
                          <a:effectLst/>
                          <a:latin typeface="Calibri Light"/>
                        </a:rPr>
                        <a:t>údajných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viac</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ako</a:t>
                      </a:r>
                      <a:r>
                        <a:rPr kumimoji="0" lang="en-US" sz="1800" b="0" i="0" u="none" strike="noStrike" cap="none" normalizeH="0" baseline="0" dirty="0">
                          <a:ln>
                            <a:noFill/>
                          </a:ln>
                          <a:solidFill>
                            <a:srgbClr val="333333"/>
                          </a:solidFill>
                          <a:effectLst/>
                          <a:latin typeface="Calibri Light"/>
                        </a:rPr>
                        <a:t> 70 </a:t>
                      </a:r>
                      <a:r>
                        <a:rPr kumimoji="0" lang="en-US" sz="1800" b="0" i="0" u="none" strike="noStrike" cap="none" normalizeH="0" baseline="0" dirty="0" err="1">
                          <a:ln>
                            <a:noFill/>
                          </a:ln>
                          <a:solidFill>
                            <a:srgbClr val="333333"/>
                          </a:solidFill>
                          <a:effectLst/>
                          <a:latin typeface="Calibri Light"/>
                        </a:rPr>
                        <a:t>skrytých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príznakov</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niektoré</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obale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albumu</a:t>
                      </a:r>
                      <a:r>
                        <a:rPr kumimoji="0" lang="en-US" sz="1800" b="0" i="0" u="none" strike="noStrike" cap="none" normalizeH="0" baseline="0">
                          <a:ln>
                            <a:noFill/>
                          </a:ln>
                          <a:solidFill>
                            <a:srgbClr val="333333"/>
                          </a:solidFill>
                          <a:effectLst/>
                          <a:latin typeface="Calibri Light"/>
                        </a:rPr>
                        <a:t> “Abbey Road-Cover”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vpravo</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je </a:t>
                      </a:r>
                      <a:r>
                        <a:rPr kumimoji="0" lang="en-US" sz="1800" b="0" i="0" u="none" strike="noStrike" cap="none" normalizeH="0" baseline="0" dirty="0" err="1">
                          <a:ln>
                            <a:noFill/>
                          </a:ln>
                          <a:solidFill>
                            <a:srgbClr val="333333"/>
                          </a:solidFill>
                          <a:effectLst/>
                          <a:latin typeface="Calibri Light"/>
                        </a:rPr>
                        <a:t>bosý</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smrteľne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bledý</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Paul je </a:t>
                      </a:r>
                      <a:r>
                        <a:rPr kumimoji="0" lang="en-US" sz="1800" b="0" i="0" u="none" strike="noStrike" cap="none" normalizeH="0" baseline="0" dirty="0" err="1">
                          <a:ln>
                            <a:noFill/>
                          </a:ln>
                          <a:solidFill>
                            <a:srgbClr val="333333"/>
                          </a:solidFill>
                          <a:effectLst/>
                          <a:latin typeface="Calibri Light"/>
                        </a:rPr>
                        <a:t>ľavák</a:t>
                      </a:r>
                      <a:r>
                        <a:rPr kumimoji="0" lang="en-US" sz="1800" b="0" i="0" u="none" strike="noStrike" cap="none" normalizeH="0" baseline="0" dirty="0">
                          <a:ln>
                            <a:noFill/>
                          </a:ln>
                          <a:solidFill>
                            <a:srgbClr val="333333"/>
                          </a:solidFill>
                          <a:effectLst/>
                          <a:latin typeface="Calibri Light"/>
                        </a:rPr>
                        <a:t>, no </a:t>
                      </a:r>
                      <a:r>
                        <a:rPr kumimoji="0" lang="en-US" sz="1800" b="0" i="0" u="none" strike="noStrike" cap="none" normalizeH="0" baseline="0" dirty="0" err="1">
                          <a:ln>
                            <a:noFill/>
                          </a:ln>
                          <a:solidFill>
                            <a:srgbClr val="333333"/>
                          </a:solidFill>
                          <a:effectLst/>
                          <a:latin typeface="Calibri Light"/>
                        </a:rPr>
                        <a:t>cigaretu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drží</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pravej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ruke</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Štátna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poznávacia</a:t>
                      </a:r>
                      <a:r>
                        <a:rPr kumimoji="0" lang="en-US" sz="1800" b="0" i="0" u="none" strike="noStrike" cap="none" normalizeH="0" baseline="0">
                          <a:ln>
                            <a:noFill/>
                          </a:ln>
                          <a:solidFill>
                            <a:srgbClr val="333333"/>
                          </a:solidFill>
                          <a:effectLst/>
                          <a:latin typeface="Calibri Light"/>
                        </a:rPr>
                        <a:t> značka“LMW” </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pozrite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šípkou</a:t>
                      </a:r>
                      <a:r>
                        <a:rPr kumimoji="0" lang="en-US" sz="1800" b="0" i="0" u="none" strike="noStrike" cap="none" normalizeH="0" baseline="0">
                          <a:ln>
                            <a:noFill/>
                          </a:ln>
                          <a:solidFill>
                            <a:srgbClr val="333333"/>
                          </a:solidFill>
                          <a:effectLst/>
                          <a:latin typeface="Calibri Light"/>
                        </a:rPr>
                        <a:t>): “Linda McCartney Weeping” (“Linda McCartney plače”).</a:t>
                      </a:r>
                      <a:endParaRPr kumimoji="0" lang="en-US" sz="18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Ďalej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zmenila</a:t>
                      </a:r>
                      <a:r>
                        <a:rPr kumimoji="0" lang="en-US" sz="1800" b="0" i="0" u="none" strike="noStrike" cap="none" normalizeH="0" baseline="0" dirty="0">
                          <a:ln>
                            <a:noFill/>
                          </a:ln>
                          <a:solidFill>
                            <a:srgbClr val="333333"/>
                          </a:solidFill>
                          <a:effectLst/>
                          <a:latin typeface="Calibri Light"/>
                        </a:rPr>
                        <a:t> od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1966 </a:t>
                      </a:r>
                      <a:r>
                        <a:rPr kumimoji="0" lang="en-US" sz="1800" b="0" i="0" u="none" strike="noStrike" cap="none" normalizeH="0" baseline="0" dirty="0" err="1">
                          <a:ln>
                            <a:noFill/>
                          </a:ln>
                          <a:solidFill>
                            <a:srgbClr val="333333"/>
                          </a:solidFill>
                          <a:effectLst/>
                          <a:latin typeface="Calibri Light"/>
                        </a:rPr>
                        <a:t>jeho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basovú</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gitaru</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1" i="0" u="none" strike="noStrike" cap="none" normalizeH="0" baseline="0" dirty="0" err="1">
                          <a:ln>
                            <a:noFill/>
                          </a:ln>
                          <a:solidFill>
                            <a:srgbClr val="333333"/>
                          </a:solidFill>
                          <a:effectLst/>
                          <a:latin typeface="Calibri Light"/>
                        </a:rPr>
                        <a:t>Proti</a:t>
                      </a:r>
                      <a:r>
                        <a:rPr kumimoji="0" lang="en-US" sz="18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Vyzerá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rovnako</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má</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rovnaký</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hlas</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Dôkazy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javia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byť</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vymyslené</a:t>
                      </a:r>
                      <a:r>
                        <a:rPr kumimoji="0" lang="en-US" sz="1800" b="0" i="0" u="none" strike="noStrike" cap="none" normalizeH="0" baseline="0" dirty="0">
                          <a:ln>
                            <a:noFill/>
                          </a:ln>
                          <a:solidFill>
                            <a:srgbClr val="333333"/>
                          </a:solidFill>
                          <a:effectLst/>
                          <a:latin typeface="Calibri Light"/>
                        </a:rPr>
                        <a:t>, LMW </a:t>
                      </a:r>
                      <a:r>
                        <a:rPr kumimoji="0" lang="en-US" sz="1800" b="0" i="0" u="none" strike="noStrike" cap="none" normalizeH="0" baseline="0" dirty="0" err="1">
                          <a:ln>
                            <a:noFill/>
                          </a:ln>
                          <a:solidFill>
                            <a:srgbClr val="333333"/>
                          </a:solidFill>
                          <a:effectLst/>
                          <a:latin typeface="Calibri Light"/>
                        </a:rPr>
                        <a:t>môže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znamenať</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hocičo</a:t>
                      </a:r>
                      <a:r>
                        <a:rPr kumimoji="0" lang="en-US" sz="18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Pôvod</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legenda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objavila</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roku</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ako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vtip</a:t>
                      </a:r>
                      <a:r>
                        <a:rPr kumimoji="0" lang="en-US" sz="1800" b="0" i="0" u="none" strike="noStrike" cap="none" normalizeH="0" baseline="0" dirty="0">
                          <a:ln>
                            <a:noFill/>
                          </a:ln>
                          <a:solidFill>
                            <a:srgbClr val="333333"/>
                          </a:solidFill>
                          <a:effectLst/>
                          <a:latin typeface="Calibri Light"/>
                        </a:rPr>
                        <a:t> v </a:t>
                      </a:r>
                      <a:r>
                        <a:rPr kumimoji="0" lang="en-US" sz="1800" b="0" i="0" u="none" strike="noStrike" cap="none" normalizeH="0" baseline="0" dirty="0" err="1">
                          <a:ln>
                            <a:noFill/>
                          </a:ln>
                          <a:solidFill>
                            <a:srgbClr val="333333"/>
                          </a:solidFill>
                          <a:effectLst/>
                          <a:latin typeface="Calibri Light"/>
                        </a:rPr>
                        <a:t>jedných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novinách</a:t>
                      </a:r>
                      <a:r>
                        <a:rPr kumimoji="0" lang="en-US" sz="1800" b="0" i="0" u="none" strike="noStrike" cap="none" normalizeH="0" baseline="0" dirty="0">
                          <a:ln>
                            <a:noFill/>
                          </a:ln>
                          <a:solidFill>
                            <a:srgbClr val="333333"/>
                          </a:solidFill>
                          <a:effectLst/>
                          <a:latin typeface="Calibri Light"/>
                        </a:rPr>
                        <a:t>.</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291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a:t>
            </a:fld>
            <a:endParaRPr lang="de-DE" altLang="de-DE">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Nie!</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Bol Paul McCartney nahradený dvojníkom?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Vtipná reakcia McCartneyho na povesť týkajúcu sa jeho smrti: sólový album s názvom “Paul žije”. Všimnite si, že je obálka albumu podobná s obálkou na albume Abbey road, ktoré sme ukázali predtým. </a:t>
            </a:r>
            <a:endParaRPr lang="de-DE" altLang="de-DE" sz="2400" dirty="0">
              <a:solidFill>
                <a:srgbClr val="333333"/>
              </a:solidFill>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-legendy-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Sú často oveľa vzrušujúcejšie než je realita sama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Sú založené na tvrdeniach, ktoré sú iba ťažko overiteľné alebo dokázateľné</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že </a:t>
            </a:r>
            <a:r>
              <a:rPr lang="en-US" altLang="de-DE" sz="2400" dirty="0">
                <a:solidFill>
                  <a:srgbClr val="333333"/>
                </a:solidFill>
              </a:rPr>
              <a:t>Paul McCartney</a:t>
            </a:r>
            <a:r>
              <a:rPr lang="sk-SK" altLang="de-DE" sz="2400" dirty="0">
                <a:solidFill>
                  <a:srgbClr val="333333"/>
                </a:solidFill>
              </a:rPr>
              <a:t> zmenil štýl hrania na basovej gitare</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Zatajujú alternatívne vysvetlenia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že </a:t>
            </a:r>
            <a:r>
              <a:rPr lang="en-US" altLang="de-DE" sz="2400" dirty="0">
                <a:solidFill>
                  <a:srgbClr val="333333"/>
                </a:solidFill>
              </a:rPr>
              <a:t>LMW </a:t>
            </a:r>
            <a:r>
              <a:rPr lang="sk-SK" altLang="de-DE" sz="2400" dirty="0">
                <a:solidFill>
                  <a:srgbClr val="333333"/>
                </a:solidFill>
              </a:rPr>
              <a:t>môže znamenať čokoľvek</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Legend</a:t>
            </a:r>
            <a:r>
              <a:rPr lang="sk-SK" altLang="de-DE" sz="2400" dirty="0">
                <a:solidFill>
                  <a:srgbClr val="333333"/>
                </a:solidFill>
              </a:rPr>
              <a:t>y</a:t>
            </a:r>
            <a:r>
              <a:rPr lang="en-US" altLang="de-DE" sz="2400" dirty="0">
                <a:solidFill>
                  <a:srgbClr val="333333"/>
                </a:solidFill>
              </a:rPr>
              <a:t> </a:t>
            </a:r>
            <a:r>
              <a:rPr lang="sk-SK" altLang="de-DE" sz="2400" dirty="0">
                <a:solidFill>
                  <a:srgbClr val="333333"/>
                </a:solidFill>
              </a:rPr>
              <a:t>sú niekedy postavené na faktoch vytrhnutých z kontextu</a:t>
            </a:r>
            <a:r>
              <a:rPr lang="en-US" altLang="de-DE" sz="2400" dirty="0">
                <a:solidFill>
                  <a:srgbClr val="333333"/>
                </a:solidFill>
              </a:rPr>
              <a:t>. </a:t>
            </a:r>
            <a:r>
              <a:rPr lang="sk-SK" altLang="de-DE" sz="2400" dirty="0">
                <a:solidFill>
                  <a:srgbClr val="333333"/>
                </a:solidFill>
              </a:rPr>
              <a:t>Význam týchto detailov sa výrazne zveličuje</a:t>
            </a:r>
            <a:r>
              <a:rPr lang="en-US" altLang="de-DE" sz="2400" dirty="0">
                <a:solidFill>
                  <a:srgbClr val="333333"/>
                </a:solidFill>
              </a:rPr>
              <a:t> (McCartney </a:t>
            </a:r>
            <a:r>
              <a:rPr lang="sk-SK" altLang="de-DE" sz="2400" dirty="0">
                <a:solidFill>
                  <a:srgbClr val="333333"/>
                </a:solidFill>
              </a:rPr>
              <a:t>je skutočne ľavák</a:t>
            </a:r>
            <a:r>
              <a:rPr lang="en-US" altLang="de-DE" sz="2400" dirty="0">
                <a:solidFill>
                  <a:srgbClr val="333333"/>
                </a:solidFill>
              </a:rPr>
              <a:t>, </a:t>
            </a:r>
            <a:r>
              <a:rPr lang="sk-SK" altLang="de-DE" sz="2400" dirty="0">
                <a:solidFill>
                  <a:srgbClr val="333333"/>
                </a:solidFill>
              </a:rPr>
              <a:t>čo však nevylučuje možnosť držať cigaretu v jeho pravej ruke</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preto, lebo ho o to požiadal fotograf</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Existuje množstvo príkladov z histórie, keď príslušníci minorít alebo ľudia na okraji spoločnosti boli falošne obvinení z neoveriteľných, katastrofických udalostí</a:t>
            </a:r>
            <a:r>
              <a:rPr lang="de-DE" altLang="de-DE" sz="2400" dirty="0">
                <a:solidFill>
                  <a:srgbClr val="333333"/>
                </a:solidFill>
              </a:rPr>
              <a:t>. </a:t>
            </a:r>
            <a:r>
              <a:rPr lang="sk-SK" altLang="de-DE" sz="2400" dirty="0">
                <a:solidFill>
                  <a:srgbClr val="333333"/>
                </a:solidFill>
              </a:rPr>
              <a:t>Napríklad v stredoveku boli často obvinení za chudobnú úrodu čarodejnice alebo náboženské menšiny</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T</a:t>
            </a:r>
            <a:r>
              <a:rPr lang="sk-SK" altLang="de-DE" sz="2400" dirty="0">
                <a:solidFill>
                  <a:srgbClr val="333333"/>
                </a:solidFill>
              </a:rPr>
              <a:t>ieto jednoduché vysvetlenia znižovali napätie a strach</a:t>
            </a:r>
            <a:r>
              <a:rPr lang="de-DE" altLang="de-DE" sz="2400" dirty="0">
                <a:solidFill>
                  <a:srgbClr val="333333"/>
                </a:solidFill>
              </a:rPr>
              <a:t> a p</a:t>
            </a:r>
            <a:r>
              <a:rPr lang="sk-SK" altLang="de-DE" sz="2400" dirty="0">
                <a:solidFill>
                  <a:srgbClr val="333333"/>
                </a:solidFill>
              </a:rPr>
              <a:t>oskytovali falošnú ilúziu kontroly</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Prečo toto robíme?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sk-SK" altLang="de-DE" sz="2400" dirty="0">
                <a:solidFill>
                  <a:srgbClr val="333333"/>
                </a:solidFill>
              </a:rPr>
              <a:t>Štúdie ukazujú, že veľa ľudí s psychózami (ale nie všetci!) </a:t>
            </a:r>
            <a:r>
              <a:rPr lang="sk-SK" altLang="de-DE" sz="2400" dirty="0">
                <a:solidFill>
                  <a:srgbClr val="004992"/>
                </a:solidFill>
              </a:rPr>
              <a:t>si utvára unáhlené závery na základe niekoľkých málo </a:t>
            </a:r>
            <a:r>
              <a:rPr lang="sk-SK" altLang="de-DE" sz="2400">
                <a:solidFill>
                  <a:srgbClr val="004992"/>
                </a:solidFill>
              </a:rPr>
              <a:t>informácií</a:t>
            </a:r>
            <a:r>
              <a:rPr lang="sk-SK"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Prečo toto robíme?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sk-SK" altLang="de-DE" sz="2400" dirty="0">
                <a:solidFill>
                  <a:srgbClr val="333333"/>
                </a:solidFill>
              </a:rPr>
              <a:t>Štúdie ukazujú, že veľa ľudí s psychózami (ale nie všetci!) </a:t>
            </a:r>
            <a:r>
              <a:rPr lang="sk-SK" altLang="de-DE" sz="2400" dirty="0">
                <a:solidFill>
                  <a:srgbClr val="004992"/>
                </a:solidFill>
              </a:rPr>
              <a:t>si utvára unáhlené závery na základe niekoľkých málo informácií</a:t>
            </a:r>
            <a:r>
              <a:rPr lang="sk-SK" altLang="de-DE" sz="2400" dirty="0">
                <a:solidFill>
                  <a:srgbClr val="333333"/>
                </a:solidFill>
              </a:rPr>
              <a:t>.</a:t>
            </a:r>
          </a:p>
          <a:p>
            <a:pPr marL="342900" lvl="0" indent="-342900" defTabSz="914377">
              <a:buClr>
                <a:srgbClr val="000000"/>
              </a:buClr>
              <a:buFont typeface="WingDings"/>
              <a:buChar char=""/>
            </a:pPr>
            <a:r>
              <a:rPr lang="sk-SK" altLang="de-DE" sz="2400" dirty="0">
                <a:solidFill>
                  <a:srgbClr val="333333"/>
                </a:solidFill>
              </a:rPr>
              <a:t>Tento ich štýl uvažovania môže ľahko viesť k chybám.</a:t>
            </a:r>
            <a:r>
              <a:rPr lang="en-US" altLang="de-DE" sz="2400" dirty="0">
                <a:solidFill>
                  <a:srgbClr val="333333"/>
                </a:solidFill>
              </a:rPr>
              <a:t> </a:t>
            </a:r>
            <a:r>
              <a:rPr lang="sk-SK" altLang="de-DE" sz="2400" dirty="0">
                <a:solidFill>
                  <a:srgbClr val="333333"/>
                </a:solidFill>
              </a:rPr>
              <a:t>Preto je lepšie, ak uvažujeme tak, že </a:t>
            </a:r>
            <a:r>
              <a:rPr lang="sk-SK" altLang="de-DE" sz="2400" dirty="0">
                <a:solidFill>
                  <a:srgbClr val="004992"/>
                </a:solidFill>
              </a:rPr>
              <a:t>vezmeme do úvahy všetky dostupné informácie</a:t>
            </a:r>
            <a:r>
              <a:rPr lang="sk-SK"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3" name="Slide Number Placeholder 2"/>
          <p:cNvSpPr>
            <a:spLocks noGrp="1"/>
          </p:cNvSpPr>
          <p:nvPr>
            <p:ph type="sldNum" sz="quarter" idx="12"/>
          </p:nvPr>
        </p:nvSpPr>
        <p:spPr/>
        <p:txBody>
          <a:bodyPr/>
          <a:lstStyle/>
          <a:p>
            <a:fld id="{197E5CCE-5497-4291-A755-B200098B9BCD}"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2059503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unáhlené</a:t>
            </a:r>
            <a:r>
              <a:rPr lang="en-US" sz="3600" dirty="0">
                <a:latin typeface="+mn-lt"/>
                <a:ea typeface="+mn-ea"/>
                <a:cs typeface="+mn-cs"/>
              </a:rPr>
              <a:t> </a:t>
            </a:r>
            <a:r>
              <a:rPr lang="en-US" sz="3600" dirty="0" err="1">
                <a:latin typeface="+mn-lt"/>
                <a:ea typeface="+mn-ea"/>
                <a:cs typeface="+mn-cs"/>
              </a:rPr>
              <a:t>závery</a:t>
            </a:r>
            <a:r>
              <a:rPr lang="en-US" sz="3600" dirty="0">
                <a:latin typeface="+mn-lt"/>
                <a:ea typeface="+mn-ea"/>
                <a:cs typeface="+mn-cs"/>
              </a:rPr>
              <a:t> </a:t>
            </a:r>
            <a:r>
              <a:rPr lang="en-US" sz="3600" dirty="0" err="1">
                <a:latin typeface="+mn-lt"/>
                <a:ea typeface="+mn-ea"/>
                <a:cs typeface="+mn-cs"/>
              </a:rPr>
              <a:t>počas</a:t>
            </a:r>
            <a:r>
              <a:rPr lang="en-US" sz="3600" dirty="0">
                <a:latin typeface="+mn-lt"/>
                <a:ea typeface="+mn-ea"/>
                <a:cs typeface="+mn-cs"/>
              </a:rPr>
              <a:t> </a:t>
            </a:r>
            <a:r>
              <a:rPr lang="en-US" sz="3600" dirty="0" err="1">
                <a:latin typeface="+mn-lt"/>
                <a:ea typeface="+mn-ea"/>
                <a:cs typeface="+mn-cs"/>
              </a:rPr>
              <a:t>psychózy</a:t>
            </a:r>
            <a:r>
              <a:rPr lang="en-US" sz="3600" dirty="0">
                <a:latin typeface="+mn-lt"/>
                <a:ea typeface="+mn-ea"/>
                <a:cs typeface="+mn-cs"/>
              </a:rPr>
              <a:t> </a:t>
            </a:r>
            <a:r>
              <a:rPr lang="en-US" sz="3600" dirty="0" err="1">
                <a:latin typeface="+mn-lt"/>
                <a:ea typeface="+mn-ea"/>
                <a:cs typeface="+mn-cs"/>
              </a:rPr>
              <a:t>podporujú</a:t>
            </a:r>
            <a:r>
              <a:rPr lang="en-US" sz="3600" dirty="0">
                <a:latin typeface="+mn-lt"/>
                <a:ea typeface="+mn-ea"/>
                <a:cs typeface="+mn-cs"/>
              </a:rPr>
              <a:t> </a:t>
            </a:r>
            <a:r>
              <a:rPr lang="en-US" sz="3600" dirty="0" err="1">
                <a:latin typeface="+mn-lt"/>
                <a:ea typeface="+mn-ea"/>
                <a:cs typeface="+mn-cs"/>
              </a:rPr>
              <a:t>chybné</a:t>
            </a:r>
            <a:r>
              <a:rPr lang="en-US" sz="3600" dirty="0">
                <a:latin typeface="+mn-lt"/>
                <a:ea typeface="+mn-ea"/>
                <a:cs typeface="+mn-cs"/>
              </a:rPr>
              <a:t> </a:t>
            </a:r>
            <a:r>
              <a:rPr lang="en-US" sz="3600" dirty="0" err="1">
                <a:latin typeface="+mn-lt"/>
                <a:ea typeface="+mn-ea"/>
                <a:cs typeface="+mn-cs"/>
              </a:rPr>
              <a:t>interpretácie</a:t>
            </a:r>
            <a:r>
              <a:rPr lang="en-US" sz="3600" dirty="0">
                <a:latin typeface="+mn-lt"/>
                <a:ea typeface="+mn-ea"/>
                <a:cs typeface="+mn-cs"/>
              </a:rPr>
              <a:t> – </a:t>
            </a:r>
            <a:r>
              <a:rPr lang="en-US" sz="3600" dirty="0" err="1">
                <a:latin typeface="+mn-lt"/>
                <a:ea typeface="+mn-ea"/>
                <a:cs typeface="+mn-cs"/>
              </a:rPr>
              <a:t>príklady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22</a:t>
            </a:fld>
            <a:endParaRPr lang="de-DE" altLang="de-DE">
              <a:latin typeface="+mn-lt"/>
            </a:endParaRPr>
          </a:p>
        </p:txBody>
      </p:sp>
      <p:sp>
        <p:nvSpPr>
          <p:cNvPr id="25626" name="Rechteck 1"/>
          <p:cNvSpPr>
            <a:spLocks noChangeArrowheads="1"/>
          </p:cNvSpPr>
          <p:nvPr/>
        </p:nvSpPr>
        <p:spPr bwMode="auto">
          <a:xfrm>
            <a:off x="408955" y="6021288"/>
            <a:ext cx="113760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sk-SK" altLang="de-DE" sz="2000" dirty="0">
                <a:solidFill>
                  <a:srgbClr val="004992"/>
                </a:solidFill>
                <a:latin typeface="+mn-lt"/>
              </a:rPr>
              <a:t>Môže niekto prispieť nejakou krátkou osobnou skúsenosťou</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479044722"/>
              </p:ext>
            </p:extLst>
          </p:nvPr>
        </p:nvGraphicFramePr>
        <p:xfrm>
          <a:off x="408954" y="2295017"/>
          <a:ext cx="11376000" cy="3505086"/>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3887167">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Udalosť</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Vysvetlenie v psychóze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Iné vysvetlenia</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Počujete praskanie v telefóne.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Odpočúva vás CIA.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Poškodenie telefónnych káblov; typické zvuky diaľkových hovorov; krátke prerušenie spojenia.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 rádiu hrajú pesničku “Toxický”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Tajné znamenie upozorňujúce na prichádzajúci toxický chemický útok.</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Rádiostanica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zameriava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populárnu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hudbu</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Biely prášok na kuchynskom stole, ktorý tam predtým nebol.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Niekto vás chce otráviť antraxom; polícia vám podstrčila drogy, aby vás mohli falošne obviniť.</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Niekto len piekol; nikto neutrel práve prach.</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Úloha (1)</a:t>
            </a:r>
          </a:p>
        </p:txBody>
      </p:sp>
      <p:sp>
        <p:nvSpPr>
          <p:cNvPr id="28675" name="Rectangle 3"/>
          <p:cNvSpPr>
            <a:spLocks noGrp="1" noChangeArrowheads="1"/>
          </p:cNvSpPr>
          <p:nvPr>
            <p:ph idx="1"/>
          </p:nvPr>
        </p:nvSpPr>
        <p:spPr/>
        <p:txBody>
          <a:bodyPr>
            <a:noAutofit/>
          </a:bodyPr>
          <a:lstStyle/>
          <a:p>
            <a:pPr algn="l" eaLnBrk="1" hangingPunct="1"/>
            <a:r>
              <a:rPr lang="sk-SK" altLang="de-DE" sz="2400" dirty="0">
                <a:solidFill>
                  <a:srgbClr val="333333"/>
                </a:solidFill>
              </a:rPr>
              <a:t>Ďalej uvidíte sériu obrázkov</a:t>
            </a:r>
            <a:r>
              <a:rPr lang="en-US" altLang="de-DE" sz="2400" dirty="0">
                <a:solidFill>
                  <a:srgbClr val="333333"/>
                </a:solidFill>
              </a:rPr>
              <a:t>. </a:t>
            </a:r>
            <a:r>
              <a:rPr lang="sk-SK" altLang="de-DE" sz="2400" dirty="0">
                <a:solidFill>
                  <a:srgbClr val="333333"/>
                </a:solidFill>
              </a:rPr>
              <a:t>Začnú s jediným kúskom obrázku</a:t>
            </a:r>
            <a:r>
              <a:rPr lang="en-US" altLang="de-DE" sz="2400" dirty="0">
                <a:solidFill>
                  <a:srgbClr val="333333"/>
                </a:solidFill>
              </a:rPr>
              <a:t>. </a:t>
            </a:r>
            <a:r>
              <a:rPr lang="sk-SK" altLang="de-DE" sz="2400" dirty="0">
                <a:solidFill>
                  <a:srgbClr val="333333"/>
                </a:solidFill>
              </a:rPr>
              <a:t>Potom budú dopĺňané ďalšie detaily</a:t>
            </a:r>
            <a:r>
              <a:rPr lang="en-US" altLang="de-DE" sz="2400" dirty="0">
                <a:solidFill>
                  <a:srgbClr val="333333"/>
                </a:solidFill>
              </a:rPr>
              <a:t>. </a:t>
            </a:r>
            <a:r>
              <a:rPr lang="sk-SK" altLang="de-DE" sz="2400" dirty="0">
                <a:solidFill>
                  <a:srgbClr val="333333"/>
                </a:solidFill>
              </a:rPr>
              <a:t>Bude to pokračovať dovtedy, kým sa neukáže celý obrázok</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Vašou úlohou je určiť, čo je na obrázku</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Úloha (1)</a:t>
            </a:r>
          </a:p>
        </p:txBody>
      </p:sp>
      <p:sp>
        <p:nvSpPr>
          <p:cNvPr id="28675" name="Rectangle 3"/>
          <p:cNvSpPr>
            <a:spLocks noGrp="1" noChangeArrowheads="1"/>
          </p:cNvSpPr>
          <p:nvPr>
            <p:ph idx="1"/>
          </p:nvPr>
        </p:nvSpPr>
        <p:spPr/>
        <p:txBody>
          <a:bodyPr>
            <a:noAutofit/>
          </a:bodyPr>
          <a:lstStyle/>
          <a:p>
            <a:pPr algn="l" eaLnBrk="1" hangingPunct="1"/>
            <a:r>
              <a:rPr lang="sk-SK" altLang="de-DE" sz="2400" dirty="0">
                <a:solidFill>
                  <a:srgbClr val="333333"/>
                </a:solidFill>
              </a:rPr>
              <a:t>Ďalej uvidíte sériu obrázkov</a:t>
            </a:r>
            <a:r>
              <a:rPr lang="en-US" altLang="de-DE" sz="2400" dirty="0">
                <a:solidFill>
                  <a:srgbClr val="333333"/>
                </a:solidFill>
              </a:rPr>
              <a:t>. </a:t>
            </a:r>
            <a:r>
              <a:rPr lang="sk-SK" altLang="de-DE" sz="2400" dirty="0">
                <a:solidFill>
                  <a:srgbClr val="333333"/>
                </a:solidFill>
              </a:rPr>
              <a:t>Začnú s jediným kúskom obrázku</a:t>
            </a:r>
            <a:r>
              <a:rPr lang="en-US" altLang="de-DE" sz="2400" dirty="0">
                <a:solidFill>
                  <a:srgbClr val="333333"/>
                </a:solidFill>
              </a:rPr>
              <a:t>. </a:t>
            </a:r>
            <a:r>
              <a:rPr lang="sk-SK" altLang="de-DE" sz="2400" dirty="0">
                <a:solidFill>
                  <a:srgbClr val="333333"/>
                </a:solidFill>
              </a:rPr>
              <a:t>Potom budú dopĺňané ďalšie detaily</a:t>
            </a:r>
            <a:r>
              <a:rPr lang="en-US" altLang="de-DE" sz="2400" dirty="0">
                <a:solidFill>
                  <a:srgbClr val="333333"/>
                </a:solidFill>
              </a:rPr>
              <a:t>. </a:t>
            </a:r>
            <a:r>
              <a:rPr lang="sk-SK" altLang="de-DE" sz="2400" dirty="0">
                <a:solidFill>
                  <a:srgbClr val="333333"/>
                </a:solidFill>
              </a:rPr>
              <a:t>Bude to pokračovať dovtedy, kým sa neukáže celý obrázok</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Vašou úlohou je určiť, čo je na obrázku</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Pokúste sa nerozhodovať ukvapene, ale ani príliš </a:t>
            </a:r>
            <a:r>
              <a:rPr lang="sk-SK" altLang="de-DE" sz="2400">
                <a:solidFill>
                  <a:srgbClr val="333333"/>
                </a:solidFill>
              </a:rPr>
              <a:t>pomaly</a:t>
            </a:r>
            <a:r>
              <a:rPr lang="en-US"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3113542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Úloha (1)</a:t>
            </a:r>
          </a:p>
        </p:txBody>
      </p:sp>
      <p:sp>
        <p:nvSpPr>
          <p:cNvPr id="28675" name="Rectangle 3"/>
          <p:cNvSpPr>
            <a:spLocks noGrp="1" noChangeArrowheads="1"/>
          </p:cNvSpPr>
          <p:nvPr>
            <p:ph idx="1"/>
          </p:nvPr>
        </p:nvSpPr>
        <p:spPr/>
        <p:txBody>
          <a:bodyPr>
            <a:noAutofit/>
          </a:bodyPr>
          <a:lstStyle/>
          <a:p>
            <a:pPr algn="l" eaLnBrk="1" hangingPunct="1"/>
            <a:r>
              <a:rPr lang="sk-SK" altLang="de-DE" sz="2400" dirty="0">
                <a:solidFill>
                  <a:srgbClr val="333333"/>
                </a:solidFill>
              </a:rPr>
              <a:t>Ďalej uvidíte sériu obrázkov</a:t>
            </a:r>
            <a:r>
              <a:rPr lang="en-US" altLang="de-DE" sz="2400" dirty="0">
                <a:solidFill>
                  <a:srgbClr val="333333"/>
                </a:solidFill>
              </a:rPr>
              <a:t>. </a:t>
            </a:r>
            <a:r>
              <a:rPr lang="sk-SK" altLang="de-DE" sz="2400" dirty="0">
                <a:solidFill>
                  <a:srgbClr val="333333"/>
                </a:solidFill>
              </a:rPr>
              <a:t>Začnú s jediným kúskom obrázku</a:t>
            </a:r>
            <a:r>
              <a:rPr lang="en-US" altLang="de-DE" sz="2400" dirty="0">
                <a:solidFill>
                  <a:srgbClr val="333333"/>
                </a:solidFill>
              </a:rPr>
              <a:t>. </a:t>
            </a:r>
            <a:r>
              <a:rPr lang="sk-SK" altLang="de-DE" sz="2400" dirty="0">
                <a:solidFill>
                  <a:srgbClr val="333333"/>
                </a:solidFill>
              </a:rPr>
              <a:t>Potom budú dopĺňané ďalšie detaily</a:t>
            </a:r>
            <a:r>
              <a:rPr lang="en-US" altLang="de-DE" sz="2400" dirty="0">
                <a:solidFill>
                  <a:srgbClr val="333333"/>
                </a:solidFill>
              </a:rPr>
              <a:t>. </a:t>
            </a:r>
            <a:r>
              <a:rPr lang="sk-SK" altLang="de-DE" sz="2400" dirty="0">
                <a:solidFill>
                  <a:srgbClr val="333333"/>
                </a:solidFill>
              </a:rPr>
              <a:t>Bude to pokračovať dovtedy, kým sa neukáže celý obrázok</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Vašou úlohou je určiť, čo je na obrázku</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Pokúste sa nerozhodovať ukvapene, ale ani príliš pomaly</a:t>
            </a:r>
            <a:r>
              <a:rPr lang="en-US" altLang="de-DE" sz="2400" dirty="0">
                <a:solidFill>
                  <a:srgbClr val="333333"/>
                </a:solidFill>
              </a:rPr>
              <a:t>.</a:t>
            </a:r>
          </a:p>
          <a:p>
            <a:pPr marL="342900" indent="-342900" algn="l" eaLnBrk="1" hangingPunct="1">
              <a:buClr>
                <a:srgbClr val="333333"/>
              </a:buClr>
              <a:buFont typeface="WingDings"/>
              <a:buChar char=""/>
            </a:pPr>
            <a:r>
              <a:rPr lang="sk-SK" altLang="de-DE" sz="2400" dirty="0">
                <a:solidFill>
                  <a:srgbClr val="333333"/>
                </a:solidFill>
              </a:rPr>
              <a:t>Hovorte o dôkazoch pre a proti každej alternatívy</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2576624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1</a:t>
            </a:r>
          </a:p>
        </p:txBody>
      </p:sp>
      <p:sp>
        <p:nvSpPr>
          <p:cNvPr id="5" name="Content Placeholder 4"/>
          <p:cNvSpPr>
            <a:spLocks noGrp="1"/>
          </p:cNvSpPr>
          <p:nvPr>
            <p:ph idx="1"/>
          </p:nvPr>
        </p:nvSpPr>
        <p:spPr/>
        <p:txBody>
          <a:bodyPr/>
          <a:lstStyle/>
          <a:p>
            <a:pPr lvl="0" defTabSz="914400" fontAlgn="base"/>
            <a:r>
              <a:rPr lang="sk-SK" altLang="de-DE" sz="2400">
                <a:solidFill>
                  <a:srgbClr val="333333"/>
                </a:solidFill>
              </a:rPr>
              <a:t>Bude poskytnutých niekoľko možných interpretácií</a:t>
            </a:r>
            <a:r>
              <a:rPr lang="de-DE" altLang="de-DE" sz="2400" dirty="0">
                <a:solidFill>
                  <a:srgbClr val="333333"/>
                </a:solidFill>
              </a:rPr>
              <a:t>.</a:t>
            </a:r>
          </a:p>
          <a:p>
            <a:pPr lvl="0" defTabSz="914400" fontAlgn="base"/>
            <a:r>
              <a:rPr lang="sk-SK" altLang="ko-KR" sz="2400" dirty="0">
                <a:solidFill>
                  <a:srgbClr val="333333"/>
                </a:solidFill>
              </a:rPr>
              <a:t>Diskutujte v skupine prosím o tom, ako vidíte každú možnosť</a:t>
            </a:r>
            <a:r>
              <a:rPr lang="en-GB" altLang="ko-KR" sz="2400" dirty="0">
                <a:solidFill>
                  <a:srgbClr val="333333"/>
                </a:solidFill>
              </a:rPr>
              <a:t> a</a:t>
            </a:r>
            <a:r>
              <a:rPr lang="sk-SK" altLang="ko-KR" sz="2400" dirty="0">
                <a:solidFill>
                  <a:srgbClr val="333333"/>
                </a:solidFill>
              </a:rPr>
              <a:t> či ste si dosť istý</a:t>
            </a:r>
            <a:r>
              <a:rPr lang="en-GB" altLang="ko-KR" sz="2400" dirty="0">
                <a:solidFill>
                  <a:srgbClr val="333333"/>
                </a:solidFill>
              </a:rPr>
              <a:t> </a:t>
            </a:r>
            <a:r>
              <a:rPr lang="sk-SK" altLang="ko-KR" sz="2400" dirty="0">
                <a:solidFill>
                  <a:srgbClr val="333333"/>
                </a:solidFill>
              </a:rPr>
              <a:t>na to, aby ste sa rozhodli</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31DDC17D-4890-4F10-F5AA-F965777D4D95}"/>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27</a:t>
            </a:fld>
            <a:endParaRPr lang="de-DE" altLang="de-DE">
              <a:latin typeface="+mn-lt"/>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8820A73F-050E-7E5A-5B2D-BEEABFD175C0}"/>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28</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FAA3C218-480B-0971-2052-707EDF9B0E87}"/>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29</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E272B628-0585-F10A-190E-59544250E445}"/>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30</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200E893E-FF0D-6B86-1A30-02D1B7615AD7}"/>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31</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CFF18A7E-1F2B-0FD9-671E-9EC6CDB1FBCA}"/>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32</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F5B81788-B346-2E39-CFBB-2B82FAED8432}"/>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33</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385F7CD2-E862-059D-B9F7-F64E5C701A38}"/>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34</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31B34C24-ED0B-C316-3769-E4C187FD3849}"/>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35</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usmievajúca sa tvár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misa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čln</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sk-SK" altLang="de-DE" sz="2000" dirty="0">
                <a:solidFill>
                  <a:srgbClr val="333333"/>
                </a:solidFill>
                <a:latin typeface="+mn-lt"/>
              </a:rPr>
              <a:t>ánky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kreslo na húpanie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hlava slona</a:t>
            </a:r>
            <a:endParaRPr lang="de-DE" altLang="de-DE" sz="2000" dirty="0">
              <a:solidFill>
                <a:srgbClr val="333333"/>
              </a:solidFill>
              <a:latin typeface="+mn-lt"/>
            </a:endParaRPr>
          </a:p>
        </p:txBody>
      </p:sp>
    </p:spTree>
    <p:extLst>
      <p:ext uri="{BB962C8B-B14F-4D97-AF65-F5344CB8AC3E}">
        <p14:creationId xmlns:p14="http://schemas.microsoft.com/office/powerpoint/2010/main" val="1906209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2</a:t>
            </a:r>
          </a:p>
        </p:txBody>
      </p:sp>
      <p:sp>
        <p:nvSpPr>
          <p:cNvPr id="5" name="Content Placeholder 4"/>
          <p:cNvSpPr>
            <a:spLocks noGrp="1"/>
          </p:cNvSpPr>
          <p:nvPr>
            <p:ph idx="1"/>
          </p:nvPr>
        </p:nvSpPr>
        <p:spPr/>
        <p:txBody>
          <a:bodyPr/>
          <a:lstStyle/>
          <a:p>
            <a:pPr lvl="0" defTabSz="914400" fontAlgn="base"/>
            <a:r>
              <a:rPr lang="sk-SK" altLang="de-DE" sz="2400">
                <a:solidFill>
                  <a:srgbClr val="333333"/>
                </a:solidFill>
              </a:rPr>
              <a:t>Teraz vám nebudú ponúknuté nejaké možnosti</a:t>
            </a:r>
            <a:r>
              <a:rPr lang="de-DE" altLang="de-DE" sz="2400" dirty="0">
                <a:solidFill>
                  <a:srgbClr val="333333"/>
                </a:solidFill>
              </a:rPr>
              <a:t>. </a:t>
            </a:r>
            <a:r>
              <a:rPr lang="sk-SK" altLang="de-DE" sz="2400" dirty="0">
                <a:solidFill>
                  <a:srgbClr val="333333"/>
                </a:solidFill>
              </a:rPr>
              <a:t>Vašou úlohou je prísť s vlastnými nápadmi, čo je na obrázku</a:t>
            </a:r>
            <a:r>
              <a:rPr lang="de-DE" altLang="de-DE" sz="2400" dirty="0">
                <a:solidFill>
                  <a:srgbClr val="333333"/>
                </a:solidFill>
              </a:rPr>
              <a:t>. </a:t>
            </a:r>
            <a:r>
              <a:rPr lang="sk-SK" altLang="de-DE" sz="2400" dirty="0">
                <a:solidFill>
                  <a:srgbClr val="333333"/>
                </a:solidFill>
              </a:rPr>
              <a:t>Kľudne ponúknite viaceré možnosti</a:t>
            </a:r>
            <a:r>
              <a:rPr lang="de-DE" altLang="de-DE" sz="2400" dirty="0">
                <a:solidFill>
                  <a:srgbClr val="333333"/>
                </a:solidFill>
              </a:rPr>
              <a:t>. </a:t>
            </a:r>
            <a:r>
              <a:rPr lang="sk-SK" altLang="ko-KR" sz="2400" dirty="0">
                <a:solidFill>
                  <a:srgbClr val="333333"/>
                </a:solidFill>
              </a:rPr>
              <a:t>Diskutujte prosím v skupine o vašich hodnoteniach návrhov za seba i iných.</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CF03A673-6D6B-6097-42A5-60D656C87C94}"/>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37</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C586E977-683F-009A-9825-9C212D180A50}"/>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38</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4A5CF8F8-2F07-2DD1-B6BD-2315FEF58279}"/>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39</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63158C43-E829-B8FF-D1FF-2C6964379200}"/>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40</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738A298A-6740-32D6-EC30-EDAD8AC1536E}"/>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41</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180ADE70-1F15-9EFD-6A99-123C08F595C9}"/>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42</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1C9093D6-EC9B-C38A-796E-C4C3A04497C9}"/>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43</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FC47C651-BAEA-BF33-FC69-8E657938D0A2}"/>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44</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3</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5A021-5A65-334E-F152-AEF9640C3343}"/>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9924A812-9F17-5882-83EF-7C97A3502BFB}"/>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7E1EC87-4281-A890-CEFB-97649486FB36}"/>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2BDC630-4555-E6BF-AC47-E86D1970DC05}"/>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8FEA047A-9CBA-A104-48F6-903FC8A94484}"/>
              </a:ext>
            </a:extLst>
          </p:cNvPr>
          <p:cNvSpPr>
            <a:spLocks noGrp="1"/>
          </p:cNvSpPr>
          <p:nvPr>
            <p:ph type="sldNum" sz="quarter" idx="12"/>
          </p:nvPr>
        </p:nvSpPr>
        <p:spPr/>
        <p:txBody>
          <a:bodyPr/>
          <a:lstStyle/>
          <a:p>
            <a:fld id="{14F26221-8E4F-4805-AAF8-DF9A3F28FD73}" type="slidenum">
              <a:rPr lang="de-DE" altLang="de-DE" smtClean="0">
                <a:latin typeface="+mn-lt"/>
              </a:rPr>
              <a:pPr/>
              <a:t>46</a:t>
            </a:fld>
            <a:endParaRPr lang="de-DE" altLang="de-DE">
              <a:latin typeface="+mn-lt"/>
            </a:endParaRPr>
          </a:p>
        </p:txBody>
      </p:sp>
      <p:sp>
        <p:nvSpPr>
          <p:cNvPr id="9" name="Caption_9">
            <a:extLst>
              <a:ext uri="{FF2B5EF4-FFF2-40B4-BE49-F238E27FC236}">
                <a16:creationId xmlns:a16="http://schemas.microsoft.com/office/drawing/2014/main" id="{7D2FF2F6-4822-F628-0CF5-79BE3D904E0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505537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F55AF-365A-72EA-F794-99CA2D2DEEBC}"/>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F0DA7F2E-1F2E-08AF-7976-101AF40079CD}"/>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2862356-AF47-2E12-B511-820141F5068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351D955-ECA9-D273-7FCB-20C35C15FB9B}"/>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5D2B6FAA-386E-91F2-7B2E-1E5C540D8479}"/>
              </a:ext>
            </a:extLst>
          </p:cNvPr>
          <p:cNvSpPr>
            <a:spLocks noGrp="1"/>
          </p:cNvSpPr>
          <p:nvPr>
            <p:ph type="sldNum" sz="quarter" idx="12"/>
          </p:nvPr>
        </p:nvSpPr>
        <p:spPr/>
        <p:txBody>
          <a:bodyPr/>
          <a:lstStyle/>
          <a:p>
            <a:fld id="{14F26221-8E4F-4805-AAF8-DF9A3F28FD73}" type="slidenum">
              <a:rPr lang="de-DE" altLang="de-DE" smtClean="0">
                <a:latin typeface="+mn-lt"/>
              </a:rPr>
              <a:pPr/>
              <a:t>47</a:t>
            </a:fld>
            <a:endParaRPr lang="de-DE" altLang="de-DE">
              <a:latin typeface="+mn-lt"/>
            </a:endParaRPr>
          </a:p>
        </p:txBody>
      </p:sp>
      <p:sp>
        <p:nvSpPr>
          <p:cNvPr id="9" name="Caption_9">
            <a:extLst>
              <a:ext uri="{FF2B5EF4-FFF2-40B4-BE49-F238E27FC236}">
                <a16:creationId xmlns:a16="http://schemas.microsoft.com/office/drawing/2014/main" id="{465C6931-61CD-E2E6-0250-B5A37388D88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01879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EB13A-0EF2-7140-6142-891E276FB909}"/>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EBD2F463-AF76-810D-A50D-B446176D6869}"/>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59A5308-EE48-6616-485D-51CD3EB71DB6}"/>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48202B3-CA9F-4CC5-6FB8-0E5B65207F60}"/>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C700A86D-AD33-8650-017B-15B9DC294A1F}"/>
              </a:ext>
            </a:extLst>
          </p:cNvPr>
          <p:cNvSpPr>
            <a:spLocks noGrp="1"/>
          </p:cNvSpPr>
          <p:nvPr>
            <p:ph type="sldNum" sz="quarter" idx="12"/>
          </p:nvPr>
        </p:nvSpPr>
        <p:spPr/>
        <p:txBody>
          <a:bodyPr/>
          <a:lstStyle/>
          <a:p>
            <a:fld id="{14F26221-8E4F-4805-AAF8-DF9A3F28FD73}" type="slidenum">
              <a:rPr lang="de-DE" altLang="de-DE" smtClean="0">
                <a:latin typeface="+mn-lt"/>
              </a:rPr>
              <a:pPr/>
              <a:t>48</a:t>
            </a:fld>
            <a:endParaRPr lang="de-DE" altLang="de-DE">
              <a:latin typeface="+mn-lt"/>
            </a:endParaRPr>
          </a:p>
        </p:txBody>
      </p:sp>
      <p:sp>
        <p:nvSpPr>
          <p:cNvPr id="9" name="Caption_9">
            <a:extLst>
              <a:ext uri="{FF2B5EF4-FFF2-40B4-BE49-F238E27FC236}">
                <a16:creationId xmlns:a16="http://schemas.microsoft.com/office/drawing/2014/main" id="{D6F7682F-AADD-2760-ED88-55428EAB5CB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481391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3A78A-3828-3301-9C9F-0FC481CE7F77}"/>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9265C2E2-8DCE-BC85-FEB6-22BCCC009AF3}"/>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2A34082-F013-D65C-C573-75BED9AC5294}"/>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FED8362-403C-5332-3A99-2AD21C6C53F6}"/>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B4F952D6-556B-B587-3BFD-16B459288566}"/>
              </a:ext>
            </a:extLst>
          </p:cNvPr>
          <p:cNvSpPr>
            <a:spLocks noGrp="1"/>
          </p:cNvSpPr>
          <p:nvPr>
            <p:ph type="sldNum" sz="quarter" idx="12"/>
          </p:nvPr>
        </p:nvSpPr>
        <p:spPr/>
        <p:txBody>
          <a:bodyPr/>
          <a:lstStyle/>
          <a:p>
            <a:fld id="{14F26221-8E4F-4805-AAF8-DF9A3F28FD73}" type="slidenum">
              <a:rPr lang="de-DE" altLang="de-DE" smtClean="0">
                <a:latin typeface="+mn-lt"/>
              </a:rPr>
              <a:pPr/>
              <a:t>49</a:t>
            </a:fld>
            <a:endParaRPr lang="de-DE" altLang="de-DE">
              <a:latin typeface="+mn-lt"/>
            </a:endParaRPr>
          </a:p>
        </p:txBody>
      </p:sp>
      <p:sp>
        <p:nvSpPr>
          <p:cNvPr id="9" name="Caption_9">
            <a:extLst>
              <a:ext uri="{FF2B5EF4-FFF2-40B4-BE49-F238E27FC236}">
                <a16:creationId xmlns:a16="http://schemas.microsoft.com/office/drawing/2014/main" id="{96CBB93E-862E-2A5D-2548-F9DC1FE4F04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194813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B15DB-774C-8D18-3F3F-F4466E28C030}"/>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F424A858-CA0E-F5C3-2475-4EF67E81F8D5}"/>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B57C9A8-C614-2547-433D-D0CB2299B072}"/>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845D500-7960-1087-C1EE-BCE20F44C847}"/>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49315D4A-03E0-668A-D865-BB8117007031}"/>
              </a:ext>
            </a:extLst>
          </p:cNvPr>
          <p:cNvSpPr>
            <a:spLocks noGrp="1"/>
          </p:cNvSpPr>
          <p:nvPr>
            <p:ph type="sldNum" sz="quarter" idx="12"/>
          </p:nvPr>
        </p:nvSpPr>
        <p:spPr/>
        <p:txBody>
          <a:bodyPr/>
          <a:lstStyle/>
          <a:p>
            <a:fld id="{14F26221-8E4F-4805-AAF8-DF9A3F28FD73}" type="slidenum">
              <a:rPr lang="de-DE" altLang="de-DE" smtClean="0">
                <a:latin typeface="+mn-lt"/>
              </a:rPr>
              <a:pPr/>
              <a:t>50</a:t>
            </a:fld>
            <a:endParaRPr lang="de-DE" altLang="de-DE">
              <a:latin typeface="+mn-lt"/>
            </a:endParaRPr>
          </a:p>
        </p:txBody>
      </p:sp>
      <p:sp>
        <p:nvSpPr>
          <p:cNvPr id="9" name="Caption_9">
            <a:extLst>
              <a:ext uri="{FF2B5EF4-FFF2-40B4-BE49-F238E27FC236}">
                <a16:creationId xmlns:a16="http://schemas.microsoft.com/office/drawing/2014/main" id="{5D538133-59A4-6C9B-A34D-EC0F9DC6EF6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76525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D111-AAE1-519F-E947-8C08FF1134C3}"/>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F0E3C164-35D2-545E-5190-649F9F00599C}"/>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70D2F1A-811D-E9B2-ACE1-4CC78CAF0C17}"/>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4E2831CF-363E-60EB-6838-E8666CCF6D92}"/>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46CF96CB-5C6A-EFA6-CD2E-69D8659887FE}"/>
              </a:ext>
            </a:extLst>
          </p:cNvPr>
          <p:cNvSpPr>
            <a:spLocks noGrp="1"/>
          </p:cNvSpPr>
          <p:nvPr>
            <p:ph type="sldNum" sz="quarter" idx="12"/>
          </p:nvPr>
        </p:nvSpPr>
        <p:spPr/>
        <p:txBody>
          <a:bodyPr/>
          <a:lstStyle/>
          <a:p>
            <a:fld id="{14F26221-8E4F-4805-AAF8-DF9A3F28FD73}" type="slidenum">
              <a:rPr lang="de-DE" altLang="de-DE" smtClean="0">
                <a:latin typeface="+mn-lt"/>
              </a:rPr>
              <a:pPr/>
              <a:t>51</a:t>
            </a:fld>
            <a:endParaRPr lang="de-DE" altLang="de-DE">
              <a:latin typeface="+mn-lt"/>
            </a:endParaRPr>
          </a:p>
        </p:txBody>
      </p:sp>
      <p:sp>
        <p:nvSpPr>
          <p:cNvPr id="9" name="Caption_9">
            <a:extLst>
              <a:ext uri="{FF2B5EF4-FFF2-40B4-BE49-F238E27FC236}">
                <a16:creationId xmlns:a16="http://schemas.microsoft.com/office/drawing/2014/main" id="{33522A32-47A0-029D-9398-73306EF3C2B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42561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103E6-4CD2-ED73-5CA1-A449203AE9A4}"/>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1E4C0719-121B-3654-845A-D9421AD02BDD}"/>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62EABF3-8245-35F4-76B9-73C3096A6080}"/>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7F3076B-1219-5C18-DE78-EC988B7AB89F}"/>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00B5A9C0-F5B2-CA15-E63C-79A81ED1E707}"/>
              </a:ext>
            </a:extLst>
          </p:cNvPr>
          <p:cNvSpPr>
            <a:spLocks noGrp="1"/>
          </p:cNvSpPr>
          <p:nvPr>
            <p:ph type="sldNum" sz="quarter" idx="12"/>
          </p:nvPr>
        </p:nvSpPr>
        <p:spPr/>
        <p:txBody>
          <a:bodyPr/>
          <a:lstStyle/>
          <a:p>
            <a:fld id="{14F26221-8E4F-4805-AAF8-DF9A3F28FD73}" type="slidenum">
              <a:rPr lang="de-DE" altLang="de-DE" smtClean="0">
                <a:latin typeface="+mn-lt"/>
              </a:rPr>
              <a:pPr/>
              <a:t>52</a:t>
            </a:fld>
            <a:endParaRPr lang="de-DE" altLang="de-DE">
              <a:latin typeface="+mn-lt"/>
            </a:endParaRPr>
          </a:p>
        </p:txBody>
      </p:sp>
      <p:sp>
        <p:nvSpPr>
          <p:cNvPr id="9" name="Caption_9">
            <a:extLst>
              <a:ext uri="{FF2B5EF4-FFF2-40B4-BE49-F238E27FC236}">
                <a16:creationId xmlns:a16="http://schemas.microsoft.com/office/drawing/2014/main" id="{3A4A3AF0-EBC0-CCE7-07A8-757CBC37BEC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171545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780C9-AD97-CA3B-FEC1-B2A15FFD856F}"/>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9B66ECAB-C842-44BD-92B8-E1B54011852E}"/>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985C0B8-5DA6-B936-B35B-47F7E7EB3C1A}"/>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4BF8D1A-FAB9-FD28-B437-73373CBBF9D5}"/>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404BBEA3-0B58-642C-4599-BA235DEFDAE5}"/>
              </a:ext>
            </a:extLst>
          </p:cNvPr>
          <p:cNvSpPr>
            <a:spLocks noGrp="1"/>
          </p:cNvSpPr>
          <p:nvPr>
            <p:ph type="sldNum" sz="quarter" idx="12"/>
          </p:nvPr>
        </p:nvSpPr>
        <p:spPr/>
        <p:txBody>
          <a:bodyPr/>
          <a:lstStyle/>
          <a:p>
            <a:fld id="{14F26221-8E4F-4805-AAF8-DF9A3F28FD73}" type="slidenum">
              <a:rPr lang="de-DE" altLang="de-DE" smtClean="0">
                <a:latin typeface="+mn-lt"/>
              </a:rPr>
              <a:pPr/>
              <a:t>53</a:t>
            </a:fld>
            <a:endParaRPr lang="de-DE" altLang="de-DE">
              <a:latin typeface="+mn-lt"/>
            </a:endParaRPr>
          </a:p>
        </p:txBody>
      </p:sp>
      <p:sp>
        <p:nvSpPr>
          <p:cNvPr id="9" name="Caption_9">
            <a:extLst>
              <a:ext uri="{FF2B5EF4-FFF2-40B4-BE49-F238E27FC236}">
                <a16:creationId xmlns:a16="http://schemas.microsoft.com/office/drawing/2014/main" id="{D2CE4DCC-D270-2D29-8058-2535BB334A3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179730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780C9-AD97-CA3B-FEC1-B2A15FFD856F}"/>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F0447CF5-4A54-F3C0-6423-333725EECC5B}"/>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985C0B8-5DA6-B936-B35B-47F7E7EB3C1A}"/>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4BF8D1A-FAB9-FD28-B437-73373CBBF9D5}"/>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404BBEA3-0B58-642C-4599-BA235DEFDAE5}"/>
              </a:ext>
            </a:extLst>
          </p:cNvPr>
          <p:cNvSpPr>
            <a:spLocks noGrp="1"/>
          </p:cNvSpPr>
          <p:nvPr>
            <p:ph type="sldNum" sz="quarter" idx="12"/>
          </p:nvPr>
        </p:nvSpPr>
        <p:spPr/>
        <p:txBody>
          <a:bodyPr/>
          <a:lstStyle/>
          <a:p>
            <a:fld id="{14F26221-8E4F-4805-AAF8-DF9A3F28FD73}" type="slidenum">
              <a:rPr lang="de-DE" altLang="de-DE" smtClean="0">
                <a:latin typeface="+mn-lt"/>
              </a:rPr>
              <a:pPr/>
              <a:t>54</a:t>
            </a:fld>
            <a:endParaRPr lang="de-DE" altLang="de-DE">
              <a:latin typeface="+mn-lt"/>
            </a:endParaRPr>
          </a:p>
        </p:txBody>
      </p:sp>
      <p:sp>
        <p:nvSpPr>
          <p:cNvPr id="9" name="Caption_9">
            <a:extLst>
              <a:ext uri="{FF2B5EF4-FFF2-40B4-BE49-F238E27FC236}">
                <a16:creationId xmlns:a16="http://schemas.microsoft.com/office/drawing/2014/main" id="{D2CE4DCC-D270-2D29-8058-2535BB334A3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781181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B6248-8C00-F1CE-3CCA-202CA1345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2A3280-E403-BB03-44DB-17FA922642F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4</a:t>
            </a:r>
          </a:p>
        </p:txBody>
      </p:sp>
      <p:sp>
        <p:nvSpPr>
          <p:cNvPr id="3" name="Footer Placeholder 2">
            <a:extLst>
              <a:ext uri="{FF2B5EF4-FFF2-40B4-BE49-F238E27FC236}">
                <a16:creationId xmlns:a16="http://schemas.microsoft.com/office/drawing/2014/main" id="{06813224-13CE-07AF-2A8A-ACCB0125A02D}"/>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E13E939A-93E1-9166-670C-2BCBD5EF12F8}"/>
              </a:ext>
            </a:extLst>
          </p:cNvPr>
          <p:cNvSpPr>
            <a:spLocks noGrp="1"/>
          </p:cNvSpPr>
          <p:nvPr>
            <p:ph type="sldNum" sz="quarter" idx="12"/>
          </p:nvPr>
        </p:nvSpPr>
        <p:spPr/>
        <p:txBody>
          <a:bodyPr/>
          <a:lstStyle/>
          <a:p>
            <a:fld id="{14F26221-8E4F-4805-AAF8-DF9A3F28FD73}" type="slidenum">
              <a:rPr lang="de-DE" altLang="de-DE" smtClean="0">
                <a:latin typeface="+mn-lt"/>
              </a:rPr>
              <a:pPr/>
              <a:t>55</a:t>
            </a:fld>
            <a:endParaRPr lang="de-DE" altLang="de-DE">
              <a:latin typeface="+mn-lt"/>
            </a:endParaRPr>
          </a:p>
        </p:txBody>
      </p:sp>
    </p:spTree>
    <p:extLst>
      <p:ext uri="{BB962C8B-B14F-4D97-AF65-F5344CB8AC3E}">
        <p14:creationId xmlns:p14="http://schemas.microsoft.com/office/powerpoint/2010/main" val="302811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7A83995C-5DAA-BC9D-B2FF-EFD48F60310D}"/>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56</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41686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F18389BE-E4D2-AFC0-059D-5DD9C4CE6AF7}"/>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57</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653576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A3C5B03D-A8DE-5815-F7BB-9E2ADFB14881}"/>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58</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636079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EB326DC4-50A4-3E52-CC90-1150543C3FA2}"/>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59</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365786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F5500E4B-2A7D-FC84-6FFA-5249DED54A79}"/>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60</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920006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A9DEE33F-ADEF-89E9-8F7E-56E1D1C31598}"/>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61</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5552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AD93315A-63D5-B52E-9457-1C8A5C50985F}"/>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62</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8509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3A6B5D15-FBA1-3CEE-B59C-8036470131F7}"/>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63</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28746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7663ACBA-6B71-82D2-6214-B1E4BEE98335}"/>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64</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890367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65</a:t>
            </a:fld>
            <a:endParaRPr lang="de-DE" altLang="de-DE">
              <a:latin typeface="+mn-lt"/>
            </a:endParaRPr>
          </a:p>
        </p:txBody>
      </p:sp>
    </p:spTree>
    <p:extLst>
      <p:ext uri="{BB962C8B-B14F-4D97-AF65-F5344CB8AC3E}">
        <p14:creationId xmlns:p14="http://schemas.microsoft.com/office/powerpoint/2010/main" val="648585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917FAF55-0DE7-CC34-9093-E2BA0E7ED8FA}"/>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66</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5C74DA1B-E819-1307-E6F8-0F24AA9F7BD6}"/>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67</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A2903CDD-75AA-8C68-5861-6BF1DCDB4AEF}"/>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68</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8CD0E3A0-0846-1227-FD4E-DEECCDC6E7AA}"/>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69</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C3D96150-E24D-8DCF-FB2E-B9FF7D81E4DC}"/>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70</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F3F83A7A-CE5C-A8B8-EC04-5158C0D02FAF}"/>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71</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6A09A6CC-D952-3351-5F09-1068A090B00F}"/>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72</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5E1C3B6E-F7CA-9952-0FB3-DBDD39D5DDCA}"/>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73</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676B4D1C-DFFE-3FC1-5EB2-1ECB156749F4}"/>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74</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582120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75</a:t>
            </a:fld>
            <a:endParaRPr lang="de-DE" altLang="de-DE">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4C960A65-D5D9-5BD6-484D-D1F3E76AF52B}"/>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76</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804D7ED7-908D-19F6-3804-22D50893BA2D}"/>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77</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6F1EEB98-A8EF-08F1-81BA-16FA1307FCA1}"/>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78</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FDE254D9-79A3-F358-1854-172E48EAAD9F}"/>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79</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18A50776-D285-D1FF-FC08-6645CA4AA06E}"/>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80</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C6840D5F-4B10-F622-0656-EA8184D5DE1A}"/>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81</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117F1D3C-BBB6-E43A-7660-14AC7E58473F}"/>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82</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9AB1B-EFC8-DCDA-B9C7-277BD645D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1915DE-1051-342F-800F-680BA1C7B4E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2AEEAE3F-172F-8A5F-C293-BE84D5D63B5B}"/>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6CA78951-1CA7-D12A-05F0-FEE678B177F7}"/>
              </a:ext>
            </a:extLst>
          </p:cNvPr>
          <p:cNvSpPr>
            <a:spLocks noGrp="1"/>
          </p:cNvSpPr>
          <p:nvPr>
            <p:ph type="sldNum" sz="quarter" idx="12"/>
          </p:nvPr>
        </p:nvSpPr>
        <p:spPr/>
        <p:txBody>
          <a:bodyPr/>
          <a:lstStyle/>
          <a:p>
            <a:fld id="{14F26221-8E4F-4805-AAF8-DF9A3F28FD73}" type="slidenum">
              <a:rPr lang="de-DE" altLang="de-DE" smtClean="0">
                <a:latin typeface="+mn-lt"/>
              </a:rPr>
              <a:pPr/>
              <a:t>83</a:t>
            </a:fld>
            <a:endParaRPr lang="de-DE" altLang="de-DE">
              <a:latin typeface="+mn-lt"/>
            </a:endParaRPr>
          </a:p>
        </p:txBody>
      </p:sp>
    </p:spTree>
    <p:extLst>
      <p:ext uri="{BB962C8B-B14F-4D97-AF65-F5344CB8AC3E}">
        <p14:creationId xmlns:p14="http://schemas.microsoft.com/office/powerpoint/2010/main" val="15628811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A185C-F89D-42E3-FA3A-A4842D7F1526}"/>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73125D11-C34A-F3AE-A441-5DFF4FF72367}"/>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120DA2B-0BB9-E449-C3DC-D8C295291ACA}"/>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88F3633-67BE-9837-DCFF-8129FE1B90DA}"/>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0F09F7B3-9F71-D3F7-2ECA-B51F04653232}"/>
              </a:ext>
            </a:extLst>
          </p:cNvPr>
          <p:cNvSpPr>
            <a:spLocks noGrp="1"/>
          </p:cNvSpPr>
          <p:nvPr>
            <p:ph type="sldNum" sz="quarter" idx="12"/>
          </p:nvPr>
        </p:nvSpPr>
        <p:spPr/>
        <p:txBody>
          <a:bodyPr/>
          <a:lstStyle/>
          <a:p>
            <a:fld id="{14F26221-8E4F-4805-AAF8-DF9A3F28FD73}" type="slidenum">
              <a:rPr lang="de-DE" altLang="de-DE" smtClean="0">
                <a:latin typeface="+mn-lt"/>
              </a:rPr>
              <a:pPr/>
              <a:t>84</a:t>
            </a:fld>
            <a:endParaRPr lang="de-DE" altLang="de-DE">
              <a:latin typeface="+mn-lt"/>
            </a:endParaRPr>
          </a:p>
        </p:txBody>
      </p:sp>
      <p:sp>
        <p:nvSpPr>
          <p:cNvPr id="9" name="Caption_9">
            <a:extLst>
              <a:ext uri="{FF2B5EF4-FFF2-40B4-BE49-F238E27FC236}">
                <a16:creationId xmlns:a16="http://schemas.microsoft.com/office/drawing/2014/main" id="{EFE1B282-763A-6CC9-387D-BE3EFF73007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518454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759FE-BC64-EA09-C37A-4312645AD597}"/>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6523A254-FEDD-5B03-736D-E6ABAF37887F}"/>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674D768-21B3-BC0E-849A-1810AC0B2C85}"/>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E252A5C-B19E-8649-6A4D-88F00F496477}"/>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EB6628C4-9F31-2247-03EA-5F9F3C63D140}"/>
              </a:ext>
            </a:extLst>
          </p:cNvPr>
          <p:cNvSpPr>
            <a:spLocks noGrp="1"/>
          </p:cNvSpPr>
          <p:nvPr>
            <p:ph type="sldNum" sz="quarter" idx="12"/>
          </p:nvPr>
        </p:nvSpPr>
        <p:spPr/>
        <p:txBody>
          <a:bodyPr/>
          <a:lstStyle/>
          <a:p>
            <a:fld id="{14F26221-8E4F-4805-AAF8-DF9A3F28FD73}" type="slidenum">
              <a:rPr lang="de-DE" altLang="de-DE" smtClean="0">
                <a:latin typeface="+mn-lt"/>
              </a:rPr>
              <a:pPr/>
              <a:t>85</a:t>
            </a:fld>
            <a:endParaRPr lang="de-DE" altLang="de-DE">
              <a:latin typeface="+mn-lt"/>
            </a:endParaRPr>
          </a:p>
        </p:txBody>
      </p:sp>
      <p:sp>
        <p:nvSpPr>
          <p:cNvPr id="9" name="Caption_9">
            <a:extLst>
              <a:ext uri="{FF2B5EF4-FFF2-40B4-BE49-F238E27FC236}">
                <a16:creationId xmlns:a16="http://schemas.microsoft.com/office/drawing/2014/main" id="{6E138DD8-6891-925B-5027-129D069F45D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578058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757F-7F48-6DA6-263A-1A203AA23921}"/>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B9F1F5A3-312B-8F57-4538-41FD7CC30620}"/>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3116DAB-1BF1-8E76-7D06-E18170D21987}"/>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403EBBE-1F7A-84AD-19AE-B3451776E5C6}"/>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20AF43AF-2A85-B08A-38BE-8F270EC09258}"/>
              </a:ext>
            </a:extLst>
          </p:cNvPr>
          <p:cNvSpPr>
            <a:spLocks noGrp="1"/>
          </p:cNvSpPr>
          <p:nvPr>
            <p:ph type="sldNum" sz="quarter" idx="12"/>
          </p:nvPr>
        </p:nvSpPr>
        <p:spPr/>
        <p:txBody>
          <a:bodyPr/>
          <a:lstStyle/>
          <a:p>
            <a:fld id="{14F26221-8E4F-4805-AAF8-DF9A3F28FD73}" type="slidenum">
              <a:rPr lang="de-DE" altLang="de-DE" smtClean="0">
                <a:latin typeface="+mn-lt"/>
              </a:rPr>
              <a:pPr/>
              <a:t>86</a:t>
            </a:fld>
            <a:endParaRPr lang="de-DE" altLang="de-DE">
              <a:latin typeface="+mn-lt"/>
            </a:endParaRPr>
          </a:p>
        </p:txBody>
      </p:sp>
      <p:sp>
        <p:nvSpPr>
          <p:cNvPr id="9" name="Caption_9">
            <a:extLst>
              <a:ext uri="{FF2B5EF4-FFF2-40B4-BE49-F238E27FC236}">
                <a16:creationId xmlns:a16="http://schemas.microsoft.com/office/drawing/2014/main" id="{D8AE6A14-7086-4A5C-23A1-49F73DD361C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247393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238A-3828-D1C2-A496-501CB6ED40F1}"/>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EFA8C8F8-D772-BC6C-DA98-93F6717467B6}"/>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35D0385-2E72-417F-D2D3-762A951959E3}"/>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D404912-1723-4E94-B3BE-D46401397FB2}"/>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3D933097-50C4-C29D-78AC-2EC048FE7EC5}"/>
              </a:ext>
            </a:extLst>
          </p:cNvPr>
          <p:cNvSpPr>
            <a:spLocks noGrp="1"/>
          </p:cNvSpPr>
          <p:nvPr>
            <p:ph type="sldNum" sz="quarter" idx="12"/>
          </p:nvPr>
        </p:nvSpPr>
        <p:spPr/>
        <p:txBody>
          <a:bodyPr/>
          <a:lstStyle/>
          <a:p>
            <a:fld id="{14F26221-8E4F-4805-AAF8-DF9A3F28FD73}" type="slidenum">
              <a:rPr lang="de-DE" altLang="de-DE" smtClean="0">
                <a:latin typeface="+mn-lt"/>
              </a:rPr>
              <a:pPr/>
              <a:t>87</a:t>
            </a:fld>
            <a:endParaRPr lang="de-DE" altLang="de-DE">
              <a:latin typeface="+mn-lt"/>
            </a:endParaRPr>
          </a:p>
        </p:txBody>
      </p:sp>
      <p:sp>
        <p:nvSpPr>
          <p:cNvPr id="9" name="Caption_9">
            <a:extLst>
              <a:ext uri="{FF2B5EF4-FFF2-40B4-BE49-F238E27FC236}">
                <a16:creationId xmlns:a16="http://schemas.microsoft.com/office/drawing/2014/main" id="{EA1E03F1-DD28-B286-53F8-9C1A027D459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788549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99D78-6146-AC4E-048D-6CC44236B566}"/>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C9AC29E5-FB78-5262-4250-637D2DD8F2D0}"/>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F6C57C5-CCB6-B4E9-46A8-64C87A3202DA}"/>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71432EE9-3B03-9737-A220-BF79F852FD9F}"/>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4C07CC86-4409-D7A9-EA5D-60F34C4E816C}"/>
              </a:ext>
            </a:extLst>
          </p:cNvPr>
          <p:cNvSpPr>
            <a:spLocks noGrp="1"/>
          </p:cNvSpPr>
          <p:nvPr>
            <p:ph type="sldNum" sz="quarter" idx="12"/>
          </p:nvPr>
        </p:nvSpPr>
        <p:spPr/>
        <p:txBody>
          <a:bodyPr/>
          <a:lstStyle/>
          <a:p>
            <a:fld id="{14F26221-8E4F-4805-AAF8-DF9A3F28FD73}" type="slidenum">
              <a:rPr lang="de-DE" altLang="de-DE" smtClean="0">
                <a:latin typeface="+mn-lt"/>
              </a:rPr>
              <a:pPr/>
              <a:t>88</a:t>
            </a:fld>
            <a:endParaRPr lang="de-DE" altLang="de-DE">
              <a:latin typeface="+mn-lt"/>
            </a:endParaRPr>
          </a:p>
        </p:txBody>
      </p:sp>
      <p:sp>
        <p:nvSpPr>
          <p:cNvPr id="9" name="Caption_9">
            <a:extLst>
              <a:ext uri="{FF2B5EF4-FFF2-40B4-BE49-F238E27FC236}">
                <a16:creationId xmlns:a16="http://schemas.microsoft.com/office/drawing/2014/main" id="{AB57D5DA-8C74-8D52-8051-B7AED9C6922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4658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8CC39-D196-17FF-D147-4EE594093BAD}"/>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993283BA-8453-46FD-1B98-0A325EAEFB47}"/>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98AC5A9-66A3-53AE-F2E3-96680B21BF9A}"/>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9178DAF-164C-001A-1415-C073E35E1A88}"/>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C574082D-0D33-8FE8-AD4D-50882F34DD5F}"/>
              </a:ext>
            </a:extLst>
          </p:cNvPr>
          <p:cNvSpPr>
            <a:spLocks noGrp="1"/>
          </p:cNvSpPr>
          <p:nvPr>
            <p:ph type="sldNum" sz="quarter" idx="12"/>
          </p:nvPr>
        </p:nvSpPr>
        <p:spPr/>
        <p:txBody>
          <a:bodyPr/>
          <a:lstStyle/>
          <a:p>
            <a:fld id="{14F26221-8E4F-4805-AAF8-DF9A3F28FD73}" type="slidenum">
              <a:rPr lang="de-DE" altLang="de-DE" smtClean="0">
                <a:latin typeface="+mn-lt"/>
              </a:rPr>
              <a:pPr/>
              <a:t>89</a:t>
            </a:fld>
            <a:endParaRPr lang="de-DE" altLang="de-DE">
              <a:latin typeface="+mn-lt"/>
            </a:endParaRPr>
          </a:p>
        </p:txBody>
      </p:sp>
      <p:sp>
        <p:nvSpPr>
          <p:cNvPr id="9" name="Caption_9">
            <a:extLst>
              <a:ext uri="{FF2B5EF4-FFF2-40B4-BE49-F238E27FC236}">
                <a16:creationId xmlns:a16="http://schemas.microsoft.com/office/drawing/2014/main" id="{7A6366F6-D065-7EF0-BEBE-271BD20C0BB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365421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DB814-B5E3-7968-FB7A-DAD31ECB1C5E}"/>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D30FB4B6-56F0-DBDB-4AB1-FB62A0B888AA}"/>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E0B1F9A-5591-D40B-A317-EF119ED50F3D}"/>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18CA9EA-0C21-DB4C-82C3-D3FCBECC385F}"/>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8BE90430-DBED-8387-A41D-E48735DACE79}"/>
              </a:ext>
            </a:extLst>
          </p:cNvPr>
          <p:cNvSpPr>
            <a:spLocks noGrp="1"/>
          </p:cNvSpPr>
          <p:nvPr>
            <p:ph type="sldNum" sz="quarter" idx="12"/>
          </p:nvPr>
        </p:nvSpPr>
        <p:spPr/>
        <p:txBody>
          <a:bodyPr/>
          <a:lstStyle/>
          <a:p>
            <a:fld id="{14F26221-8E4F-4805-AAF8-DF9A3F28FD73}" type="slidenum">
              <a:rPr lang="de-DE" altLang="de-DE" smtClean="0">
                <a:latin typeface="+mn-lt"/>
              </a:rPr>
              <a:pPr/>
              <a:t>90</a:t>
            </a:fld>
            <a:endParaRPr lang="de-DE" altLang="de-DE">
              <a:latin typeface="+mn-lt"/>
            </a:endParaRPr>
          </a:p>
        </p:txBody>
      </p:sp>
      <p:sp>
        <p:nvSpPr>
          <p:cNvPr id="9" name="Caption_9">
            <a:extLst>
              <a:ext uri="{FF2B5EF4-FFF2-40B4-BE49-F238E27FC236}">
                <a16:creationId xmlns:a16="http://schemas.microsoft.com/office/drawing/2014/main" id="{B822AFD9-FED1-17EF-668A-22CD86DDB56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80203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8002-9741-0938-F4FC-2BEB406194F1}"/>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282945B7-839C-2BB0-F8F7-CF85EB6FD243}"/>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4872CF9-FB0B-9D14-0A0C-CABE94986CEA}"/>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9E38AE4-D7A4-1262-7CA5-FF8FD53F6687}"/>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CC020E91-8C6D-AE0B-B340-6B22914822F5}"/>
              </a:ext>
            </a:extLst>
          </p:cNvPr>
          <p:cNvSpPr>
            <a:spLocks noGrp="1"/>
          </p:cNvSpPr>
          <p:nvPr>
            <p:ph type="sldNum" sz="quarter" idx="12"/>
          </p:nvPr>
        </p:nvSpPr>
        <p:spPr/>
        <p:txBody>
          <a:bodyPr/>
          <a:lstStyle/>
          <a:p>
            <a:fld id="{14F26221-8E4F-4805-AAF8-DF9A3F28FD73}" type="slidenum">
              <a:rPr lang="de-DE" altLang="de-DE" smtClean="0">
                <a:latin typeface="+mn-lt"/>
              </a:rPr>
              <a:pPr/>
              <a:t>91</a:t>
            </a:fld>
            <a:endParaRPr lang="de-DE" altLang="de-DE">
              <a:latin typeface="+mn-lt"/>
            </a:endParaRPr>
          </a:p>
        </p:txBody>
      </p:sp>
      <p:sp>
        <p:nvSpPr>
          <p:cNvPr id="9" name="Caption_9">
            <a:extLst>
              <a:ext uri="{FF2B5EF4-FFF2-40B4-BE49-F238E27FC236}">
                <a16:creationId xmlns:a16="http://schemas.microsoft.com/office/drawing/2014/main" id="{50A33C3E-C609-A21C-3498-98E80484701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616014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8002-9741-0938-F4FC-2BEB406194F1}"/>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95374B93-4F3A-183E-B8D7-B2FC29736FBB}"/>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4872CF9-FB0B-9D14-0A0C-CABE94986CEA}"/>
              </a:ext>
            </a:extLst>
          </p:cNvPr>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9E38AE4-D7A4-1262-7CA5-FF8FD53F6687}"/>
              </a:ext>
            </a:extLst>
          </p:cNvPr>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a:extLst>
              <a:ext uri="{FF2B5EF4-FFF2-40B4-BE49-F238E27FC236}">
                <a16:creationId xmlns:a16="http://schemas.microsoft.com/office/drawing/2014/main" id="{CC020E91-8C6D-AE0B-B340-6B22914822F5}"/>
              </a:ext>
            </a:extLst>
          </p:cNvPr>
          <p:cNvSpPr>
            <a:spLocks noGrp="1"/>
          </p:cNvSpPr>
          <p:nvPr>
            <p:ph type="sldNum" sz="quarter" idx="12"/>
          </p:nvPr>
        </p:nvSpPr>
        <p:spPr/>
        <p:txBody>
          <a:bodyPr/>
          <a:lstStyle/>
          <a:p>
            <a:fld id="{14F26221-8E4F-4805-AAF8-DF9A3F28FD73}" type="slidenum">
              <a:rPr lang="de-DE" altLang="de-DE" smtClean="0">
                <a:latin typeface="+mn-lt"/>
              </a:rPr>
              <a:pPr/>
              <a:t>92</a:t>
            </a:fld>
            <a:endParaRPr lang="de-DE" altLang="de-DE">
              <a:latin typeface="+mn-lt"/>
            </a:endParaRPr>
          </a:p>
        </p:txBody>
      </p:sp>
      <p:sp>
        <p:nvSpPr>
          <p:cNvPr id="9" name="Caption_9">
            <a:extLst>
              <a:ext uri="{FF2B5EF4-FFF2-40B4-BE49-F238E27FC236}">
                <a16:creationId xmlns:a16="http://schemas.microsoft.com/office/drawing/2014/main" id="{50A33C3E-C609-A21C-3498-98E80484701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577956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Metakognitívny tréning 2 – Unáhlené závery I</a:t>
            </a:r>
          </a:p>
        </p:txBody>
      </p:sp>
      <p:sp>
        <p:nvSpPr>
          <p:cNvPr id="5" name="Slide Number Placeholder 4"/>
          <p:cNvSpPr>
            <a:spLocks noGrp="1"/>
          </p:cNvSpPr>
          <p:nvPr>
            <p:ph type="sldNum" sz="quarter" idx="12"/>
          </p:nvPr>
        </p:nvSpPr>
        <p:spPr/>
        <p:txBody>
          <a:bodyPr/>
          <a:lstStyle/>
          <a:p>
            <a:fld id="{197E5CCE-5497-4291-A755-B200098B9BCD}" type="slidenum">
              <a:rPr lang="de-DE" altLang="de-DE" smtClean="0">
                <a:latin typeface="+mn-lt"/>
              </a:rPr>
              <a:pPr/>
              <a:t>93</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pre </a:t>
            </a:r>
            <a:r>
              <a:rPr lang="en-US" altLang="ko-KR" sz="1800" i="1" spc="-5" dirty="0" err="1">
                <a:solidFill>
                  <a:srgbClr val="333333"/>
                </a:solidFill>
              </a:rPr>
              <a:t>trénerov</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Niektoré</a:t>
            </a:r>
            <a:r>
              <a:rPr lang="en-US" altLang="ko-KR" sz="1800" dirty="0">
                <a:solidFill>
                  <a:srgbClr val="333333"/>
                </a:solidFill>
              </a:rPr>
              <a:t> </a:t>
            </a:r>
            <a:r>
              <a:rPr lang="en-US" altLang="ko-KR" sz="1800" dirty="0" err="1">
                <a:solidFill>
                  <a:srgbClr val="333333"/>
                </a:solidFill>
              </a:rPr>
              <a:t>klipy</a:t>
            </a:r>
            <a:r>
              <a:rPr lang="en-US" altLang="ko-KR" sz="1800" dirty="0">
                <a:solidFill>
                  <a:srgbClr val="333333"/>
                </a:solidFill>
              </a:rPr>
              <a:t> </a:t>
            </a:r>
            <a:r>
              <a:rPr lang="en-US" altLang="ko-KR" sz="1800" dirty="0" err="1">
                <a:solidFill>
                  <a:srgbClr val="333333"/>
                </a:solidFill>
              </a:rPr>
              <a:t>obsahujú</a:t>
            </a:r>
            <a:r>
              <a:rPr lang="en-US" altLang="ko-KR" sz="1800" dirty="0">
                <a:solidFill>
                  <a:srgbClr val="333333"/>
                </a:solidFill>
              </a:rPr>
              <a:t> </a:t>
            </a:r>
            <a:r>
              <a:rPr lang="en-US" altLang="ko-KR" sz="1800" dirty="0" err="1">
                <a:solidFill>
                  <a:srgbClr val="333333"/>
                </a:solidFill>
              </a:rPr>
              <a:t>jazyk</a:t>
            </a:r>
            <a:r>
              <a:rPr lang="en-US" altLang="ko-KR" sz="1800" dirty="0">
                <a:solidFill>
                  <a:srgbClr val="333333"/>
                </a:solidFill>
              </a:rPr>
              <a:t>, </a:t>
            </a:r>
            <a:r>
              <a:rPr lang="en-US" altLang="ko-KR" sz="1800" dirty="0" err="1">
                <a:solidFill>
                  <a:srgbClr val="333333"/>
                </a:solidFill>
              </a:rPr>
              <a:t>ktorý</a:t>
            </a:r>
            <a:r>
              <a:rPr lang="en-US" altLang="ko-KR" sz="1800" dirty="0">
                <a:solidFill>
                  <a:srgbClr val="333333"/>
                </a:solidFill>
              </a:rPr>
              <a:t> </a:t>
            </a:r>
            <a:r>
              <a:rPr lang="en-US" altLang="ko-KR" sz="1800" dirty="0" err="1">
                <a:solidFill>
                  <a:srgbClr val="333333"/>
                </a:solidFill>
              </a:rPr>
              <a:t>nie</a:t>
            </a:r>
            <a:r>
              <a:rPr lang="en-US" altLang="ko-KR" sz="1800" dirty="0">
                <a:solidFill>
                  <a:srgbClr val="333333"/>
                </a:solidFill>
              </a:rPr>
              <a:t> je </a:t>
            </a:r>
            <a:r>
              <a:rPr lang="en-US" altLang="ko-KR" sz="1800" dirty="0" err="1">
                <a:solidFill>
                  <a:srgbClr val="333333"/>
                </a:solidFill>
              </a:rPr>
              <a:t>vhodný</a:t>
            </a:r>
            <a:r>
              <a:rPr lang="en-US" altLang="ko-KR" sz="1800" dirty="0">
                <a:solidFill>
                  <a:srgbClr val="333333"/>
                </a:solidFill>
              </a:rPr>
              <a:t> pre </a:t>
            </a:r>
            <a:r>
              <a:rPr lang="en-US" altLang="ko-KR" sz="1800" dirty="0" err="1">
                <a:solidFill>
                  <a:srgbClr val="333333"/>
                </a:solidFill>
              </a:rPr>
              <a:t>všetkých</a:t>
            </a:r>
            <a:r>
              <a:rPr lang="en-US" altLang="ko-KR" sz="1800" dirty="0">
                <a:solidFill>
                  <a:srgbClr val="333333"/>
                </a:solidFill>
              </a:rPr>
              <a:t> </a:t>
            </a:r>
            <a:r>
              <a:rPr lang="en-US" altLang="ko-KR" sz="1800" dirty="0" err="1">
                <a:solidFill>
                  <a:srgbClr val="333333"/>
                </a:solidFill>
              </a:rPr>
              <a:t>poslucháčov</a:t>
            </a:r>
            <a:r>
              <a:rPr lang="en-US" altLang="ko-KR" sz="1800" dirty="0">
                <a:solidFill>
                  <a:srgbClr val="333333"/>
                </a:solidFill>
              </a:rPr>
              <a:t> a pre </a:t>
            </a:r>
            <a:r>
              <a:rPr lang="en-US" altLang="ko-KR" sz="1800" dirty="0" err="1">
                <a:solidFill>
                  <a:srgbClr val="333333"/>
                </a:solidFill>
              </a:rPr>
              <a:t>všetky</a:t>
            </a:r>
            <a:r>
              <a:rPr lang="en-US" altLang="ko-KR" sz="1800" dirty="0">
                <a:solidFill>
                  <a:srgbClr val="333333"/>
                </a:solidFill>
              </a:rPr>
              <a:t> </a:t>
            </a:r>
            <a:r>
              <a:rPr lang="en-US" altLang="ko-KR" sz="1800" dirty="0" err="1">
                <a:solidFill>
                  <a:srgbClr val="333333"/>
                </a:solidFill>
              </a:rPr>
              <a:t>kultúry</a:t>
            </a:r>
            <a:r>
              <a:rPr lang="en-US" altLang="ko-KR" sz="1800" dirty="0">
                <a:solidFill>
                  <a:srgbClr val="333333"/>
                </a:solidFill>
              </a:rPr>
              <a:t>. </a:t>
            </a:r>
            <a:r>
              <a:rPr lang="en-US" altLang="ko-KR" sz="1800" dirty="0" err="1">
                <a:solidFill>
                  <a:srgbClr val="333333"/>
                </a:solidFill>
              </a:rPr>
              <a:t>Starostlivo</a:t>
            </a:r>
            <a:r>
              <a:rPr lang="en-US" altLang="ko-KR" sz="1800" dirty="0">
                <a:solidFill>
                  <a:srgbClr val="333333"/>
                </a:solidFill>
              </a:rPr>
              <a:t> </a:t>
            </a:r>
            <a:r>
              <a:rPr lang="en-US" altLang="ko-KR" sz="1800" dirty="0" err="1">
                <a:solidFill>
                  <a:srgbClr val="333333"/>
                </a:solidFill>
              </a:rPr>
              <a:t>si</a:t>
            </a:r>
            <a:r>
              <a:rPr lang="en-US" altLang="ko-KR" sz="1800" dirty="0">
                <a:solidFill>
                  <a:srgbClr val="333333"/>
                </a:solidFill>
              </a:rPr>
              <a:t> </a:t>
            </a:r>
            <a:r>
              <a:rPr lang="en-US" altLang="ko-KR" sz="1800" dirty="0" err="1">
                <a:solidFill>
                  <a:srgbClr val="333333"/>
                </a:solidFill>
              </a:rPr>
              <a:t>pozrite</a:t>
            </a:r>
            <a:r>
              <a:rPr lang="en-US" altLang="ko-KR" sz="1800" dirty="0">
                <a:solidFill>
                  <a:srgbClr val="333333"/>
                </a:solidFill>
              </a:rPr>
              <a:t> </a:t>
            </a:r>
            <a:r>
              <a:rPr lang="en-US" altLang="ko-KR" sz="1800" dirty="0" err="1">
                <a:solidFill>
                  <a:srgbClr val="333333"/>
                </a:solidFill>
              </a:rPr>
              <a:t>videá</a:t>
            </a:r>
            <a:r>
              <a:rPr lang="en-US" altLang="ko-KR" sz="1800" dirty="0">
                <a:solidFill>
                  <a:srgbClr val="333333"/>
                </a:solidFill>
              </a:rPr>
              <a:t> </a:t>
            </a:r>
            <a:r>
              <a:rPr lang="en-US" altLang="ko-KR" sz="1800" dirty="0" err="1">
                <a:solidFill>
                  <a:srgbClr val="333333"/>
                </a:solidFill>
              </a:rPr>
              <a:t>pred</a:t>
            </a:r>
            <a:r>
              <a:rPr lang="en-US" altLang="ko-KR" sz="1800" dirty="0">
                <a:solidFill>
                  <a:srgbClr val="333333"/>
                </a:solidFill>
              </a:rPr>
              <a:t> </a:t>
            </a:r>
            <a:r>
              <a:rPr lang="en-US" altLang="ko-KR" sz="1800" dirty="0" err="1">
                <a:solidFill>
                  <a:srgbClr val="333333"/>
                </a:solidFill>
              </a:rPr>
              <a:t>ich</a:t>
            </a:r>
            <a:r>
              <a:rPr lang="en-US" altLang="ko-KR" sz="1800" dirty="0">
                <a:solidFill>
                  <a:srgbClr val="333333"/>
                </a:solidFill>
              </a:rPr>
              <a:t> </a:t>
            </a:r>
            <a:r>
              <a:rPr lang="en-US" altLang="ko-KR" sz="1800" dirty="0" err="1">
                <a:solidFill>
                  <a:srgbClr val="333333"/>
                </a:solidFill>
              </a:rPr>
              <a:t>premietaním</a:t>
            </a:r>
            <a:r>
              <a:rPr lang="en-US" altLang="ko-KR" sz="1800" dirty="0">
                <a:solidFill>
                  <a:srgbClr val="333333"/>
                </a:solidFill>
              </a:rPr>
              <a:t> </a:t>
            </a:r>
            <a:r>
              <a:rPr lang="en-US" altLang="ko-KR" sz="1800" dirty="0" err="1">
                <a:solidFill>
                  <a:srgbClr val="333333"/>
                </a:solidFill>
              </a:rPr>
              <a:t>prosím</a:t>
            </a:r>
            <a:r>
              <a:rPr lang="en-US" altLang="ko-KR" sz="1800" dirty="0">
                <a:solidFill>
                  <a:srgbClr val="333333"/>
                </a:solidFill>
              </a:rPr>
              <a:t>.</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628723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DEEB71D3-F8D8-C0FC-B303-87FDBAB6AA9E}"/>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95</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965C4757-D4D4-663E-77BF-E54C89A7E9A1}"/>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96</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48986087-602E-0957-AF27-92EFC9791EE1}"/>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97</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2B5EF8A2-9908-245B-8342-5137219313BC}"/>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98</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75130618-C283-9234-2672-121308C76357}"/>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99</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2D583A8D-B874-4732-68C8-4659EB1C9048}"/>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100</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75280857-69BC-E79C-379E-BBEF4D64275C}"/>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101</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BEB802E2-C45C-75C9-D908-5613EAEB88F4}"/>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102</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pílka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starý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trs trávy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dra</a:t>
            </a:r>
            <a:r>
              <a:rPr lang="sk-SK" altLang="de-DE" sz="2000" dirty="0">
                <a:solidFill>
                  <a:srgbClr val="333333"/>
                </a:solidFill>
                <a:latin typeface="+mn-lt"/>
              </a:rPr>
              <a:t>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plot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hornatá krajina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dikobraz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ucho</a:t>
            </a:r>
            <a:endParaRPr lang="de-DE" altLang="de-DE" sz="2000" dirty="0">
              <a:solidFill>
                <a:srgbClr val="333333"/>
              </a:solidFill>
              <a:latin typeface="+mn-lt"/>
            </a:endParaRPr>
          </a:p>
        </p:txBody>
      </p:sp>
    </p:spTree>
    <p:extLst>
      <p:ext uri="{BB962C8B-B14F-4D97-AF65-F5344CB8AC3E}">
        <p14:creationId xmlns:p14="http://schemas.microsoft.com/office/powerpoint/2010/main" val="25739592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103</a:t>
            </a:fld>
            <a:endParaRPr lang="de-DE" altLang="de-DE">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E1034DFE-7E25-461E-6686-82D15AB6891B}"/>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104</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531471D7-ACAA-B839-D181-4701B59CD5D4}"/>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105</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7EC1090A-2D29-67E1-5EBF-D253616347D1}"/>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106</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2DF0E960-8252-BBD4-D1DD-9A342144DB77}"/>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107</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F7D333D1-853A-EC75-7C0F-51137DE90BA3}"/>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108</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5BDFF241-E2F3-A4C1-21E8-5B96D1841A09}"/>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109</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D16E7C30-AB0C-3303-6A77-7D7037B9C141}"/>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110</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F9778DA9-1B69-EDB0-C99A-C0F35DEE5824}"/>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111</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8CEB503D-D1B4-E8E1-449E-D9DF966EE7A2}"/>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112</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040947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CBF99C51-60CF-248C-A80A-DE9557D0BB04}"/>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114</a:t>
            </a:fld>
            <a:endParaRPr lang="de-DE" altLang="de-DE">
              <a:latin typeface="+mn-lt"/>
            </a:endParaRP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4BF16BCF-3265-595A-4FF9-F358C5F5A93B}"/>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115</a:t>
            </a:fld>
            <a:endParaRPr lang="de-DE" altLang="de-DE">
              <a:latin typeface="+mn-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DA019A18-1FF2-3DE5-D9E6-48CB6E3B2634}"/>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116</a:t>
            </a:fld>
            <a:endParaRPr lang="de-DE" altLang="de-DE">
              <a:latin typeface="+mn-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D74583AB-4387-918A-9F85-1BC50A877787}"/>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117</a:t>
            </a:fld>
            <a:endParaRPr lang="de-DE" altLang="de-DE">
              <a:latin typeface="+mn-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01CC3FB1-D6FF-9330-E44F-C098FD1EEBDE}"/>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118</a:t>
            </a:fld>
            <a:endParaRPr lang="de-DE" altLang="de-DE">
              <a:latin typeface="+mn-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5EBCF981-EC70-5CBA-A810-E962A429A19A}"/>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119</a:t>
            </a:fld>
            <a:endParaRPr lang="de-DE" altLang="de-DE">
              <a:latin typeface="+mn-lt"/>
            </a:endParaRP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C70E57EB-1979-124A-4DAF-B15118F6D5DD}"/>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120</a:t>
            </a:fld>
            <a:endParaRPr lang="de-DE" altLang="de-DE">
              <a:latin typeface="+mn-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927E8E77-788F-9C79-E2B1-52AB0947B9C3}"/>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121</a:t>
            </a:fld>
            <a:endParaRPr lang="de-DE" altLang="de-DE">
              <a:latin typeface="+mn-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4494C047-A91D-0428-11EC-F37AFB9B2196}"/>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122</a:t>
            </a:fld>
            <a:endParaRPr lang="de-DE" altLang="de-DE">
              <a:latin typeface="+mn-lt"/>
            </a:endParaRP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povraz</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kotva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náhrdelník s príveskom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had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pa</a:t>
            </a:r>
            <a:r>
              <a:rPr lang="sk-SK" altLang="de-DE" sz="2000" dirty="0">
                <a:solidFill>
                  <a:srgbClr val="333333"/>
                </a:solidFill>
                <a:latin typeface="+mn-lt"/>
              </a:rPr>
              <a:t>pagáj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špagety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stonka fazule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diaľnica</a:t>
            </a:r>
            <a:endParaRPr lang="de-DE" altLang="de-DE" sz="2000" dirty="0">
              <a:solidFill>
                <a:srgbClr val="333333"/>
              </a:solidFill>
              <a:latin typeface="+mn-lt"/>
            </a:endParaRPr>
          </a:p>
        </p:txBody>
      </p:sp>
    </p:spTree>
    <p:extLst>
      <p:ext uri="{BB962C8B-B14F-4D97-AF65-F5344CB8AC3E}">
        <p14:creationId xmlns:p14="http://schemas.microsoft.com/office/powerpoint/2010/main" val="96500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Obrázok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DBF92F85-58BF-EBC6-DD81-45C0D9432402}"/>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124</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84169E69-F118-6972-D3A1-55910E729384}"/>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125</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48107C21-34A3-C2C2-1199-21CD695CECCF}"/>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126</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20931A4A-894B-067A-AE43-9DD77F10F1D1}"/>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127</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238C8F04-B26B-7FA6-2069-0641DB88FA0A}"/>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128</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4B09283E-9419-5CAC-1756-6E6360CF61A5}"/>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129</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8D8F557B-213F-E215-1A58-12F65324F202}"/>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130</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795EC7F8-6C28-841C-A715-F56011260E35}"/>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131</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23B1E732-C478-574F-118A-E2193783097B}"/>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132</a:t>
            </a:fld>
            <a:endParaRPr lang="de-DE" altLang="de-DE">
              <a:latin typeface="+mn-lt"/>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7432228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Obrázok</a:t>
            </a:r>
            <a:r>
              <a:rPr lang="en-US" sz="3600" dirty="0">
                <a:latin typeface="+mn-lt"/>
                <a:ea typeface="+mn-ea"/>
                <a:cs typeface="+mn-cs"/>
              </a:rPr>
              <a:t> 12</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133</a:t>
            </a:fld>
            <a:endParaRPr lang="de-DE" altLang="de-DE">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DF6B1DC3-D139-ABF6-59AD-B21F1700B59B}"/>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134</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A1DB7870-A3F7-F2DB-6918-E215CFDE453C}"/>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135</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50893939-E71E-5ADB-A3B7-BA1856093315}"/>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136</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F53E4EAB-A918-8F9E-E887-0172D0A58478}"/>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137</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6677E5FE-BEF6-2610-FAD5-D4A589C6925E}"/>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138</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9DE9005F-F3CF-8666-D60A-AC8ECCAF4766}"/>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139</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6B1E6435-DD76-CCAE-E5EA-AEC3028B454C}"/>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140</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F323483A-C75E-8DDB-6787-B8284F810E24}"/>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141</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1E5F2BD4-63F3-31B2-961A-2DFC9DEBE4B6}"/>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Čo môže byť na tomto obrázku?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142</a:t>
            </a:fld>
            <a:endParaRPr lang="de-DE" altLang="de-DE">
              <a:latin typeface="+mn-lt"/>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Nakoľko ste si tým istý?</a:t>
            </a:r>
          </a:p>
          <a:p>
            <a:pPr algn="ctr" eaLnBrk="1" hangingPunct="1">
              <a:lnSpc>
                <a:spcPct val="150000"/>
              </a:lnSpc>
              <a:spcBef>
                <a:spcPts val="0"/>
              </a:spcBef>
              <a:spcAft>
                <a:spcPts val="0"/>
              </a:spcAft>
              <a:buClrTx/>
              <a:buNone/>
            </a:pPr>
            <a:r>
              <a:rPr lang="en-US" altLang="de-DE" sz="2000">
                <a:solidFill>
                  <a:srgbClr val="004992"/>
                </a:solidFill>
                <a:latin typeface="Calibri Light"/>
              </a:rPr>
              <a:t> Chcete sa už rozhodnúť?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tuleň</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m</a:t>
            </a:r>
            <a:r>
              <a:rPr lang="sk-SK" altLang="de-DE" sz="2000" dirty="0">
                <a:solidFill>
                  <a:srgbClr val="333333"/>
                </a:solidFill>
                <a:latin typeface="+mn-lt"/>
              </a:rPr>
              <a:t>už v zimnom oblečení</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kvet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scenéria rieky</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morská panna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chobotnica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har</a:t>
            </a:r>
            <a:r>
              <a:rPr lang="sk-SK" altLang="de-DE" sz="2000" dirty="0">
                <a:solidFill>
                  <a:srgbClr val="333333"/>
                </a:solidFill>
                <a:latin typeface="+mn-lt"/>
              </a:rPr>
              <a:t>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mušľa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sk-SK" altLang="de-DE" sz="2000" dirty="0">
                <a:solidFill>
                  <a:srgbClr val="333333"/>
                </a:solidFill>
                <a:latin typeface="+mn-lt"/>
              </a:rPr>
              <a:t>ryba</a:t>
            </a:r>
            <a:endParaRPr lang="de-DE" altLang="de-DE" sz="2000" dirty="0">
              <a:solidFill>
                <a:srgbClr val="333333"/>
              </a:solidFill>
              <a:latin typeface="+mn-lt"/>
            </a:endParaRPr>
          </a:p>
        </p:txBody>
      </p:sp>
    </p:spTree>
    <p:extLst>
      <p:ext uri="{BB962C8B-B14F-4D97-AF65-F5344CB8AC3E}">
        <p14:creationId xmlns:p14="http://schemas.microsoft.com/office/powerpoint/2010/main" val="412923805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Úloha 2:</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143</a:t>
            </a:fld>
            <a:endParaRPr lang="de-DE" altLang="de-DE">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144</a:t>
            </a:fld>
            <a:endParaRPr lang="de-DE" altLang="de-DE">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145</a:t>
            </a:fld>
            <a:endParaRPr lang="de-DE" altLang="de-DE">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Starší pár, čašu alebo...?</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146</a:t>
            </a:fld>
            <a:endParaRPr lang="de-DE" altLang="de-DE">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147</a:t>
            </a:fld>
            <a:endParaRPr lang="de-DE" altLang="de-DE">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sk-SK" altLang="de-DE" sz="2400" dirty="0">
                <a:solidFill>
                  <a:srgbClr val="333333"/>
                </a:solidFill>
              </a:rPr>
              <a:t>Unáhlené rozhodnutia nevedú vždy k chybám, ale povedia niekedy iba polovicu príbehu</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148</a:t>
            </a:fld>
            <a:endParaRPr lang="de-DE" altLang="de-DE">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sk-SK" altLang="de-DE" sz="2400">
                <a:solidFill>
                  <a:srgbClr val="333333"/>
                </a:solidFill>
              </a:rPr>
              <a:t>Unáhlené rozhodnutia nevedú vždy k chybám, ale povedia niekedy iba polovicu príbehu</a:t>
            </a:r>
            <a:r>
              <a:rPr lang="de-DE" altLang="de-DE" sz="2400" dirty="0">
                <a:solidFill>
                  <a:srgbClr val="333333"/>
                </a:solidFill>
              </a:rPr>
              <a:t>!</a:t>
            </a:r>
          </a:p>
          <a:p>
            <a:pPr lvl="0" algn="ctr" defTabSz="914400" fontAlgn="base"/>
            <a:r>
              <a:rPr lang="sk-SK" altLang="de-DE" sz="2400" dirty="0">
                <a:solidFill>
                  <a:srgbClr val="004992"/>
                </a:solidFill>
              </a:rPr>
              <a:t>Pokúste sa v nasledovných obrázkoch nájsť všetky detaily</a:t>
            </a:r>
            <a:r>
              <a:rPr lang="de-DE" altLang="de-DE" sz="2400" dirty="0">
                <a:solidFill>
                  <a:srgbClr val="004992"/>
                </a:solidFill>
              </a:rPr>
              <a:t>/</a:t>
            </a:r>
            <a:r>
              <a:rPr lang="sk-SK" altLang="de-DE" sz="2400" dirty="0">
                <a:solidFill>
                  <a:srgbClr val="004992"/>
                </a:solidFill>
              </a:rPr>
              <a:t>postavy</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149</a:t>
            </a:fld>
            <a:endParaRPr lang="de-DE" altLang="de-DE">
              <a:latin typeface="+mn-lt"/>
            </a:endParaRPr>
          </a:p>
        </p:txBody>
      </p:sp>
    </p:spTree>
    <p:extLst>
      <p:ext uri="{BB962C8B-B14F-4D97-AF65-F5344CB8AC3E}">
        <p14:creationId xmlns:p14="http://schemas.microsoft.com/office/powerpoint/2010/main" val="797924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150</a:t>
            </a:fld>
            <a:endParaRPr lang="de-DE" altLang="de-DE">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151</a:t>
            </a:fld>
            <a:endParaRPr lang="de-DE" altLang="de-DE">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Stará žena, mladá žena, muž s fúzmi?</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152</a:t>
            </a:fld>
            <a:endParaRPr lang="de-DE" altLang="de-DE">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153</a:t>
            </a:fld>
            <a:endParaRPr lang="de-DE" altLang="de-DE">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Starý muž alebo jazdec?</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154</a:t>
            </a:fld>
            <a:endParaRPr lang="de-DE" altLang="de-DE">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155</a:t>
            </a:fld>
            <a:endParaRPr lang="de-DE" altLang="de-DE">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Kačka alebo zajac?</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156</a:t>
            </a:fld>
            <a:endParaRPr lang="de-DE" altLang="de-DE">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157</a:t>
            </a:fld>
            <a:endParaRPr lang="de-DE" altLang="de-DE">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Čo môžete uvidieť, keby ste obrátili tento obrázok hore nohami?</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158</a:t>
            </a:fld>
            <a:endParaRPr lang="de-DE" altLang="de-DE">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Kôň alebo jazdec?</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159</a:t>
            </a:fld>
            <a:endParaRPr lang="de-DE" altLang="de-DE">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160</a:t>
            </a:fld>
            <a:endParaRPr lang="de-DE" altLang="de-DE">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Lebka alebo pekáreň?</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vidíte?</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161</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Pokúste sa nájsť všetky detaily!</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162</a:t>
            </a:fld>
            <a:endParaRPr lang="de-DE" altLang="de-DE">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163</a:t>
            </a:fld>
            <a:endParaRPr lang="de-DE" altLang="de-DE">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164</a:t>
            </a:fld>
            <a:endParaRPr lang="de-DE" altLang="de-DE">
              <a:latin typeface="+mn-l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sk-SK" altLang="de-DE" sz="2000" dirty="0">
                <a:solidFill>
                  <a:srgbClr val="004992"/>
                </a:solidFill>
              </a:rPr>
              <a:t>Preto sa snažte získať vždy čo najviac možných informácií</a:t>
            </a:r>
            <a:r>
              <a:rPr lang="en-US" altLang="de-DE" sz="2000" dirty="0">
                <a:solidFill>
                  <a:srgbClr val="333333"/>
                </a:solidFill>
              </a:rPr>
              <a:t> a </a:t>
            </a:r>
            <a:r>
              <a:rPr lang="sk-SK" altLang="de-DE" sz="2000" dirty="0">
                <a:solidFill>
                  <a:srgbClr val="333333"/>
                </a:solidFill>
              </a:rPr>
              <a:t>vymieňajte si názory s inými ľuďmi</a:t>
            </a:r>
            <a:r>
              <a:rPr lang="en-US" altLang="de-DE" sz="2000" dirty="0">
                <a:solidFill>
                  <a:srgbClr val="333333"/>
                </a:solidFill>
              </a:rPr>
              <a:t>, </a:t>
            </a:r>
            <a:r>
              <a:rPr lang="sk-SK" altLang="de-DE" sz="2000" dirty="0">
                <a:solidFill>
                  <a:srgbClr val="333333"/>
                </a:solidFill>
              </a:rPr>
              <a:t>najmä ak sú rozhodnutia dôležité alebo ak majú závažné dopady</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máte pocit, že vás váš sused</a:t>
            </a:r>
            <a:r>
              <a:rPr lang="en-US" altLang="de-DE" sz="2000" dirty="0">
                <a:solidFill>
                  <a:srgbClr val="333333"/>
                </a:solidFill>
              </a:rPr>
              <a:t> </a:t>
            </a:r>
            <a:r>
              <a:rPr lang="sk-SK" altLang="de-DE" sz="2000">
                <a:solidFill>
                  <a:srgbClr val="333333"/>
                </a:solidFill>
              </a:rPr>
              <a:t>prenasleduje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k-SK" altLang="de-DE" sz="2000" dirty="0">
                <a:solidFill>
                  <a:srgbClr val="333333"/>
                </a:solidFill>
              </a:rPr>
              <a:t>nenapadnite predpokladaných nepriateľov</a:t>
            </a:r>
            <a:r>
              <a:rPr lang="de-DE" altLang="de-DE" sz="2000">
                <a:solidFill>
                  <a:srgbClr val="333333"/>
                </a:solidFill>
              </a:rPr>
              <a:t>!</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165</a:t>
            </a:fld>
            <a:endParaRPr lang="de-DE" altLang="de-DE">
              <a:latin typeface="+mn-lt"/>
            </a:endParaRPr>
          </a:p>
        </p:txBody>
      </p:sp>
    </p:spTree>
    <p:extLst>
      <p:ext uri="{BB962C8B-B14F-4D97-AF65-F5344CB8AC3E}">
        <p14:creationId xmlns:p14="http://schemas.microsoft.com/office/powerpoint/2010/main" val="314091334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sk-SK" altLang="de-DE" sz="2000" dirty="0">
                <a:solidFill>
                  <a:srgbClr val="004992"/>
                </a:solidFill>
              </a:rPr>
              <a:t>Preto sa snažte získať vždy čo najviac možných informácií</a:t>
            </a:r>
            <a:r>
              <a:rPr lang="en-US" altLang="de-DE" sz="2000" dirty="0">
                <a:solidFill>
                  <a:srgbClr val="333333"/>
                </a:solidFill>
              </a:rPr>
              <a:t> a </a:t>
            </a:r>
            <a:r>
              <a:rPr lang="sk-SK" altLang="de-DE" sz="2000" dirty="0">
                <a:solidFill>
                  <a:srgbClr val="333333"/>
                </a:solidFill>
              </a:rPr>
              <a:t>vymieňajte si názory s inými ľuďmi</a:t>
            </a:r>
            <a:r>
              <a:rPr lang="en-US" altLang="de-DE" sz="2000" dirty="0">
                <a:solidFill>
                  <a:srgbClr val="333333"/>
                </a:solidFill>
              </a:rPr>
              <a:t>, </a:t>
            </a:r>
            <a:r>
              <a:rPr lang="sk-SK" altLang="de-DE" sz="2000" dirty="0">
                <a:solidFill>
                  <a:srgbClr val="333333"/>
                </a:solidFill>
              </a:rPr>
              <a:t>najmä ak sú rozhodnutia dôležité alebo ak majú závažné dopady</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máte pocit, že vás váš sused</a:t>
            </a:r>
            <a:r>
              <a:rPr lang="en-US" altLang="de-DE" sz="2000" dirty="0">
                <a:solidFill>
                  <a:srgbClr val="333333"/>
                </a:solidFill>
              </a:rPr>
              <a:t> </a:t>
            </a:r>
            <a:r>
              <a:rPr lang="sk-SK" altLang="de-DE" sz="2000">
                <a:solidFill>
                  <a:srgbClr val="333333"/>
                </a:solidFill>
              </a:rPr>
              <a:t>prenasleduje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k-SK" altLang="de-DE" sz="2000" dirty="0">
                <a:solidFill>
                  <a:srgbClr val="333333"/>
                </a:solidFill>
              </a:rPr>
              <a:t>nenapadnite predpokladaných nepriateľov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Pri menej dôležitých udalostiach sa môžeme rozhodovať aj rýchlo</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výber jogurtu alebo</a:t>
            </a:r>
            <a:r>
              <a:rPr lang="en-US" altLang="de-DE" sz="2000" dirty="0">
                <a:solidFill>
                  <a:srgbClr val="333333"/>
                </a:solidFill>
              </a:rPr>
              <a:t> </a:t>
            </a:r>
            <a:r>
              <a:rPr lang="sk-SK" altLang="de-DE" sz="2000" dirty="0">
                <a:solidFill>
                  <a:srgbClr val="333333"/>
                </a:solidFill>
              </a:rPr>
              <a:t>druhu koláča</a:t>
            </a:r>
            <a:r>
              <a:rPr lang="en-US" altLang="de-DE" sz="2000" dirty="0">
                <a:solidFill>
                  <a:srgbClr val="333333"/>
                </a:solidFill>
              </a:rPr>
              <a:t>, </a:t>
            </a:r>
            <a:r>
              <a:rPr lang="sk-SK" altLang="de-DE" sz="2000" dirty="0">
                <a:solidFill>
                  <a:srgbClr val="333333"/>
                </a:solidFill>
              </a:rPr>
              <a:t>výber čísel do </a:t>
            </a:r>
            <a:r>
              <a:rPr lang="sk-SK" altLang="de-DE" sz="2000">
                <a:solidFill>
                  <a:srgbClr val="333333"/>
                </a:solidFill>
              </a:rPr>
              <a:t>lotérie</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166</a:t>
            </a:fld>
            <a:endParaRPr lang="de-DE" altLang="de-DE">
              <a:latin typeface="+mn-lt"/>
            </a:endParaRPr>
          </a:p>
        </p:txBody>
      </p:sp>
    </p:spTree>
    <p:extLst>
      <p:ext uri="{BB962C8B-B14F-4D97-AF65-F5344CB8AC3E}">
        <p14:creationId xmlns:p14="http://schemas.microsoft.com/office/powerpoint/2010/main" val="311210051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sk-SK" altLang="de-DE" sz="2000" dirty="0">
                <a:solidFill>
                  <a:srgbClr val="004992"/>
                </a:solidFill>
              </a:rPr>
              <a:t>Preto sa snažte získať vždy čo najviac možných informácií</a:t>
            </a:r>
            <a:r>
              <a:rPr lang="en-US" altLang="de-DE" sz="2000" dirty="0">
                <a:solidFill>
                  <a:srgbClr val="333333"/>
                </a:solidFill>
              </a:rPr>
              <a:t> a </a:t>
            </a:r>
            <a:r>
              <a:rPr lang="sk-SK" altLang="de-DE" sz="2000" dirty="0">
                <a:solidFill>
                  <a:srgbClr val="333333"/>
                </a:solidFill>
              </a:rPr>
              <a:t>vymieňajte si názory s inými ľuďmi</a:t>
            </a:r>
            <a:r>
              <a:rPr lang="en-US" altLang="de-DE" sz="2000" dirty="0">
                <a:solidFill>
                  <a:srgbClr val="333333"/>
                </a:solidFill>
              </a:rPr>
              <a:t>, </a:t>
            </a:r>
            <a:r>
              <a:rPr lang="sk-SK" altLang="de-DE" sz="2000" dirty="0">
                <a:solidFill>
                  <a:srgbClr val="333333"/>
                </a:solidFill>
              </a:rPr>
              <a:t>najmä ak sú rozhodnutia dôležité alebo ak majú závažné dopady</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máte pocit, že vás váš sused</a:t>
            </a:r>
            <a:r>
              <a:rPr lang="en-US" altLang="de-DE" sz="2000" dirty="0">
                <a:solidFill>
                  <a:srgbClr val="333333"/>
                </a:solidFill>
              </a:rPr>
              <a:t> </a:t>
            </a:r>
            <a:r>
              <a:rPr lang="sk-SK" altLang="de-DE" sz="2000">
                <a:solidFill>
                  <a:srgbClr val="333333"/>
                </a:solidFill>
              </a:rPr>
              <a:t>prenasleduje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k-SK" altLang="de-DE" sz="2000" dirty="0">
                <a:solidFill>
                  <a:srgbClr val="333333"/>
                </a:solidFill>
              </a:rPr>
              <a:t>nenapadnite predpokladaných nepriateľov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Pri menej dôležitých udalostiach sa môžeme rozhodovať aj rýchlo</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výber jogurtu alebo</a:t>
            </a:r>
            <a:r>
              <a:rPr lang="en-US" altLang="de-DE" sz="2000" dirty="0">
                <a:solidFill>
                  <a:srgbClr val="333333"/>
                </a:solidFill>
              </a:rPr>
              <a:t> </a:t>
            </a:r>
            <a:r>
              <a:rPr lang="sk-SK" altLang="de-DE" sz="2000" dirty="0">
                <a:solidFill>
                  <a:srgbClr val="333333"/>
                </a:solidFill>
              </a:rPr>
              <a:t>druhu koláča</a:t>
            </a:r>
            <a:r>
              <a:rPr lang="en-US" altLang="de-DE" sz="2000" dirty="0">
                <a:solidFill>
                  <a:srgbClr val="333333"/>
                </a:solidFill>
              </a:rPr>
              <a:t>, </a:t>
            </a:r>
            <a:r>
              <a:rPr lang="sk-SK" altLang="de-DE" sz="2000" dirty="0">
                <a:solidFill>
                  <a:srgbClr val="333333"/>
                </a:solidFill>
              </a:rPr>
              <a:t>výber čísel do lotérie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Mýliť sa je ľudské </a:t>
            </a:r>
            <a:r>
              <a:rPr lang="en-US" altLang="de-DE" sz="2000" dirty="0">
                <a:solidFill>
                  <a:srgbClr val="333333"/>
                </a:solidFill>
              </a:rPr>
              <a:t>– </a:t>
            </a:r>
            <a:r>
              <a:rPr lang="sk-SK" altLang="de-DE" sz="2000" dirty="0">
                <a:solidFill>
                  <a:srgbClr val="333333"/>
                </a:solidFill>
              </a:rPr>
              <a:t>buďte pripravený na možnosť, že sa </a:t>
            </a:r>
            <a:r>
              <a:rPr lang="sk-SK" altLang="de-DE" sz="2000">
                <a:solidFill>
                  <a:srgbClr val="333333"/>
                </a:solidFill>
              </a:rPr>
              <a:t>pomýlite</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167</a:t>
            </a:fld>
            <a:endParaRPr lang="de-DE" altLang="de-DE">
              <a:latin typeface="+mn-lt"/>
            </a:endParaRPr>
          </a:p>
        </p:txBody>
      </p:sp>
    </p:spTree>
    <p:extLst>
      <p:ext uri="{BB962C8B-B14F-4D97-AF65-F5344CB8AC3E}">
        <p14:creationId xmlns:p14="http://schemas.microsoft.com/office/powerpoint/2010/main" val="263249113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en-US" sz="2000" b="1" dirty="0" err="1">
                <a:solidFill>
                  <a:srgbClr val="333333"/>
                </a:solidFill>
              </a:rPr>
              <a:t>Ciele</a:t>
            </a:r>
            <a:r>
              <a:rPr lang="en-US" sz="2000" b="1" dirty="0">
                <a:solidFill>
                  <a:srgbClr val="333333"/>
                </a:solidFill>
              </a:rPr>
              <a:t> </a:t>
            </a:r>
            <a:r>
              <a:rPr lang="en-US" sz="2000" b="1" dirty="0" err="1">
                <a:solidFill>
                  <a:srgbClr val="333333"/>
                </a:solidFill>
              </a:rPr>
              <a:t>učenia</a:t>
            </a:r>
            <a:r>
              <a:rPr lang="en-US"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Predchádzajúce snímky nám ukázali, že</a:t>
            </a:r>
            <a:r>
              <a:rPr lang="en-US" altLang="de-DE" sz="2000" dirty="0">
                <a:solidFill>
                  <a:srgbClr val="333333"/>
                </a:solidFill>
              </a:rPr>
              <a:t> </a:t>
            </a:r>
            <a:r>
              <a:rPr lang="sk-SK" altLang="de-DE" sz="2000" dirty="0">
                <a:solidFill>
                  <a:srgbClr val="333333"/>
                </a:solidFill>
              </a:rPr>
              <a:t>rýchle rozhodnutia môžu viesť k chybám</a:t>
            </a:r>
            <a:r>
              <a:rPr lang="en-US" altLang="de-DE" sz="2000" dirty="0">
                <a:solidFill>
                  <a:srgbClr val="333333"/>
                </a:solidFill>
              </a:rPr>
              <a:t> a</a:t>
            </a:r>
            <a:r>
              <a:rPr lang="sk-SK" altLang="de-DE" sz="2000" dirty="0">
                <a:solidFill>
                  <a:srgbClr val="333333"/>
                </a:solidFill>
              </a:rPr>
              <a:t> potom je často rozpoznaná </a:t>
            </a:r>
            <a:r>
              <a:rPr lang="sk-SK" altLang="de-DE" sz="2000">
                <a:solidFill>
                  <a:srgbClr val="333333"/>
                </a:solidFill>
              </a:rPr>
              <a:t>iba </a:t>
            </a:r>
            <a:r>
              <a:rPr lang="en-US" altLang="de-DE" sz="2000">
                <a:solidFill>
                  <a:srgbClr val="333333"/>
                </a:solidFill>
              </a:rPr>
              <a:t>“</a:t>
            </a:r>
            <a:r>
              <a:rPr lang="sk-SK" altLang="de-DE" sz="2000">
                <a:solidFill>
                  <a:srgbClr val="333333"/>
                </a:solidFill>
              </a:rPr>
              <a:t>polovica pravdy</a:t>
            </a:r>
            <a:r>
              <a:rPr lang="en-US" altLang="de-DE" sz="200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sk-SK" altLang="de-DE" sz="2000" dirty="0">
                <a:solidFill>
                  <a:srgbClr val="004992"/>
                </a:solidFill>
              </a:rPr>
              <a:t>Preto sa snažte získať vždy čo najviac možných informácií</a:t>
            </a:r>
            <a:r>
              <a:rPr lang="en-US" altLang="de-DE" sz="2000" dirty="0">
                <a:solidFill>
                  <a:srgbClr val="333333"/>
                </a:solidFill>
              </a:rPr>
              <a:t> a </a:t>
            </a:r>
            <a:r>
              <a:rPr lang="sk-SK" altLang="de-DE" sz="2000" dirty="0">
                <a:solidFill>
                  <a:srgbClr val="333333"/>
                </a:solidFill>
              </a:rPr>
              <a:t>vymieňajte si názory s inými ľuďmi</a:t>
            </a:r>
            <a:r>
              <a:rPr lang="en-US" altLang="de-DE" sz="2000" dirty="0">
                <a:solidFill>
                  <a:srgbClr val="333333"/>
                </a:solidFill>
              </a:rPr>
              <a:t>, </a:t>
            </a:r>
            <a:r>
              <a:rPr lang="sk-SK" altLang="de-DE" sz="2000" dirty="0">
                <a:solidFill>
                  <a:srgbClr val="333333"/>
                </a:solidFill>
              </a:rPr>
              <a:t>najmä ak sú rozhodnutia dôležité alebo ak majú závažné dopady</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máte pocit, že vás váš sused</a:t>
            </a:r>
            <a:r>
              <a:rPr lang="en-US" altLang="de-DE" sz="2000" dirty="0">
                <a:solidFill>
                  <a:srgbClr val="333333"/>
                </a:solidFill>
              </a:rPr>
              <a:t> </a:t>
            </a:r>
            <a:r>
              <a:rPr lang="sk-SK" altLang="de-DE" sz="2000">
                <a:solidFill>
                  <a:srgbClr val="333333"/>
                </a:solidFill>
              </a:rPr>
              <a:t>prenasleduje</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sk-SK" altLang="de-DE" sz="2000" dirty="0">
                <a:solidFill>
                  <a:srgbClr val="333333"/>
                </a:solidFill>
              </a:rPr>
              <a:t>nenapadnite predpokladaných nepriateľov</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Pri menej dôležitých udalostiach sa môžeme rozhodovať aj rýchlo</a:t>
            </a:r>
            <a:r>
              <a:rPr lang="en-US" altLang="de-DE" sz="2000" dirty="0">
                <a:solidFill>
                  <a:srgbClr val="333333"/>
                </a:solidFill>
              </a:rPr>
              <a:t> (</a:t>
            </a:r>
            <a:r>
              <a:rPr lang="sk-SK" altLang="de-DE" sz="2000" dirty="0">
                <a:solidFill>
                  <a:srgbClr val="333333"/>
                </a:solidFill>
              </a:rPr>
              <a:t>napr</a:t>
            </a:r>
            <a:r>
              <a:rPr lang="en-US" altLang="de-DE" sz="2000" dirty="0">
                <a:solidFill>
                  <a:srgbClr val="333333"/>
                </a:solidFill>
              </a:rPr>
              <a:t>. </a:t>
            </a:r>
            <a:r>
              <a:rPr lang="sk-SK" altLang="de-DE" sz="2000" dirty="0">
                <a:solidFill>
                  <a:srgbClr val="333333"/>
                </a:solidFill>
              </a:rPr>
              <a:t>výber jogurtu alebo</a:t>
            </a:r>
            <a:r>
              <a:rPr lang="en-US" altLang="de-DE" sz="2000" dirty="0">
                <a:solidFill>
                  <a:srgbClr val="333333"/>
                </a:solidFill>
              </a:rPr>
              <a:t> </a:t>
            </a:r>
            <a:r>
              <a:rPr lang="sk-SK" altLang="de-DE" sz="2000" dirty="0">
                <a:solidFill>
                  <a:srgbClr val="333333"/>
                </a:solidFill>
              </a:rPr>
              <a:t>druhu koláča</a:t>
            </a:r>
            <a:r>
              <a:rPr lang="en-US" altLang="de-DE" sz="2000" dirty="0">
                <a:solidFill>
                  <a:srgbClr val="333333"/>
                </a:solidFill>
              </a:rPr>
              <a:t>, </a:t>
            </a:r>
            <a:r>
              <a:rPr lang="sk-SK" altLang="de-DE" sz="2000" dirty="0">
                <a:solidFill>
                  <a:srgbClr val="333333"/>
                </a:solidFill>
              </a:rPr>
              <a:t>výber čísel do lotérie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sk-SK" altLang="de-DE" sz="2000" dirty="0">
                <a:solidFill>
                  <a:srgbClr val="333333"/>
                </a:solidFill>
              </a:rPr>
              <a:t>Mýliť sa je ľudské </a:t>
            </a:r>
            <a:r>
              <a:rPr lang="en-US" altLang="de-DE" sz="2000" dirty="0">
                <a:solidFill>
                  <a:srgbClr val="333333"/>
                </a:solidFill>
              </a:rPr>
              <a:t>– </a:t>
            </a:r>
            <a:r>
              <a:rPr lang="sk-SK" altLang="de-DE" sz="2000" dirty="0">
                <a:solidFill>
                  <a:srgbClr val="333333"/>
                </a:solidFill>
              </a:rPr>
              <a:t>buďte pripravený na možnosť, že sa pomýlite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Postavte</a:t>
            </a:r>
            <a:r>
              <a:rPr lang="en-US" altLang="de-DE" sz="2000" dirty="0">
                <a:solidFill>
                  <a:srgbClr val="333333"/>
                </a:solidFill>
              </a:rPr>
              <a:t> </a:t>
            </a:r>
            <a:r>
              <a:rPr lang="en-US" altLang="de-DE" sz="2000" dirty="0" err="1">
                <a:solidFill>
                  <a:srgbClr val="333333"/>
                </a:solidFill>
              </a:rPr>
              <a:t>dôležité</a:t>
            </a:r>
            <a:r>
              <a:rPr lang="en-US" altLang="de-DE" sz="2000" dirty="0">
                <a:solidFill>
                  <a:srgbClr val="333333"/>
                </a:solidFill>
              </a:rPr>
              <a:t> </a:t>
            </a:r>
            <a:r>
              <a:rPr lang="en-US" altLang="de-DE" sz="2000" dirty="0" err="1">
                <a:solidFill>
                  <a:srgbClr val="333333"/>
                </a:solidFill>
              </a:rPr>
              <a:t>rozhodnutia</a:t>
            </a:r>
            <a:r>
              <a:rPr lang="en-US" altLang="de-DE" sz="2000" dirty="0">
                <a:solidFill>
                  <a:srgbClr val="333333"/>
                </a:solidFill>
              </a:rPr>
              <a:t> </a:t>
            </a:r>
            <a:r>
              <a:rPr lang="en-US" altLang="de-DE" sz="2000" dirty="0" err="1">
                <a:solidFill>
                  <a:srgbClr val="333333"/>
                </a:solidFill>
              </a:rPr>
              <a:t>na</a:t>
            </a:r>
            <a:r>
              <a:rPr lang="en-US" altLang="de-DE" sz="2000" dirty="0">
                <a:solidFill>
                  <a:srgbClr val="333333"/>
                </a:solidFill>
              </a:rPr>
              <a:t> </a:t>
            </a:r>
            <a:r>
              <a:rPr lang="en-US" altLang="de-DE" sz="2000" dirty="0" err="1">
                <a:solidFill>
                  <a:srgbClr val="333333"/>
                </a:solidFill>
              </a:rPr>
              <a:t>pevných</a:t>
            </a:r>
            <a:r>
              <a:rPr lang="en-US" altLang="de-DE" sz="2000" dirty="0">
                <a:solidFill>
                  <a:srgbClr val="333333"/>
                </a:solidFill>
              </a:rPr>
              <a:t> </a:t>
            </a:r>
            <a:r>
              <a:rPr lang="en-US" altLang="de-DE" sz="2000" dirty="0" err="1">
                <a:solidFill>
                  <a:srgbClr val="333333"/>
                </a:solidFill>
              </a:rPr>
              <a:t>faktoch</a:t>
            </a:r>
            <a:r>
              <a:rPr lang="en-US" altLang="de-DE" sz="2000" dirty="0">
                <a:solidFill>
                  <a:srgbClr val="333333"/>
                </a:solidFill>
              </a:rPr>
              <a:t>. </a:t>
            </a:r>
            <a:r>
              <a:rPr lang="en-US" altLang="de-DE" sz="2000" dirty="0" err="1">
                <a:solidFill>
                  <a:srgbClr val="333333"/>
                </a:solidFill>
              </a:rPr>
              <a:t>Hádanie</a:t>
            </a:r>
            <a:r>
              <a:rPr lang="en-US" altLang="de-DE" sz="2000" dirty="0">
                <a:solidFill>
                  <a:srgbClr val="333333"/>
                </a:solidFill>
              </a:rPr>
              <a:t> </a:t>
            </a:r>
            <a:r>
              <a:rPr lang="en-US" altLang="de-DE" sz="2000" dirty="0" err="1">
                <a:solidFill>
                  <a:srgbClr val="333333"/>
                </a:solidFill>
              </a:rPr>
              <a:t>naslepo</a:t>
            </a:r>
            <a:r>
              <a:rPr lang="en-US" altLang="de-DE" sz="2000" dirty="0">
                <a:solidFill>
                  <a:srgbClr val="333333"/>
                </a:solidFill>
              </a:rPr>
              <a:t> </a:t>
            </a:r>
            <a:r>
              <a:rPr lang="en-US" altLang="de-DE" sz="2000">
                <a:solidFill>
                  <a:srgbClr val="333333"/>
                </a:solidFill>
              </a:rPr>
              <a:t>je “zlým </a:t>
            </a:r>
            <a:r>
              <a:rPr lang="en-US" altLang="de-DE" sz="2000" err="1">
                <a:solidFill>
                  <a:srgbClr val="333333"/>
                </a:solidFill>
              </a:rPr>
              <a:t>radcom</a:t>
            </a:r>
            <a:r>
              <a:rPr lang="en-US" altLang="de-DE" sz="2000">
                <a:solidFill>
                  <a:srgbClr val="333333"/>
                </a:solidFill>
              </a:rPr>
              <a:t>.” </a:t>
            </a:r>
            <a:r>
              <a:rPr lang="en-US" altLang="de-DE" sz="2000" dirty="0" err="1">
                <a:solidFill>
                  <a:srgbClr val="333333"/>
                </a:solidFill>
              </a:rPr>
              <a:t>Odčleňte</a:t>
            </a:r>
            <a:r>
              <a:rPr lang="en-US" altLang="de-DE" sz="2000" dirty="0">
                <a:solidFill>
                  <a:srgbClr val="333333"/>
                </a:solidFill>
              </a:rPr>
              <a:t> </a:t>
            </a:r>
            <a:r>
              <a:rPr lang="en-US" altLang="de-DE" sz="2000" dirty="0" err="1">
                <a:solidFill>
                  <a:srgbClr val="333333"/>
                </a:solidFill>
              </a:rPr>
              <a:t>vždy</a:t>
            </a:r>
            <a:r>
              <a:rPr lang="en-US" altLang="de-DE" sz="2000" dirty="0">
                <a:solidFill>
                  <a:srgbClr val="333333"/>
                </a:solidFill>
              </a:rPr>
              <a:t> </a:t>
            </a:r>
            <a:r>
              <a:rPr lang="en-US" altLang="de-DE" sz="2000" dirty="0" err="1">
                <a:solidFill>
                  <a:srgbClr val="333333"/>
                </a:solidFill>
              </a:rPr>
              <a:t>dôležité</a:t>
            </a:r>
            <a:r>
              <a:rPr lang="en-US" altLang="de-DE" sz="2000" dirty="0">
                <a:solidFill>
                  <a:srgbClr val="333333"/>
                </a:solidFill>
              </a:rPr>
              <a:t> od </a:t>
            </a:r>
            <a:r>
              <a:rPr lang="en-US" altLang="de-DE" sz="2000" dirty="0" err="1">
                <a:solidFill>
                  <a:srgbClr val="333333"/>
                </a:solidFill>
              </a:rPr>
              <a:t>zlých</a:t>
            </a:r>
            <a:r>
              <a:rPr lang="en-US" altLang="de-DE" sz="2000" dirty="0">
                <a:solidFill>
                  <a:srgbClr val="333333"/>
                </a:solidFill>
              </a:rPr>
              <a:t> </a:t>
            </a:r>
            <a:r>
              <a:rPr lang="en-US" altLang="de-DE" sz="2000" dirty="0" err="1">
                <a:solidFill>
                  <a:srgbClr val="333333"/>
                </a:solidFill>
              </a:rPr>
              <a:t>záverov</a:t>
            </a:r>
            <a:r>
              <a:rPr lang="en-US"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168</a:t>
            </a:fld>
            <a:endParaRPr lang="de-DE" altLang="de-DE">
              <a:latin typeface="+mn-lt"/>
            </a:endParaRPr>
          </a:p>
        </p:txBody>
      </p:sp>
    </p:spTree>
    <p:extLst>
      <p:ext uri="{BB962C8B-B14F-4D97-AF65-F5344CB8AC3E}">
        <p14:creationId xmlns:p14="http://schemas.microsoft.com/office/powerpoint/2010/main" val="49798464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endParaRPr lang="en-AU"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169</a:t>
            </a:fld>
            <a:endParaRPr lang="de-DE" altLang="de-DE">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endParaRPr lang="en-AU" altLang="de-DE" sz="2400" dirty="0">
              <a:solidFill>
                <a:srgbClr val="004992"/>
              </a:solidFill>
            </a:endParaRPr>
          </a:p>
          <a:p>
            <a:pPr lvl="0" defTabSz="914400" fontAlgn="base"/>
            <a:r>
              <a:rPr lang="sk-SK" altLang="de-DE" sz="2400" dirty="0">
                <a:solidFill>
                  <a:srgbClr val="004992"/>
                </a:solidFill>
              </a:rPr>
              <a:t>Príklad</a:t>
            </a:r>
            <a:r>
              <a:rPr lang="en-AU" altLang="de-DE" sz="2400" dirty="0">
                <a:solidFill>
                  <a:srgbClr val="004992"/>
                </a:solidFill>
              </a:rPr>
              <a:t>: </a:t>
            </a:r>
            <a:r>
              <a:rPr lang="sk-SK" altLang="de-DE" sz="2400" dirty="0">
                <a:solidFill>
                  <a:srgbClr val="333333"/>
                </a:solidFill>
              </a:rPr>
              <a:t>Po príchode na verejné zasadnutie Karol tvrdil, že bude ďalším kráľom Slovenska</a:t>
            </a:r>
            <a:r>
              <a:rPr lang="en-AU" altLang="de-DE" sz="2400" dirty="0">
                <a:solidFill>
                  <a:srgbClr val="333333"/>
                </a:solidFill>
              </a:rPr>
              <a:t>.</a:t>
            </a:r>
          </a:p>
          <a:p>
            <a:pPr lvl="0" defTabSz="914400" fontAlgn="base"/>
            <a:r>
              <a:rPr lang="sk-SK" altLang="de-DE" sz="2400" dirty="0">
                <a:solidFill>
                  <a:srgbClr val="004992"/>
                </a:solidFill>
              </a:rPr>
              <a:t>Kontext</a:t>
            </a:r>
            <a:r>
              <a:rPr lang="en-AU" altLang="de-DE" sz="2400" dirty="0">
                <a:solidFill>
                  <a:srgbClr val="004992"/>
                </a:solidFill>
              </a:rPr>
              <a:t>: </a:t>
            </a:r>
            <a:r>
              <a:rPr lang="sk-SK" altLang="de-DE" sz="2400" dirty="0">
                <a:solidFill>
                  <a:srgbClr val="333333"/>
                </a:solidFill>
              </a:rPr>
              <a:t>Karol našiel figúrku kráľa vo vajíčku Kinder</a:t>
            </a:r>
            <a:r>
              <a:rPr lang="en-AU" altLang="de-DE" sz="2400" dirty="0">
                <a:solidFill>
                  <a:srgbClr val="333333"/>
                </a:solidFill>
              </a:rPr>
              <a:t> </a:t>
            </a:r>
            <a:r>
              <a:rPr lang="sk-SK" altLang="de-DE" sz="2400" dirty="0">
                <a:solidFill>
                  <a:srgbClr val="333333"/>
                </a:solidFill>
              </a:rPr>
              <a:t>S</a:t>
            </a:r>
            <a:r>
              <a:rPr lang="en-AU" altLang="de-DE" sz="2400" dirty="0" err="1">
                <a:solidFill>
                  <a:srgbClr val="333333"/>
                </a:solidFill>
              </a:rPr>
              <a:t>urprise</a:t>
            </a:r>
            <a:r>
              <a:rPr lang="en-AU" altLang="de-DE" sz="2400" dirty="0">
                <a:solidFill>
                  <a:srgbClr val="333333"/>
                </a:solidFill>
              </a:rPr>
              <a:t>.</a:t>
            </a:r>
          </a:p>
          <a:p>
            <a:pPr lvl="0" defTabSz="914400" fontAlgn="base"/>
            <a:r>
              <a:rPr lang="sk-SK" altLang="de-DE" sz="2400" dirty="0">
                <a:solidFill>
                  <a:srgbClr val="004992"/>
                </a:solidFill>
              </a:rPr>
              <a:t>Ale</a:t>
            </a:r>
            <a:r>
              <a:rPr lang="en-AU" altLang="de-DE" sz="2400" dirty="0">
                <a:solidFill>
                  <a:srgbClr val="004992"/>
                </a:solidFill>
              </a:rPr>
              <a:t>: </a:t>
            </a:r>
            <a:r>
              <a:rPr lang="sk-SK" altLang="de-DE" sz="2400" dirty="0">
                <a:solidFill>
                  <a:srgbClr val="333333"/>
                </a:solidFill>
              </a:rPr>
              <a:t>Nemá kráľovskú krv</a:t>
            </a:r>
            <a:r>
              <a:rPr lang="en-AU" altLang="de-DE" sz="2400" dirty="0">
                <a:solidFill>
                  <a:srgbClr val="333333"/>
                </a:solidFill>
              </a:rPr>
              <a:t>, monarch</a:t>
            </a:r>
            <a:r>
              <a:rPr lang="sk-SK" altLang="de-DE" sz="2400" dirty="0">
                <a:solidFill>
                  <a:srgbClr val="333333"/>
                </a:solidFill>
              </a:rPr>
              <a:t>ia bola na Slovensku zrušená už dávno</a:t>
            </a:r>
            <a:r>
              <a:rPr lang="en-AU" altLang="de-DE" sz="2400" dirty="0">
                <a:solidFill>
                  <a:srgbClr val="333333"/>
                </a:solidFill>
              </a:rPr>
              <a:t>; </a:t>
            </a:r>
            <a:r>
              <a:rPr lang="sk-SK" altLang="de-DE" sz="2400" dirty="0">
                <a:solidFill>
                  <a:srgbClr val="333333"/>
                </a:solidFill>
              </a:rPr>
              <a:t>ale najmä</a:t>
            </a:r>
            <a:r>
              <a:rPr lang="en-AU" altLang="de-DE" sz="2400" dirty="0">
                <a:solidFill>
                  <a:srgbClr val="333333"/>
                </a:solidFill>
              </a:rPr>
              <a:t>: </a:t>
            </a:r>
            <a:r>
              <a:rPr lang="sk-SK" altLang="de-DE" sz="2400" dirty="0">
                <a:solidFill>
                  <a:srgbClr val="333333"/>
                </a:solidFill>
              </a:rPr>
              <a:t>Obsah vajíčka Kinder</a:t>
            </a:r>
            <a:r>
              <a:rPr lang="en-AU" altLang="de-DE" sz="2400" dirty="0">
                <a:solidFill>
                  <a:srgbClr val="333333"/>
                </a:solidFill>
              </a:rPr>
              <a:t> </a:t>
            </a:r>
            <a:r>
              <a:rPr lang="sk-SK" altLang="de-DE" sz="2400" dirty="0">
                <a:solidFill>
                  <a:srgbClr val="333333"/>
                </a:solidFill>
              </a:rPr>
              <a:t>S</a:t>
            </a:r>
            <a:r>
              <a:rPr lang="en-AU" altLang="de-DE" sz="2400" dirty="0" err="1">
                <a:solidFill>
                  <a:srgbClr val="333333"/>
                </a:solidFill>
              </a:rPr>
              <a:t>urprise</a:t>
            </a:r>
            <a:r>
              <a:rPr lang="en-AU" altLang="de-DE" sz="2400" dirty="0">
                <a:solidFill>
                  <a:srgbClr val="333333"/>
                </a:solidFill>
              </a:rPr>
              <a:t> </a:t>
            </a:r>
            <a:r>
              <a:rPr lang="sk-SK" altLang="de-DE" sz="2400" dirty="0">
                <a:solidFill>
                  <a:srgbClr val="333333"/>
                </a:solidFill>
              </a:rPr>
              <a:t>nemôže byť dôkazom vedúcim k takémuto záveru</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170</a:t>
            </a:fld>
            <a:endParaRPr lang="de-DE" altLang="de-DE">
              <a:latin typeface="+mn-lt"/>
            </a:endParaRPr>
          </a:p>
        </p:txBody>
      </p:sp>
    </p:spTree>
    <p:extLst>
      <p:ext uri="{BB962C8B-B14F-4D97-AF65-F5344CB8AC3E}">
        <p14:creationId xmlns:p14="http://schemas.microsoft.com/office/powerpoint/2010/main" val="1058439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sk-SK" altLang="de-DE" sz="2400" dirty="0">
                <a:solidFill>
                  <a:srgbClr val="333333"/>
                </a:solidFill>
              </a:rPr>
              <a:t>nohí</a:t>
            </a:r>
            <a:r>
              <a:rPr lang="en-AU" altLang="de-DE" sz="2400" dirty="0">
                <a:solidFill>
                  <a:srgbClr val="333333"/>
                </a:solidFill>
              </a:rPr>
              <a:t> (</a:t>
            </a:r>
            <a:r>
              <a:rPr lang="sk-SK" altLang="de-DE" sz="2400" dirty="0">
                <a:solidFill>
                  <a:srgbClr val="333333"/>
                </a:solidFill>
              </a:rPr>
              <a:t>ale nie všetci</a:t>
            </a:r>
            <a:r>
              <a:rPr lang="en-AU" altLang="de-DE" sz="2400" dirty="0">
                <a:solidFill>
                  <a:srgbClr val="333333"/>
                </a:solidFill>
              </a:rPr>
              <a:t>!) </a:t>
            </a:r>
            <a:r>
              <a:rPr lang="sk-SK" altLang="de-DE" sz="2400" dirty="0">
                <a:solidFill>
                  <a:srgbClr val="333333"/>
                </a:solidFill>
              </a:rPr>
              <a:t>ľudia so psychózou majú sklon k unáhleným záverom </a:t>
            </a:r>
            <a:r>
              <a:rPr lang="en-AU" altLang="de-DE" sz="2400" dirty="0">
                <a:solidFill>
                  <a:srgbClr val="333333"/>
                </a:solidFill>
              </a:rPr>
              <a:t>a</a:t>
            </a:r>
            <a:r>
              <a:rPr lang="sk-SK" altLang="de-DE" sz="2400" dirty="0">
                <a:solidFill>
                  <a:srgbClr val="333333"/>
                </a:solidFill>
              </a:rPr>
              <a:t> k formovaniu vyhranených názorov</a:t>
            </a:r>
            <a:r>
              <a:rPr lang="en-AU" altLang="de-DE" sz="2400" dirty="0">
                <a:solidFill>
                  <a:srgbClr val="333333"/>
                </a:solidFill>
              </a:rPr>
              <a:t>.</a:t>
            </a:r>
            <a:endParaRPr lang="en-AU" altLang="de-DE" sz="2400" dirty="0">
              <a:solidFill>
                <a:srgbClr val="004992"/>
              </a:solidFill>
            </a:endParaRPr>
          </a:p>
          <a:p>
            <a:pPr lvl="0" defTabSz="914400" fontAlgn="base"/>
            <a:r>
              <a:rPr lang="sk-SK" altLang="de-DE" sz="2400" dirty="0">
                <a:solidFill>
                  <a:srgbClr val="004992"/>
                </a:solidFill>
              </a:rPr>
              <a:t>Príklad</a:t>
            </a:r>
            <a:r>
              <a:rPr lang="en-AU" altLang="de-DE" sz="2400" dirty="0">
                <a:solidFill>
                  <a:srgbClr val="004992"/>
                </a:solidFill>
              </a:rPr>
              <a:t>: </a:t>
            </a:r>
            <a:r>
              <a:rPr lang="sk-SK" altLang="de-DE" sz="2400" dirty="0">
                <a:solidFill>
                  <a:srgbClr val="333333"/>
                </a:solidFill>
              </a:rPr>
              <a:t>Po príchode na verejné zasadnutie Karol tvrdil, že bude ďalším kráľom Slovenska</a:t>
            </a:r>
            <a:r>
              <a:rPr lang="en-AU" altLang="de-DE" sz="2400" dirty="0">
                <a:solidFill>
                  <a:srgbClr val="333333"/>
                </a:solidFill>
              </a:rPr>
              <a:t>.</a:t>
            </a:r>
          </a:p>
          <a:p>
            <a:pPr lvl="0" defTabSz="914400" fontAlgn="base"/>
            <a:r>
              <a:rPr lang="sk-SK" altLang="de-DE" sz="2400" dirty="0">
                <a:solidFill>
                  <a:srgbClr val="004992"/>
                </a:solidFill>
              </a:rPr>
              <a:t>Kontext</a:t>
            </a:r>
            <a:r>
              <a:rPr lang="en-AU" altLang="de-DE" sz="2400" dirty="0">
                <a:solidFill>
                  <a:srgbClr val="004992"/>
                </a:solidFill>
              </a:rPr>
              <a:t>: </a:t>
            </a:r>
            <a:r>
              <a:rPr lang="sk-SK" altLang="de-DE" sz="2400" dirty="0">
                <a:solidFill>
                  <a:srgbClr val="333333"/>
                </a:solidFill>
              </a:rPr>
              <a:t>Karol našiel figúrku kráľa vo vajíčku Kinder</a:t>
            </a:r>
            <a:r>
              <a:rPr lang="en-AU" altLang="de-DE" sz="2400" dirty="0">
                <a:solidFill>
                  <a:srgbClr val="333333"/>
                </a:solidFill>
              </a:rPr>
              <a:t> </a:t>
            </a:r>
            <a:r>
              <a:rPr lang="sk-SK" altLang="de-DE" sz="2400" dirty="0">
                <a:solidFill>
                  <a:srgbClr val="333333"/>
                </a:solidFill>
              </a:rPr>
              <a:t>S</a:t>
            </a:r>
            <a:r>
              <a:rPr lang="en-AU" altLang="de-DE" sz="2400" dirty="0" err="1">
                <a:solidFill>
                  <a:srgbClr val="333333"/>
                </a:solidFill>
              </a:rPr>
              <a:t>urprise</a:t>
            </a:r>
            <a:r>
              <a:rPr lang="en-AU" altLang="de-DE" sz="2400" dirty="0">
                <a:solidFill>
                  <a:srgbClr val="333333"/>
                </a:solidFill>
              </a:rPr>
              <a:t>.</a:t>
            </a:r>
          </a:p>
          <a:p>
            <a:pPr lvl="0" defTabSz="914400" fontAlgn="base"/>
            <a:r>
              <a:rPr lang="sk-SK" altLang="de-DE" sz="2400" dirty="0">
                <a:solidFill>
                  <a:srgbClr val="004992"/>
                </a:solidFill>
              </a:rPr>
              <a:t>Ale</a:t>
            </a:r>
            <a:r>
              <a:rPr lang="en-AU" altLang="de-DE" sz="2400" dirty="0">
                <a:solidFill>
                  <a:srgbClr val="004992"/>
                </a:solidFill>
              </a:rPr>
              <a:t>: </a:t>
            </a:r>
            <a:r>
              <a:rPr lang="sk-SK" altLang="de-DE" sz="2400" dirty="0">
                <a:solidFill>
                  <a:srgbClr val="333333"/>
                </a:solidFill>
              </a:rPr>
              <a:t>Nemá kráľovskú krv</a:t>
            </a:r>
            <a:r>
              <a:rPr lang="en-AU" altLang="de-DE" sz="2400" dirty="0">
                <a:solidFill>
                  <a:srgbClr val="333333"/>
                </a:solidFill>
              </a:rPr>
              <a:t>, monarch</a:t>
            </a:r>
            <a:r>
              <a:rPr lang="sk-SK" altLang="de-DE" sz="2400" dirty="0">
                <a:solidFill>
                  <a:srgbClr val="333333"/>
                </a:solidFill>
              </a:rPr>
              <a:t>ia bola na Slovensku zrušená už dávno</a:t>
            </a:r>
            <a:r>
              <a:rPr lang="en-AU" altLang="de-DE" sz="2400" dirty="0">
                <a:solidFill>
                  <a:srgbClr val="333333"/>
                </a:solidFill>
              </a:rPr>
              <a:t>; </a:t>
            </a:r>
            <a:r>
              <a:rPr lang="sk-SK" altLang="de-DE" sz="2400" dirty="0">
                <a:solidFill>
                  <a:srgbClr val="333333"/>
                </a:solidFill>
              </a:rPr>
              <a:t>ale najmä</a:t>
            </a:r>
            <a:r>
              <a:rPr lang="en-AU" altLang="de-DE" sz="2400" dirty="0">
                <a:solidFill>
                  <a:srgbClr val="333333"/>
                </a:solidFill>
              </a:rPr>
              <a:t>: </a:t>
            </a:r>
            <a:r>
              <a:rPr lang="sk-SK" altLang="de-DE" sz="2400" dirty="0">
                <a:solidFill>
                  <a:srgbClr val="333333"/>
                </a:solidFill>
              </a:rPr>
              <a:t>Obsah vajíčka Kinder</a:t>
            </a:r>
            <a:r>
              <a:rPr lang="en-AU" altLang="de-DE" sz="2400" dirty="0">
                <a:solidFill>
                  <a:srgbClr val="333333"/>
                </a:solidFill>
              </a:rPr>
              <a:t> </a:t>
            </a:r>
            <a:r>
              <a:rPr lang="sk-SK" altLang="de-DE" sz="2400" dirty="0">
                <a:solidFill>
                  <a:srgbClr val="333333"/>
                </a:solidFill>
              </a:rPr>
              <a:t>S</a:t>
            </a:r>
            <a:r>
              <a:rPr lang="en-AU" altLang="de-DE" sz="2400" dirty="0" err="1">
                <a:solidFill>
                  <a:srgbClr val="333333"/>
                </a:solidFill>
              </a:rPr>
              <a:t>urprise</a:t>
            </a:r>
            <a:r>
              <a:rPr lang="en-AU" altLang="de-DE" sz="2400" dirty="0">
                <a:solidFill>
                  <a:srgbClr val="333333"/>
                </a:solidFill>
              </a:rPr>
              <a:t> </a:t>
            </a:r>
            <a:r>
              <a:rPr lang="sk-SK" altLang="de-DE" sz="2400" dirty="0">
                <a:solidFill>
                  <a:srgbClr val="333333"/>
                </a:solidFill>
              </a:rPr>
              <a:t>nemôže byť dôkazom vedúcim k takémuto záveru</a:t>
            </a:r>
            <a:r>
              <a:rPr lang="en-AU" altLang="de-DE" sz="2400" dirty="0">
                <a:solidFill>
                  <a:srgbClr val="333333"/>
                </a:solidFill>
              </a:rPr>
              <a:t>!</a:t>
            </a:r>
          </a:p>
          <a:p>
            <a:pPr lvl="0" defTabSz="914400" fontAlgn="base"/>
            <a:r>
              <a:rPr lang="en-AU" altLang="de-DE" sz="2400" dirty="0">
                <a:solidFill>
                  <a:srgbClr val="333333"/>
                </a:solidFill>
              </a:rPr>
              <a:t>Ma</a:t>
            </a:r>
            <a:r>
              <a:rPr lang="sk-SK" altLang="de-DE" sz="2400" dirty="0">
                <a:solidFill>
                  <a:srgbClr val="333333"/>
                </a:solidFill>
              </a:rPr>
              <a:t>li by sme brať do úvahy viacero informácií</a:t>
            </a:r>
            <a:r>
              <a:rPr lang="en-AU" altLang="de-DE" sz="2400" dirty="0">
                <a:solidFill>
                  <a:srgbClr val="333333"/>
                </a:solidFill>
              </a:rPr>
              <a:t>. Dis</a:t>
            </a:r>
            <a:r>
              <a:rPr lang="sk-SK" altLang="de-DE" sz="2400" dirty="0">
                <a:solidFill>
                  <a:srgbClr val="333333"/>
                </a:solidFill>
              </a:rPr>
              <a:t>kutujte o možných rôznych vysvetleniach</a:t>
            </a:r>
            <a:r>
              <a:rPr lang="en-AU" altLang="de-DE" sz="2400" dirty="0">
                <a:solidFill>
                  <a:srgbClr val="333333"/>
                </a:solidFill>
              </a:rPr>
              <a:t> a </a:t>
            </a:r>
            <a:r>
              <a:rPr lang="sk-SK" altLang="de-DE" sz="2400" dirty="0">
                <a:solidFill>
                  <a:srgbClr val="333333"/>
                </a:solidFill>
              </a:rPr>
              <a:t>názoroch s ľuďmi, ktorým dôverujete</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171</a:t>
            </a:fld>
            <a:endParaRPr lang="de-DE" altLang="de-DE">
              <a:latin typeface="+mn-lt"/>
            </a:endParaRPr>
          </a:p>
        </p:txBody>
      </p:sp>
    </p:spTree>
    <p:extLst>
      <p:ext uri="{BB962C8B-B14F-4D97-AF65-F5344CB8AC3E}">
        <p14:creationId xmlns:p14="http://schemas.microsoft.com/office/powerpoint/2010/main" val="426567859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97E5CCE-5497-4291-A755-B200098B9BCD}" type="slidenum">
              <a:rPr lang="de-DE" altLang="de-DE" smtClean="0">
                <a:latin typeface="+mn-lt"/>
              </a:rPr>
              <a:pPr/>
              <a:t>172</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94087118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173</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477473300"/>
              </p:ext>
            </p:extLst>
          </p:nvPr>
        </p:nvGraphicFramePr>
        <p:xfrm>
          <a:off x="408954" y="2011680"/>
          <a:ext cx="11375999" cy="445000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a:t>
                      </a:r>
                      <a:r>
                        <a:rPr kumimoji="0" lang="en-GB" sz="1000" b="0" i="0" u="none" strike="noStrike" cap="none" normalizeH="0" baseline="0" dirty="0">
                          <a:ln>
                            <a:noFill/>
                          </a:ln>
                          <a:solidFill>
                            <a:srgbClr val="333333"/>
                          </a:solidFill>
                          <a:effectLst/>
                          <a:latin typeface="Calibri Light"/>
                          <a:cs typeface="Times New Roman" pitchFamily="18" charset="0"/>
                        </a:rPr>
                        <a:t>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174</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4765345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Konšpirační teoretici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motívy</a:t>
                      </a:r>
                      <a:r>
                        <a:rPr lang="en-US" sz="1800" b="0" i="0" u="none" dirty="0">
                          <a:solidFill>
                            <a:srgbClr val="333333"/>
                          </a:solidFill>
                          <a:latin typeface="Calibri Light"/>
                        </a:rPr>
                        <a:t> USA:</a:t>
                      </a:r>
                    </a:p>
                    <a:p>
                      <a:pPr marL="342900" indent="-342900">
                        <a:lnSpc>
                          <a:spcPct val="100000"/>
                        </a:lnSpc>
                        <a:spcBef>
                          <a:spcPts val="1200"/>
                        </a:spcBef>
                        <a:buFont typeface="+mj-lt"/>
                        <a:buAutoNum type="arabicPeriod"/>
                      </a:pPr>
                      <a:r>
                        <a:rPr lang="en-US" sz="1800" b="0" i="0" u="none">
                          <a:solidFill>
                            <a:srgbClr val="333333"/>
                          </a:solidFill>
                          <a:latin typeface="Calibri Light"/>
                        </a:rPr>
                        <a:t>“Technologické víťazstvo” </a:t>
                      </a:r>
                      <a:r>
                        <a:rPr lang="en-US" sz="1800" b="0" i="0" u="none" dirty="0">
                          <a:solidFill>
                            <a:srgbClr val="333333"/>
                          </a:solidFill>
                          <a:latin typeface="Calibri Light"/>
                        </a:rPr>
                        <a:t>v </a:t>
                      </a:r>
                      <a:r>
                        <a:rPr lang="en-US" sz="1800" b="0" i="0" u="none" dirty="0" err="1">
                          <a:solidFill>
                            <a:srgbClr val="333333"/>
                          </a:solidFill>
                          <a:latin typeface="Calibri Light"/>
                        </a:rPr>
                        <a:t>závode</a:t>
                      </a:r>
                      <a:r>
                        <a:rPr lang="en-US" sz="1800" b="0" i="0" u="none" dirty="0">
                          <a:solidFill>
                            <a:srgbClr val="333333"/>
                          </a:solidFill>
                          <a:latin typeface="Calibri Light"/>
                        </a:rPr>
                        <a:t> </a:t>
                      </a:r>
                      <a:r>
                        <a:rPr lang="en-US" sz="1800" b="0" i="0" u="none" dirty="0" err="1">
                          <a:solidFill>
                            <a:srgbClr val="333333"/>
                          </a:solidFill>
                          <a:latin typeface="Calibri Light"/>
                        </a:rPr>
                        <a:t>vo</a:t>
                      </a:r>
                      <a:r>
                        <a:rPr lang="en-US" sz="1800" b="0" i="0" u="none" dirty="0">
                          <a:solidFill>
                            <a:srgbClr val="333333"/>
                          </a:solidFill>
                          <a:latin typeface="Calibri Light"/>
                        </a:rPr>
                        <a:t> </a:t>
                      </a:r>
                      <a:r>
                        <a:rPr lang="en-US" sz="1800" b="0" i="0" u="none" dirty="0" err="1">
                          <a:solidFill>
                            <a:srgbClr val="333333"/>
                          </a:solidFill>
                          <a:latin typeface="Calibri Light"/>
                        </a:rPr>
                        <a:t>vesmírnom</a:t>
                      </a:r>
                      <a:r>
                        <a:rPr lang="en-US" sz="1800" b="0" i="0" u="none" dirty="0">
                          <a:solidFill>
                            <a:srgbClr val="333333"/>
                          </a:solidFill>
                          <a:latin typeface="Calibri Light"/>
                        </a:rPr>
                        <a:t> </a:t>
                      </a:r>
                      <a:r>
                        <a:rPr lang="en-US" sz="1800" b="0" i="0" u="none" dirty="0" err="1">
                          <a:solidFill>
                            <a:srgbClr val="333333"/>
                          </a:solidFill>
                          <a:latin typeface="Calibri Light"/>
                        </a:rPr>
                        <a:t>cestovaní</a:t>
                      </a:r>
                      <a:r>
                        <a:rPr lang="en-US" sz="1800" b="0" i="0" u="none" dirty="0">
                          <a:solidFill>
                            <a:srgbClr val="333333"/>
                          </a:solidFill>
                          <a:latin typeface="Calibri Light"/>
                        </a:rPr>
                        <a:t> so </a:t>
                      </a:r>
                      <a:r>
                        <a:rPr lang="en-US" sz="1800" b="0" i="0" u="none" dirty="0" err="1">
                          <a:solidFill>
                            <a:srgbClr val="333333"/>
                          </a:solidFill>
                          <a:latin typeface="Calibri Light"/>
                        </a:rPr>
                        <a:t>Sovietskym</a:t>
                      </a:r>
                      <a:r>
                        <a:rPr lang="en-US" sz="1800" b="0" i="0" u="none" dirty="0">
                          <a:solidFill>
                            <a:srgbClr val="333333"/>
                          </a:solidFill>
                          <a:latin typeface="Calibri Light"/>
                        </a:rPr>
                        <a:t> </a:t>
                      </a:r>
                      <a:r>
                        <a:rPr lang="en-US" sz="1800" b="0" i="0" u="none" dirty="0" err="1">
                          <a:solidFill>
                            <a:srgbClr val="333333"/>
                          </a:solidFill>
                          <a:latin typeface="Calibri Light"/>
                        </a:rPr>
                        <a:t>zväzom</a:t>
                      </a:r>
                      <a:r>
                        <a:rPr lang="en-US" sz="1800" b="0" i="0" u="none" dirty="0">
                          <a:solidFill>
                            <a:srgbClr val="333333"/>
                          </a:solidFill>
                          <a:latin typeface="Calibri Light"/>
                        </a:rPr>
                        <a:t>, </a:t>
                      </a:r>
                      <a:r>
                        <a:rPr lang="en-US" sz="1800" b="0" i="0" u="none" dirty="0" err="1">
                          <a:solidFill>
                            <a:srgbClr val="333333"/>
                          </a:solidFill>
                          <a:latin typeface="Calibri Light"/>
                        </a:rPr>
                        <a:t>ktorý</a:t>
                      </a:r>
                      <a:r>
                        <a:rPr lang="en-US" sz="1800" b="0" i="0" u="none" dirty="0">
                          <a:solidFill>
                            <a:srgbClr val="333333"/>
                          </a:solidFill>
                          <a:latin typeface="Calibri Light"/>
                        </a:rPr>
                        <a:t> </a:t>
                      </a:r>
                      <a:r>
                        <a:rPr lang="en-US" sz="1800" b="0" i="0" u="none" dirty="0" err="1">
                          <a:solidFill>
                            <a:srgbClr val="333333"/>
                          </a:solidFill>
                          <a:latin typeface="Calibri Light"/>
                        </a:rPr>
                        <a:t>pred</a:t>
                      </a:r>
                      <a:r>
                        <a:rPr lang="en-US" sz="1800" b="0" i="0" u="none" dirty="0">
                          <a:solidFill>
                            <a:srgbClr val="333333"/>
                          </a:solidFill>
                          <a:latin typeface="Calibri Light"/>
                        </a:rPr>
                        <a:t> </a:t>
                      </a:r>
                      <a:r>
                        <a:rPr lang="en-US" sz="1800" b="0" i="0" u="none" dirty="0" err="1">
                          <a:solidFill>
                            <a:srgbClr val="333333"/>
                          </a:solidFill>
                          <a:latin typeface="Calibri Light"/>
                        </a:rPr>
                        <a:t>tým</a:t>
                      </a:r>
                      <a:r>
                        <a:rPr lang="en-US" sz="1800" b="0" i="0" u="none" dirty="0">
                          <a:solidFill>
                            <a:srgbClr val="333333"/>
                          </a:solidFill>
                          <a:latin typeface="Calibri Light"/>
                        </a:rPr>
                        <a:t> </a:t>
                      </a:r>
                      <a:r>
                        <a:rPr lang="en-US" sz="1800" b="0" i="0" u="none" dirty="0" err="1">
                          <a:solidFill>
                            <a:srgbClr val="333333"/>
                          </a:solidFill>
                          <a:latin typeface="Calibri Light"/>
                        </a:rPr>
                        <a:t>úspešne</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do </a:t>
                      </a:r>
                      <a:r>
                        <a:rPr lang="en-US" sz="1800" b="0" i="0" u="none" dirty="0" err="1">
                          <a:solidFill>
                            <a:srgbClr val="333333"/>
                          </a:solidFill>
                          <a:latin typeface="Calibri Light"/>
                        </a:rPr>
                        <a:t>vesmíru</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Odvedenie</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vojny</a:t>
                      </a:r>
                      <a:r>
                        <a:rPr lang="en-US" sz="1800" b="0" i="0" u="none" dirty="0">
                          <a:solidFill>
                            <a:srgbClr val="333333"/>
                          </a:solidFill>
                          <a:latin typeface="Calibri Light"/>
                        </a:rPr>
                        <a:t> </a:t>
                      </a:r>
                      <a:r>
                        <a:rPr lang="en-US" sz="1800" b="0" i="0" u="none" dirty="0" err="1">
                          <a:solidFill>
                            <a:srgbClr val="333333"/>
                          </a:solidFill>
                          <a:latin typeface="Calibri Light"/>
                        </a:rPr>
                        <a:t>vo</a:t>
                      </a:r>
                      <a:r>
                        <a:rPr lang="en-US" sz="1800" b="0" i="0" u="none" dirty="0">
                          <a:solidFill>
                            <a:srgbClr val="333333"/>
                          </a:solidFill>
                          <a:latin typeface="Calibri Light"/>
                        </a:rPr>
                        <a:t> </a:t>
                      </a:r>
                      <a:r>
                        <a:rPr lang="en-US" sz="1800" b="0" i="0" u="none" dirty="0" err="1">
                          <a:solidFill>
                            <a:srgbClr val="333333"/>
                          </a:solidFill>
                          <a:latin typeface="Calibri Light"/>
                        </a:rPr>
                        <a:t>Vietname</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sfalšovala</a:t>
                      </a:r>
                      <a:r>
                        <a:rPr lang="en-US" sz="1800" b="0" i="0" u="none" dirty="0">
                          <a:solidFill>
                            <a:srgbClr val="333333"/>
                          </a:solidFill>
                          <a:latin typeface="Calibri Light"/>
                        </a:rPr>
                        <a:t> </a:t>
                      </a:r>
                      <a:r>
                        <a:rPr lang="en-US" sz="1800" b="0" i="0" u="none" dirty="0" err="1">
                          <a:solidFill>
                            <a:srgbClr val="333333"/>
                          </a:solidFill>
                          <a:latin typeface="Calibri Light"/>
                        </a:rPr>
                        <a:t>pristátie</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mesiaci</a:t>
                      </a:r>
                      <a:r>
                        <a:rPr lang="en-US" sz="1800" b="0" i="0" u="none" dirty="0">
                          <a:solidFill>
                            <a:srgbClr val="333333"/>
                          </a:solidFill>
                          <a:latin typeface="Calibri Light"/>
                        </a:rPr>
                        <a:t> </a:t>
                      </a:r>
                      <a:r>
                        <a:rPr lang="en-US" sz="1800" b="0" i="0" u="none" dirty="0" err="1">
                          <a:solidFill>
                            <a:srgbClr val="333333"/>
                          </a:solidFill>
                          <a:latin typeface="Calibri Light"/>
                        </a:rPr>
                        <a:t>kvôli</a:t>
                      </a:r>
                      <a:r>
                        <a:rPr lang="en-US" sz="1800" b="0" i="0" u="none" dirty="0">
                          <a:solidFill>
                            <a:srgbClr val="333333"/>
                          </a:solidFill>
                          <a:latin typeface="Calibri Light"/>
                        </a:rPr>
                        <a:t> </a:t>
                      </a:r>
                      <a:r>
                        <a:rPr lang="en-US" sz="1800" b="0" i="0" u="none" dirty="0" err="1">
                          <a:solidFill>
                            <a:srgbClr val="333333"/>
                          </a:solidFill>
                          <a:latin typeface="Calibri Light"/>
                        </a:rPr>
                        <a:t>strachu</a:t>
                      </a:r>
                      <a:r>
                        <a:rPr lang="en-US" sz="1800" b="0" i="0" u="none" dirty="0">
                          <a:solidFill>
                            <a:srgbClr val="333333"/>
                          </a:solidFill>
                          <a:latin typeface="Calibri Light"/>
                        </a:rPr>
                        <a:t> zo </a:t>
                      </a:r>
                      <a:r>
                        <a:rPr lang="en-US" sz="1800" b="0" i="0" u="none" dirty="0" err="1">
                          <a:solidFill>
                            <a:srgbClr val="333333"/>
                          </a:solidFill>
                          <a:latin typeface="Calibri Light"/>
                        </a:rPr>
                        <a:t>zníženia</a:t>
                      </a:r>
                      <a:r>
                        <a:rPr lang="en-US" sz="1800" b="0" i="0" u="none" dirty="0">
                          <a:solidFill>
                            <a:srgbClr val="333333"/>
                          </a:solidFill>
                          <a:latin typeface="Calibri Light"/>
                        </a:rPr>
                        <a:t> </a:t>
                      </a:r>
                      <a:r>
                        <a:rPr lang="en-US" sz="1800" b="0" i="0" u="none" dirty="0" err="1">
                          <a:solidFill>
                            <a:srgbClr val="333333"/>
                          </a:solidFill>
                          <a:latin typeface="Calibri Light"/>
                        </a:rPr>
                        <a:t>vládneho</a:t>
                      </a:r>
                      <a:r>
                        <a:rPr lang="en-US" sz="1800" b="0" i="0" u="none" dirty="0">
                          <a:solidFill>
                            <a:srgbClr val="333333"/>
                          </a:solidFill>
                          <a:latin typeface="Calibri Light"/>
                        </a:rPr>
                        <a:t> </a:t>
                      </a:r>
                      <a:r>
                        <a:rPr lang="en-US" sz="1800" b="0" i="0" u="none" dirty="0" err="1">
                          <a:solidFill>
                            <a:srgbClr val="333333"/>
                          </a:solidFill>
                          <a:latin typeface="Calibri Light"/>
                        </a:rPr>
                        <a:t>rozpočtu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175</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016248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176</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5773498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“Vejúca vlajka”: </a:t>
                      </a:r>
                      <a:r>
                        <a:rPr kumimoji="0" lang="en-US" sz="1800" b="0" i="0" u="none" strike="noStrike" cap="none" normalizeH="0" baseline="0" dirty="0" err="1">
                          <a:ln>
                            <a:noFill/>
                          </a:ln>
                          <a:solidFill>
                            <a:srgbClr val="333333"/>
                          </a:solidFill>
                          <a:effectLst/>
                          <a:latin typeface="Calibri Light"/>
                          <a:cs typeface="Times New Roman" pitchFamily="18" charset="0"/>
                        </a:rPr>
                        <a:t>nemožné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mesiaci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žiadna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vietor</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Fotky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oblohy</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hviezd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odlišných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tieňov</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naznačujú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výtvor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filmového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štúdia</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Rádiová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kozmonauta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rýchlo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odpovedá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poslednú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prezidenta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Rádiové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potrebujú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viac</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to, aby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dostali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oproti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koľko</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trvalo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odpovedi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Armstrongovi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177</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1335425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178</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42387827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Pre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“Dôkaz”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Údajne sa v roku 1969 nikdy neskutočnilo pristátie na mesiaci a bolo urobené iba na oko.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Viatie</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bolo </a:t>
                      </a:r>
                      <a:r>
                        <a:rPr lang="en-US" sz="1800" b="0" i="0" u="none" dirty="0" err="1">
                          <a:solidFill>
                            <a:srgbClr val="333333"/>
                          </a:solidFill>
                          <a:latin typeface="Calibri Light"/>
                        </a:rPr>
                        <a:t>spôsobené</a:t>
                      </a:r>
                      <a:r>
                        <a:rPr lang="en-US" sz="1800" b="0" i="0" u="none" dirty="0">
                          <a:solidFill>
                            <a:srgbClr val="333333"/>
                          </a:solidFill>
                          <a:latin typeface="Calibri Light"/>
                        </a:rPr>
                        <a:t> </a:t>
                      </a:r>
                      <a:r>
                        <a:rPr lang="en-US" sz="1800" b="0" i="0" u="none" dirty="0" err="1">
                          <a:solidFill>
                            <a:srgbClr val="333333"/>
                          </a:solidFill>
                          <a:latin typeface="Calibri Light"/>
                        </a:rPr>
                        <a:t>vrazením</a:t>
                      </a:r>
                      <a:r>
                        <a:rPr lang="en-US" sz="1800" b="0" i="0" u="none" dirty="0">
                          <a:solidFill>
                            <a:srgbClr val="333333"/>
                          </a:solidFill>
                          <a:latin typeface="Calibri Light"/>
                        </a:rPr>
                        <a:t> </a:t>
                      </a:r>
                      <a:r>
                        <a:rPr lang="en-US" sz="1800" b="0" i="0" u="none" dirty="0" err="1">
                          <a:solidFill>
                            <a:srgbClr val="333333"/>
                          </a:solidFill>
                          <a:latin typeface="Calibri Light"/>
                        </a:rPr>
                        <a:t>jej</a:t>
                      </a:r>
                      <a:r>
                        <a:rPr lang="en-US" sz="1800" b="0" i="0" u="none" dirty="0">
                          <a:solidFill>
                            <a:srgbClr val="333333"/>
                          </a:solidFill>
                          <a:latin typeface="Calibri Light"/>
                        </a:rPr>
                        <a:t> </a:t>
                      </a:r>
                      <a:r>
                        <a:rPr lang="en-US" sz="1800" b="0" i="0" u="none" dirty="0" err="1">
                          <a:solidFill>
                            <a:srgbClr val="333333"/>
                          </a:solidFill>
                          <a:latin typeface="Calibri Light"/>
                        </a:rPr>
                        <a:t>tyče</a:t>
                      </a:r>
                      <a:r>
                        <a:rPr lang="en-US" sz="1800" b="0" i="0" u="none" dirty="0">
                          <a:solidFill>
                            <a:srgbClr val="333333"/>
                          </a:solidFill>
                          <a:latin typeface="Calibri Light"/>
                        </a:rPr>
                        <a:t> do </a:t>
                      </a:r>
                      <a:r>
                        <a:rPr lang="en-US" sz="1800" b="0" i="0" u="none" dirty="0" err="1">
                          <a:solidFill>
                            <a:srgbClr val="333333"/>
                          </a:solidFill>
                          <a:latin typeface="Calibri Light"/>
                        </a:rPr>
                        <a:t>mesačného</a:t>
                      </a:r>
                      <a:r>
                        <a:rPr lang="en-US" sz="1800" b="0" i="0" u="none" dirty="0">
                          <a:solidFill>
                            <a:srgbClr val="333333"/>
                          </a:solidFill>
                          <a:latin typeface="Calibri Light"/>
                        </a:rPr>
                        <a:t> </a:t>
                      </a:r>
                      <a:r>
                        <a:rPr lang="en-US" sz="1800" b="0" i="0" u="none" dirty="0" err="1">
                          <a:solidFill>
                            <a:srgbClr val="333333"/>
                          </a:solidFill>
                          <a:latin typeface="Calibri Light"/>
                        </a:rPr>
                        <a:t>povrchu</a:t>
                      </a:r>
                      <a:r>
                        <a:rPr lang="en-US" sz="1800" b="0" i="0" u="none" dirty="0">
                          <a:solidFill>
                            <a:srgbClr val="333333"/>
                          </a:solidFill>
                          <a:latin typeface="Calibri Light"/>
                        </a:rPr>
                        <a:t> a </a:t>
                      </a:r>
                      <a:r>
                        <a:rPr lang="en-US" sz="1800" b="0" i="0" u="none" dirty="0" err="1">
                          <a:solidFill>
                            <a:srgbClr val="333333"/>
                          </a:solidFill>
                          <a:latin typeface="Calibri Light"/>
                        </a:rPr>
                        <a:t>podporené</a:t>
                      </a:r>
                      <a:r>
                        <a:rPr lang="en-US" sz="1800" b="0" i="0" u="none" dirty="0">
                          <a:solidFill>
                            <a:srgbClr val="333333"/>
                          </a:solidFill>
                          <a:latin typeface="Calibri Light"/>
                        </a:rPr>
                        <a:t> </a:t>
                      </a:r>
                      <a:r>
                        <a:rPr lang="en-US" sz="1800" b="0" i="0" u="none" dirty="0" err="1">
                          <a:solidFill>
                            <a:srgbClr val="333333"/>
                          </a:solidFill>
                          <a:latin typeface="Calibri Light"/>
                        </a:rPr>
                        <a:t>pripevnenou</a:t>
                      </a:r>
                      <a:r>
                        <a:rPr lang="en-US" sz="1800" b="0" i="0" u="none" dirty="0">
                          <a:solidFill>
                            <a:srgbClr val="333333"/>
                          </a:solidFill>
                          <a:latin typeface="Calibri Light"/>
                        </a:rPr>
                        <a:t> </a:t>
                      </a:r>
                      <a:r>
                        <a:rPr lang="en-US" sz="1800" b="0" i="0" u="none" dirty="0" err="1">
                          <a:solidFill>
                            <a:srgbClr val="333333"/>
                          </a:solidFill>
                          <a:latin typeface="Calibri Light"/>
                        </a:rPr>
                        <a:t>podperou</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Nočné</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nemôžu</a:t>
                      </a:r>
                      <a:r>
                        <a:rPr lang="en-US" sz="1800" b="0" i="0" u="none" dirty="0">
                          <a:solidFill>
                            <a:srgbClr val="333333"/>
                          </a:solidFill>
                          <a:latin typeface="Calibri Light"/>
                        </a:rPr>
                        <a:t> </a:t>
                      </a:r>
                      <a:r>
                        <a:rPr lang="en-US" sz="1800" b="0" i="0" u="none" dirty="0" err="1">
                          <a:solidFill>
                            <a:srgbClr val="333333"/>
                          </a:solidFill>
                          <a:latin typeface="Calibri Light"/>
                        </a:rPr>
                        <a:t>zachytiť</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svetelné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vzhľadom</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dobu</a:t>
                      </a:r>
                      <a:r>
                        <a:rPr lang="en-US" sz="1800" b="0" i="0" u="none" dirty="0">
                          <a:solidFill>
                            <a:srgbClr val="333333"/>
                          </a:solidFill>
                          <a:latin typeface="Calibri Light"/>
                        </a:rPr>
                        <a:t> </a:t>
                      </a:r>
                      <a:r>
                        <a:rPr lang="en-US" sz="1800" b="0" i="0" u="none" err="1">
                          <a:solidFill>
                            <a:srgbClr val="333333"/>
                          </a:solidFill>
                          <a:latin typeface="Calibri Light"/>
                        </a:rPr>
                        <a:t>expozície</a:t>
                      </a:r>
                      <a:r>
                        <a:rPr lang="en-US" sz="1800" b="0" i="0" u="none">
                          <a:solidFill>
                            <a:srgbClr val="333333"/>
                          </a:solidFill>
                          <a:latin typeface="Calibri Light"/>
                        </a:rPr>
                        <a:t> </a:t>
                      </a:r>
                      <a:r>
                        <a:rPr lang="en-US" sz="1800" b="0" i="0" u="none">
                          <a:solidFill>
                            <a:srgbClr val="333333"/>
                          </a:solidFill>
                          <a:latin typeface="Times New Roman"/>
                        </a:rPr>
                        <a:t>→</a:t>
                      </a:r>
                      <a:r>
                        <a:rPr lang="en-US" sz="1800" b="0" i="0" u="none">
                          <a:solidFill>
                            <a:srgbClr val="333333"/>
                          </a:solidFill>
                          <a:latin typeface="Calibri Light"/>
                        </a:rPr>
                        <a:t> </a:t>
                      </a:r>
                      <a:r>
                        <a:rPr lang="en-US" sz="1800" b="0" i="0" u="none" dirty="0" err="1">
                          <a:solidFill>
                            <a:srgbClr val="333333"/>
                          </a:solidFill>
                          <a:latin typeface="Calibri Light"/>
                        </a:rPr>
                        <a:t>žiadne</a:t>
                      </a:r>
                      <a:r>
                        <a:rPr lang="en-US" sz="1800" b="0" i="0" u="none" dirty="0">
                          <a:solidFill>
                            <a:srgbClr val="333333"/>
                          </a:solidFill>
                          <a:latin typeface="Calibri Light"/>
                        </a:rPr>
                        <a:t> </a:t>
                      </a:r>
                      <a:r>
                        <a:rPr lang="en-US" sz="1800" b="0" i="0" u="none" dirty="0" err="1">
                          <a:solidFill>
                            <a:srgbClr val="333333"/>
                          </a:solidFill>
                          <a:latin typeface="Calibri Light"/>
                        </a:rPr>
                        <a:t>hviezdy</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Meniace</a:t>
                      </a:r>
                      <a:r>
                        <a:rPr lang="en-US" sz="1800" b="0" i="0" u="none" dirty="0">
                          <a:solidFill>
                            <a:srgbClr val="333333"/>
                          </a:solidFill>
                          <a:latin typeface="Calibri Light"/>
                        </a:rPr>
                        <a:t> </a:t>
                      </a:r>
                      <a:r>
                        <a:rPr lang="en-US" sz="1800" b="0" i="0" u="none" dirty="0" err="1">
                          <a:solidFill>
                            <a:srgbClr val="333333"/>
                          </a:solidFill>
                          <a:latin typeface="Calibri Light"/>
                        </a:rPr>
                        <a:t>sa</a:t>
                      </a:r>
                      <a:r>
                        <a:rPr lang="en-US" sz="1800" b="0" i="0" u="none" dirty="0">
                          <a:solidFill>
                            <a:srgbClr val="333333"/>
                          </a:solidFill>
                          <a:latin typeface="Calibri Light"/>
                        </a:rPr>
                        <a:t> </a:t>
                      </a:r>
                      <a:r>
                        <a:rPr lang="en-US" sz="1800" b="0" i="0" u="none" dirty="0" err="1">
                          <a:solidFill>
                            <a:srgbClr val="333333"/>
                          </a:solidFill>
                          <a:latin typeface="Calibri Light"/>
                        </a:rPr>
                        <a:t>tiene</a:t>
                      </a:r>
                      <a:r>
                        <a:rPr lang="en-US" sz="1800" b="0" i="0" u="none" dirty="0">
                          <a:solidFill>
                            <a:srgbClr val="333333"/>
                          </a:solidFill>
                          <a:latin typeface="Calibri Light"/>
                        </a:rPr>
                        <a:t> </a:t>
                      </a:r>
                      <a:r>
                        <a:rPr lang="en-US" sz="1800" b="0" i="0" u="none" dirty="0" err="1">
                          <a:solidFill>
                            <a:srgbClr val="333333"/>
                          </a:solidFill>
                          <a:latin typeface="Calibri Light"/>
                        </a:rPr>
                        <a:t>boli</a:t>
                      </a:r>
                      <a:r>
                        <a:rPr lang="en-US" sz="1800" b="0" i="0" u="none" dirty="0">
                          <a:solidFill>
                            <a:srgbClr val="333333"/>
                          </a:solidFill>
                          <a:latin typeface="Calibri Light"/>
                        </a:rPr>
                        <a:t> </a:t>
                      </a:r>
                      <a:r>
                        <a:rPr lang="en-US" sz="1800" b="0" i="0" u="none" dirty="0" err="1">
                          <a:solidFill>
                            <a:srgbClr val="333333"/>
                          </a:solidFill>
                          <a:latin typeface="Calibri Light"/>
                        </a:rPr>
                        <a:t>spôsobené</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povrchom</a:t>
                      </a:r>
                      <a:r>
                        <a:rPr lang="en-US" sz="1800" b="0" i="0" u="none" dirty="0">
                          <a:solidFill>
                            <a:srgbClr val="333333"/>
                          </a:solidFill>
                          <a:latin typeface="Calibri Light"/>
                        </a:rPr>
                        <a:t> </a:t>
                      </a:r>
                      <a:r>
                        <a:rPr lang="en-US" sz="1800" b="0" i="0" u="none" dirty="0" err="1">
                          <a:solidFill>
                            <a:srgbClr val="333333"/>
                          </a:solidFill>
                          <a:latin typeface="Calibri Light"/>
                        </a:rPr>
                        <a:t>Mesiaca</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bol</a:t>
                      </a:r>
                      <a:r>
                        <a:rPr lang="en-US" sz="1800" b="0" i="0" u="none" dirty="0">
                          <a:solidFill>
                            <a:srgbClr val="333333"/>
                          </a:solidFill>
                          <a:latin typeface="Calibri Light"/>
                        </a:rPr>
                        <a:t> </a:t>
                      </a:r>
                      <a:r>
                        <a:rPr lang="en-US" sz="1800" b="0" i="0" u="none" dirty="0" err="1">
                          <a:solidFill>
                            <a:srgbClr val="333333"/>
                          </a:solidFill>
                          <a:latin typeface="Calibri Light"/>
                        </a:rPr>
                        <a:t>upravený</a:t>
                      </a:r>
                      <a:r>
                        <a:rPr lang="en-US" sz="1800" b="0" i="0" u="none" dirty="0">
                          <a:solidFill>
                            <a:srgbClr val="333333"/>
                          </a:solidFill>
                          <a:latin typeface="Calibri Light"/>
                        </a:rPr>
                        <a:t> </a:t>
                      </a:r>
                      <a:r>
                        <a:rPr lang="en-US" sz="1800" b="0" i="0" u="none" dirty="0" err="1">
                          <a:solidFill>
                            <a:srgbClr val="333333"/>
                          </a:solidFill>
                          <a:latin typeface="Calibri Light"/>
                        </a:rPr>
                        <a:t>za</a:t>
                      </a:r>
                      <a:r>
                        <a:rPr lang="en-US" sz="1800" b="0" i="0" u="none" dirty="0">
                          <a:solidFill>
                            <a:srgbClr val="333333"/>
                          </a:solidFill>
                          <a:latin typeface="Calibri Light"/>
                        </a:rPr>
                        <a:t> </a:t>
                      </a:r>
                      <a:r>
                        <a:rPr lang="en-US" sz="1800" b="0" i="0" u="none" dirty="0" err="1">
                          <a:solidFill>
                            <a:srgbClr val="333333"/>
                          </a:solidFill>
                          <a:latin typeface="Calibri Light"/>
                        </a:rPr>
                        <a:t>účelom</a:t>
                      </a:r>
                      <a:r>
                        <a:rPr lang="en-US" sz="1800" b="0" i="0" u="none" dirty="0">
                          <a:solidFill>
                            <a:srgbClr val="333333"/>
                          </a:solidFill>
                          <a:latin typeface="Calibri Light"/>
                        </a:rPr>
                        <a:t> </a:t>
                      </a:r>
                      <a:r>
                        <a:rPr lang="en-US" sz="1800" b="0" i="0" u="none" dirty="0" err="1">
                          <a:solidFill>
                            <a:srgbClr val="333333"/>
                          </a:solidFill>
                          <a:latin typeface="Calibri Light"/>
                        </a:rPr>
                        <a:t>odstránenia</a:t>
                      </a:r>
                      <a:r>
                        <a:rPr lang="en-US" sz="1800" b="0" i="0" u="none" dirty="0">
                          <a:solidFill>
                            <a:srgbClr val="333333"/>
                          </a:solidFill>
                          <a:latin typeface="Calibri Light"/>
                        </a:rPr>
                        <a:t> </a:t>
                      </a:r>
                      <a:r>
                        <a:rPr lang="en-US" sz="1800" b="0" i="0" u="none" dirty="0" err="1">
                          <a:solidFill>
                            <a:srgbClr val="333333"/>
                          </a:solidFill>
                          <a:latin typeface="Calibri Light"/>
                        </a:rPr>
                        <a:t>pôvodnej</a:t>
                      </a:r>
                      <a:r>
                        <a:rPr lang="en-US" sz="1800" b="0" i="0" u="none" dirty="0">
                          <a:solidFill>
                            <a:srgbClr val="333333"/>
                          </a:solidFill>
                          <a:latin typeface="Calibri Light"/>
                        </a:rPr>
                        <a:t> </a:t>
                      </a:r>
                      <a:r>
                        <a:rPr lang="en-US" sz="1800" b="0" i="0" u="none" dirty="0" err="1">
                          <a:solidFill>
                            <a:srgbClr val="333333"/>
                          </a:solidFill>
                          <a:latin typeface="Calibri Light"/>
                        </a:rPr>
                        <a:t>odmlky</a:t>
                      </a:r>
                      <a:r>
                        <a:rPr lang="en-US" sz="1800" b="0" i="0" u="none" dirty="0">
                          <a:solidFill>
                            <a:srgbClr val="333333"/>
                          </a:solidFill>
                          <a:latin typeface="Calibri Light"/>
                        </a:rPr>
                        <a:t> v </a:t>
                      </a:r>
                      <a:r>
                        <a:rPr lang="en-US" sz="1800" b="0" i="0" u="none" dirty="0" err="1">
                          <a:solidFill>
                            <a:srgbClr val="333333"/>
                          </a:solidFill>
                          <a:latin typeface="Calibri Light"/>
                        </a:rPr>
                        <a:t>Nixonovom</a:t>
                      </a:r>
                      <a:r>
                        <a:rPr lang="en-US" sz="1800" b="0" i="0" u="none" dirty="0">
                          <a:solidFill>
                            <a:srgbClr val="333333"/>
                          </a:solidFill>
                          <a:latin typeface="Calibri Light"/>
                        </a:rPr>
                        <a:t> a </a:t>
                      </a:r>
                      <a:r>
                        <a:rPr lang="en-US" sz="1800" b="0" i="0" u="none" dirty="0" err="1">
                          <a:solidFill>
                            <a:srgbClr val="333333"/>
                          </a:solidFill>
                          <a:latin typeface="Calibri Light"/>
                        </a:rPr>
                        <a:t>Armstrongovom</a:t>
                      </a:r>
                      <a:r>
                        <a:rPr lang="en-US" sz="1800" b="0" i="0" u="none" dirty="0">
                          <a:solidFill>
                            <a:srgbClr val="333333"/>
                          </a:solidFill>
                          <a:latin typeface="Calibri Light"/>
                        </a:rPr>
                        <a:t> </a:t>
                      </a:r>
                      <a:r>
                        <a:rPr lang="en-US" sz="1800" b="0" i="0" u="none" dirty="0" err="1">
                          <a:solidFill>
                            <a:srgbClr val="333333"/>
                          </a:solidFill>
                          <a:latin typeface="Calibri Light"/>
                        </a:rPr>
                        <a:t>dialógu</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závery “v praxi”</a:t>
            </a:r>
            <a:br>
              <a:rPr lang="en-US" sz="3600">
                <a:solidFill>
                  <a:srgbClr val="004992"/>
                </a:solidFill>
                <a:latin typeface="+mn-lt"/>
                <a:ea typeface="+mn-ea"/>
                <a:cs typeface="+mn-cs"/>
              </a:rPr>
            </a:br>
            <a:r>
              <a:rPr lang="en-US">
                <a:solidFill>
                  <a:srgbClr val="004992"/>
                </a:solidFill>
                <a:latin typeface="+mn-lt"/>
                <a:ea typeface="+mn-ea"/>
                <a:cs typeface="+mn-cs"/>
              </a:rPr>
              <a:t>- legendy -</a:t>
            </a: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179</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Nie!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Bolo pristátie na mesiaci sfalšované vládou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Zdroj: nemecká televízna stanica ZDF: “Vorsicht Verschwörung” (Pozor na konšpirácie)</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Režisér Roland Emmerich (Deň nezávislosti):</a:t>
            </a:r>
            <a:br>
              <a:rPr lang="en-US" altLang="de-DE" sz="2400">
                <a:latin typeface="Calibri Light"/>
              </a:rPr>
            </a:br>
            <a:r>
              <a:rPr lang="en-US" altLang="de-DE" sz="2400">
                <a:latin typeface="Calibri Light"/>
              </a:rPr>
              <a:t>“Pristátie na Mesiaci (…) bolo až príliš dobré. Nebolo možné zinscenovať takúto vec v 60-tych rokoch 20. storočia. Aj s dnešným vybavením by to predstavovalo problémy.”</a:t>
            </a:r>
            <a:endParaRPr lang="de-DE" altLang="de-DE" sz="2400" i="1" dirty="0">
              <a:latin typeface="Calibri Light"/>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180</a:t>
            </a:fld>
            <a:endParaRPr lang="de-DE" altLang="de-DE">
              <a:latin typeface="+mn-l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vznikajú takéto legendy a iné konšpiračné teórie?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Často sú zaujímavejšie ako realita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Sú postavené na faktoch, ktoré sú len ťažko overiteľné a ľudia im tak ľahko uveria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vejúca vlajka naznačuje, že fotky boli vyrobené na Zemi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Zamlčujú alternatívne vysvetlenia</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a:t>
            </a:r>
            <a:r>
              <a:rPr lang="sk-SK" altLang="de-DE" sz="2400" dirty="0">
                <a:solidFill>
                  <a:srgbClr val="333333"/>
                </a:solidFill>
              </a:rPr>
              <a:t>obloha bez hviezd by mohla byť vysvetlená technickými obmedzeniami nočného fotografovania</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Legendy argumentujú faktami bez zohľadnenia kontextu a zatláčajú ich do vlastných obmedzení</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Metakognitívny tréning 2 – Unáhlené závery I</a:t>
            </a:r>
          </a:p>
        </p:txBody>
      </p:sp>
      <p:sp>
        <p:nvSpPr>
          <p:cNvPr id="4" name="Slide Number Placeholder 3"/>
          <p:cNvSpPr>
            <a:spLocks noGrp="1"/>
          </p:cNvSpPr>
          <p:nvPr>
            <p:ph type="sldNum" sz="quarter" idx="12"/>
          </p:nvPr>
        </p:nvSpPr>
        <p:spPr/>
        <p:txBody>
          <a:bodyPr/>
          <a:lstStyle/>
          <a:p>
            <a:fld id="{14F26221-8E4F-4805-AAF8-DF9A3F28FD73}" type="slidenum">
              <a:rPr lang="de-DE" altLang="de-DE" smtClean="0">
                <a:latin typeface="+mn-lt"/>
              </a:rPr>
              <a:pPr/>
              <a:t>181</a:t>
            </a:fld>
            <a:endParaRPr lang="de-DE" altLang="de-DE">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3</TotalTime>
  <Words>7528</Words>
  <Application>Microsoft Office PowerPoint</Application>
  <PresentationFormat>Custom</PresentationFormat>
  <Paragraphs>1493</Paragraphs>
  <Slides>181</Slides>
  <Notes>181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181</vt:i4>
      </vt:variant>
    </vt:vector>
  </HeadingPairs>
  <TitlesOfParts>
    <vt:vector size="188" baseType="lpstr">
      <vt:lpstr>WingDings</vt:lpstr>
      <vt:lpstr>Symbol</vt:lpstr>
      <vt:lpstr>Calibri Light</vt:lpstr>
      <vt:lpstr>Times New Roman</vt:lpstr>
      <vt:lpstr>Arial</vt:lpstr>
      <vt:lpstr>Calibri</vt:lpstr>
      <vt:lpstr>UKE_PPT-Vorlage_16zu9</vt:lpstr>
      <vt:lpstr>MCT 2 A – Unáhlené závery I</vt:lpstr>
      <vt:lpstr>Unáhlené závery</vt:lpstr>
      <vt:lpstr>Unáhlené závery</vt:lpstr>
      <vt:lpstr>Unáhlené závery</vt:lpstr>
      <vt:lpstr>Unáhlené závery</vt:lpstr>
      <vt:lpstr>Unáhlené závery</vt:lpstr>
      <vt:lpstr>Závery bez 100%-nej istoty</vt:lpstr>
      <vt:lpstr>Závery bez 100%-nej istoty</vt:lpstr>
      <vt:lpstr>Závery bez 100%-nej istoty</vt:lpstr>
      <vt:lpstr>Unáhlené závery “v praxi”</vt:lpstr>
      <vt:lpstr>Unáhlené závery “v praxi”</vt:lpstr>
      <vt:lpstr>Unáhlené závery “v praxi”</vt:lpstr>
      <vt:lpstr>Unáhlené závery “v praxi” -legendy- (kvôli alternatívnemu cvičeniu si pozrite koniec prezentácie)</vt:lpstr>
      <vt:lpstr>Unáhlené závery “v praxi” -legendy-</vt:lpstr>
      <vt:lpstr>Unáhlené závery “v praxi” -legendy-</vt:lpstr>
      <vt:lpstr>Unáhlené závery “v praxi” -legendy-</vt:lpstr>
      <vt:lpstr>Ako vznikajú takéto legendy a iné konšpiračné teórie?</vt:lpstr>
      <vt:lpstr>Ako vznikajú takéto legendy a iné konšpiračné teórie?</vt:lpstr>
      <vt:lpstr>Ako vznikajú takéto legendy a iné konšpiračné teórie?</vt:lpstr>
      <vt:lpstr>Prečo toto robíme?</vt:lpstr>
      <vt:lpstr>Prečo toto robíme?</vt:lpstr>
      <vt:lpstr>Ako unáhlené závery počas psychózy podporujú chybné interpretácie – príklady</vt:lpstr>
      <vt:lpstr>Úloha (1)</vt:lpstr>
      <vt:lpstr>Úloha (1)</vt:lpstr>
      <vt:lpstr>Úloha (1)</vt:lpstr>
      <vt:lpstr>Obrázok 1</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2</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3</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4</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5</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6</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7</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voliteľné: Videoklip</vt:lpstr>
      <vt:lpstr>Obrázok 8</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9</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10</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11</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Obrázok 12</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Čo môže byť na tomto obrázku?</vt:lpstr>
      <vt:lpstr>Úloha 2:</vt:lpstr>
      <vt:lpstr>Čo vidíte?</vt:lpstr>
      <vt:lpstr>Čo vidíte?</vt:lpstr>
      <vt:lpstr>Čo vidíte?</vt:lpstr>
      <vt:lpstr>Čo vidíte?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Čo vidíte?</vt:lpstr>
      <vt:lpstr>Pokúste sa nájsť všetky detaily!</vt:lpstr>
      <vt:lpstr>PowerPoint Presentation</vt:lpstr>
      <vt:lpstr>Prenos do každodenného života</vt:lpstr>
      <vt:lpstr>Prenos do každodenného života</vt:lpstr>
      <vt:lpstr>Prenos do každodenného života</vt:lpstr>
      <vt:lpstr>Prenos do každodenného života</vt:lpstr>
      <vt:lpstr>Prenos do každodenného života</vt:lpstr>
      <vt:lpstr>Ako toto súvisí so psychózou?</vt:lpstr>
      <vt:lpstr>Ako toto súvisí so psychózou?</vt:lpstr>
      <vt:lpstr>Ako toto súvisí so psychózou?</vt:lpstr>
      <vt:lpstr>Ďakujem vám za pozornosť!</vt:lpstr>
      <vt:lpstr>PowerPoint Presentation</vt:lpstr>
      <vt:lpstr>Unáhlené závery “v praxi” - legendy -</vt:lpstr>
      <vt:lpstr>Unáhlené závery “v praxi” - legendy -</vt:lpstr>
      <vt:lpstr>Unáhlené závery “v praxi” - legendy -</vt:lpstr>
      <vt:lpstr>Unáhlené závery “v praxi” - legendy -</vt:lpstr>
      <vt:lpstr>Unáhlené závery “v praxi” - legendy -</vt:lpstr>
      <vt:lpstr>Unáhlené závery “v praxi” - legendy -</vt:lpstr>
      <vt:lpstr>Ako vznikajú takéto legendy a iné konšpiračné teórie?</vt:lpstr>
      <vt:lpstr>Ako vznikajú takéto legendy a iné konšpiračné teórie?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369</cp:revision>
  <dcterms:created xsi:type="dcterms:W3CDTF">2002-10-15T10:55:06Z</dcterms:created>
  <dcterms:modified xsi:type="dcterms:W3CDTF">2025-02-23T11:17:00Z</dcterms:modified>
</cp:coreProperties>
</file>