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74" r:id="rId1"/>
  </p:sldMasterIdLst>
  <p:notesMasterIdLst>
    <p:notesMasterId r:id="rId85"/>
  </p:notesMasterIdLst>
  <p:handoutMasterIdLst>
    <p:handoutMasterId r:id="rId86"/>
  </p:handoutMasterIdLst>
  <p:sldIdLst>
    <p:sldId id="695" r:id="rId2"/>
    <p:sldId id="622" r:id="rId3"/>
    <p:sldId id="668" r:id="rId4"/>
    <p:sldId id="667" r:id="rId5"/>
    <p:sldId id="624" r:id="rId6"/>
    <p:sldId id="671" r:id="rId7"/>
    <p:sldId id="670" r:id="rId8"/>
    <p:sldId id="669" r:id="rId9"/>
    <p:sldId id="476" r:id="rId10"/>
    <p:sldId id="627" r:id="rId11"/>
    <p:sldId id="673" r:id="rId12"/>
    <p:sldId id="672" r:id="rId13"/>
    <p:sldId id="569" r:id="rId14"/>
    <p:sldId id="585" r:id="rId15"/>
    <p:sldId id="584" r:id="rId16"/>
    <p:sldId id="617" r:id="rId17"/>
    <p:sldId id="628" r:id="rId18"/>
    <p:sldId id="674" r:id="rId19"/>
    <p:sldId id="609" r:id="rId20"/>
    <p:sldId id="631" r:id="rId21"/>
    <p:sldId id="677" r:id="rId22"/>
    <p:sldId id="676" r:id="rId23"/>
    <p:sldId id="675" r:id="rId24"/>
    <p:sldId id="481" r:id="rId25"/>
    <p:sldId id="482" r:id="rId26"/>
    <p:sldId id="607" r:id="rId27"/>
    <p:sldId id="608" r:id="rId28"/>
    <p:sldId id="520" r:id="rId29"/>
    <p:sldId id="521" r:id="rId30"/>
    <p:sldId id="483" r:id="rId31"/>
    <p:sldId id="484" r:id="rId32"/>
    <p:sldId id="596" r:id="rId33"/>
    <p:sldId id="597" r:id="rId34"/>
    <p:sldId id="663" r:id="rId35"/>
    <p:sldId id="642" r:id="rId36"/>
    <p:sldId id="599" r:id="rId37"/>
    <p:sldId id="505" r:id="rId38"/>
    <p:sldId id="506" r:id="rId39"/>
    <p:sldId id="544" r:id="rId40"/>
    <p:sldId id="545" r:id="rId41"/>
    <p:sldId id="658" r:id="rId42"/>
    <p:sldId id="496" r:id="rId43"/>
    <p:sldId id="600" r:id="rId44"/>
    <p:sldId id="601" r:id="rId45"/>
    <p:sldId id="602" r:id="rId46"/>
    <p:sldId id="603" r:id="rId47"/>
    <p:sldId id="513" r:id="rId48"/>
    <p:sldId id="514" r:id="rId49"/>
    <p:sldId id="604" r:id="rId50"/>
    <p:sldId id="654" r:id="rId51"/>
    <p:sldId id="550" r:id="rId52"/>
    <p:sldId id="551" r:id="rId53"/>
    <p:sldId id="515" r:id="rId54"/>
    <p:sldId id="632" r:id="rId55"/>
    <p:sldId id="641" r:id="rId56"/>
    <p:sldId id="507" r:id="rId57"/>
    <p:sldId id="508" r:id="rId58"/>
    <p:sldId id="538" r:id="rId59"/>
    <p:sldId id="539" r:id="rId60"/>
    <p:sldId id="573" r:id="rId61"/>
    <p:sldId id="574" r:id="rId62"/>
    <p:sldId id="575" r:id="rId63"/>
    <p:sldId id="576" r:id="rId64"/>
    <p:sldId id="660" r:id="rId65"/>
    <p:sldId id="682" r:id="rId66"/>
    <p:sldId id="681" r:id="rId67"/>
    <p:sldId id="680" r:id="rId68"/>
    <p:sldId id="679" r:id="rId69"/>
    <p:sldId id="678" r:id="rId70"/>
    <p:sldId id="639" r:id="rId71"/>
    <p:sldId id="684" r:id="rId72"/>
    <p:sldId id="683" r:id="rId73"/>
    <p:sldId id="664" r:id="rId74"/>
    <p:sldId id="640" r:id="rId75"/>
    <p:sldId id="685" r:id="rId76"/>
    <p:sldId id="686" r:id="rId77"/>
    <p:sldId id="687" r:id="rId78"/>
    <p:sldId id="688" r:id="rId79"/>
    <p:sldId id="689" r:id="rId80"/>
    <p:sldId id="690" r:id="rId81"/>
    <p:sldId id="691" r:id="rId82"/>
    <p:sldId id="692" r:id="rId83"/>
    <p:sldId id="693" r:id="rId84"/>
  </p:sldIdLst>
  <p:sldSz cx="12195175" cy="6858000"/>
  <p:notesSz cx="7099300" cy="10234613"/>
  <p:embeddedFontLst>
    <p:embeddedFont>
      <p:font typeface="Calibri" panose="020F0502020204030204" pitchFamily="34" charset="0"/>
      <p:regular r:id="rId87"/>
      <p:bold r:id="rId88"/>
      <p:italic r:id="rId89"/>
      <p:boldItalic r:id="rId90"/>
    </p:embeddedFont>
    <p:embeddedFont>
      <p:font typeface="Calibri Light" panose="020F0302020204030204" pitchFamily="34" charset="0"/>
      <p:regular r:id="rId91"/>
      <p:italic r:id="rId92"/>
    </p:embeddedFont>
    <p:embeddedFont>
      <p:font typeface="Verdana" panose="020B0604030504040204" pitchFamily="34" charset="0"/>
      <p:regular r:id="rId93"/>
      <p:bold r:id="rId94"/>
      <p:italic r:id="rId95"/>
      <p:boldItalic r:id="rId96"/>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75" autoAdjust="0"/>
    <p:restoredTop sz="94660"/>
  </p:normalViewPr>
  <p:slideViewPr>
    <p:cSldViewPr>
      <p:cViewPr varScale="1">
        <p:scale>
          <a:sx n="67" d="100"/>
          <a:sy n="67" d="100"/>
        </p:scale>
        <p:origin x="704" y="44"/>
      </p:cViewPr>
      <p:guideLst>
        <p:guide orient="horz" pos="3360"/>
        <p:guide pos="2880"/>
        <p:guide pos="3841"/>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font" Target="fonts/font3.fntdata"/><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1.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4.fntdata"/><Relationship Id="rId95" Type="http://schemas.openxmlformats.org/officeDocument/2006/relationships/font" Target="fonts/font9.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93" Type="http://schemas.openxmlformats.org/officeDocument/2006/relationships/font" Target="fonts/font7.fntdata"/><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2.fntdata"/><Relationship Id="rId91" Type="http://schemas.openxmlformats.org/officeDocument/2006/relationships/font" Target="fonts/font5.fntdata"/><Relationship Id="rId96"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 Id="rId94" Type="http://schemas.openxmlformats.org/officeDocument/2006/relationships/font" Target="fonts/font8.fntdata"/><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3" Type="http://schemas.openxmlformats.org/officeDocument/2006/relationships/slide" Target="slides/slide74.xml"/><Relationship Id="rId2" Type="http://schemas.openxmlformats.org/officeDocument/2006/relationships/slide" Target="slides/slide27.xml"/><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055B2C30-E3F9-4431-81A9-ED1F8D548A92}" type="slidenum">
              <a:rPr lang="en-GB" altLang="de-DE"/>
              <a:pPr/>
              <a:t>‹Nr.›</a:t>
            </a:fld>
            <a:endParaRPr lang="en-GB" altLang="de-DE"/>
          </a:p>
        </p:txBody>
      </p:sp>
    </p:spTree>
    <p:extLst>
      <p:ext uri="{BB962C8B-B14F-4D97-AF65-F5344CB8AC3E}">
        <p14:creationId xmlns:p14="http://schemas.microsoft.com/office/powerpoint/2010/main" val="9689435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125956"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0C71F93E-3BF4-4E5A-93F9-507388AD2F81}" type="slidenum">
              <a:rPr lang="de-DE" altLang="de-DE"/>
              <a:pPr/>
              <a:t>‹Nr.›</a:t>
            </a:fld>
            <a:endParaRPr lang="de-DE" altLang="de-DE"/>
          </a:p>
        </p:txBody>
      </p:sp>
    </p:spTree>
    <p:extLst>
      <p:ext uri="{BB962C8B-B14F-4D97-AF65-F5344CB8AC3E}">
        <p14:creationId xmlns:p14="http://schemas.microsoft.com/office/powerpoint/2010/main" val="17415916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7CEACA03-7190-47E9-B831-ADDBDE2A38AC}" type="slidenum">
              <a:rPr lang="de-DE" altLang="de-DE"/>
              <a:pPr eaLnBrk="1" hangingPunct="1"/>
              <a:t>2</a:t>
            </a:fld>
            <a:endParaRPr lang="de-DE" altLang="de-DE"/>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1019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7CEACA03-7190-47E9-B831-ADDBDE2A38AC}" type="slidenum">
              <a:rPr lang="de-DE" altLang="de-DE"/>
              <a:pPr eaLnBrk="1" hangingPunct="1"/>
              <a:t>3</a:t>
            </a:fld>
            <a:endParaRPr lang="de-DE" altLang="de-DE"/>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1019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7CEACA03-7190-47E9-B831-ADDBDE2A38AC}" type="slidenum">
              <a:rPr lang="de-DE" altLang="de-DE"/>
              <a:pPr eaLnBrk="1" hangingPunct="1"/>
              <a:t>4</a:t>
            </a:fld>
            <a:endParaRPr lang="de-DE" altLang="de-DE"/>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1019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06267333-3932-4D77-81A6-677D67F7D39C}" type="slidenum">
              <a:rPr lang="de-DE" altLang="de-DE"/>
              <a:pPr eaLnBrk="1" hangingPunct="1"/>
              <a:t>5</a:t>
            </a:fld>
            <a:endParaRPr lang="de-DE" altLang="de-DE"/>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7512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06267333-3932-4D77-81A6-677D67F7D39C}" type="slidenum">
              <a:rPr lang="de-DE" altLang="de-DE"/>
              <a:pPr eaLnBrk="1" hangingPunct="1"/>
              <a:t>6</a:t>
            </a:fld>
            <a:endParaRPr lang="de-DE" altLang="de-DE"/>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7512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06267333-3932-4D77-81A6-677D67F7D39C}" type="slidenum">
              <a:rPr lang="de-DE" altLang="de-DE"/>
              <a:pPr eaLnBrk="1" hangingPunct="1"/>
              <a:t>7</a:t>
            </a:fld>
            <a:endParaRPr lang="de-DE" altLang="de-DE"/>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7512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06267333-3932-4D77-81A6-677D67F7D39C}" type="slidenum">
              <a:rPr lang="de-DE" altLang="de-DE"/>
              <a:pPr eaLnBrk="1" hangingPunct="1"/>
              <a:t>8</a:t>
            </a:fld>
            <a:endParaRPr lang="de-DE" altLang="de-DE"/>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7512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9FEECDE2-BB8B-4EB6-B4FA-BCF6D7BEDDFE}" type="slidenum">
              <a:rPr lang="de-DE" altLang="de-DE"/>
              <a:pPr eaLnBrk="1" hangingPunct="1"/>
              <a:t>9</a:t>
            </a:fld>
            <a:endParaRPr lang="de-DE" altLang="de-DE"/>
          </a:p>
        </p:txBody>
      </p:sp>
      <p:sp>
        <p:nvSpPr>
          <p:cNvPr id="1351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924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AFE54ED5-BBDB-4408-9C2A-E70F03A42CF3}" type="slidenum">
              <a:rPr lang="de-DE" altLang="de-DE"/>
              <a:pPr eaLnBrk="1" hangingPunct="1"/>
              <a:t>10</a:t>
            </a:fld>
            <a:endParaRPr lang="de-DE" altLang="de-DE"/>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8408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AFE54ED5-BBDB-4408-9C2A-E70F03A42CF3}" type="slidenum">
              <a:rPr lang="de-DE" altLang="de-DE"/>
              <a:pPr eaLnBrk="1" hangingPunct="1"/>
              <a:t>11</a:t>
            </a:fld>
            <a:endParaRPr lang="de-DE" altLang="de-DE"/>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8408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AFE54ED5-BBDB-4408-9C2A-E70F03A42CF3}" type="slidenum">
              <a:rPr lang="de-DE" altLang="de-DE"/>
              <a:pPr eaLnBrk="1" hangingPunct="1"/>
              <a:t>12</a:t>
            </a:fld>
            <a:endParaRPr lang="de-DE" altLang="de-DE"/>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8408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E83F4795-135A-4CE7-AD4D-2E727880AE09}" type="slidenum">
              <a:rPr lang="de-DE" altLang="de-DE"/>
              <a:pPr eaLnBrk="1" hangingPunct="1"/>
              <a:t>13</a:t>
            </a:fld>
            <a:endParaRPr lang="de-DE" altLang="de-DE"/>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3585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E7598C22-4A04-40BE-A754-3734C664DCD0}" type="slidenum">
              <a:rPr lang="de-DE" altLang="de-DE"/>
              <a:pPr eaLnBrk="1" hangingPunct="1"/>
              <a:t>14</a:t>
            </a:fld>
            <a:endParaRPr lang="de-DE" altLang="de-DE"/>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82667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D9363DEC-FF1E-498B-BC84-90D464BA616A}" type="slidenum">
              <a:rPr lang="de-DE" altLang="de-DE"/>
              <a:pPr eaLnBrk="1" hangingPunct="1"/>
              <a:t>15</a:t>
            </a:fld>
            <a:endParaRPr lang="de-DE" altLang="de-DE"/>
          </a:p>
        </p:txBody>
      </p:sp>
      <p:sp>
        <p:nvSpPr>
          <p:cNvPr id="141315" name="Rectangle 2"/>
          <p:cNvSpPr>
            <a:spLocks noGrp="1" noRot="1" noChangeAspect="1" noChangeArrowheads="1" noTextEdit="1"/>
          </p:cNvSpPr>
          <p:nvPr>
            <p:ph type="sldImg"/>
          </p:nvPr>
        </p:nvSpPr>
        <p:spPr>
          <a:xfrm>
            <a:off x="141288" y="768350"/>
            <a:ext cx="6821487"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11840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BAEA0A2F-95E1-4C2E-A906-87A5C46418EC}" type="slidenum">
              <a:rPr lang="de-DE" altLang="de-DE"/>
              <a:pPr eaLnBrk="1" hangingPunct="1"/>
              <a:t>16</a:t>
            </a:fld>
            <a:endParaRPr lang="de-DE" altLang="de-DE"/>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2360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F7C0D0A4-2AF0-4C4F-B64C-B6293C65EF4B}" type="slidenum">
              <a:rPr lang="de-DE" altLang="de-DE"/>
              <a:pPr eaLnBrk="1" hangingPunct="1"/>
              <a:t>17</a:t>
            </a:fld>
            <a:endParaRPr lang="de-DE" altLang="de-DE"/>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77837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F7C0D0A4-2AF0-4C4F-B64C-B6293C65EF4B}" type="slidenum">
              <a:rPr lang="de-DE" altLang="de-DE"/>
              <a:pPr eaLnBrk="1" hangingPunct="1"/>
              <a:t>18</a:t>
            </a:fld>
            <a:endParaRPr lang="de-DE" altLang="de-DE"/>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7783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59B2E614-14BF-42E6-93F4-03999F8FB35F}" type="slidenum">
              <a:rPr lang="de-DE" altLang="de-DE"/>
              <a:pPr eaLnBrk="1" hangingPunct="1"/>
              <a:t>19</a:t>
            </a:fld>
            <a:endParaRPr lang="de-DE" altLang="de-DE"/>
          </a:p>
        </p:txBody>
      </p:sp>
      <p:sp>
        <p:nvSpPr>
          <p:cNvPr id="145411" name="Rectangle 2"/>
          <p:cNvSpPr>
            <a:spLocks noGrp="1" noRot="1" noChangeAspect="1" noChangeArrowheads="1" noTextEdit="1"/>
          </p:cNvSpPr>
          <p:nvPr>
            <p:ph type="sldImg"/>
          </p:nvPr>
        </p:nvSpPr>
        <p:spPr>
          <a:xfrm>
            <a:off x="139700" y="768350"/>
            <a:ext cx="6821488"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1261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D5FE1D6F-6F08-460D-AF75-79649E1C3E32}" type="slidenum">
              <a:rPr lang="de-DE" altLang="de-DE"/>
              <a:pPr eaLnBrk="1" hangingPunct="1"/>
              <a:t>20</a:t>
            </a:fld>
            <a:endParaRPr lang="de-DE" altLang="de-DE"/>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16477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D5FE1D6F-6F08-460D-AF75-79649E1C3E32}" type="slidenum">
              <a:rPr lang="de-DE" altLang="de-DE"/>
              <a:pPr eaLnBrk="1" hangingPunct="1"/>
              <a:t>21</a:t>
            </a:fld>
            <a:endParaRPr lang="de-DE" altLang="de-DE"/>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16477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D5FE1D6F-6F08-460D-AF75-79649E1C3E32}" type="slidenum">
              <a:rPr lang="de-DE" altLang="de-DE"/>
              <a:pPr eaLnBrk="1" hangingPunct="1"/>
              <a:t>22</a:t>
            </a:fld>
            <a:endParaRPr lang="de-DE" altLang="de-DE"/>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16477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D5FE1D6F-6F08-460D-AF75-79649E1C3E32}" type="slidenum">
              <a:rPr lang="de-DE" altLang="de-DE"/>
              <a:pPr eaLnBrk="1" hangingPunct="1"/>
              <a:t>23</a:t>
            </a:fld>
            <a:endParaRPr lang="de-DE" altLang="de-DE"/>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16477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9CF3DE5A-5C31-4691-A8A2-F1F6BEFADA83}" type="slidenum">
              <a:rPr lang="de-DE" altLang="de-DE"/>
              <a:pPr eaLnBrk="1" hangingPunct="1"/>
              <a:t>24</a:t>
            </a:fld>
            <a:endParaRPr lang="de-DE" altLang="de-DE"/>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15242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5F27EEB2-95C8-457F-B679-9AD1C1BC53C2}" type="slidenum">
              <a:rPr lang="de-DE" altLang="de-DE"/>
              <a:pPr eaLnBrk="1" hangingPunct="1"/>
              <a:t>25</a:t>
            </a:fld>
            <a:endParaRPr lang="de-DE" altLang="de-DE"/>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95268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82CD45D2-AC9E-49DB-9BBD-CBA01193995D}" type="slidenum">
              <a:rPr lang="de-DE" altLang="de-DE"/>
              <a:pPr eaLnBrk="1" hangingPunct="1"/>
              <a:t>26</a:t>
            </a:fld>
            <a:endParaRPr lang="de-DE" altLang="de-DE"/>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77593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34FFD3F6-87D2-41AF-8623-AC61870041E8}" type="slidenum">
              <a:rPr lang="de-DE" altLang="de-DE"/>
              <a:pPr eaLnBrk="1" hangingPunct="1"/>
              <a:t>27</a:t>
            </a:fld>
            <a:endParaRPr lang="de-DE" altLang="de-DE"/>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07380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0A193A23-E79E-458A-B8D2-AF566EA140BF}" type="slidenum">
              <a:rPr lang="de-DE" altLang="de-DE"/>
              <a:pPr eaLnBrk="1" hangingPunct="1"/>
              <a:t>28</a:t>
            </a:fld>
            <a:endParaRPr lang="de-DE" altLang="de-DE"/>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28260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65D09279-482C-43B5-97A4-62E657CFB3D7}" type="slidenum">
              <a:rPr lang="de-DE" altLang="de-DE"/>
              <a:pPr eaLnBrk="1" hangingPunct="1"/>
              <a:t>29</a:t>
            </a:fld>
            <a:endParaRPr lang="de-DE" altLang="de-DE"/>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95331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62B910CF-3C83-4D76-A402-06AE55758586}" type="slidenum">
              <a:rPr lang="de-DE" altLang="de-DE"/>
              <a:pPr eaLnBrk="1" hangingPunct="1"/>
              <a:t>30</a:t>
            </a:fld>
            <a:endParaRPr lang="de-DE" altLang="de-DE"/>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10719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5CF72C2B-ED3F-46CE-AEDD-27678309EF96}" type="slidenum">
              <a:rPr lang="de-DE" altLang="de-DE"/>
              <a:pPr eaLnBrk="1" hangingPunct="1"/>
              <a:t>31</a:t>
            </a:fld>
            <a:endParaRPr lang="de-DE" altLang="de-DE"/>
          </a:p>
        </p:txBody>
      </p:sp>
      <p:sp>
        <p:nvSpPr>
          <p:cNvPr id="157699" name="Rectangle 1026"/>
          <p:cNvSpPr>
            <a:spLocks noGrp="1" noRot="1" noChangeAspect="1" noChangeArrowheads="1" noTextEdit="1"/>
          </p:cNvSpPr>
          <p:nvPr>
            <p:ph type="sldImg"/>
          </p:nvPr>
        </p:nvSpPr>
        <p:spPr>
          <a:xfrm>
            <a:off x="141288" y="768350"/>
            <a:ext cx="6821487" cy="3836988"/>
          </a:xfrm>
          <a:ln/>
        </p:spPr>
      </p:sp>
      <p:sp>
        <p:nvSpPr>
          <p:cNvPr id="1577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04462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C7E3F3C1-3F6A-40CA-9D4D-49396088E82B}" type="slidenum">
              <a:rPr lang="de-DE" altLang="de-DE"/>
              <a:pPr eaLnBrk="1" hangingPunct="1"/>
              <a:t>32</a:t>
            </a:fld>
            <a:endParaRPr lang="de-DE" altLang="de-DE"/>
          </a:p>
        </p:txBody>
      </p:sp>
      <p:sp>
        <p:nvSpPr>
          <p:cNvPr id="1587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45456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A29207E7-5E7B-4148-B332-46BAAE11A3A1}" type="slidenum">
              <a:rPr lang="de-DE" altLang="de-DE"/>
              <a:pPr eaLnBrk="1" hangingPunct="1"/>
              <a:t>33</a:t>
            </a:fld>
            <a:endParaRPr lang="de-DE" altLang="de-DE"/>
          </a:p>
        </p:txBody>
      </p:sp>
      <p:sp>
        <p:nvSpPr>
          <p:cNvPr id="15974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83906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0116372C-FF69-48A3-8BDA-8A7FCFCE89B0}" type="slidenum">
              <a:rPr lang="de-DE" altLang="de-DE" sz="1400"/>
              <a:pPr algn="r" eaLnBrk="1" hangingPunct="1"/>
              <a:t>35</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79429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AD3DE041-D22A-4794-9E70-18EADB018776}" type="slidenum">
              <a:rPr lang="de-DE" altLang="de-DE"/>
              <a:pPr eaLnBrk="1" hangingPunct="1"/>
              <a:t>36</a:t>
            </a:fld>
            <a:endParaRPr lang="de-DE" altLang="de-DE"/>
          </a:p>
        </p:txBody>
      </p:sp>
      <p:sp>
        <p:nvSpPr>
          <p:cNvPr id="1617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64864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E536F8C9-3CFD-421E-BCE1-8ED6260771E8}" type="slidenum">
              <a:rPr lang="de-DE" altLang="de-DE"/>
              <a:pPr eaLnBrk="1" hangingPunct="1"/>
              <a:t>37</a:t>
            </a:fld>
            <a:endParaRPr lang="de-DE" altLang="de-DE"/>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31471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2480AD58-5999-4E66-9B32-723567120BA5}" type="slidenum">
              <a:rPr lang="de-DE" altLang="de-DE"/>
              <a:pPr eaLnBrk="1" hangingPunct="1"/>
              <a:t>38</a:t>
            </a:fld>
            <a:endParaRPr lang="de-DE" altLang="de-DE"/>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3726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4F4E7EA0-3B8F-46F6-BD41-2C78C02D7977}" type="slidenum">
              <a:rPr lang="de-DE" altLang="de-DE"/>
              <a:pPr eaLnBrk="1" hangingPunct="1"/>
              <a:t>39</a:t>
            </a:fld>
            <a:endParaRPr lang="de-DE" altLang="de-DE"/>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65520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14BD53A2-1897-492C-BE7C-79DE3C45EB6A}" type="slidenum">
              <a:rPr lang="de-DE" altLang="de-DE"/>
              <a:pPr eaLnBrk="1" hangingPunct="1"/>
              <a:t>40</a:t>
            </a:fld>
            <a:endParaRPr lang="de-DE" altLang="de-DE"/>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43558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A8EBA770-E862-4B8D-953B-C8C476D988CB}" type="slidenum">
              <a:rPr lang="de-DE" altLang="de-DE"/>
              <a:pPr eaLnBrk="1" hangingPunct="1"/>
              <a:t>41</a:t>
            </a:fld>
            <a:endParaRPr lang="de-DE" altLang="de-DE"/>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5632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B11D97DC-45EF-441B-8BF7-1936726460E7}" type="slidenum">
              <a:rPr lang="de-DE" altLang="de-DE"/>
              <a:pPr eaLnBrk="1" hangingPunct="1"/>
              <a:t>42</a:t>
            </a:fld>
            <a:endParaRPr lang="de-DE" altLang="de-DE"/>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65756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BCF19EE2-E0A8-45DB-AD8A-5F0214D50E28}" type="slidenum">
              <a:rPr lang="de-DE" altLang="de-DE"/>
              <a:pPr eaLnBrk="1" hangingPunct="1"/>
              <a:t>43</a:t>
            </a:fld>
            <a:endParaRPr lang="de-DE" altLang="de-DE"/>
          </a:p>
        </p:txBody>
      </p:sp>
      <p:sp>
        <p:nvSpPr>
          <p:cNvPr id="16896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8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40302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43A416D2-5797-457F-9968-BCA803B0B560}" type="slidenum">
              <a:rPr lang="de-DE" altLang="de-DE"/>
              <a:pPr eaLnBrk="1" hangingPunct="1"/>
              <a:t>44</a:t>
            </a:fld>
            <a:endParaRPr lang="de-DE" altLang="de-DE"/>
          </a:p>
        </p:txBody>
      </p:sp>
      <p:sp>
        <p:nvSpPr>
          <p:cNvPr id="16998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18996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3719C99F-6CD9-4A99-AE8E-08127C1B29D3}" type="slidenum">
              <a:rPr lang="de-DE" altLang="de-DE"/>
              <a:pPr eaLnBrk="1" hangingPunct="1"/>
              <a:t>45</a:t>
            </a:fld>
            <a:endParaRPr lang="de-DE" altLang="de-DE"/>
          </a:p>
        </p:txBody>
      </p:sp>
      <p:sp>
        <p:nvSpPr>
          <p:cNvPr id="17101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548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3D786A32-0BE2-47CA-A325-487CF87D600F}" type="slidenum">
              <a:rPr lang="de-DE" altLang="de-DE"/>
              <a:pPr eaLnBrk="1" hangingPunct="1"/>
              <a:t>46</a:t>
            </a:fld>
            <a:endParaRPr lang="de-DE" altLang="de-DE"/>
          </a:p>
        </p:txBody>
      </p:sp>
      <p:sp>
        <p:nvSpPr>
          <p:cNvPr id="17203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40983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CF087DC5-59C2-4E18-A9A2-F5572DC8C194}" type="slidenum">
              <a:rPr lang="de-DE" altLang="de-DE"/>
              <a:pPr eaLnBrk="1" hangingPunct="1"/>
              <a:t>47</a:t>
            </a:fld>
            <a:endParaRPr lang="de-DE" altLang="de-DE"/>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28997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A05B81E9-BF44-4D4E-B3E6-FFE92AB92858}" type="slidenum">
              <a:rPr lang="de-DE" altLang="de-DE"/>
              <a:pPr eaLnBrk="1" hangingPunct="1"/>
              <a:t>48</a:t>
            </a:fld>
            <a:endParaRPr lang="de-DE" altLang="de-DE"/>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07372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FC357004-4D83-4217-BE6A-D60C66D7CBDC}" type="slidenum">
              <a:rPr lang="de-DE" altLang="de-DE"/>
              <a:pPr eaLnBrk="1" hangingPunct="1"/>
              <a:t>49</a:t>
            </a:fld>
            <a:endParaRPr lang="de-DE" altLang="de-DE"/>
          </a:p>
        </p:txBody>
      </p:sp>
      <p:sp>
        <p:nvSpPr>
          <p:cNvPr id="1751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32147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A10E7B6C-D2D7-4E5D-A088-E87FF3E669B8}" type="slidenum">
              <a:rPr lang="de-DE" altLang="de-DE"/>
              <a:pPr eaLnBrk="1" hangingPunct="1"/>
              <a:t>50</a:t>
            </a:fld>
            <a:endParaRPr lang="de-DE" altLang="de-DE"/>
          </a:p>
        </p:txBody>
      </p:sp>
      <p:sp>
        <p:nvSpPr>
          <p:cNvPr id="17613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36248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CD920BE2-6DA8-47D4-8B3F-CFFF7F125CD2}" type="slidenum">
              <a:rPr lang="de-DE" altLang="de-DE"/>
              <a:pPr eaLnBrk="1" hangingPunct="1"/>
              <a:t>51</a:t>
            </a:fld>
            <a:endParaRPr lang="de-DE" altLang="de-DE"/>
          </a:p>
        </p:txBody>
      </p:sp>
      <p:sp>
        <p:nvSpPr>
          <p:cNvPr id="177155" name="Rectangle 1026"/>
          <p:cNvSpPr>
            <a:spLocks noGrp="1" noRot="1" noChangeAspect="1" noChangeArrowheads="1" noTextEdit="1"/>
          </p:cNvSpPr>
          <p:nvPr>
            <p:ph type="sldImg"/>
          </p:nvPr>
        </p:nvSpPr>
        <p:spPr>
          <a:xfrm>
            <a:off x="141288" y="768350"/>
            <a:ext cx="6821487" cy="3836988"/>
          </a:xfrm>
          <a:ln/>
        </p:spPr>
      </p:sp>
      <p:sp>
        <p:nvSpPr>
          <p:cNvPr id="1771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23917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52DF3E98-D22A-407A-95D9-3B31A5B99B85}" type="slidenum">
              <a:rPr lang="de-DE" altLang="de-DE"/>
              <a:pPr eaLnBrk="1" hangingPunct="1"/>
              <a:t>52</a:t>
            </a:fld>
            <a:endParaRPr lang="de-DE" altLang="de-DE"/>
          </a:p>
        </p:txBody>
      </p:sp>
      <p:sp>
        <p:nvSpPr>
          <p:cNvPr id="178179" name="Rectangle 2"/>
          <p:cNvSpPr>
            <a:spLocks noGrp="1" noRot="1" noChangeAspect="1" noChangeArrowheads="1" noTextEdit="1"/>
          </p:cNvSpPr>
          <p:nvPr>
            <p:ph type="sldImg"/>
          </p:nvPr>
        </p:nvSpPr>
        <p:spPr>
          <a:xfrm>
            <a:off x="141288" y="768350"/>
            <a:ext cx="6821487"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56055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7D87A916-0897-4456-AB6E-22F63E2067D2}" type="slidenum">
              <a:rPr lang="de-DE" altLang="de-DE"/>
              <a:pPr eaLnBrk="1" hangingPunct="1"/>
              <a:t>53</a:t>
            </a:fld>
            <a:endParaRPr lang="de-DE" altLang="de-DE"/>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5357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0E3F4EE3-B518-4E80-B826-D0D4AEE3EA65}" type="slidenum">
              <a:rPr lang="de-DE" altLang="de-DE"/>
              <a:pPr eaLnBrk="1" hangingPunct="1"/>
              <a:t>54</a:t>
            </a:fld>
            <a:endParaRPr lang="de-DE" altLang="de-DE"/>
          </a:p>
        </p:txBody>
      </p:sp>
      <p:sp>
        <p:nvSpPr>
          <p:cNvPr id="180227" name="Rectangle 2"/>
          <p:cNvSpPr>
            <a:spLocks noGrp="1" noRot="1" noChangeAspect="1" noChangeArrowheads="1" noTextEdit="1"/>
          </p:cNvSpPr>
          <p:nvPr>
            <p:ph type="sldImg"/>
          </p:nvPr>
        </p:nvSpPr>
        <p:spPr>
          <a:xfrm>
            <a:off x="141288" y="768350"/>
            <a:ext cx="6821487"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79555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9C0A6EF3-A8CC-4A83-B4C3-3F677C16A822}" type="slidenum">
              <a:rPr lang="de-DE" altLang="de-DE" sz="1400"/>
              <a:pPr algn="r" eaLnBrk="1" hangingPunct="1"/>
              <a:t>55</a:t>
            </a:fld>
            <a:endParaRPr lang="de-DE" altLang="de-DE" sz="1400"/>
          </a:p>
        </p:txBody>
      </p:sp>
      <p:sp>
        <p:nvSpPr>
          <p:cNvPr id="181251" name="Rectangle 2"/>
          <p:cNvSpPr>
            <a:spLocks noGrp="1" noRot="1" noChangeAspect="1" noChangeArrowheads="1" noTextEdit="1"/>
          </p:cNvSpPr>
          <p:nvPr>
            <p:ph type="sldImg"/>
          </p:nvPr>
        </p:nvSpPr>
        <p:spPr>
          <a:xfrm>
            <a:off x="141288" y="768350"/>
            <a:ext cx="6821487"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603480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AC8BB9AD-D4EC-48D5-9DED-6CD25F3F2BA3}" type="slidenum">
              <a:rPr lang="de-DE" altLang="de-DE"/>
              <a:pPr eaLnBrk="1" hangingPunct="1"/>
              <a:t>56</a:t>
            </a:fld>
            <a:endParaRPr lang="de-DE" altLang="de-DE"/>
          </a:p>
        </p:txBody>
      </p:sp>
      <p:sp>
        <p:nvSpPr>
          <p:cNvPr id="182275" name="Rectangle 2"/>
          <p:cNvSpPr>
            <a:spLocks noGrp="1" noRot="1" noChangeAspect="1" noChangeArrowheads="1" noTextEdit="1"/>
          </p:cNvSpPr>
          <p:nvPr>
            <p:ph type="sldImg"/>
          </p:nvPr>
        </p:nvSpPr>
        <p:spPr>
          <a:xfrm>
            <a:off x="141288" y="768350"/>
            <a:ext cx="6821487"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44898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6ECDBFF6-354F-489D-9F0A-E5807C66A6A4}" type="slidenum">
              <a:rPr lang="de-DE" altLang="de-DE"/>
              <a:pPr eaLnBrk="1" hangingPunct="1"/>
              <a:t>57</a:t>
            </a:fld>
            <a:endParaRPr lang="de-DE" altLang="de-DE"/>
          </a:p>
        </p:txBody>
      </p:sp>
      <p:sp>
        <p:nvSpPr>
          <p:cNvPr id="183299" name="Rectangle 2"/>
          <p:cNvSpPr>
            <a:spLocks noGrp="1" noRot="1" noChangeAspect="1" noChangeArrowheads="1" noTextEdit="1"/>
          </p:cNvSpPr>
          <p:nvPr>
            <p:ph type="sldImg"/>
          </p:nvPr>
        </p:nvSpPr>
        <p:spPr>
          <a:xfrm>
            <a:off x="141288" y="768350"/>
            <a:ext cx="6821487"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564110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09897500-56A8-4282-94E2-B11460C1133A}" type="slidenum">
              <a:rPr lang="de-DE" altLang="de-DE"/>
              <a:pPr eaLnBrk="1" hangingPunct="1"/>
              <a:t>58</a:t>
            </a:fld>
            <a:endParaRPr lang="de-DE" altLang="de-DE"/>
          </a:p>
        </p:txBody>
      </p:sp>
      <p:sp>
        <p:nvSpPr>
          <p:cNvPr id="184323" name="Rectangle 2"/>
          <p:cNvSpPr>
            <a:spLocks noGrp="1" noRot="1" noChangeAspect="1" noChangeArrowheads="1" noTextEdit="1"/>
          </p:cNvSpPr>
          <p:nvPr>
            <p:ph type="sldImg"/>
          </p:nvPr>
        </p:nvSpPr>
        <p:spPr>
          <a:xfrm>
            <a:off x="141288" y="768350"/>
            <a:ext cx="6821487"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08344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EE95F876-CAA9-40BC-A94D-1874894AE28C}" type="slidenum">
              <a:rPr lang="de-DE" altLang="de-DE"/>
              <a:pPr eaLnBrk="1" hangingPunct="1"/>
              <a:t>59</a:t>
            </a:fld>
            <a:endParaRPr lang="de-DE" altLang="de-DE"/>
          </a:p>
        </p:txBody>
      </p:sp>
      <p:sp>
        <p:nvSpPr>
          <p:cNvPr id="185347" name="Rectangle 2"/>
          <p:cNvSpPr>
            <a:spLocks noGrp="1" noRot="1" noChangeAspect="1" noChangeArrowheads="1" noTextEdit="1"/>
          </p:cNvSpPr>
          <p:nvPr>
            <p:ph type="sldImg"/>
          </p:nvPr>
        </p:nvSpPr>
        <p:spPr>
          <a:xfrm>
            <a:off x="141288" y="768350"/>
            <a:ext cx="6821487"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652364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6C78E211-FCB2-4D63-B896-67DA3E168C95}" type="slidenum">
              <a:rPr lang="de-DE" altLang="de-DE"/>
              <a:pPr eaLnBrk="1" hangingPunct="1"/>
              <a:t>60</a:t>
            </a:fld>
            <a:endParaRPr lang="de-DE" altLang="de-DE"/>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547759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E1FBA6CD-DA42-403A-843E-F2CEB464B625}" type="slidenum">
              <a:rPr lang="de-DE" altLang="de-DE"/>
              <a:pPr eaLnBrk="1" hangingPunct="1"/>
              <a:t>61</a:t>
            </a:fld>
            <a:endParaRPr lang="de-DE" altLang="de-DE"/>
          </a:p>
        </p:txBody>
      </p:sp>
      <p:sp>
        <p:nvSpPr>
          <p:cNvPr id="187395" name="Rectangle 1026"/>
          <p:cNvSpPr>
            <a:spLocks noGrp="1" noRot="1" noChangeAspect="1" noChangeArrowheads="1" noTextEdit="1"/>
          </p:cNvSpPr>
          <p:nvPr>
            <p:ph type="sldImg"/>
          </p:nvPr>
        </p:nvSpPr>
        <p:spPr>
          <a:xfrm>
            <a:off x="141288" y="768350"/>
            <a:ext cx="6821487" cy="3836988"/>
          </a:xfrm>
          <a:ln/>
        </p:spPr>
      </p:sp>
      <p:sp>
        <p:nvSpPr>
          <p:cNvPr id="1873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97529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46F18747-E3B1-4DE5-BBDF-24B5E824DD7C}" type="slidenum">
              <a:rPr lang="de-DE" altLang="de-DE"/>
              <a:pPr eaLnBrk="1" hangingPunct="1"/>
              <a:t>62</a:t>
            </a:fld>
            <a:endParaRPr lang="de-DE" altLang="de-DE"/>
          </a:p>
        </p:txBody>
      </p:sp>
      <p:sp>
        <p:nvSpPr>
          <p:cNvPr id="188419" name="Rectangle 1026"/>
          <p:cNvSpPr>
            <a:spLocks noGrp="1" noRot="1" noChangeAspect="1" noChangeArrowheads="1" noTextEdit="1"/>
          </p:cNvSpPr>
          <p:nvPr>
            <p:ph type="sldImg"/>
          </p:nvPr>
        </p:nvSpPr>
        <p:spPr>
          <a:xfrm>
            <a:off x="141288" y="768350"/>
            <a:ext cx="6821487" cy="3836988"/>
          </a:xfrm>
          <a:ln/>
        </p:spPr>
      </p:sp>
      <p:sp>
        <p:nvSpPr>
          <p:cNvPr id="1884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097904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A7CE60FF-757B-418A-8B4B-C04CA3862174}" type="slidenum">
              <a:rPr lang="de-DE" altLang="de-DE"/>
              <a:pPr eaLnBrk="1" hangingPunct="1"/>
              <a:t>63</a:t>
            </a:fld>
            <a:endParaRPr lang="de-DE" altLang="de-DE"/>
          </a:p>
        </p:txBody>
      </p:sp>
      <p:sp>
        <p:nvSpPr>
          <p:cNvPr id="189443" name="Rectangle 2"/>
          <p:cNvSpPr>
            <a:spLocks noGrp="1" noRot="1" noChangeAspect="1" noChangeArrowheads="1" noTextEdit="1"/>
          </p:cNvSpPr>
          <p:nvPr>
            <p:ph type="sldImg"/>
          </p:nvPr>
        </p:nvSpPr>
        <p:spPr>
          <a:xfrm>
            <a:off x="141288" y="768350"/>
            <a:ext cx="6821487"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563755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5B5B0FFC-FF61-41F2-8837-89B90F8A6B3B}" type="slidenum">
              <a:rPr lang="de-DE" altLang="de-DE"/>
              <a:pPr eaLnBrk="1" hangingPunct="1"/>
              <a:t>64</a:t>
            </a:fld>
            <a:endParaRPr lang="de-DE" altLang="de-DE"/>
          </a:p>
        </p:txBody>
      </p:sp>
      <p:sp>
        <p:nvSpPr>
          <p:cNvPr id="195587" name="Rectangle 2"/>
          <p:cNvSpPr>
            <a:spLocks noGrp="1" noRot="1" noChangeAspect="1" noChangeArrowheads="1" noTextEdit="1"/>
          </p:cNvSpPr>
          <p:nvPr>
            <p:ph type="sldImg"/>
          </p:nvPr>
        </p:nvSpPr>
        <p:spPr>
          <a:xfrm>
            <a:off x="141288" y="768350"/>
            <a:ext cx="6821487"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96156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5B5B0FFC-FF61-41F2-8837-89B90F8A6B3B}" type="slidenum">
              <a:rPr lang="de-DE" altLang="de-DE"/>
              <a:pPr eaLnBrk="1" hangingPunct="1"/>
              <a:t>65</a:t>
            </a:fld>
            <a:endParaRPr lang="de-DE" altLang="de-DE"/>
          </a:p>
        </p:txBody>
      </p:sp>
      <p:sp>
        <p:nvSpPr>
          <p:cNvPr id="195587" name="Rectangle 2"/>
          <p:cNvSpPr>
            <a:spLocks noGrp="1" noRot="1" noChangeAspect="1" noChangeArrowheads="1" noTextEdit="1"/>
          </p:cNvSpPr>
          <p:nvPr>
            <p:ph type="sldImg"/>
          </p:nvPr>
        </p:nvSpPr>
        <p:spPr>
          <a:xfrm>
            <a:off x="141288" y="768350"/>
            <a:ext cx="6821487"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9615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5B5B0FFC-FF61-41F2-8837-89B90F8A6B3B}" type="slidenum">
              <a:rPr lang="de-DE" altLang="de-DE"/>
              <a:pPr eaLnBrk="1" hangingPunct="1"/>
              <a:t>66</a:t>
            </a:fld>
            <a:endParaRPr lang="de-DE" altLang="de-DE"/>
          </a:p>
        </p:txBody>
      </p:sp>
      <p:sp>
        <p:nvSpPr>
          <p:cNvPr id="195587" name="Rectangle 2"/>
          <p:cNvSpPr>
            <a:spLocks noGrp="1" noRot="1" noChangeAspect="1" noChangeArrowheads="1" noTextEdit="1"/>
          </p:cNvSpPr>
          <p:nvPr>
            <p:ph type="sldImg"/>
          </p:nvPr>
        </p:nvSpPr>
        <p:spPr>
          <a:xfrm>
            <a:off x="141288" y="768350"/>
            <a:ext cx="6821487"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96156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5B5B0FFC-FF61-41F2-8837-89B90F8A6B3B}" type="slidenum">
              <a:rPr lang="de-DE" altLang="de-DE"/>
              <a:pPr eaLnBrk="1" hangingPunct="1"/>
              <a:t>67</a:t>
            </a:fld>
            <a:endParaRPr lang="de-DE" altLang="de-DE"/>
          </a:p>
        </p:txBody>
      </p:sp>
      <p:sp>
        <p:nvSpPr>
          <p:cNvPr id="195587" name="Rectangle 2"/>
          <p:cNvSpPr>
            <a:spLocks noGrp="1" noRot="1" noChangeAspect="1" noChangeArrowheads="1" noTextEdit="1"/>
          </p:cNvSpPr>
          <p:nvPr>
            <p:ph type="sldImg"/>
          </p:nvPr>
        </p:nvSpPr>
        <p:spPr>
          <a:xfrm>
            <a:off x="141288" y="768350"/>
            <a:ext cx="6821487"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9615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5B5B0FFC-FF61-41F2-8837-89B90F8A6B3B}" type="slidenum">
              <a:rPr lang="de-DE" altLang="de-DE"/>
              <a:pPr eaLnBrk="1" hangingPunct="1"/>
              <a:t>68</a:t>
            </a:fld>
            <a:endParaRPr lang="de-DE" altLang="de-DE"/>
          </a:p>
        </p:txBody>
      </p:sp>
      <p:sp>
        <p:nvSpPr>
          <p:cNvPr id="195587" name="Rectangle 2"/>
          <p:cNvSpPr>
            <a:spLocks noGrp="1" noRot="1" noChangeAspect="1" noChangeArrowheads="1" noTextEdit="1"/>
          </p:cNvSpPr>
          <p:nvPr>
            <p:ph type="sldImg"/>
          </p:nvPr>
        </p:nvSpPr>
        <p:spPr>
          <a:xfrm>
            <a:off x="141288" y="768350"/>
            <a:ext cx="6821487"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96156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5B5B0FFC-FF61-41F2-8837-89B90F8A6B3B}" type="slidenum">
              <a:rPr lang="de-DE" altLang="de-DE"/>
              <a:pPr eaLnBrk="1" hangingPunct="1"/>
              <a:t>69</a:t>
            </a:fld>
            <a:endParaRPr lang="de-DE" altLang="de-DE"/>
          </a:p>
        </p:txBody>
      </p:sp>
      <p:sp>
        <p:nvSpPr>
          <p:cNvPr id="195587" name="Rectangle 2"/>
          <p:cNvSpPr>
            <a:spLocks noGrp="1" noRot="1" noChangeAspect="1" noChangeArrowheads="1" noTextEdit="1"/>
          </p:cNvSpPr>
          <p:nvPr>
            <p:ph type="sldImg"/>
          </p:nvPr>
        </p:nvSpPr>
        <p:spPr>
          <a:xfrm>
            <a:off x="141288" y="768350"/>
            <a:ext cx="6821487"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9615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D489FCFE-9C9B-40E9-A8B9-795F217B0B65}" type="slidenum">
              <a:rPr lang="de-DE" altLang="de-DE"/>
              <a:pPr eaLnBrk="1" hangingPunct="1"/>
              <a:t>70</a:t>
            </a:fld>
            <a:endParaRPr lang="de-DE" altLang="de-DE"/>
          </a:p>
        </p:txBody>
      </p:sp>
      <p:sp>
        <p:nvSpPr>
          <p:cNvPr id="198659" name="Rectangle 2"/>
          <p:cNvSpPr>
            <a:spLocks noGrp="1" noRot="1" noChangeAspect="1" noChangeArrowheads="1" noTextEdit="1"/>
          </p:cNvSpPr>
          <p:nvPr>
            <p:ph type="sldImg"/>
          </p:nvPr>
        </p:nvSpPr>
        <p:spPr>
          <a:xfrm>
            <a:off x="141288" y="768350"/>
            <a:ext cx="6821487"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919783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D489FCFE-9C9B-40E9-A8B9-795F217B0B65}" type="slidenum">
              <a:rPr lang="de-DE" altLang="de-DE"/>
              <a:pPr eaLnBrk="1" hangingPunct="1"/>
              <a:t>71</a:t>
            </a:fld>
            <a:endParaRPr lang="de-DE" altLang="de-DE"/>
          </a:p>
        </p:txBody>
      </p:sp>
      <p:sp>
        <p:nvSpPr>
          <p:cNvPr id="198659" name="Rectangle 2"/>
          <p:cNvSpPr>
            <a:spLocks noGrp="1" noRot="1" noChangeAspect="1" noChangeArrowheads="1" noTextEdit="1"/>
          </p:cNvSpPr>
          <p:nvPr>
            <p:ph type="sldImg"/>
          </p:nvPr>
        </p:nvSpPr>
        <p:spPr>
          <a:xfrm>
            <a:off x="141288" y="768350"/>
            <a:ext cx="6821487"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919783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D489FCFE-9C9B-40E9-A8B9-795F217B0B65}" type="slidenum">
              <a:rPr lang="de-DE" altLang="de-DE"/>
              <a:pPr eaLnBrk="1" hangingPunct="1"/>
              <a:t>72</a:t>
            </a:fld>
            <a:endParaRPr lang="de-DE" altLang="de-DE"/>
          </a:p>
        </p:txBody>
      </p:sp>
      <p:sp>
        <p:nvSpPr>
          <p:cNvPr id="198659" name="Rectangle 2"/>
          <p:cNvSpPr>
            <a:spLocks noGrp="1" noRot="1" noChangeAspect="1" noChangeArrowheads="1" noTextEdit="1"/>
          </p:cNvSpPr>
          <p:nvPr>
            <p:ph type="sldImg"/>
          </p:nvPr>
        </p:nvSpPr>
        <p:spPr>
          <a:xfrm>
            <a:off x="141288" y="768350"/>
            <a:ext cx="6821487"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919783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90600"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90600"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90600"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90600" eaLnBrk="0" hangingPunct="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4DB6814B-422F-44CD-A49E-27D29393A2B4}" type="slidenum">
              <a:rPr lang="de-DE" altLang="de-DE"/>
              <a:pPr eaLnBrk="1" hangingPunct="1"/>
              <a:t>74</a:t>
            </a:fld>
            <a:endParaRPr lang="de-DE" altLang="de-DE"/>
          </a:p>
        </p:txBody>
      </p:sp>
      <p:sp>
        <p:nvSpPr>
          <p:cNvPr id="200707" name="Rectangle 2"/>
          <p:cNvSpPr>
            <a:spLocks noGrp="1" noRot="1" noChangeAspect="1" noChangeArrowheads="1" noTextEdit="1"/>
          </p:cNvSpPr>
          <p:nvPr>
            <p:ph type="sldImg"/>
          </p:nvPr>
        </p:nvSpPr>
        <p:spPr>
          <a:xfrm>
            <a:off x="141288" y="768350"/>
            <a:ext cx="6821487"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796359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593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defRPr>
            </a:lvl1pPr>
            <a:lvl2pPr marL="770736" indent="-296437" defTabSz="989771" eaLnBrk="0" hangingPunct="0">
              <a:defRPr sz="4100">
                <a:solidFill>
                  <a:schemeClr val="tx1"/>
                </a:solidFill>
                <a:latin typeface="Times New Roman" panose="02020603050405020304" pitchFamily="18" charset="0"/>
              </a:defRPr>
            </a:lvl2pPr>
            <a:lvl3pPr marL="1185748" indent="-237150" defTabSz="989771" eaLnBrk="0" hangingPunct="0">
              <a:defRPr sz="4100">
                <a:solidFill>
                  <a:schemeClr val="tx1"/>
                </a:solidFill>
                <a:latin typeface="Times New Roman" panose="02020603050405020304" pitchFamily="18" charset="0"/>
              </a:defRPr>
            </a:lvl3pPr>
            <a:lvl4pPr marL="1660047" indent="-237150" defTabSz="989771" eaLnBrk="0" hangingPunct="0">
              <a:defRPr sz="4100">
                <a:solidFill>
                  <a:schemeClr val="tx1"/>
                </a:solidFill>
                <a:latin typeface="Times New Roman" panose="02020603050405020304" pitchFamily="18" charset="0"/>
              </a:defRPr>
            </a:lvl4pPr>
            <a:lvl5pPr marL="2134347" indent="-237150" defTabSz="989771" eaLnBrk="0" hangingPunct="0">
              <a:defRPr sz="4100">
                <a:solidFill>
                  <a:schemeClr val="tx1"/>
                </a:solidFill>
                <a:latin typeface="Times New Roman" panose="02020603050405020304" pitchFamily="18" charset="0"/>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defRPr>
            </a:lvl9pPr>
          </a:lstStyle>
          <a:p>
            <a:pPr eaLnBrk="1" hangingPunct="1"/>
            <a:fld id="{90308DE3-11D9-411C-BAE5-65142068B457}" type="slidenum">
              <a:rPr lang="de-DE" altLang="de-DE" sz="1300">
                <a:solidFill>
                  <a:srgbClr val="FFFFFF"/>
                </a:solidFill>
              </a:rPr>
              <a:pPr eaLnBrk="1" hangingPunct="1"/>
              <a:t>75</a:t>
            </a:fld>
            <a:endParaRPr lang="de-DE" altLang="de-DE" sz="1300">
              <a:solidFill>
                <a:srgbClr val="FFFFFF"/>
              </a:solidFill>
            </a:endParaRPr>
          </a:p>
        </p:txBody>
      </p:sp>
      <p:sp>
        <p:nvSpPr>
          <p:cNvPr id="295939" name="Text Box 1"/>
          <p:cNvSpPr txBox="1">
            <a:spLocks noChangeArrowheads="1"/>
          </p:cNvSpPr>
          <p:nvPr/>
        </p:nvSpPr>
        <p:spPr bwMode="auto">
          <a:xfrm>
            <a:off x="4023270" y="9725582"/>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8968" tIns="49671" rIns="98968" bIns="49671"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E6AEC07F-5972-4C92-BD0B-FD937F004B10}" type="slidenum">
              <a:rPr lang="de-DE" altLang="de-DE" sz="1300">
                <a:solidFill>
                  <a:srgbClr val="000000"/>
                </a:solidFill>
                <a:ea typeface="Microsoft YaHei" panose="020B0503020204020204" pitchFamily="34" charset="-122"/>
              </a:rPr>
              <a:pPr algn="r" eaLnBrk="1" hangingPunct="1"/>
              <a:t>75</a:t>
            </a:fld>
            <a:endParaRPr lang="de-DE" altLang="de-DE" sz="1300">
              <a:solidFill>
                <a:srgbClr val="000000"/>
              </a:solidFill>
              <a:ea typeface="Microsoft YaHei" panose="020B0503020204020204" pitchFamily="34" charset="-122"/>
            </a:endParaRPr>
          </a:p>
        </p:txBody>
      </p:sp>
      <p:sp>
        <p:nvSpPr>
          <p:cNvPr id="295940"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295941"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354158884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6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defRPr>
            </a:lvl1pPr>
            <a:lvl2pPr marL="770736" indent="-296437" defTabSz="989771" eaLnBrk="0" hangingPunct="0">
              <a:defRPr sz="4100">
                <a:solidFill>
                  <a:schemeClr val="tx1"/>
                </a:solidFill>
                <a:latin typeface="Times New Roman" panose="02020603050405020304" pitchFamily="18" charset="0"/>
              </a:defRPr>
            </a:lvl2pPr>
            <a:lvl3pPr marL="1185748" indent="-237150" defTabSz="989771" eaLnBrk="0" hangingPunct="0">
              <a:defRPr sz="4100">
                <a:solidFill>
                  <a:schemeClr val="tx1"/>
                </a:solidFill>
                <a:latin typeface="Times New Roman" panose="02020603050405020304" pitchFamily="18" charset="0"/>
              </a:defRPr>
            </a:lvl3pPr>
            <a:lvl4pPr marL="1660047" indent="-237150" defTabSz="989771" eaLnBrk="0" hangingPunct="0">
              <a:defRPr sz="4100">
                <a:solidFill>
                  <a:schemeClr val="tx1"/>
                </a:solidFill>
                <a:latin typeface="Times New Roman" panose="02020603050405020304" pitchFamily="18" charset="0"/>
              </a:defRPr>
            </a:lvl4pPr>
            <a:lvl5pPr marL="2134347" indent="-237150" defTabSz="989771" eaLnBrk="0" hangingPunct="0">
              <a:defRPr sz="4100">
                <a:solidFill>
                  <a:schemeClr val="tx1"/>
                </a:solidFill>
                <a:latin typeface="Times New Roman" panose="02020603050405020304" pitchFamily="18" charset="0"/>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defRPr>
            </a:lvl9pPr>
          </a:lstStyle>
          <a:p>
            <a:pPr eaLnBrk="1" hangingPunct="1"/>
            <a:fld id="{C3DEA8E8-5BFC-4714-B2B8-E1D546297A07}" type="slidenum">
              <a:rPr lang="de-DE" altLang="de-DE" sz="1300">
                <a:solidFill>
                  <a:srgbClr val="FFFFFF"/>
                </a:solidFill>
              </a:rPr>
              <a:pPr eaLnBrk="1" hangingPunct="1"/>
              <a:t>76</a:t>
            </a:fld>
            <a:endParaRPr lang="de-DE" altLang="de-DE" sz="1300">
              <a:solidFill>
                <a:srgbClr val="FFFFFF"/>
              </a:solidFill>
            </a:endParaRPr>
          </a:p>
        </p:txBody>
      </p:sp>
      <p:sp>
        <p:nvSpPr>
          <p:cNvPr id="296963" name="Text Box 1"/>
          <p:cNvSpPr txBox="1">
            <a:spLocks noChangeArrowheads="1"/>
          </p:cNvSpPr>
          <p:nvPr/>
        </p:nvSpPr>
        <p:spPr bwMode="auto">
          <a:xfrm>
            <a:off x="4023270" y="9725582"/>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8968" tIns="49671" rIns="98968" bIns="49671"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F7B8F583-0103-45C5-87F6-B1E5B4D4D56F}" type="slidenum">
              <a:rPr lang="de-DE" altLang="de-DE" sz="1300">
                <a:solidFill>
                  <a:srgbClr val="000000"/>
                </a:solidFill>
                <a:ea typeface="Microsoft YaHei" panose="020B0503020204020204" pitchFamily="34" charset="-122"/>
              </a:rPr>
              <a:pPr algn="r" eaLnBrk="1" hangingPunct="1"/>
              <a:t>76</a:t>
            </a:fld>
            <a:endParaRPr lang="de-DE" altLang="de-DE" sz="1300">
              <a:solidFill>
                <a:srgbClr val="000000"/>
              </a:solidFill>
              <a:ea typeface="Microsoft YaHei" panose="020B0503020204020204" pitchFamily="34" charset="-122"/>
            </a:endParaRPr>
          </a:p>
        </p:txBody>
      </p:sp>
      <p:sp>
        <p:nvSpPr>
          <p:cNvPr id="296964"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296965"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341943569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7986"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defRPr>
            </a:lvl1pPr>
            <a:lvl2pPr marL="770736" indent="-296437" defTabSz="989771" eaLnBrk="0" hangingPunct="0">
              <a:defRPr sz="4100">
                <a:solidFill>
                  <a:schemeClr val="tx1"/>
                </a:solidFill>
                <a:latin typeface="Times New Roman" panose="02020603050405020304" pitchFamily="18" charset="0"/>
              </a:defRPr>
            </a:lvl2pPr>
            <a:lvl3pPr marL="1185748" indent="-237150" defTabSz="989771" eaLnBrk="0" hangingPunct="0">
              <a:defRPr sz="4100">
                <a:solidFill>
                  <a:schemeClr val="tx1"/>
                </a:solidFill>
                <a:latin typeface="Times New Roman" panose="02020603050405020304" pitchFamily="18" charset="0"/>
              </a:defRPr>
            </a:lvl3pPr>
            <a:lvl4pPr marL="1660047" indent="-237150" defTabSz="989771" eaLnBrk="0" hangingPunct="0">
              <a:defRPr sz="4100">
                <a:solidFill>
                  <a:schemeClr val="tx1"/>
                </a:solidFill>
                <a:latin typeface="Times New Roman" panose="02020603050405020304" pitchFamily="18" charset="0"/>
              </a:defRPr>
            </a:lvl4pPr>
            <a:lvl5pPr marL="2134347" indent="-237150" defTabSz="989771" eaLnBrk="0" hangingPunct="0">
              <a:defRPr sz="4100">
                <a:solidFill>
                  <a:schemeClr val="tx1"/>
                </a:solidFill>
                <a:latin typeface="Times New Roman" panose="02020603050405020304" pitchFamily="18" charset="0"/>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defRPr>
            </a:lvl9pPr>
          </a:lstStyle>
          <a:p>
            <a:pPr eaLnBrk="1" hangingPunct="1"/>
            <a:fld id="{51A68180-BFA9-4E79-AD0D-E361C58E07E5}" type="slidenum">
              <a:rPr lang="de-DE" altLang="de-DE" sz="1300">
                <a:solidFill>
                  <a:srgbClr val="FFFFFF"/>
                </a:solidFill>
              </a:rPr>
              <a:pPr eaLnBrk="1" hangingPunct="1"/>
              <a:t>77</a:t>
            </a:fld>
            <a:endParaRPr lang="de-DE" altLang="de-DE" sz="1300">
              <a:solidFill>
                <a:srgbClr val="FFFFFF"/>
              </a:solidFill>
            </a:endParaRPr>
          </a:p>
        </p:txBody>
      </p:sp>
      <p:sp>
        <p:nvSpPr>
          <p:cNvPr id="297987" name="Text Box 1"/>
          <p:cNvSpPr txBox="1">
            <a:spLocks noChangeArrowheads="1"/>
          </p:cNvSpPr>
          <p:nvPr/>
        </p:nvSpPr>
        <p:spPr bwMode="auto">
          <a:xfrm>
            <a:off x="4023270" y="9725582"/>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8968" tIns="49671" rIns="98968" bIns="49671"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099F5736-C93D-4E9C-8DF0-49A4BF9F4E15}" type="slidenum">
              <a:rPr lang="de-DE" altLang="de-DE" sz="1300">
                <a:solidFill>
                  <a:srgbClr val="000000"/>
                </a:solidFill>
                <a:ea typeface="Microsoft YaHei" panose="020B0503020204020204" pitchFamily="34" charset="-122"/>
              </a:rPr>
              <a:pPr algn="r" eaLnBrk="1" hangingPunct="1"/>
              <a:t>77</a:t>
            </a:fld>
            <a:endParaRPr lang="de-DE" altLang="de-DE" sz="1300">
              <a:solidFill>
                <a:srgbClr val="000000"/>
              </a:solidFill>
              <a:ea typeface="Microsoft YaHei" panose="020B0503020204020204" pitchFamily="34" charset="-122"/>
            </a:endParaRPr>
          </a:p>
        </p:txBody>
      </p:sp>
      <p:sp>
        <p:nvSpPr>
          <p:cNvPr id="297988"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297989"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196358670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901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defRPr>
            </a:lvl1pPr>
            <a:lvl2pPr marL="770736" indent="-296437" defTabSz="989771" eaLnBrk="0" hangingPunct="0">
              <a:defRPr sz="4100">
                <a:solidFill>
                  <a:schemeClr val="tx1"/>
                </a:solidFill>
                <a:latin typeface="Times New Roman" panose="02020603050405020304" pitchFamily="18" charset="0"/>
              </a:defRPr>
            </a:lvl2pPr>
            <a:lvl3pPr marL="1185748" indent="-237150" defTabSz="989771" eaLnBrk="0" hangingPunct="0">
              <a:defRPr sz="4100">
                <a:solidFill>
                  <a:schemeClr val="tx1"/>
                </a:solidFill>
                <a:latin typeface="Times New Roman" panose="02020603050405020304" pitchFamily="18" charset="0"/>
              </a:defRPr>
            </a:lvl3pPr>
            <a:lvl4pPr marL="1660047" indent="-237150" defTabSz="989771" eaLnBrk="0" hangingPunct="0">
              <a:defRPr sz="4100">
                <a:solidFill>
                  <a:schemeClr val="tx1"/>
                </a:solidFill>
                <a:latin typeface="Times New Roman" panose="02020603050405020304" pitchFamily="18" charset="0"/>
              </a:defRPr>
            </a:lvl4pPr>
            <a:lvl5pPr marL="2134347" indent="-237150" defTabSz="989771" eaLnBrk="0" hangingPunct="0">
              <a:defRPr sz="4100">
                <a:solidFill>
                  <a:schemeClr val="tx1"/>
                </a:solidFill>
                <a:latin typeface="Times New Roman" panose="02020603050405020304" pitchFamily="18" charset="0"/>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defRPr>
            </a:lvl9pPr>
          </a:lstStyle>
          <a:p>
            <a:pPr eaLnBrk="1" hangingPunct="1"/>
            <a:fld id="{2E36190C-1556-4362-8CC1-FD3E384D6B8A}" type="slidenum">
              <a:rPr lang="de-DE" altLang="de-DE" sz="1300">
                <a:solidFill>
                  <a:srgbClr val="FFFFFF"/>
                </a:solidFill>
              </a:rPr>
              <a:pPr eaLnBrk="1" hangingPunct="1"/>
              <a:t>78</a:t>
            </a:fld>
            <a:endParaRPr lang="de-DE" altLang="de-DE" sz="1300">
              <a:solidFill>
                <a:srgbClr val="FFFFFF"/>
              </a:solidFill>
            </a:endParaRPr>
          </a:p>
        </p:txBody>
      </p:sp>
      <p:sp>
        <p:nvSpPr>
          <p:cNvPr id="299011" name="Text Box 1"/>
          <p:cNvSpPr txBox="1">
            <a:spLocks noChangeArrowheads="1"/>
          </p:cNvSpPr>
          <p:nvPr/>
        </p:nvSpPr>
        <p:spPr bwMode="auto">
          <a:xfrm>
            <a:off x="4023270" y="9725582"/>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8968" tIns="49671" rIns="98968" bIns="49671"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0CBA0449-2B70-4C55-A094-F704EF732D8D}" type="slidenum">
              <a:rPr lang="de-DE" altLang="de-DE" sz="1300">
                <a:solidFill>
                  <a:srgbClr val="000000"/>
                </a:solidFill>
                <a:ea typeface="Microsoft YaHei" panose="020B0503020204020204" pitchFamily="34" charset="-122"/>
              </a:rPr>
              <a:pPr algn="r" eaLnBrk="1" hangingPunct="1"/>
              <a:t>78</a:t>
            </a:fld>
            <a:endParaRPr lang="de-DE" altLang="de-DE" sz="1300">
              <a:solidFill>
                <a:srgbClr val="000000"/>
              </a:solidFill>
              <a:ea typeface="Microsoft YaHei" panose="020B0503020204020204" pitchFamily="34" charset="-122"/>
            </a:endParaRPr>
          </a:p>
        </p:txBody>
      </p:sp>
      <p:sp>
        <p:nvSpPr>
          <p:cNvPr id="299012"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299013"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202901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003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defRPr>
            </a:lvl1pPr>
            <a:lvl2pPr marL="770736" indent="-296437" defTabSz="989771" eaLnBrk="0" hangingPunct="0">
              <a:defRPr sz="4100">
                <a:solidFill>
                  <a:schemeClr val="tx1"/>
                </a:solidFill>
                <a:latin typeface="Times New Roman" panose="02020603050405020304" pitchFamily="18" charset="0"/>
              </a:defRPr>
            </a:lvl2pPr>
            <a:lvl3pPr marL="1185748" indent="-237150" defTabSz="989771" eaLnBrk="0" hangingPunct="0">
              <a:defRPr sz="4100">
                <a:solidFill>
                  <a:schemeClr val="tx1"/>
                </a:solidFill>
                <a:latin typeface="Times New Roman" panose="02020603050405020304" pitchFamily="18" charset="0"/>
              </a:defRPr>
            </a:lvl3pPr>
            <a:lvl4pPr marL="1660047" indent="-237150" defTabSz="989771" eaLnBrk="0" hangingPunct="0">
              <a:defRPr sz="4100">
                <a:solidFill>
                  <a:schemeClr val="tx1"/>
                </a:solidFill>
                <a:latin typeface="Times New Roman" panose="02020603050405020304" pitchFamily="18" charset="0"/>
              </a:defRPr>
            </a:lvl4pPr>
            <a:lvl5pPr marL="2134347" indent="-237150" defTabSz="989771" eaLnBrk="0" hangingPunct="0">
              <a:defRPr sz="4100">
                <a:solidFill>
                  <a:schemeClr val="tx1"/>
                </a:solidFill>
                <a:latin typeface="Times New Roman" panose="02020603050405020304" pitchFamily="18" charset="0"/>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defRPr>
            </a:lvl9pPr>
          </a:lstStyle>
          <a:p>
            <a:pPr eaLnBrk="1" hangingPunct="1"/>
            <a:fld id="{B0EE5B80-E3DB-489B-8B13-93B12FF2CE49}" type="slidenum">
              <a:rPr lang="de-DE" altLang="de-DE" sz="1300">
                <a:solidFill>
                  <a:srgbClr val="FFFFFF"/>
                </a:solidFill>
              </a:rPr>
              <a:pPr eaLnBrk="1" hangingPunct="1"/>
              <a:t>79</a:t>
            </a:fld>
            <a:endParaRPr lang="de-DE" altLang="de-DE" sz="1300">
              <a:solidFill>
                <a:srgbClr val="FFFFFF"/>
              </a:solidFill>
            </a:endParaRPr>
          </a:p>
        </p:txBody>
      </p:sp>
      <p:sp>
        <p:nvSpPr>
          <p:cNvPr id="300035" name="Text Box 1"/>
          <p:cNvSpPr txBox="1">
            <a:spLocks noChangeArrowheads="1"/>
          </p:cNvSpPr>
          <p:nvPr/>
        </p:nvSpPr>
        <p:spPr bwMode="auto">
          <a:xfrm>
            <a:off x="4023270" y="9725582"/>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8968" tIns="49671" rIns="98968" bIns="49671"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39B42923-2C40-430B-A83F-C04438E95D49}" type="slidenum">
              <a:rPr lang="de-DE" altLang="de-DE" sz="1300">
                <a:solidFill>
                  <a:srgbClr val="000000"/>
                </a:solidFill>
                <a:ea typeface="Microsoft YaHei" panose="020B0503020204020204" pitchFamily="34" charset="-122"/>
              </a:rPr>
              <a:pPr algn="r" eaLnBrk="1" hangingPunct="1"/>
              <a:t>79</a:t>
            </a:fld>
            <a:endParaRPr lang="de-DE" altLang="de-DE" sz="1300">
              <a:solidFill>
                <a:srgbClr val="000000"/>
              </a:solidFill>
              <a:ea typeface="Microsoft YaHei" panose="020B0503020204020204" pitchFamily="34" charset="-122"/>
            </a:endParaRPr>
          </a:p>
        </p:txBody>
      </p:sp>
      <p:sp>
        <p:nvSpPr>
          <p:cNvPr id="300036"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300037"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81228316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105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defRPr>
            </a:lvl1pPr>
            <a:lvl2pPr marL="770736" indent="-296437" defTabSz="989771" eaLnBrk="0" hangingPunct="0">
              <a:defRPr sz="4100">
                <a:solidFill>
                  <a:schemeClr val="tx1"/>
                </a:solidFill>
                <a:latin typeface="Times New Roman" panose="02020603050405020304" pitchFamily="18" charset="0"/>
              </a:defRPr>
            </a:lvl2pPr>
            <a:lvl3pPr marL="1185748" indent="-237150" defTabSz="989771" eaLnBrk="0" hangingPunct="0">
              <a:defRPr sz="4100">
                <a:solidFill>
                  <a:schemeClr val="tx1"/>
                </a:solidFill>
                <a:latin typeface="Times New Roman" panose="02020603050405020304" pitchFamily="18" charset="0"/>
              </a:defRPr>
            </a:lvl3pPr>
            <a:lvl4pPr marL="1660047" indent="-237150" defTabSz="989771" eaLnBrk="0" hangingPunct="0">
              <a:defRPr sz="4100">
                <a:solidFill>
                  <a:schemeClr val="tx1"/>
                </a:solidFill>
                <a:latin typeface="Times New Roman" panose="02020603050405020304" pitchFamily="18" charset="0"/>
              </a:defRPr>
            </a:lvl4pPr>
            <a:lvl5pPr marL="2134347" indent="-237150" defTabSz="989771" eaLnBrk="0" hangingPunct="0">
              <a:defRPr sz="4100">
                <a:solidFill>
                  <a:schemeClr val="tx1"/>
                </a:solidFill>
                <a:latin typeface="Times New Roman" panose="02020603050405020304" pitchFamily="18" charset="0"/>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defRPr>
            </a:lvl9pPr>
          </a:lstStyle>
          <a:p>
            <a:pPr eaLnBrk="1" hangingPunct="1"/>
            <a:fld id="{5FA840FF-7FFE-4D3C-B5EE-52D37C9AC0F2}" type="slidenum">
              <a:rPr lang="de-DE" altLang="de-DE" sz="1300">
                <a:solidFill>
                  <a:srgbClr val="FFFFFF"/>
                </a:solidFill>
              </a:rPr>
              <a:pPr eaLnBrk="1" hangingPunct="1"/>
              <a:t>80</a:t>
            </a:fld>
            <a:endParaRPr lang="de-DE" altLang="de-DE" sz="1300">
              <a:solidFill>
                <a:srgbClr val="FFFFFF"/>
              </a:solidFill>
            </a:endParaRPr>
          </a:p>
        </p:txBody>
      </p:sp>
      <p:sp>
        <p:nvSpPr>
          <p:cNvPr id="301059" name="Text Box 1"/>
          <p:cNvSpPr txBox="1">
            <a:spLocks noChangeArrowheads="1"/>
          </p:cNvSpPr>
          <p:nvPr/>
        </p:nvSpPr>
        <p:spPr bwMode="auto">
          <a:xfrm>
            <a:off x="4023270" y="9725582"/>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8968" tIns="49671" rIns="98968" bIns="49671"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01E51EF1-BC6F-406B-A689-C6DFEB79CD46}" type="slidenum">
              <a:rPr lang="de-DE" altLang="de-DE" sz="1300">
                <a:solidFill>
                  <a:srgbClr val="000000"/>
                </a:solidFill>
                <a:ea typeface="Microsoft YaHei" panose="020B0503020204020204" pitchFamily="34" charset="-122"/>
              </a:rPr>
              <a:pPr algn="r" eaLnBrk="1" hangingPunct="1"/>
              <a:t>80</a:t>
            </a:fld>
            <a:endParaRPr lang="de-DE" altLang="de-DE" sz="1300">
              <a:solidFill>
                <a:srgbClr val="000000"/>
              </a:solidFill>
              <a:ea typeface="Microsoft YaHei" panose="020B0503020204020204" pitchFamily="34" charset="-122"/>
            </a:endParaRPr>
          </a:p>
        </p:txBody>
      </p:sp>
      <p:sp>
        <p:nvSpPr>
          <p:cNvPr id="301060"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301061"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119788572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208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defRPr>
            </a:lvl1pPr>
            <a:lvl2pPr marL="770736" indent="-296437" defTabSz="989771" eaLnBrk="0" hangingPunct="0">
              <a:defRPr sz="4100">
                <a:solidFill>
                  <a:schemeClr val="tx1"/>
                </a:solidFill>
                <a:latin typeface="Times New Roman" panose="02020603050405020304" pitchFamily="18" charset="0"/>
              </a:defRPr>
            </a:lvl2pPr>
            <a:lvl3pPr marL="1185748" indent="-237150" defTabSz="989771" eaLnBrk="0" hangingPunct="0">
              <a:defRPr sz="4100">
                <a:solidFill>
                  <a:schemeClr val="tx1"/>
                </a:solidFill>
                <a:latin typeface="Times New Roman" panose="02020603050405020304" pitchFamily="18" charset="0"/>
              </a:defRPr>
            </a:lvl3pPr>
            <a:lvl4pPr marL="1660047" indent="-237150" defTabSz="989771" eaLnBrk="0" hangingPunct="0">
              <a:defRPr sz="4100">
                <a:solidFill>
                  <a:schemeClr val="tx1"/>
                </a:solidFill>
                <a:latin typeface="Times New Roman" panose="02020603050405020304" pitchFamily="18" charset="0"/>
              </a:defRPr>
            </a:lvl4pPr>
            <a:lvl5pPr marL="2134347" indent="-237150" defTabSz="989771" eaLnBrk="0" hangingPunct="0">
              <a:defRPr sz="4100">
                <a:solidFill>
                  <a:schemeClr val="tx1"/>
                </a:solidFill>
                <a:latin typeface="Times New Roman" panose="02020603050405020304" pitchFamily="18" charset="0"/>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defRPr>
            </a:lvl9pPr>
          </a:lstStyle>
          <a:p>
            <a:pPr eaLnBrk="1" hangingPunct="1"/>
            <a:fld id="{47DCAB1E-5E80-4031-AA54-5E5EAD4591FB}" type="slidenum">
              <a:rPr lang="de-DE" altLang="de-DE" sz="1300">
                <a:solidFill>
                  <a:srgbClr val="FFFFFF"/>
                </a:solidFill>
              </a:rPr>
              <a:pPr eaLnBrk="1" hangingPunct="1"/>
              <a:t>81</a:t>
            </a:fld>
            <a:endParaRPr lang="de-DE" altLang="de-DE" sz="1300">
              <a:solidFill>
                <a:srgbClr val="FFFFFF"/>
              </a:solidFill>
            </a:endParaRPr>
          </a:p>
        </p:txBody>
      </p:sp>
      <p:sp>
        <p:nvSpPr>
          <p:cNvPr id="302083" name="Text Box 1"/>
          <p:cNvSpPr txBox="1">
            <a:spLocks noChangeArrowheads="1"/>
          </p:cNvSpPr>
          <p:nvPr/>
        </p:nvSpPr>
        <p:spPr bwMode="auto">
          <a:xfrm>
            <a:off x="4023270" y="9725582"/>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8968" tIns="49671" rIns="98968" bIns="49671"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5679A6B8-8933-4AFC-A61E-53CB54A14AFE}" type="slidenum">
              <a:rPr lang="de-DE" altLang="de-DE" sz="1300">
                <a:solidFill>
                  <a:srgbClr val="000000"/>
                </a:solidFill>
                <a:ea typeface="Microsoft YaHei" panose="020B0503020204020204" pitchFamily="34" charset="-122"/>
              </a:rPr>
              <a:pPr algn="r" eaLnBrk="1" hangingPunct="1"/>
              <a:t>81</a:t>
            </a:fld>
            <a:endParaRPr lang="de-DE" altLang="de-DE" sz="1300">
              <a:solidFill>
                <a:srgbClr val="000000"/>
              </a:solidFill>
              <a:ea typeface="Microsoft YaHei" panose="020B0503020204020204" pitchFamily="34" charset="-122"/>
            </a:endParaRPr>
          </a:p>
        </p:txBody>
      </p:sp>
      <p:sp>
        <p:nvSpPr>
          <p:cNvPr id="302084"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302085"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357097850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3106"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defRPr>
            </a:lvl1pPr>
            <a:lvl2pPr marL="770736" indent="-296437" defTabSz="989771" eaLnBrk="0" hangingPunct="0">
              <a:defRPr sz="4100">
                <a:solidFill>
                  <a:schemeClr val="tx1"/>
                </a:solidFill>
                <a:latin typeface="Times New Roman" panose="02020603050405020304" pitchFamily="18" charset="0"/>
              </a:defRPr>
            </a:lvl2pPr>
            <a:lvl3pPr marL="1185748" indent="-237150" defTabSz="989771" eaLnBrk="0" hangingPunct="0">
              <a:defRPr sz="4100">
                <a:solidFill>
                  <a:schemeClr val="tx1"/>
                </a:solidFill>
                <a:latin typeface="Times New Roman" panose="02020603050405020304" pitchFamily="18" charset="0"/>
              </a:defRPr>
            </a:lvl3pPr>
            <a:lvl4pPr marL="1660047" indent="-237150" defTabSz="989771" eaLnBrk="0" hangingPunct="0">
              <a:defRPr sz="4100">
                <a:solidFill>
                  <a:schemeClr val="tx1"/>
                </a:solidFill>
                <a:latin typeface="Times New Roman" panose="02020603050405020304" pitchFamily="18" charset="0"/>
              </a:defRPr>
            </a:lvl4pPr>
            <a:lvl5pPr marL="2134347" indent="-237150" defTabSz="989771" eaLnBrk="0" hangingPunct="0">
              <a:defRPr sz="4100">
                <a:solidFill>
                  <a:schemeClr val="tx1"/>
                </a:solidFill>
                <a:latin typeface="Times New Roman" panose="02020603050405020304" pitchFamily="18" charset="0"/>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defRPr>
            </a:lvl9pPr>
          </a:lstStyle>
          <a:p>
            <a:pPr eaLnBrk="1" hangingPunct="1"/>
            <a:fld id="{B2CEE228-14A6-4AD9-A6F8-71FEE625F493}" type="slidenum">
              <a:rPr lang="de-DE" altLang="de-DE" sz="1300">
                <a:solidFill>
                  <a:srgbClr val="FFFFFF"/>
                </a:solidFill>
              </a:rPr>
              <a:pPr eaLnBrk="1" hangingPunct="1"/>
              <a:t>82</a:t>
            </a:fld>
            <a:endParaRPr lang="de-DE" altLang="de-DE" sz="1300">
              <a:solidFill>
                <a:srgbClr val="FFFFFF"/>
              </a:solidFill>
            </a:endParaRPr>
          </a:p>
        </p:txBody>
      </p:sp>
      <p:sp>
        <p:nvSpPr>
          <p:cNvPr id="303107" name="Rectangle 1"/>
          <p:cNvSpPr>
            <a:spLocks noGrp="1" noRot="1" noChangeAspect="1" noChangeArrowheads="1" noTextEdit="1"/>
          </p:cNvSpPr>
          <p:nvPr>
            <p:ph type="sldImg"/>
          </p:nvPr>
        </p:nvSpPr>
        <p:spPr>
          <a:xfrm>
            <a:off x="138113" y="768350"/>
            <a:ext cx="6824662" cy="3836988"/>
          </a:xfrm>
          <a:solidFill>
            <a:srgbClr val="FFFFFF"/>
          </a:solidFill>
          <a:ln/>
        </p:spPr>
      </p:sp>
      <p:sp>
        <p:nvSpPr>
          <p:cNvPr id="303108" name="Rectangle 2"/>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415811788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413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defRPr>
            </a:lvl1pPr>
            <a:lvl2pPr marL="770736" indent="-296437" defTabSz="989771" eaLnBrk="0" hangingPunct="0">
              <a:defRPr sz="4100">
                <a:solidFill>
                  <a:schemeClr val="tx1"/>
                </a:solidFill>
                <a:latin typeface="Times New Roman" panose="02020603050405020304" pitchFamily="18" charset="0"/>
              </a:defRPr>
            </a:lvl2pPr>
            <a:lvl3pPr marL="1185748" indent="-237150" defTabSz="989771" eaLnBrk="0" hangingPunct="0">
              <a:defRPr sz="4100">
                <a:solidFill>
                  <a:schemeClr val="tx1"/>
                </a:solidFill>
                <a:latin typeface="Times New Roman" panose="02020603050405020304" pitchFamily="18" charset="0"/>
              </a:defRPr>
            </a:lvl3pPr>
            <a:lvl4pPr marL="1660047" indent="-237150" defTabSz="989771" eaLnBrk="0" hangingPunct="0">
              <a:defRPr sz="4100">
                <a:solidFill>
                  <a:schemeClr val="tx1"/>
                </a:solidFill>
                <a:latin typeface="Times New Roman" panose="02020603050405020304" pitchFamily="18" charset="0"/>
              </a:defRPr>
            </a:lvl4pPr>
            <a:lvl5pPr marL="2134347" indent="-237150" defTabSz="989771" eaLnBrk="0" hangingPunct="0">
              <a:defRPr sz="4100">
                <a:solidFill>
                  <a:schemeClr val="tx1"/>
                </a:solidFill>
                <a:latin typeface="Times New Roman" panose="02020603050405020304" pitchFamily="18" charset="0"/>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defRPr>
            </a:lvl9pPr>
          </a:lstStyle>
          <a:p>
            <a:pPr eaLnBrk="1" hangingPunct="1"/>
            <a:fld id="{ADE894BC-4B3C-486F-A63F-15C6D7701322}" type="slidenum">
              <a:rPr lang="de-DE" altLang="de-DE" sz="1300">
                <a:solidFill>
                  <a:srgbClr val="FFFFFF"/>
                </a:solidFill>
              </a:rPr>
              <a:pPr eaLnBrk="1" hangingPunct="1"/>
              <a:t>83</a:t>
            </a:fld>
            <a:endParaRPr lang="de-DE" altLang="de-DE" sz="1300">
              <a:solidFill>
                <a:srgbClr val="FFFFFF"/>
              </a:solidFill>
            </a:endParaRPr>
          </a:p>
        </p:txBody>
      </p:sp>
      <p:sp>
        <p:nvSpPr>
          <p:cNvPr id="304131" name="Rectangle 1"/>
          <p:cNvSpPr>
            <a:spLocks noGrp="1" noRot="1" noChangeAspect="1" noChangeArrowheads="1" noTextEdit="1"/>
          </p:cNvSpPr>
          <p:nvPr>
            <p:ph type="sldImg"/>
          </p:nvPr>
        </p:nvSpPr>
        <p:spPr>
          <a:xfrm>
            <a:off x="138113" y="768350"/>
            <a:ext cx="6824662" cy="3836988"/>
          </a:xfrm>
          <a:solidFill>
            <a:srgbClr val="FFFFFF"/>
          </a:solidFill>
          <a:ln/>
        </p:spPr>
      </p:sp>
      <p:sp>
        <p:nvSpPr>
          <p:cNvPr id="304132" name="Rectangle 2"/>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4601210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ko-KR" sz="1000" b="0" dirty="0" err="1">
                <a:latin typeface="+mj-lt"/>
              </a:rPr>
              <a:t>Uporabo</a:t>
            </a:r>
            <a:r>
              <a:rPr lang="es-ES" altLang="ko-KR" sz="1000" b="0" dirty="0">
                <a:latin typeface="+mj-lt"/>
              </a:rPr>
              <a:t> </a:t>
            </a:r>
            <a:r>
              <a:rPr lang="es-ES" altLang="ko-KR" sz="1000" b="0" dirty="0" err="1">
                <a:latin typeface="+mj-lt"/>
              </a:rPr>
              <a:t>slik</a:t>
            </a:r>
            <a:r>
              <a:rPr lang="es-ES" altLang="ko-KR" sz="1000" b="0" dirty="0">
                <a:latin typeface="+mj-lt"/>
              </a:rPr>
              <a:t> v </a:t>
            </a:r>
            <a:r>
              <a:rPr lang="es-ES" altLang="ko-KR" sz="1000" b="0" dirty="0" err="1">
                <a:latin typeface="+mj-lt"/>
              </a:rPr>
              <a:t>tem</a:t>
            </a:r>
            <a:r>
              <a:rPr lang="es-ES" altLang="ko-KR" sz="1000" b="0" dirty="0">
                <a:latin typeface="+mj-lt"/>
              </a:rPr>
              <a:t> </a:t>
            </a:r>
            <a:r>
              <a:rPr lang="es-ES" altLang="ko-KR" sz="1000" b="0" dirty="0" err="1">
                <a:latin typeface="+mj-lt"/>
              </a:rPr>
              <a:t>modulu</a:t>
            </a:r>
            <a:r>
              <a:rPr lang="es-ES" altLang="ko-KR" sz="1000" b="0" dirty="0">
                <a:latin typeface="+mj-lt"/>
              </a:rPr>
              <a:t> so </a:t>
            </a:r>
            <a:r>
              <a:rPr lang="es-ES" altLang="ko-KR" sz="1000" b="0" dirty="0" err="1">
                <a:latin typeface="+mj-lt"/>
              </a:rPr>
              <a:t>prijazno</a:t>
            </a:r>
            <a:r>
              <a:rPr lang="es-ES" altLang="ko-KR" sz="1000" b="0" dirty="0">
                <a:latin typeface="+mj-lt"/>
              </a:rPr>
              <a:t> </a:t>
            </a:r>
            <a:r>
              <a:rPr lang="es-ES" altLang="ko-KR" sz="1000" b="0" dirty="0" err="1">
                <a:latin typeface="+mj-lt"/>
              </a:rPr>
              <a:t>dovolili</a:t>
            </a:r>
            <a:r>
              <a:rPr lang="es-ES" altLang="ko-KR" sz="1000" b="0" dirty="0">
                <a:latin typeface="+mj-lt"/>
              </a:rPr>
              <a:t> </a:t>
            </a:r>
            <a:r>
              <a:rPr lang="es-ES" altLang="ko-KR" sz="1000" b="0" dirty="0" err="1">
                <a:latin typeface="+mj-lt"/>
              </a:rPr>
              <a:t>umetniki</a:t>
            </a:r>
            <a:r>
              <a:rPr lang="es-ES" altLang="ko-KR" sz="1000" b="0" dirty="0">
                <a:latin typeface="+mj-lt"/>
              </a:rPr>
              <a:t> in </a:t>
            </a:r>
            <a:r>
              <a:rPr lang="es-ES" altLang="ko-KR" sz="1000" b="0" dirty="0" err="1">
                <a:latin typeface="+mj-lt"/>
              </a:rPr>
              <a:t>lastniki</a:t>
            </a:r>
            <a:r>
              <a:rPr lang="es-ES" altLang="ko-KR" sz="1000" b="0" dirty="0">
                <a:latin typeface="+mj-lt"/>
              </a:rPr>
              <a:t> </a:t>
            </a:r>
            <a:r>
              <a:rPr lang="es-ES" altLang="ko-KR" sz="1000" b="0" dirty="0" err="1">
                <a:latin typeface="+mj-lt"/>
              </a:rPr>
              <a:t>avtorskih</a:t>
            </a:r>
            <a:r>
              <a:rPr lang="es-ES" altLang="ko-KR" sz="1000" b="0" dirty="0">
                <a:latin typeface="+mj-lt"/>
              </a:rPr>
              <a:t> </a:t>
            </a:r>
            <a:r>
              <a:rPr lang="es-ES" altLang="ko-KR" sz="1000" b="0" dirty="0" err="1">
                <a:latin typeface="+mj-lt"/>
              </a:rPr>
              <a:t>pravic</a:t>
            </a:r>
            <a:r>
              <a:rPr lang="es-ES" altLang="ko-KR" sz="1000" b="0" dirty="0">
                <a:latin typeface="+mj-lt"/>
              </a:rPr>
              <a:t>. </a:t>
            </a:r>
            <a:r>
              <a:rPr lang="es-ES" altLang="ko-KR" sz="1000" b="0" dirty="0" err="1">
                <a:latin typeface="+mj-lt"/>
              </a:rPr>
              <a:t>Za</a:t>
            </a:r>
            <a:r>
              <a:rPr lang="es-ES" altLang="ko-KR" sz="1000" b="0" dirty="0">
                <a:latin typeface="+mj-lt"/>
              </a:rPr>
              <a:t> </a:t>
            </a:r>
            <a:r>
              <a:rPr lang="es-ES" altLang="ko-KR" sz="1000" b="0" dirty="0" err="1">
                <a:latin typeface="+mj-lt"/>
              </a:rPr>
              <a:t>podrobnosti</a:t>
            </a:r>
            <a:r>
              <a:rPr lang="es-ES" altLang="ko-KR" sz="1000" b="0" dirty="0">
                <a:latin typeface="+mj-lt"/>
              </a:rPr>
              <a:t> (</a:t>
            </a:r>
            <a:r>
              <a:rPr lang="es-ES" altLang="ko-KR" sz="1000" b="0" dirty="0" err="1">
                <a:latin typeface="+mj-lt"/>
              </a:rPr>
              <a:t>umetnik</a:t>
            </a:r>
            <a:r>
              <a:rPr lang="es-ES" altLang="ko-KR" sz="1000" b="0" dirty="0">
                <a:latin typeface="+mj-lt"/>
              </a:rPr>
              <a:t>, </a:t>
            </a:r>
            <a:r>
              <a:rPr lang="es-ES" altLang="ko-KR" sz="1000" b="0" dirty="0" err="1">
                <a:latin typeface="+mj-lt"/>
              </a:rPr>
              <a:t>naslov</a:t>
            </a:r>
            <a:r>
              <a:rPr lang="es-ES" altLang="ko-KR" sz="1000" b="0" dirty="0">
                <a:latin typeface="+mj-lt"/>
              </a:rPr>
              <a:t>), </a:t>
            </a:r>
            <a:r>
              <a:rPr lang="es-ES" altLang="ko-KR" sz="1000" b="0" dirty="0" err="1">
                <a:latin typeface="+mj-lt"/>
              </a:rPr>
              <a:t>prosimo</a:t>
            </a:r>
            <a:r>
              <a:rPr lang="es-ES" altLang="ko-KR" sz="1000" b="0" dirty="0">
                <a:latin typeface="+mj-lt"/>
              </a:rPr>
              <a:t> </a:t>
            </a:r>
            <a:r>
              <a:rPr lang="es-ES" altLang="ko-KR" sz="1000" b="0" dirty="0" err="1">
                <a:latin typeface="+mj-lt"/>
              </a:rPr>
              <a:t>poglejte</a:t>
            </a:r>
            <a:r>
              <a:rPr lang="es-ES" altLang="ko-KR" sz="1000" b="0" dirty="0">
                <a:latin typeface="+mj-lt"/>
              </a:rPr>
              <a:t> na </a:t>
            </a:r>
            <a:r>
              <a:rPr lang="es-ES" altLang="ko-KR" sz="1000" b="0" dirty="0" err="1">
                <a:latin typeface="+mj-lt"/>
              </a:rPr>
              <a:t>konec</a:t>
            </a:r>
            <a:r>
              <a:rPr lang="es-ES" altLang="ko-KR" sz="1000" b="0" dirty="0">
                <a:latin typeface="+mj-lt"/>
              </a:rPr>
              <a:t> te </a:t>
            </a:r>
            <a:r>
              <a:rPr lang="es-ES" altLang="ko-KR" sz="1000" b="0" dirty="0" err="1">
                <a:latin typeface="+mj-lt"/>
              </a:rPr>
              <a:t>predstavitve</a:t>
            </a:r>
            <a:r>
              <a:rPr lang="es-E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7 – Prehitro zaključevanje II</a:t>
            </a:r>
          </a:p>
        </p:txBody>
      </p:sp>
      <p:sp>
        <p:nvSpPr>
          <p:cNvPr id="4" name="Slide Number Placeholder 3"/>
          <p:cNvSpPr>
            <a:spLocks noGrp="1"/>
          </p:cNvSpPr>
          <p:nvPr>
            <p:ph type="sldNum" sz="quarter" idx="12"/>
          </p:nvPr>
        </p:nvSpPr>
        <p:spPr bwMode="gray"/>
        <p:txBody>
          <a:bodyPr/>
          <a:lstStyle>
            <a:lvl1pPr>
              <a:defRPr b="0"/>
            </a:lvl1pPr>
          </a:lstStyle>
          <a:p>
            <a:fld id="{F4EBFAA0-100A-47A8-88DE-ABAAB1D78B6A}"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7 – Prehitro zaključevanje II</a:t>
            </a:r>
          </a:p>
        </p:txBody>
      </p:sp>
      <p:sp>
        <p:nvSpPr>
          <p:cNvPr id="6" name="Slide Number Placeholder 5"/>
          <p:cNvSpPr>
            <a:spLocks noGrp="1"/>
          </p:cNvSpPr>
          <p:nvPr>
            <p:ph type="sldNum" sz="quarter" idx="12"/>
          </p:nvPr>
        </p:nvSpPr>
        <p:spPr bwMode="gray"/>
        <p:txBody>
          <a:bodyPr>
            <a:noAutofit/>
          </a:bodyPr>
          <a:lstStyle>
            <a:lvl1pPr>
              <a:defRPr b="0"/>
            </a:lvl1pPr>
          </a:lstStyle>
          <a:p>
            <a:fld id="{D8DCAA6B-4CD3-481D-9C46-4872C0C504CF}"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7 – Prehitro zaključevanje II</a:t>
            </a:r>
          </a:p>
        </p:txBody>
      </p:sp>
      <p:sp>
        <p:nvSpPr>
          <p:cNvPr id="7" name="Slide Number Placeholder 6"/>
          <p:cNvSpPr>
            <a:spLocks noGrp="1"/>
          </p:cNvSpPr>
          <p:nvPr>
            <p:ph type="sldNum" sz="quarter" idx="12"/>
          </p:nvPr>
        </p:nvSpPr>
        <p:spPr bwMode="gray"/>
        <p:txBody>
          <a:bodyPr/>
          <a:lstStyle>
            <a:lvl1pPr>
              <a:defRPr b="0"/>
            </a:lvl1pPr>
          </a:lstStyle>
          <a:p>
            <a:fld id="{EFD9D647-C996-429C-AE1E-EE70C6C81786}"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7 – Prehitro zaključevanje II</a:t>
            </a:r>
          </a:p>
        </p:txBody>
      </p:sp>
      <p:sp>
        <p:nvSpPr>
          <p:cNvPr id="7" name="Slide Number Placeholder 6"/>
          <p:cNvSpPr>
            <a:spLocks noGrp="1"/>
          </p:cNvSpPr>
          <p:nvPr>
            <p:ph type="sldNum" sz="quarter" idx="12"/>
          </p:nvPr>
        </p:nvSpPr>
        <p:spPr bwMode="gray"/>
        <p:txBody>
          <a:bodyPr/>
          <a:lstStyle>
            <a:lvl1pPr>
              <a:defRPr b="0"/>
            </a:lvl1pPr>
          </a:lstStyle>
          <a:p>
            <a:fld id="{F4EBFAA0-100A-47A8-88DE-ABAAB1D78B6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7 – Prehitro zaključevanje II</a:t>
            </a:r>
          </a:p>
        </p:txBody>
      </p:sp>
      <p:sp>
        <p:nvSpPr>
          <p:cNvPr id="7" name="Slide Number Placeholder 6"/>
          <p:cNvSpPr>
            <a:spLocks noGrp="1"/>
          </p:cNvSpPr>
          <p:nvPr>
            <p:ph type="sldNum" sz="quarter" idx="12"/>
          </p:nvPr>
        </p:nvSpPr>
        <p:spPr bwMode="gray"/>
        <p:txBody>
          <a:bodyPr/>
          <a:lstStyle>
            <a:lvl1pPr>
              <a:defRPr b="0"/>
            </a:lvl1pPr>
          </a:lstStyle>
          <a:p>
            <a:fld id="{F4EBFAA0-100A-47A8-88DE-ABAAB1D78B6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7 – Prehitro zaključevanje II</a:t>
            </a:r>
          </a:p>
        </p:txBody>
      </p:sp>
      <p:sp>
        <p:nvSpPr>
          <p:cNvPr id="5" name="Slide Number Placeholder 4"/>
          <p:cNvSpPr>
            <a:spLocks noGrp="1"/>
          </p:cNvSpPr>
          <p:nvPr>
            <p:ph type="sldNum" sz="quarter" idx="12"/>
          </p:nvPr>
        </p:nvSpPr>
        <p:spPr bwMode="gray"/>
        <p:txBody>
          <a:bodyPr/>
          <a:lstStyle>
            <a:lvl1pPr>
              <a:defRPr b="0"/>
            </a:lvl1pPr>
          </a:lstStyle>
          <a:p>
            <a:fld id="{2EAE999F-D427-4663-908F-DC07F1867F2D}"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7 – Prehitro zaključevanje II</a:t>
            </a:r>
          </a:p>
        </p:txBody>
      </p:sp>
      <p:sp>
        <p:nvSpPr>
          <p:cNvPr id="4" name="Slide Number Placeholder 3"/>
          <p:cNvSpPr>
            <a:spLocks noGrp="1"/>
          </p:cNvSpPr>
          <p:nvPr>
            <p:ph type="sldNum" sz="quarter" idx="12"/>
          </p:nvPr>
        </p:nvSpPr>
        <p:spPr bwMode="gray"/>
        <p:txBody>
          <a:bodyPr/>
          <a:lstStyle>
            <a:lvl1pPr>
              <a:defRPr b="0"/>
            </a:lvl1pPr>
          </a:lstStyle>
          <a:p>
            <a:fld id="{74826FA1-A9BE-43E3-A1B9-5FE300A76664}"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7 – Prehitro zaključevanje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4EBFAA0-100A-47A8-88DE-ABAAB1D78B6A}"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3.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ltLang="ja-JP">
                <a:latin typeface="+mn-lt"/>
                <a:ea typeface="+mn-ea"/>
                <a:cs typeface="+mn-cs"/>
              </a:rPr>
              <a:t>MCT 7 A – Prehitro zaključevanje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Zadravec</a:t>
            </a:r>
            <a:r>
              <a:rPr lang="nl-NL" sz="1600" dirty="0">
                <a:solidFill>
                  <a:srgbClr val="004992"/>
                </a:solidFill>
              </a:rPr>
              <a:t> (11|22)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392268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Prehitri zaključki</a:t>
            </a:r>
          </a:p>
        </p:txBody>
      </p:sp>
      <p:sp>
        <p:nvSpPr>
          <p:cNvPr id="5122" name="Rectangle 2"/>
          <p:cNvSpPr>
            <a:spLocks noGrp="1" noChangeArrowheads="1"/>
          </p:cNvSpPr>
          <p:nvPr>
            <p:ph idx="1"/>
          </p:nvPr>
        </p:nvSpPr>
        <p:spPr/>
        <p:txBody>
          <a:bodyPr>
            <a:noAutofit/>
          </a:bodyPr>
          <a:lstStyle/>
          <a:p>
            <a:pPr algn="l" eaLnBrk="1" hangingPunct="1">
              <a:defRPr/>
            </a:pPr>
            <a:r>
              <a:rPr lang="sl-SI" sz="2400" dirty="0">
                <a:solidFill>
                  <a:srgbClr val="333333"/>
                </a:solidFill>
              </a:rPr>
              <a:t>Pogosto sprejemamo zaključke in se odločamo, ne da bi poznali vsa dejstva.</a:t>
            </a:r>
          </a:p>
          <a:p>
            <a:pPr marL="342900" indent="-342900" algn="l" eaLnBrk="1" hangingPunct="1">
              <a:buClr>
                <a:srgbClr val="333333"/>
              </a:buClr>
              <a:buFont typeface="WingDings"/>
              <a:buChar char=""/>
              <a:defRPr/>
            </a:pPr>
            <a:r>
              <a:rPr lang="sl-SI" sz="2400" dirty="0">
                <a:solidFill>
                  <a:srgbClr val="333333"/>
                </a:solidFill>
              </a:rPr>
              <a:t>Razlogi</a:t>
            </a:r>
            <a:r>
              <a:rPr lang="en-US" sz="2400" dirty="0">
                <a:solidFill>
                  <a:srgbClr val="333333"/>
                </a:solidFill>
              </a:rPr>
              <a:t>/</a:t>
            </a:r>
            <a:r>
              <a:rPr lang="sl-SI" sz="2400" dirty="0">
                <a:solidFill>
                  <a:srgbClr val="333333"/>
                </a:solidFill>
              </a:rPr>
              <a:t>Prednosti</a:t>
            </a:r>
            <a:r>
              <a:rPr lang="en-US" sz="2400" dirty="0">
                <a:solidFill>
                  <a:srgbClr val="333333"/>
                </a:solidFill>
              </a:rPr>
              <a:t>: </a:t>
            </a:r>
            <a:r>
              <a:rPr lang="en-US" sz="2400" dirty="0">
                <a:solidFill>
                  <a:srgbClr val="004992"/>
                </a:solidFill>
              </a:rPr>
              <a:t>??? </a:t>
            </a:r>
            <a:r>
              <a:rPr lang="sl-SI" sz="2400" dirty="0">
                <a:solidFill>
                  <a:srgbClr val="FFFFFF"/>
                </a:solidFill>
              </a:rPr>
              <a:t>prihranek časa</a:t>
            </a:r>
            <a:r>
              <a:rPr lang="en-US" sz="2400" dirty="0">
                <a:solidFill>
                  <a:srgbClr val="FFFFFF"/>
                </a:solidFill>
              </a:rPr>
              <a:t>, </a:t>
            </a:r>
            <a:r>
              <a:rPr lang="sl-SI" sz="2400" dirty="0">
                <a:solidFill>
                  <a:srgbClr val="FFFFFF"/>
                </a:solidFill>
              </a:rPr>
              <a:t>občutek gotovosti</a:t>
            </a:r>
            <a:r>
              <a:rPr lang="en-US" sz="2400" dirty="0">
                <a:solidFill>
                  <a:srgbClr val="FFFFFF"/>
                </a:solidFill>
              </a:rPr>
              <a:t>, </a:t>
            </a:r>
            <a:r>
              <a:rPr lang="sl-SI" sz="2400" dirty="0">
                <a:solidFill>
                  <a:srgbClr val="FFFFFF"/>
                </a:solidFill>
              </a:rPr>
              <a:t>vtis odločnosti in </a:t>
            </a:r>
            <a:r>
              <a:rPr lang="sl-SI" sz="2400">
                <a:solidFill>
                  <a:srgbClr val="FFFFFF"/>
                </a:solidFill>
              </a:rPr>
              <a:t>sposobnosti</a:t>
            </a:r>
            <a:r>
              <a:rPr lang="en-US" sz="2400">
                <a:solidFill>
                  <a:srgbClr val="FFFFFF"/>
                </a:solidFill>
              </a:rPr>
              <a:t> (“</a:t>
            </a:r>
            <a:r>
              <a:rPr lang="sl-SI" sz="2400">
                <a:solidFill>
                  <a:srgbClr val="FFFFFF"/>
                </a:solidFill>
              </a:rPr>
              <a:t>Slaba </a:t>
            </a:r>
            <a:r>
              <a:rPr lang="sl-SI" sz="2400" dirty="0">
                <a:solidFill>
                  <a:srgbClr val="FFFFFF"/>
                </a:solidFill>
              </a:rPr>
              <a:t>odločitev je boljša kot </a:t>
            </a:r>
            <a:r>
              <a:rPr lang="sl-SI" sz="2400">
                <a:solidFill>
                  <a:srgbClr val="FFFFFF"/>
                </a:solidFill>
              </a:rPr>
              <a:t>nobena</a:t>
            </a:r>
            <a:r>
              <a:rPr lang="en-US" sz="2400">
                <a:solidFill>
                  <a:srgbClr val="FFFFFF"/>
                </a:solidFill>
              </a:rPr>
              <a:t>.”)</a:t>
            </a:r>
            <a:endParaRPr lang="en-US" sz="2400" dirty="0">
              <a:solidFill>
                <a:srgbClr val="FFFFFF"/>
              </a:solidFill>
            </a:endParaRPr>
          </a:p>
          <a:p>
            <a:pPr marL="342900" indent="-342900" algn="l" eaLnBrk="1" hangingPunct="1">
              <a:buClr>
                <a:srgbClr val="333333"/>
              </a:buClr>
              <a:buFont typeface="WingDings"/>
              <a:buChar char=""/>
              <a:defRPr/>
            </a:pPr>
            <a:r>
              <a:rPr lang="sl-SI" sz="2400" dirty="0">
                <a:solidFill>
                  <a:srgbClr val="333333"/>
                </a:solidFill>
              </a:rPr>
              <a:t>Pomanjkljivosti</a:t>
            </a:r>
            <a:r>
              <a:rPr lang="en-US" sz="2400" dirty="0">
                <a:solidFill>
                  <a:srgbClr val="333333"/>
                </a:solidFill>
              </a:rPr>
              <a:t>: </a:t>
            </a:r>
            <a:r>
              <a:rPr lang="en-US" sz="2400" dirty="0">
                <a:solidFill>
                  <a:srgbClr val="004992"/>
                </a:solidFill>
              </a:rPr>
              <a:t>??? </a:t>
            </a:r>
            <a:r>
              <a:rPr lang="sl-SI" sz="2400" dirty="0">
                <a:solidFill>
                  <a:srgbClr val="FFFFFF"/>
                </a:solidFill>
              </a:rPr>
              <a:t>tveganje za napačno in nevarno odločitev</a:t>
            </a:r>
            <a:r>
              <a:rPr lang="en-US" sz="2400" dirty="0">
                <a:solidFill>
                  <a:srgbClr val="FFFFFF"/>
                </a:solidFill>
              </a:rPr>
              <a:t>...</a:t>
            </a:r>
          </a:p>
        </p:txBody>
      </p:sp>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6" name="Slide Number Placeholder 5"/>
          <p:cNvSpPr>
            <a:spLocks noGrp="1"/>
          </p:cNvSpPr>
          <p:nvPr>
            <p:ph type="sldNum" sz="quarter" idx="12"/>
          </p:nvPr>
        </p:nvSpPr>
        <p:spPr/>
        <p:txBody>
          <a:bodyPr/>
          <a:lstStyle/>
          <a:p>
            <a:fld id="{D8DCAA6B-4CD3-481D-9C46-4872C0C504CF}"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Prehitri zaključki</a:t>
            </a:r>
          </a:p>
        </p:txBody>
      </p:sp>
      <p:sp>
        <p:nvSpPr>
          <p:cNvPr id="5122" name="Rectangle 2"/>
          <p:cNvSpPr>
            <a:spLocks noGrp="1" noChangeArrowheads="1"/>
          </p:cNvSpPr>
          <p:nvPr>
            <p:ph idx="1"/>
          </p:nvPr>
        </p:nvSpPr>
        <p:spPr/>
        <p:txBody>
          <a:bodyPr>
            <a:noAutofit/>
          </a:bodyPr>
          <a:lstStyle/>
          <a:p>
            <a:pPr algn="l" eaLnBrk="1" hangingPunct="1">
              <a:defRPr/>
            </a:pPr>
            <a:r>
              <a:rPr lang="sl-SI" sz="2400" dirty="0">
                <a:solidFill>
                  <a:srgbClr val="333333"/>
                </a:solidFill>
              </a:rPr>
              <a:t>Pogosto sprejemamo zaključke in se odločamo, ne da bi poznali vsa dejstva.</a:t>
            </a:r>
          </a:p>
          <a:p>
            <a:pPr marL="342900" indent="-342900" algn="l" eaLnBrk="1" hangingPunct="1">
              <a:buClr>
                <a:srgbClr val="000000"/>
              </a:buClr>
              <a:buFont typeface="WingDings"/>
              <a:buChar char=""/>
              <a:defRPr/>
            </a:pPr>
            <a:r>
              <a:rPr lang="sl-SI" sz="2400" dirty="0">
                <a:solidFill>
                  <a:srgbClr val="333333"/>
                </a:solidFill>
              </a:rPr>
              <a:t>Razlogi</a:t>
            </a:r>
            <a:r>
              <a:rPr lang="en-US" sz="2400" dirty="0">
                <a:solidFill>
                  <a:srgbClr val="333333"/>
                </a:solidFill>
              </a:rPr>
              <a:t>/</a:t>
            </a:r>
            <a:r>
              <a:rPr lang="sl-SI" sz="2400" dirty="0">
                <a:solidFill>
                  <a:srgbClr val="333333"/>
                </a:solidFill>
              </a:rPr>
              <a:t>Prednosti</a:t>
            </a:r>
            <a:r>
              <a:rPr lang="en-US" sz="2400" dirty="0">
                <a:solidFill>
                  <a:srgbClr val="333333"/>
                </a:solidFill>
              </a:rPr>
              <a:t>: </a:t>
            </a:r>
            <a:r>
              <a:rPr lang="sl-SI" sz="2400" dirty="0">
                <a:solidFill>
                  <a:srgbClr val="004992"/>
                </a:solidFill>
              </a:rPr>
              <a:t>prihranek časa</a:t>
            </a:r>
            <a:r>
              <a:rPr lang="en-US" sz="2400" dirty="0">
                <a:solidFill>
                  <a:srgbClr val="004992"/>
                </a:solidFill>
              </a:rPr>
              <a:t>, </a:t>
            </a:r>
            <a:r>
              <a:rPr lang="sl-SI" sz="2400" dirty="0">
                <a:solidFill>
                  <a:srgbClr val="004992"/>
                </a:solidFill>
              </a:rPr>
              <a:t>občutek gotovosti</a:t>
            </a:r>
            <a:r>
              <a:rPr lang="en-US" sz="2400" dirty="0">
                <a:solidFill>
                  <a:srgbClr val="004992"/>
                </a:solidFill>
              </a:rPr>
              <a:t>, </a:t>
            </a:r>
            <a:r>
              <a:rPr lang="sl-SI" sz="2400" dirty="0">
                <a:solidFill>
                  <a:srgbClr val="004992"/>
                </a:solidFill>
              </a:rPr>
              <a:t>vtis odločnosti in </a:t>
            </a:r>
            <a:r>
              <a:rPr lang="sl-SI" sz="2400">
                <a:solidFill>
                  <a:srgbClr val="004992"/>
                </a:solidFill>
              </a:rPr>
              <a:t>sposobnosti</a:t>
            </a:r>
            <a:r>
              <a:rPr lang="en-US" sz="2400">
                <a:solidFill>
                  <a:srgbClr val="004992"/>
                </a:solidFill>
              </a:rPr>
              <a:t> (“</a:t>
            </a:r>
            <a:r>
              <a:rPr lang="sl-SI" sz="2400">
                <a:solidFill>
                  <a:srgbClr val="004992"/>
                </a:solidFill>
              </a:rPr>
              <a:t>Slaba </a:t>
            </a:r>
            <a:r>
              <a:rPr lang="sl-SI" sz="2400" dirty="0">
                <a:solidFill>
                  <a:srgbClr val="004992"/>
                </a:solidFill>
              </a:rPr>
              <a:t>odločitev je boljša kot </a:t>
            </a:r>
            <a:r>
              <a:rPr lang="sl-SI" sz="2400">
                <a:solidFill>
                  <a:srgbClr val="004992"/>
                </a:solidFill>
              </a:rPr>
              <a:t>nobena</a:t>
            </a:r>
            <a:r>
              <a:rPr lang="en-US" sz="2400">
                <a:solidFill>
                  <a:srgbClr val="004992"/>
                </a:solidFill>
              </a:rPr>
              <a:t>.”)</a:t>
            </a:r>
            <a:endParaRPr lang="en-US" sz="2400" dirty="0">
              <a:solidFill>
                <a:srgbClr val="004992"/>
              </a:solidFill>
            </a:endParaRPr>
          </a:p>
          <a:p>
            <a:pPr marL="342900" indent="-342900">
              <a:buClr>
                <a:srgbClr val="333333"/>
              </a:buClr>
              <a:buFont typeface="WingDings"/>
              <a:buChar char=""/>
              <a:defRPr/>
            </a:pPr>
            <a:r>
              <a:rPr lang="sl-SI" sz="2400" dirty="0">
                <a:solidFill>
                  <a:srgbClr val="333333"/>
                </a:solidFill>
              </a:rPr>
              <a:t>Pomanjkljivosti</a:t>
            </a:r>
            <a:r>
              <a:rPr lang="en-US" sz="2400" dirty="0">
                <a:solidFill>
                  <a:srgbClr val="333333"/>
                </a:solidFill>
              </a:rPr>
              <a:t>: </a:t>
            </a:r>
            <a:r>
              <a:rPr lang="en-US" sz="2400" dirty="0">
                <a:solidFill>
                  <a:srgbClr val="004992"/>
                </a:solidFill>
              </a:rPr>
              <a:t>??? </a:t>
            </a:r>
            <a:r>
              <a:rPr lang="sl-SI" sz="2400" dirty="0">
                <a:solidFill>
                  <a:srgbClr val="FFFFFF"/>
                </a:solidFill>
              </a:rPr>
              <a:t>tveganje za napačno in nevarno odločitev</a:t>
            </a:r>
            <a:r>
              <a:rPr lang="en-US" sz="2400" dirty="0">
                <a:solidFill>
                  <a:srgbClr val="FFFFFF"/>
                </a:solidFill>
              </a:rPr>
              <a:t>...</a:t>
            </a:r>
          </a:p>
        </p:txBody>
      </p:sp>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6" name="Slide Number Placeholder 5"/>
          <p:cNvSpPr>
            <a:spLocks noGrp="1"/>
          </p:cNvSpPr>
          <p:nvPr>
            <p:ph type="sldNum" sz="quarter" idx="12"/>
          </p:nvPr>
        </p:nvSpPr>
        <p:spPr/>
        <p:txBody>
          <a:bodyPr/>
          <a:lstStyle/>
          <a:p>
            <a:fld id="{D8DCAA6B-4CD3-481D-9C46-4872C0C504CF}" type="slidenum">
              <a:rPr lang="de-DE" altLang="de-DE" smtClean="0"/>
              <a:pPr/>
              <a:t>3</a:t>
            </a:fld>
            <a:endParaRPr lang="de-DE" altLang="de-DE"/>
          </a:p>
        </p:txBody>
      </p:sp>
    </p:spTree>
    <p:extLst>
      <p:ext uri="{BB962C8B-B14F-4D97-AF65-F5344CB8AC3E}">
        <p14:creationId xmlns:p14="http://schemas.microsoft.com/office/powerpoint/2010/main" val="1872834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Prehitri zaključki</a:t>
            </a:r>
          </a:p>
        </p:txBody>
      </p:sp>
      <p:sp>
        <p:nvSpPr>
          <p:cNvPr id="5122" name="Rectangle 2"/>
          <p:cNvSpPr>
            <a:spLocks noGrp="1" noChangeArrowheads="1"/>
          </p:cNvSpPr>
          <p:nvPr>
            <p:ph idx="1"/>
          </p:nvPr>
        </p:nvSpPr>
        <p:spPr/>
        <p:txBody>
          <a:bodyPr>
            <a:noAutofit/>
          </a:bodyPr>
          <a:lstStyle/>
          <a:p>
            <a:pPr algn="l" eaLnBrk="1" hangingPunct="1">
              <a:defRPr/>
            </a:pPr>
            <a:r>
              <a:rPr lang="sl-SI" sz="2400" dirty="0">
                <a:solidFill>
                  <a:srgbClr val="333333"/>
                </a:solidFill>
              </a:rPr>
              <a:t>Pogosto sprejemamo zaključke in se odločamo, ne da bi poznali vsa dejstva.</a:t>
            </a:r>
          </a:p>
          <a:p>
            <a:pPr marL="342900" indent="-342900" algn="l" eaLnBrk="1" hangingPunct="1">
              <a:buClr>
                <a:srgbClr val="000000"/>
              </a:buClr>
              <a:buFont typeface="WingDings"/>
              <a:buChar char=""/>
              <a:defRPr/>
            </a:pPr>
            <a:r>
              <a:rPr lang="sl-SI" sz="2400" dirty="0">
                <a:solidFill>
                  <a:srgbClr val="333333"/>
                </a:solidFill>
              </a:rPr>
              <a:t>Razlogi</a:t>
            </a:r>
            <a:r>
              <a:rPr lang="en-US" sz="2400" dirty="0">
                <a:solidFill>
                  <a:srgbClr val="333333"/>
                </a:solidFill>
              </a:rPr>
              <a:t>/</a:t>
            </a:r>
            <a:r>
              <a:rPr lang="sl-SI" sz="2400" dirty="0">
                <a:solidFill>
                  <a:srgbClr val="333333"/>
                </a:solidFill>
              </a:rPr>
              <a:t>Prednosti</a:t>
            </a:r>
            <a:r>
              <a:rPr lang="en-US" sz="2400" dirty="0">
                <a:solidFill>
                  <a:srgbClr val="333333"/>
                </a:solidFill>
              </a:rPr>
              <a:t>: </a:t>
            </a:r>
            <a:r>
              <a:rPr lang="sl-SI" sz="2400" dirty="0">
                <a:solidFill>
                  <a:srgbClr val="004992"/>
                </a:solidFill>
              </a:rPr>
              <a:t>prihranek časa</a:t>
            </a:r>
            <a:r>
              <a:rPr lang="en-US" sz="2400" dirty="0">
                <a:solidFill>
                  <a:srgbClr val="004992"/>
                </a:solidFill>
              </a:rPr>
              <a:t>, </a:t>
            </a:r>
            <a:r>
              <a:rPr lang="sl-SI" sz="2400" dirty="0">
                <a:solidFill>
                  <a:srgbClr val="004992"/>
                </a:solidFill>
              </a:rPr>
              <a:t>občutek gotovosti</a:t>
            </a:r>
            <a:r>
              <a:rPr lang="en-US" sz="2400" dirty="0">
                <a:solidFill>
                  <a:srgbClr val="004992"/>
                </a:solidFill>
              </a:rPr>
              <a:t>, </a:t>
            </a:r>
            <a:r>
              <a:rPr lang="sl-SI" sz="2400" dirty="0">
                <a:solidFill>
                  <a:srgbClr val="004992"/>
                </a:solidFill>
              </a:rPr>
              <a:t>vtis odločnosti in </a:t>
            </a:r>
            <a:r>
              <a:rPr lang="sl-SI" sz="2400">
                <a:solidFill>
                  <a:srgbClr val="004992"/>
                </a:solidFill>
              </a:rPr>
              <a:t>sposobnosti</a:t>
            </a:r>
            <a:r>
              <a:rPr lang="en-US" sz="2400">
                <a:solidFill>
                  <a:srgbClr val="004992"/>
                </a:solidFill>
              </a:rPr>
              <a:t> (“</a:t>
            </a:r>
            <a:r>
              <a:rPr lang="sl-SI" sz="2400">
                <a:solidFill>
                  <a:srgbClr val="004992"/>
                </a:solidFill>
              </a:rPr>
              <a:t>Slaba </a:t>
            </a:r>
            <a:r>
              <a:rPr lang="sl-SI" sz="2400" dirty="0">
                <a:solidFill>
                  <a:srgbClr val="004992"/>
                </a:solidFill>
              </a:rPr>
              <a:t>odločitev je boljša kot </a:t>
            </a:r>
            <a:r>
              <a:rPr lang="sl-SI" sz="2400">
                <a:solidFill>
                  <a:srgbClr val="004992"/>
                </a:solidFill>
              </a:rPr>
              <a:t>nobena</a:t>
            </a:r>
            <a:r>
              <a:rPr lang="en-US" sz="2400">
                <a:solidFill>
                  <a:srgbClr val="004992"/>
                </a:solidFill>
              </a:rPr>
              <a:t>.”)</a:t>
            </a:r>
            <a:endParaRPr lang="en-US" sz="2400" dirty="0">
              <a:solidFill>
                <a:srgbClr val="004992"/>
              </a:solidFill>
            </a:endParaRPr>
          </a:p>
          <a:p>
            <a:pPr marL="342900" indent="-342900" algn="l" eaLnBrk="1" hangingPunct="1">
              <a:buClr>
                <a:srgbClr val="333333"/>
              </a:buClr>
              <a:buFont typeface="WingDings"/>
              <a:buChar char=""/>
              <a:defRPr/>
            </a:pPr>
            <a:r>
              <a:rPr lang="sl-SI" sz="2400" dirty="0">
                <a:solidFill>
                  <a:srgbClr val="333333"/>
                </a:solidFill>
              </a:rPr>
              <a:t>Pomanjkljivosti</a:t>
            </a:r>
            <a:r>
              <a:rPr lang="en-US" sz="2400" dirty="0">
                <a:solidFill>
                  <a:srgbClr val="333333"/>
                </a:solidFill>
              </a:rPr>
              <a:t>: </a:t>
            </a:r>
            <a:r>
              <a:rPr lang="sl-SI" sz="2400" dirty="0">
                <a:solidFill>
                  <a:srgbClr val="004992"/>
                </a:solidFill>
              </a:rPr>
              <a:t>tveganje za napačno in nevarno odločitev</a:t>
            </a:r>
            <a:r>
              <a:rPr lang="en-US" sz="2400" dirty="0">
                <a:solidFill>
                  <a:srgbClr val="004992"/>
                </a:solidFill>
              </a:rPr>
              <a:t>...</a:t>
            </a:r>
          </a:p>
        </p:txBody>
      </p:sp>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6" name="Slide Number Placeholder 5"/>
          <p:cNvSpPr>
            <a:spLocks noGrp="1"/>
          </p:cNvSpPr>
          <p:nvPr>
            <p:ph type="sldNum" sz="quarter" idx="12"/>
          </p:nvPr>
        </p:nvSpPr>
        <p:spPr/>
        <p:txBody>
          <a:bodyPr/>
          <a:lstStyle/>
          <a:p>
            <a:fld id="{D8DCAA6B-4CD3-481D-9C46-4872C0C504CF}" type="slidenum">
              <a:rPr lang="de-DE" altLang="de-DE" smtClean="0"/>
              <a:pPr/>
              <a:t>4</a:t>
            </a:fld>
            <a:endParaRPr lang="de-DE" altLang="de-DE"/>
          </a:p>
        </p:txBody>
      </p:sp>
    </p:spTree>
    <p:extLst>
      <p:ext uri="{BB962C8B-B14F-4D97-AF65-F5344CB8AC3E}">
        <p14:creationId xmlns:p14="http://schemas.microsoft.com/office/powerpoint/2010/main" val="2213278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sklepanje</a:t>
            </a:r>
            <a:br>
              <a:rPr lang="en-US" sz="3600">
                <a:solidFill>
                  <a:srgbClr val="004992"/>
                </a:solidFill>
                <a:latin typeface="+mn-lt"/>
                <a:ea typeface="+mn-ea"/>
                <a:cs typeface="+mn-cs"/>
              </a:rPr>
            </a:br>
            <a:r>
              <a:rPr lang="en-US">
                <a:solidFill>
                  <a:srgbClr val="004992"/>
                </a:solidFill>
                <a:latin typeface="+mn-lt"/>
                <a:ea typeface="+mn-ea"/>
                <a:cs typeface="+mn-cs"/>
              </a:rPr>
              <a:t>V kakšnih situacijah prehitro sklepamo, ne da bi poznali vsa dejstva?</a:t>
            </a:r>
          </a:p>
        </p:txBody>
      </p:sp>
      <p:graphicFrame>
        <p:nvGraphicFramePr>
          <p:cNvPr id="6" name="Group 27"/>
          <p:cNvGraphicFramePr>
            <a:graphicFrameLocks noGrp="1"/>
          </p:cNvGraphicFramePr>
          <p:nvPr>
            <p:extLst>
              <p:ext uri="{D42A27DB-BD31-4B8C-83A1-F6EECF244321}">
                <p14:modId xmlns:p14="http://schemas.microsoft.com/office/powerpoint/2010/main" val="3074796748"/>
              </p:ext>
            </p:extLst>
          </p:nvPr>
        </p:nvGraphicFramePr>
        <p:xfrm>
          <a:off x="408955" y="2203704"/>
          <a:ext cx="11376000" cy="425197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Kdaj?</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Primer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649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Calibri Light"/>
                          <a:cs typeface="Times New Roman" pitchFamily="18" charset="0"/>
                        </a:rPr>
                        <a:t>... ko imamo omejen dostop do informacij</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649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kadar imamo pretekle izkušnje, na podlagi katerih posplošujemo</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649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400" b="0" i="0" u="none" strike="noStrike" cap="none" normalizeH="0" baseline="0">
                          <a:ln>
                            <a:noFill/>
                          </a:ln>
                          <a:solidFill>
                            <a:srgbClr val="333333"/>
                          </a:solidFill>
                          <a:effectLst/>
                          <a:latin typeface="Calibri Light"/>
                          <a:cs typeface="Times New Roman" pitchFamily="18" charset="0"/>
                        </a:rPr>
                        <a:t>... ko odločitve niso res pomembne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2EAE999F-D427-4663-908F-DC07F1867F2D}"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sklepanje</a:t>
            </a:r>
            <a:br>
              <a:rPr lang="en-US" sz="3600">
                <a:solidFill>
                  <a:srgbClr val="004992"/>
                </a:solidFill>
                <a:latin typeface="+mn-lt"/>
                <a:ea typeface="+mn-ea"/>
                <a:cs typeface="+mn-cs"/>
              </a:rPr>
            </a:br>
            <a:r>
              <a:rPr lang="en-US">
                <a:solidFill>
                  <a:srgbClr val="004992"/>
                </a:solidFill>
                <a:latin typeface="+mn-lt"/>
                <a:ea typeface="+mn-ea"/>
                <a:cs typeface="+mn-cs"/>
              </a:rPr>
              <a:t>V kakšnih situacijah prehitro sklepamo, ne da bi poznali vsa dejstva?</a:t>
            </a:r>
          </a:p>
        </p:txBody>
      </p:sp>
      <p:graphicFrame>
        <p:nvGraphicFramePr>
          <p:cNvPr id="6" name="Group 27"/>
          <p:cNvGraphicFramePr>
            <a:graphicFrameLocks noGrp="1"/>
          </p:cNvGraphicFramePr>
          <p:nvPr>
            <p:extLst>
              <p:ext uri="{D42A27DB-BD31-4B8C-83A1-F6EECF244321}">
                <p14:modId xmlns:p14="http://schemas.microsoft.com/office/powerpoint/2010/main" val="2928706208"/>
              </p:ext>
            </p:extLst>
          </p:nvPr>
        </p:nvGraphicFramePr>
        <p:xfrm>
          <a:off x="408955" y="2203704"/>
          <a:ext cx="11376000" cy="425197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Kdaj?</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Primer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649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Calibri Light"/>
                          <a:cs typeface="Times New Roman" pitchFamily="18" charset="0"/>
                        </a:rPr>
                        <a:t>... ko imamo omejen dostop do informacij</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Intervju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za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službo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omejene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možnosti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vnaprej</a:t>
                      </a:r>
                      <a:r>
                        <a:rPr kumimoji="0" lang="en-US" sz="2400" b="0" i="0" u="none" strike="noStrike" cap="none" normalizeH="0" baseline="0" dirty="0">
                          <a:ln>
                            <a:noFill/>
                          </a:ln>
                          <a:solidFill>
                            <a:srgbClr val="333333"/>
                          </a:solidFill>
                          <a:effectLst/>
                          <a:latin typeface="Calibri Light"/>
                          <a:cs typeface="Times New Roman" pitchFamily="18" charset="0"/>
                        </a:rPr>
                        <a:t> dobro </a:t>
                      </a:r>
                      <a:r>
                        <a:rPr kumimoji="0" lang="en-US" sz="2400" b="0" i="0" u="none" strike="noStrike" cap="none" normalizeH="0" baseline="0" dirty="0" err="1">
                          <a:ln>
                            <a:noFill/>
                          </a:ln>
                          <a:solidFill>
                            <a:srgbClr val="333333"/>
                          </a:solidFill>
                          <a:effectLst/>
                          <a:latin typeface="Calibri Light"/>
                          <a:cs typeface="Times New Roman" pitchFamily="18" charset="0"/>
                        </a:rPr>
                        <a:t>spoznati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delovno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mesto</a:t>
                      </a:r>
                      <a:r>
                        <a:rPr kumimoji="0" lang="en-US" sz="2400" b="0" i="0" u="none" strike="noStrike" cap="none" normalizeH="0" baseline="0" dirty="0">
                          <a:ln>
                            <a:noFill/>
                          </a:ln>
                          <a:solidFill>
                            <a:srgbClr val="333333"/>
                          </a:solidFill>
                          <a:effectLst/>
                          <a:latin typeface="Calibri Light"/>
                          <a:cs typeface="Times New Roman" pitchFamily="18" charset="0"/>
                        </a:rPr>
                        <a:t> in </a:t>
                      </a:r>
                      <a:r>
                        <a:rPr kumimoji="0" lang="en-US" sz="2400" b="0" i="0" u="none" strike="noStrike" cap="none" normalizeH="0" baseline="0" dirty="0" err="1">
                          <a:ln>
                            <a:noFill/>
                          </a:ln>
                          <a:solidFill>
                            <a:srgbClr val="333333"/>
                          </a:solidFill>
                          <a:effectLst/>
                          <a:latin typeface="Calibri Light"/>
                          <a:cs typeface="Times New Roman" pitchFamily="18" charset="0"/>
                        </a:rPr>
                        <a:t>sodelavce</a:t>
                      </a:r>
                      <a:r>
                        <a:rPr kumimoji="0" lang="en-US" sz="2400" b="0" i="0" u="none" strike="noStrike" cap="none" normalizeH="0" baseline="0" dirty="0">
                          <a:ln>
                            <a:noFill/>
                          </a:ln>
                          <a:solidFill>
                            <a:srgbClr val="333333"/>
                          </a:solidFill>
                          <a:effectLst/>
                          <a:latin typeface="Calibri Light"/>
                          <a:cs typeface="Times New Roman" pitchFamily="18" charset="0"/>
                        </a:rPr>
                        <a:t>.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649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kadar imamo pretekle izkušnje, na podlagi katerih posplošujemo</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649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400" b="0" i="0" u="none" strike="noStrike" cap="none" normalizeH="0" baseline="0">
                          <a:ln>
                            <a:noFill/>
                          </a:ln>
                          <a:solidFill>
                            <a:srgbClr val="333333"/>
                          </a:solidFill>
                          <a:effectLst/>
                          <a:latin typeface="Calibri Light"/>
                          <a:cs typeface="Times New Roman" pitchFamily="18" charset="0"/>
                        </a:rPr>
                        <a:t>... ko odločitve niso res pomembne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2EAE999F-D427-4663-908F-DC07F1867F2D}" type="slidenum">
              <a:rPr lang="de-DE" altLang="de-DE" smtClean="0"/>
              <a:pPr/>
              <a:t>6</a:t>
            </a:fld>
            <a:endParaRPr lang="de-DE" altLang="de-DE"/>
          </a:p>
        </p:txBody>
      </p:sp>
    </p:spTree>
    <p:extLst>
      <p:ext uri="{BB962C8B-B14F-4D97-AF65-F5344CB8AC3E}">
        <p14:creationId xmlns:p14="http://schemas.microsoft.com/office/powerpoint/2010/main" val="2461397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sklepanje</a:t>
            </a:r>
            <a:br>
              <a:rPr lang="en-US" sz="3600">
                <a:solidFill>
                  <a:srgbClr val="004992"/>
                </a:solidFill>
                <a:latin typeface="+mn-lt"/>
                <a:ea typeface="+mn-ea"/>
                <a:cs typeface="+mn-cs"/>
              </a:rPr>
            </a:br>
            <a:r>
              <a:rPr lang="en-US">
                <a:solidFill>
                  <a:srgbClr val="004992"/>
                </a:solidFill>
                <a:latin typeface="+mn-lt"/>
                <a:ea typeface="+mn-ea"/>
                <a:cs typeface="+mn-cs"/>
              </a:rPr>
              <a:t>V kakšnih situacijah prehitro sklepamo, ne da bi poznali vsa dejstva?</a:t>
            </a:r>
          </a:p>
        </p:txBody>
      </p:sp>
      <p:graphicFrame>
        <p:nvGraphicFramePr>
          <p:cNvPr id="6" name="Group 27"/>
          <p:cNvGraphicFramePr>
            <a:graphicFrameLocks noGrp="1"/>
          </p:cNvGraphicFramePr>
          <p:nvPr>
            <p:extLst>
              <p:ext uri="{D42A27DB-BD31-4B8C-83A1-F6EECF244321}">
                <p14:modId xmlns:p14="http://schemas.microsoft.com/office/powerpoint/2010/main" val="1870046209"/>
              </p:ext>
            </p:extLst>
          </p:nvPr>
        </p:nvGraphicFramePr>
        <p:xfrm>
          <a:off x="408955" y="2203704"/>
          <a:ext cx="11376000" cy="425197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Kdaj?</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Primer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649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Calibri Light"/>
                          <a:cs typeface="Times New Roman" pitchFamily="18" charset="0"/>
                        </a:rPr>
                        <a:t>... ko imamo omejen dostop do informacij</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Intervju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za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službo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omejene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možnosti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vnaprej</a:t>
                      </a:r>
                      <a:r>
                        <a:rPr kumimoji="0" lang="en-US" sz="2400" b="0" i="0" u="none" strike="noStrike" cap="none" normalizeH="0" baseline="0" dirty="0">
                          <a:ln>
                            <a:noFill/>
                          </a:ln>
                          <a:solidFill>
                            <a:srgbClr val="333333"/>
                          </a:solidFill>
                          <a:effectLst/>
                          <a:latin typeface="Calibri Light"/>
                          <a:cs typeface="Times New Roman" pitchFamily="18" charset="0"/>
                        </a:rPr>
                        <a:t> dobro </a:t>
                      </a:r>
                      <a:r>
                        <a:rPr kumimoji="0" lang="en-US" sz="2400" b="0" i="0" u="none" strike="noStrike" cap="none" normalizeH="0" baseline="0" dirty="0" err="1">
                          <a:ln>
                            <a:noFill/>
                          </a:ln>
                          <a:solidFill>
                            <a:srgbClr val="333333"/>
                          </a:solidFill>
                          <a:effectLst/>
                          <a:latin typeface="Calibri Light"/>
                          <a:cs typeface="Times New Roman" pitchFamily="18" charset="0"/>
                        </a:rPr>
                        <a:t>spoznati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delovno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mesto</a:t>
                      </a:r>
                      <a:r>
                        <a:rPr kumimoji="0" lang="en-US" sz="2400" b="0" i="0" u="none" strike="noStrike" cap="none" normalizeH="0" baseline="0" dirty="0">
                          <a:ln>
                            <a:noFill/>
                          </a:ln>
                          <a:solidFill>
                            <a:srgbClr val="333333"/>
                          </a:solidFill>
                          <a:effectLst/>
                          <a:latin typeface="Calibri Light"/>
                          <a:cs typeface="Times New Roman" pitchFamily="18" charset="0"/>
                        </a:rPr>
                        <a:t> in </a:t>
                      </a:r>
                      <a:r>
                        <a:rPr kumimoji="0" lang="en-US" sz="2400" b="0" i="0" u="none" strike="noStrike" cap="none" normalizeH="0" baseline="0" dirty="0" err="1">
                          <a:ln>
                            <a:noFill/>
                          </a:ln>
                          <a:solidFill>
                            <a:srgbClr val="333333"/>
                          </a:solidFill>
                          <a:effectLst/>
                          <a:latin typeface="Calibri Light"/>
                          <a:cs typeface="Times New Roman" pitchFamily="18" charset="0"/>
                        </a:rPr>
                        <a:t>sodelavce</a:t>
                      </a:r>
                      <a:r>
                        <a:rPr kumimoji="0" lang="en-US" sz="2400" b="0" i="0" u="none" strike="noStrike" cap="none" normalizeH="0" baseline="0" dirty="0">
                          <a:ln>
                            <a:noFill/>
                          </a:ln>
                          <a:solidFill>
                            <a:srgbClr val="333333"/>
                          </a:solidFill>
                          <a:effectLst/>
                          <a:latin typeface="Calibri Light"/>
                          <a:cs typeface="Times New Roman" pitchFamily="18" charset="0"/>
                        </a:rPr>
                        <a:t>.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649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kadar imamo pretekle izkušnje, na podlagi katerih posplošujemo</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Posplošitve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lahko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vodijo</a:t>
                      </a:r>
                      <a:r>
                        <a:rPr kumimoji="0" lang="en-US" sz="2400" b="0" i="0" u="none" strike="noStrike" cap="none" normalizeH="0" baseline="0" dirty="0">
                          <a:ln>
                            <a:noFill/>
                          </a:ln>
                          <a:solidFill>
                            <a:srgbClr val="333333"/>
                          </a:solidFill>
                          <a:effectLst/>
                          <a:latin typeface="Calibri Light"/>
                          <a:cs typeface="Times New Roman" pitchFamily="18" charset="0"/>
                        </a:rPr>
                        <a:t> do </a:t>
                      </a:r>
                      <a:r>
                        <a:rPr kumimoji="0" lang="en-US" sz="2400" b="0" i="0" u="none" strike="noStrike" cap="none" normalizeH="0" baseline="0" err="1">
                          <a:ln>
                            <a:noFill/>
                          </a:ln>
                          <a:solidFill>
                            <a:srgbClr val="333333"/>
                          </a:solidFill>
                          <a:effectLst/>
                          <a:latin typeface="Calibri Light"/>
                          <a:cs typeface="Times New Roman" pitchFamily="18" charset="0"/>
                        </a:rPr>
                        <a:t>predsodkov</a:t>
                      </a:r>
                      <a:r>
                        <a:rPr kumimoji="0" lang="en-US" sz="2400" b="0" i="0" u="none" strike="noStrike" cap="none" normalizeH="0" baseline="0">
                          <a:ln>
                            <a:noFill/>
                          </a:ln>
                          <a:solidFill>
                            <a:srgbClr val="333333"/>
                          </a:solidFill>
                          <a:effectLst/>
                          <a:latin typeface="Calibri Light"/>
                          <a:cs typeface="Times New Roman" pitchFamily="18" charset="0"/>
                        </a:rPr>
                        <a:t> (“vidiš </a:t>
                      </a:r>
                      <a:r>
                        <a:rPr kumimoji="0" lang="en-US" sz="2400" b="0" i="0" u="none" strike="noStrike" cap="none" normalizeH="0" baseline="0" dirty="0" err="1">
                          <a:ln>
                            <a:noFill/>
                          </a:ln>
                          <a:solidFill>
                            <a:srgbClr val="333333"/>
                          </a:solidFill>
                          <a:effectLst/>
                          <a:latin typeface="Calibri Light"/>
                          <a:cs typeface="Times New Roman" pitchFamily="18" charset="0"/>
                        </a:rPr>
                        <a:t>enega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err="1">
                          <a:ln>
                            <a:noFill/>
                          </a:ln>
                          <a:solidFill>
                            <a:srgbClr val="333333"/>
                          </a:solidFill>
                          <a:effectLst/>
                          <a:latin typeface="Calibri Light"/>
                          <a:cs typeface="Times New Roman" pitchFamily="18" charset="0"/>
                        </a:rPr>
                        <a:t>vidiš</a:t>
                      </a:r>
                      <a:r>
                        <a:rPr kumimoji="0" lang="en-US" sz="2400" b="0" i="0" u="none" strike="noStrike" cap="none" normalizeH="0" baseline="0">
                          <a:ln>
                            <a:noFill/>
                          </a:ln>
                          <a:solidFill>
                            <a:srgbClr val="333333"/>
                          </a:solidFill>
                          <a:effectLst/>
                          <a:latin typeface="Calibri Light"/>
                          <a:cs typeface="Times New Roman" pitchFamily="18" charset="0"/>
                        </a:rPr>
                        <a:t> vse”).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649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400" b="0" i="0" u="none" strike="noStrike" cap="none" normalizeH="0" baseline="0">
                          <a:ln>
                            <a:noFill/>
                          </a:ln>
                          <a:solidFill>
                            <a:srgbClr val="333333"/>
                          </a:solidFill>
                          <a:effectLst/>
                          <a:latin typeface="Calibri Light"/>
                          <a:cs typeface="Times New Roman" pitchFamily="18" charset="0"/>
                        </a:rPr>
                        <a:t>... ko odločitve niso res pomembne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2EAE999F-D427-4663-908F-DC07F1867F2D}" type="slidenum">
              <a:rPr lang="de-DE" altLang="de-DE" smtClean="0"/>
              <a:pPr/>
              <a:t>7</a:t>
            </a:fld>
            <a:endParaRPr lang="de-DE" altLang="de-DE"/>
          </a:p>
        </p:txBody>
      </p:sp>
    </p:spTree>
    <p:extLst>
      <p:ext uri="{BB962C8B-B14F-4D97-AF65-F5344CB8AC3E}">
        <p14:creationId xmlns:p14="http://schemas.microsoft.com/office/powerpoint/2010/main" val="4093900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sklepanje</a:t>
            </a:r>
            <a:br>
              <a:rPr lang="en-US" sz="3600">
                <a:solidFill>
                  <a:srgbClr val="004992"/>
                </a:solidFill>
                <a:latin typeface="+mn-lt"/>
                <a:ea typeface="+mn-ea"/>
                <a:cs typeface="+mn-cs"/>
              </a:rPr>
            </a:br>
            <a:r>
              <a:rPr lang="en-US">
                <a:solidFill>
                  <a:srgbClr val="004992"/>
                </a:solidFill>
                <a:latin typeface="+mn-lt"/>
                <a:ea typeface="+mn-ea"/>
                <a:cs typeface="+mn-cs"/>
              </a:rPr>
              <a:t>V kakšnih situacijah prehitro sklepamo, ne da bi poznali vsa dejstva?</a:t>
            </a:r>
          </a:p>
        </p:txBody>
      </p:sp>
      <p:graphicFrame>
        <p:nvGraphicFramePr>
          <p:cNvPr id="6" name="Group 27"/>
          <p:cNvGraphicFramePr>
            <a:graphicFrameLocks noGrp="1"/>
          </p:cNvGraphicFramePr>
          <p:nvPr>
            <p:extLst>
              <p:ext uri="{D42A27DB-BD31-4B8C-83A1-F6EECF244321}">
                <p14:modId xmlns:p14="http://schemas.microsoft.com/office/powerpoint/2010/main" val="132367660"/>
              </p:ext>
            </p:extLst>
          </p:nvPr>
        </p:nvGraphicFramePr>
        <p:xfrm>
          <a:off x="408955" y="2203704"/>
          <a:ext cx="11376000" cy="425197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Kdaj?</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Primer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649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Calibri Light"/>
                          <a:cs typeface="Times New Roman" pitchFamily="18" charset="0"/>
                        </a:rPr>
                        <a:t>... ko imamo omejen dostop do informacij</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Intervju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za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službo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omejene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možnosti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vnaprej</a:t>
                      </a:r>
                      <a:r>
                        <a:rPr kumimoji="0" lang="en-US" sz="2400" b="0" i="0" u="none" strike="noStrike" cap="none" normalizeH="0" baseline="0" dirty="0">
                          <a:ln>
                            <a:noFill/>
                          </a:ln>
                          <a:solidFill>
                            <a:srgbClr val="333333"/>
                          </a:solidFill>
                          <a:effectLst/>
                          <a:latin typeface="Calibri Light"/>
                          <a:cs typeface="Times New Roman" pitchFamily="18" charset="0"/>
                        </a:rPr>
                        <a:t> dobro </a:t>
                      </a:r>
                      <a:r>
                        <a:rPr kumimoji="0" lang="en-US" sz="2400" b="0" i="0" u="none" strike="noStrike" cap="none" normalizeH="0" baseline="0" dirty="0" err="1">
                          <a:ln>
                            <a:noFill/>
                          </a:ln>
                          <a:solidFill>
                            <a:srgbClr val="333333"/>
                          </a:solidFill>
                          <a:effectLst/>
                          <a:latin typeface="Calibri Light"/>
                          <a:cs typeface="Times New Roman" pitchFamily="18" charset="0"/>
                        </a:rPr>
                        <a:t>spoznati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delovno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mesto</a:t>
                      </a:r>
                      <a:r>
                        <a:rPr kumimoji="0" lang="en-US" sz="2400" b="0" i="0" u="none" strike="noStrike" cap="none" normalizeH="0" baseline="0" dirty="0">
                          <a:ln>
                            <a:noFill/>
                          </a:ln>
                          <a:solidFill>
                            <a:srgbClr val="333333"/>
                          </a:solidFill>
                          <a:effectLst/>
                          <a:latin typeface="Calibri Light"/>
                          <a:cs typeface="Times New Roman" pitchFamily="18" charset="0"/>
                        </a:rPr>
                        <a:t> in </a:t>
                      </a:r>
                      <a:r>
                        <a:rPr kumimoji="0" lang="en-US" sz="2400" b="0" i="0" u="none" strike="noStrike" cap="none" normalizeH="0" baseline="0" dirty="0" err="1">
                          <a:ln>
                            <a:noFill/>
                          </a:ln>
                          <a:solidFill>
                            <a:srgbClr val="333333"/>
                          </a:solidFill>
                          <a:effectLst/>
                          <a:latin typeface="Calibri Light"/>
                          <a:cs typeface="Times New Roman" pitchFamily="18" charset="0"/>
                        </a:rPr>
                        <a:t>sodelavce</a:t>
                      </a:r>
                      <a:r>
                        <a:rPr kumimoji="0" lang="en-US" sz="2400" b="0" i="0" u="none" strike="noStrike" cap="none" normalizeH="0" baseline="0" dirty="0">
                          <a:ln>
                            <a:noFill/>
                          </a:ln>
                          <a:solidFill>
                            <a:srgbClr val="333333"/>
                          </a:solidFill>
                          <a:effectLst/>
                          <a:latin typeface="Calibri Light"/>
                          <a:cs typeface="Times New Roman" pitchFamily="18" charset="0"/>
                        </a:rPr>
                        <a:t>.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649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kadar imamo pretekle izkušnje, na podlagi katerih posplošujemo</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Posplošitve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lahko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vodijo</a:t>
                      </a:r>
                      <a:r>
                        <a:rPr kumimoji="0" lang="en-US" sz="2400" b="0" i="0" u="none" strike="noStrike" cap="none" normalizeH="0" baseline="0" dirty="0">
                          <a:ln>
                            <a:noFill/>
                          </a:ln>
                          <a:solidFill>
                            <a:srgbClr val="333333"/>
                          </a:solidFill>
                          <a:effectLst/>
                          <a:latin typeface="Calibri Light"/>
                          <a:cs typeface="Times New Roman" pitchFamily="18" charset="0"/>
                        </a:rPr>
                        <a:t> do </a:t>
                      </a:r>
                      <a:r>
                        <a:rPr kumimoji="0" lang="en-US" sz="2400" b="0" i="0" u="none" strike="noStrike" cap="none" normalizeH="0" baseline="0" err="1">
                          <a:ln>
                            <a:noFill/>
                          </a:ln>
                          <a:solidFill>
                            <a:srgbClr val="333333"/>
                          </a:solidFill>
                          <a:effectLst/>
                          <a:latin typeface="Calibri Light"/>
                          <a:cs typeface="Times New Roman" pitchFamily="18" charset="0"/>
                        </a:rPr>
                        <a:t>predsodkov</a:t>
                      </a:r>
                      <a:r>
                        <a:rPr kumimoji="0" lang="en-US" sz="2400" b="0" i="0" u="none" strike="noStrike" cap="none" normalizeH="0" baseline="0">
                          <a:ln>
                            <a:noFill/>
                          </a:ln>
                          <a:solidFill>
                            <a:srgbClr val="333333"/>
                          </a:solidFill>
                          <a:effectLst/>
                          <a:latin typeface="Calibri Light"/>
                          <a:cs typeface="Times New Roman" pitchFamily="18" charset="0"/>
                        </a:rPr>
                        <a:t> (“vidiš </a:t>
                      </a:r>
                      <a:r>
                        <a:rPr kumimoji="0" lang="en-US" sz="2400" b="0" i="0" u="none" strike="noStrike" cap="none" normalizeH="0" baseline="0" dirty="0" err="1">
                          <a:ln>
                            <a:noFill/>
                          </a:ln>
                          <a:solidFill>
                            <a:srgbClr val="333333"/>
                          </a:solidFill>
                          <a:effectLst/>
                          <a:latin typeface="Calibri Light"/>
                          <a:cs typeface="Times New Roman" pitchFamily="18" charset="0"/>
                        </a:rPr>
                        <a:t>enega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err="1">
                          <a:ln>
                            <a:noFill/>
                          </a:ln>
                          <a:solidFill>
                            <a:srgbClr val="333333"/>
                          </a:solidFill>
                          <a:effectLst/>
                          <a:latin typeface="Calibri Light"/>
                          <a:cs typeface="Times New Roman" pitchFamily="18" charset="0"/>
                        </a:rPr>
                        <a:t>vidiš</a:t>
                      </a:r>
                      <a:r>
                        <a:rPr kumimoji="0" lang="en-US" sz="2400" b="0" i="0" u="none" strike="noStrike" cap="none" normalizeH="0" baseline="0">
                          <a:ln>
                            <a:noFill/>
                          </a:ln>
                          <a:solidFill>
                            <a:srgbClr val="333333"/>
                          </a:solidFill>
                          <a:effectLst/>
                          <a:latin typeface="Calibri Light"/>
                          <a:cs typeface="Times New Roman" pitchFamily="18" charset="0"/>
                        </a:rPr>
                        <a:t> vse”).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649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400" b="0" i="0" u="none" strike="noStrike" cap="none" normalizeH="0" baseline="0">
                          <a:ln>
                            <a:noFill/>
                          </a:ln>
                          <a:solidFill>
                            <a:srgbClr val="333333"/>
                          </a:solidFill>
                          <a:effectLst/>
                          <a:latin typeface="Calibri Light"/>
                          <a:cs typeface="Times New Roman" pitchFamily="18" charset="0"/>
                        </a:rPr>
                        <a:t>... ko odločitve niso res pomembne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Izbira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vrste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jogurta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barve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majice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kosila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itd</a:t>
                      </a:r>
                      <a:r>
                        <a:rPr kumimoji="0" lang="en-US" sz="2400" b="0" i="0" u="none" strike="noStrike" cap="none" normalizeH="0" baseline="0" dirty="0">
                          <a:ln>
                            <a:noFill/>
                          </a:ln>
                          <a:solidFill>
                            <a:srgbClr val="333333"/>
                          </a:solidFill>
                          <a:effectLst/>
                          <a:latin typeface="Calibri Light"/>
                          <a:cs typeface="Times New Roman" pitchFamily="18" charset="0"/>
                        </a:rPr>
                        <a:t>.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2EAE999F-D427-4663-908F-DC07F1867F2D}" type="slidenum">
              <a:rPr lang="de-DE" altLang="de-DE" smtClean="0"/>
              <a:pPr/>
              <a:t>8</a:t>
            </a:fld>
            <a:endParaRPr lang="de-DE" altLang="de-DE"/>
          </a:p>
        </p:txBody>
      </p:sp>
    </p:spTree>
    <p:extLst>
      <p:ext uri="{BB962C8B-B14F-4D97-AF65-F5344CB8AC3E}">
        <p14:creationId xmlns:p14="http://schemas.microsoft.com/office/powerpoint/2010/main" val="3085276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Prehitro sklepanje “v akciji”</a:t>
            </a:r>
          </a:p>
        </p:txBody>
      </p:sp>
      <p:graphicFrame>
        <p:nvGraphicFramePr>
          <p:cNvPr id="9" name="Group 152"/>
          <p:cNvGraphicFramePr>
            <a:graphicFrameLocks noGrp="1"/>
          </p:cNvGraphicFramePr>
          <p:nvPr>
            <p:extLst>
              <p:ext uri="{D42A27DB-BD31-4B8C-83A1-F6EECF244321}">
                <p14:modId xmlns:p14="http://schemas.microsoft.com/office/powerpoint/2010/main" val="3679176618"/>
              </p:ext>
            </p:extLst>
          </p:nvPr>
        </p:nvGraphicFramePr>
        <p:xfrm>
          <a:off x="408955" y="2181937"/>
          <a:ext cx="11376000" cy="39833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err="1">
                          <a:ln>
                            <a:noFill/>
                          </a:ln>
                          <a:solidFill>
                            <a:srgbClr val="333333"/>
                          </a:solidFill>
                          <a:effectLst/>
                          <a:latin typeface="Calibri Light"/>
                          <a:cs typeface="Times New Roman" pitchFamily="18" charset="0"/>
                        </a:rPr>
                        <a:t>Področje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Primer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e-DE" sz="2000" kern="1200" dirty="0">
                          <a:solidFill>
                            <a:schemeClr val="dk1"/>
                          </a:solidFill>
                          <a:effectLst/>
                          <a:latin typeface="+mn-lt"/>
                          <a:ea typeface="+mn-ea"/>
                          <a:cs typeface="+mn-cs"/>
                        </a:rPr>
                        <a:t>Leta 1983 je </a:t>
                      </a:r>
                      <a:r>
                        <a:rPr lang="de-DE" sz="2000" kern="1200" dirty="0" err="1">
                          <a:solidFill>
                            <a:schemeClr val="dk1"/>
                          </a:solidFill>
                          <a:effectLst/>
                          <a:latin typeface="+mn-lt"/>
                          <a:ea typeface="+mn-ea"/>
                          <a:cs typeface="+mn-cs"/>
                        </a:rPr>
                        <a:t>nemška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revija</a:t>
                      </a:r>
                      <a:r>
                        <a:rPr lang="de-DE" sz="2000" kern="1200" dirty="0">
                          <a:solidFill>
                            <a:schemeClr val="dk1"/>
                          </a:solidFill>
                          <a:effectLst/>
                          <a:latin typeface="+mn-lt"/>
                          <a:ea typeface="+mn-ea"/>
                          <a:cs typeface="+mn-cs"/>
                        </a:rPr>
                        <a:t> </a:t>
                      </a:r>
                      <a:r>
                        <a:rPr lang="de-DE" sz="2000" i="1" kern="1200" dirty="0">
                          <a:solidFill>
                            <a:schemeClr val="dk1"/>
                          </a:solidFill>
                          <a:effectLst/>
                          <a:latin typeface="+mn-lt"/>
                          <a:ea typeface="+mn-ea"/>
                          <a:cs typeface="+mn-cs"/>
                        </a:rPr>
                        <a:t>Stern</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zvezda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po</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nemško</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objavila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domnevno</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skrivne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dnevnike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Adolfa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Hitlerja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vodje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nacističnega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režima</a:t>
                      </a:r>
                      <a:r>
                        <a:rPr lang="de-DE" sz="2000" kern="1200" dirty="0">
                          <a:solidFill>
                            <a:schemeClr val="dk1"/>
                          </a:solidFill>
                          <a:effectLst/>
                          <a:latin typeface="+mn-lt"/>
                          <a:ea typeface="+mn-ea"/>
                          <a:cs typeface="+mn-cs"/>
                        </a:rPr>
                        <a:t> v </a:t>
                      </a:r>
                      <a:r>
                        <a:rPr lang="de-DE" sz="2000" kern="1200" dirty="0" err="1">
                          <a:solidFill>
                            <a:schemeClr val="dk1"/>
                          </a:solidFill>
                          <a:effectLst/>
                          <a:latin typeface="+mn-lt"/>
                          <a:ea typeface="+mn-ea"/>
                          <a:cs typeface="+mn-cs"/>
                        </a:rPr>
                        <a:t>Nemčiji</a:t>
                      </a:r>
                      <a:r>
                        <a:rPr lang="de-DE" sz="2000" kern="1200" dirty="0">
                          <a:solidFill>
                            <a:schemeClr val="dk1"/>
                          </a:solidFill>
                          <a:effectLst/>
                          <a:latin typeface="+mn-lt"/>
                          <a:ea typeface="+mn-ea"/>
                          <a:cs typeface="+mn-cs"/>
                        </a:rPr>
                        <a:t> (1933-1945). </a:t>
                      </a:r>
                      <a:r>
                        <a:rPr lang="de-DE" sz="2000" kern="1200" dirty="0" err="1">
                          <a:solidFill>
                            <a:schemeClr val="dk1"/>
                          </a:solidFill>
                          <a:effectLst/>
                          <a:latin typeface="+mn-lt"/>
                          <a:ea typeface="+mn-ea"/>
                          <a:cs typeface="+mn-cs"/>
                        </a:rPr>
                        <a:t>Revija</a:t>
                      </a:r>
                      <a:r>
                        <a:rPr lang="de-DE" sz="2000" kern="1200" dirty="0">
                          <a:solidFill>
                            <a:schemeClr val="dk1"/>
                          </a:solidFill>
                          <a:effectLst/>
                          <a:latin typeface="+mn-lt"/>
                          <a:ea typeface="+mn-ea"/>
                          <a:cs typeface="+mn-cs"/>
                        </a:rPr>
                        <a:t> je </a:t>
                      </a:r>
                      <a:r>
                        <a:rPr lang="de-DE" sz="2000" kern="1200" dirty="0" err="1">
                          <a:solidFill>
                            <a:schemeClr val="dk1"/>
                          </a:solidFill>
                          <a:effectLst/>
                          <a:latin typeface="+mn-lt"/>
                          <a:ea typeface="+mn-ea"/>
                          <a:cs typeface="+mn-cs"/>
                        </a:rPr>
                        <a:t>zanje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plačala</a:t>
                      </a:r>
                      <a:r>
                        <a:rPr lang="de-DE" sz="2000" kern="1200" dirty="0">
                          <a:solidFill>
                            <a:schemeClr val="dk1"/>
                          </a:solidFill>
                          <a:effectLst/>
                          <a:latin typeface="+mn-lt"/>
                          <a:ea typeface="+mn-ea"/>
                          <a:cs typeface="+mn-cs"/>
                        </a:rPr>
                        <a:t> 9.3 </a:t>
                      </a:r>
                      <a:r>
                        <a:rPr lang="de-DE" sz="2000" kern="1200" dirty="0" err="1">
                          <a:solidFill>
                            <a:schemeClr val="dk1"/>
                          </a:solidFill>
                          <a:effectLst/>
                          <a:latin typeface="+mn-lt"/>
                          <a:ea typeface="+mn-ea"/>
                          <a:cs typeface="+mn-cs"/>
                        </a:rPr>
                        <a:t>milijona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nemških</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mark</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okoli</a:t>
                      </a:r>
                      <a:r>
                        <a:rPr lang="de-DE" sz="2000" kern="1200" dirty="0">
                          <a:solidFill>
                            <a:schemeClr val="dk1"/>
                          </a:solidFill>
                          <a:effectLst/>
                          <a:latin typeface="+mn-lt"/>
                          <a:ea typeface="+mn-ea"/>
                          <a:cs typeface="+mn-cs"/>
                        </a:rPr>
                        <a:t> 5 </a:t>
                      </a:r>
                      <a:r>
                        <a:rPr lang="de-DE" sz="2000" kern="1200" dirty="0" err="1">
                          <a:solidFill>
                            <a:schemeClr val="dk1"/>
                          </a:solidFill>
                          <a:effectLst/>
                          <a:latin typeface="+mn-lt"/>
                          <a:ea typeface="+mn-ea"/>
                          <a:cs typeface="+mn-cs"/>
                        </a:rPr>
                        <a:t>milijonov</a:t>
                      </a:r>
                      <a:r>
                        <a:rPr lang="de-DE" sz="2000" kern="1200" dirty="0">
                          <a:solidFill>
                            <a:schemeClr val="dk1"/>
                          </a:solidFill>
                          <a:effectLst/>
                          <a:latin typeface="+mn-lt"/>
                          <a:ea typeface="+mn-ea"/>
                          <a:cs typeface="+mn-cs"/>
                        </a:rPr>
                        <a:t> €), </a:t>
                      </a:r>
                      <a:r>
                        <a:rPr lang="de-DE" sz="2000" kern="1200" dirty="0" err="1">
                          <a:solidFill>
                            <a:schemeClr val="dk1"/>
                          </a:solidFill>
                          <a:effectLst/>
                          <a:latin typeface="+mn-lt"/>
                          <a:ea typeface="+mn-ea"/>
                          <a:cs typeface="+mn-cs"/>
                        </a:rPr>
                        <a:t>čeprav</a:t>
                      </a:r>
                      <a:r>
                        <a:rPr lang="de-DE" sz="2000" kern="1200" dirty="0">
                          <a:solidFill>
                            <a:schemeClr val="dk1"/>
                          </a:solidFill>
                          <a:effectLst/>
                          <a:latin typeface="+mn-lt"/>
                          <a:ea typeface="+mn-ea"/>
                          <a:cs typeface="+mn-cs"/>
                        </a:rPr>
                        <a:t> so </a:t>
                      </a:r>
                      <a:r>
                        <a:rPr lang="de-DE" sz="2000" kern="1200" dirty="0" err="1">
                          <a:solidFill>
                            <a:schemeClr val="dk1"/>
                          </a:solidFill>
                          <a:effectLst/>
                          <a:latin typeface="+mn-lt"/>
                          <a:ea typeface="+mn-ea"/>
                          <a:cs typeface="+mn-cs"/>
                        </a:rPr>
                        <a:t>bili</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prisotni</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zgodnji</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znaki</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poneverbe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Npr</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pesem</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ki</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naj</a:t>
                      </a:r>
                      <a:r>
                        <a:rPr lang="de-DE" sz="2000" kern="1200" dirty="0">
                          <a:solidFill>
                            <a:schemeClr val="dk1"/>
                          </a:solidFill>
                          <a:effectLst/>
                          <a:latin typeface="+mn-lt"/>
                          <a:ea typeface="+mn-ea"/>
                          <a:cs typeface="+mn-cs"/>
                        </a:rPr>
                        <a:t> bi </a:t>
                      </a:r>
                      <a:r>
                        <a:rPr lang="de-DE" sz="2000" kern="1200" dirty="0" err="1">
                          <a:solidFill>
                            <a:schemeClr val="dk1"/>
                          </a:solidFill>
                          <a:effectLst/>
                          <a:latin typeface="+mn-lt"/>
                          <a:ea typeface="+mn-ea"/>
                          <a:cs typeface="+mn-cs"/>
                        </a:rPr>
                        <a:t>jo</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glede</a:t>
                      </a:r>
                      <a:r>
                        <a:rPr lang="de-DE" sz="2000" kern="1200" dirty="0">
                          <a:solidFill>
                            <a:schemeClr val="dk1"/>
                          </a:solidFill>
                          <a:effectLst/>
                          <a:latin typeface="+mn-lt"/>
                          <a:ea typeface="+mn-ea"/>
                          <a:cs typeface="+mn-cs"/>
                        </a:rPr>
                        <a:t> na </a:t>
                      </a:r>
                      <a:r>
                        <a:rPr lang="de-DE" sz="2000" kern="1200" dirty="0" err="1">
                          <a:solidFill>
                            <a:schemeClr val="dk1"/>
                          </a:solidFill>
                          <a:effectLst/>
                          <a:latin typeface="+mn-lt"/>
                          <a:ea typeface="+mn-ea"/>
                          <a:cs typeface="+mn-cs"/>
                        </a:rPr>
                        <a:t>dnevnike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napisal</a:t>
                      </a:r>
                      <a:r>
                        <a:rPr lang="de-DE" sz="2000" kern="1200" dirty="0">
                          <a:solidFill>
                            <a:schemeClr val="dk1"/>
                          </a:solidFill>
                          <a:effectLst/>
                          <a:latin typeface="+mn-lt"/>
                          <a:ea typeface="+mn-ea"/>
                          <a:cs typeface="+mn-cs"/>
                        </a:rPr>
                        <a:t> Hitler, se je </a:t>
                      </a:r>
                      <a:r>
                        <a:rPr lang="de-DE" sz="2000" kern="1200" dirty="0" err="1">
                          <a:solidFill>
                            <a:schemeClr val="dk1"/>
                          </a:solidFill>
                          <a:effectLst/>
                          <a:latin typeface="+mn-lt"/>
                          <a:ea typeface="+mn-ea"/>
                          <a:cs typeface="+mn-cs"/>
                        </a:rPr>
                        <a:t>leta</a:t>
                      </a:r>
                      <a:r>
                        <a:rPr lang="de-DE" sz="2000" kern="1200" dirty="0">
                          <a:solidFill>
                            <a:schemeClr val="dk1"/>
                          </a:solidFill>
                          <a:effectLst/>
                          <a:latin typeface="+mn-lt"/>
                          <a:ea typeface="+mn-ea"/>
                          <a:cs typeface="+mn-cs"/>
                        </a:rPr>
                        <a:t> 1980 </a:t>
                      </a:r>
                      <a:r>
                        <a:rPr lang="de-DE" sz="2000" kern="1200" dirty="0" err="1">
                          <a:solidFill>
                            <a:schemeClr val="dk1"/>
                          </a:solidFill>
                          <a:effectLst/>
                          <a:latin typeface="+mn-lt"/>
                          <a:ea typeface="+mn-ea"/>
                          <a:cs typeface="+mn-cs"/>
                        </a:rPr>
                        <a:t>izrazala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za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delo</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drugega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avtorja</a:t>
                      </a:r>
                      <a:r>
                        <a:rPr lang="de-DE" sz="2000" kern="1200" dirty="0">
                          <a:solidFill>
                            <a:schemeClr val="dk1"/>
                          </a:solidFill>
                          <a:effectLst/>
                          <a:latin typeface="+mn-lt"/>
                          <a:ea typeface="+mn-ea"/>
                          <a:cs typeface="+mn-cs"/>
                        </a:rPr>
                        <a:t>.</a:t>
                      </a:r>
                    </a:p>
                    <a:p>
                      <a:endParaRPr lang="de-DE" sz="2000" kern="1200" dirty="0">
                        <a:solidFill>
                          <a:schemeClr val="dk1"/>
                        </a:solidFill>
                        <a:effectLst/>
                        <a:latin typeface="+mn-lt"/>
                        <a:ea typeface="+mn-ea"/>
                        <a:cs typeface="+mn-cs"/>
                      </a:endParaRPr>
                    </a:p>
                    <a:p>
                      <a:r>
                        <a:rPr lang="de-DE" sz="2000" kern="1200" dirty="0" err="1">
                          <a:solidFill>
                            <a:schemeClr val="dk1"/>
                          </a:solidFill>
                          <a:effectLst/>
                          <a:latin typeface="+mn-lt"/>
                          <a:ea typeface="+mn-ea"/>
                          <a:cs typeface="+mn-cs"/>
                        </a:rPr>
                        <a:t>Nekaj</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dni</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po</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objavi</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dnevnikov</a:t>
                      </a:r>
                      <a:r>
                        <a:rPr lang="de-DE" sz="2000" kern="1200" dirty="0">
                          <a:solidFill>
                            <a:schemeClr val="dk1"/>
                          </a:solidFill>
                          <a:effectLst/>
                          <a:latin typeface="+mn-lt"/>
                          <a:ea typeface="+mn-ea"/>
                          <a:cs typeface="+mn-cs"/>
                        </a:rPr>
                        <a:t> je </a:t>
                      </a:r>
                      <a:r>
                        <a:rPr lang="de-DE" sz="2000" kern="1200" dirty="0" err="1">
                          <a:solidFill>
                            <a:schemeClr val="dk1"/>
                          </a:solidFill>
                          <a:effectLst/>
                          <a:latin typeface="+mn-lt"/>
                          <a:ea typeface="+mn-ea"/>
                          <a:cs typeface="+mn-cs"/>
                        </a:rPr>
                        <a:t>raziskava</a:t>
                      </a:r>
                      <a:r>
                        <a:rPr lang="de-DE" sz="2000" kern="1200" dirty="0">
                          <a:solidFill>
                            <a:schemeClr val="dk1"/>
                          </a:solidFill>
                          <a:effectLst/>
                          <a:latin typeface="+mn-lt"/>
                          <a:ea typeface="+mn-ea"/>
                          <a:cs typeface="+mn-cs"/>
                        </a:rPr>
                        <a:t> s </a:t>
                      </a:r>
                      <a:r>
                        <a:rPr lang="de-DE" sz="2000" kern="1200" dirty="0" err="1">
                          <a:solidFill>
                            <a:schemeClr val="dk1"/>
                          </a:solidFill>
                          <a:effectLst/>
                          <a:latin typeface="+mn-lt"/>
                          <a:ea typeface="+mn-ea"/>
                          <a:cs typeface="+mn-cs"/>
                        </a:rPr>
                        <a:t>strani</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Nemške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zvezne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kriminalistične</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policije</a:t>
                      </a:r>
                      <a:r>
                        <a:rPr lang="de-DE" sz="2000" kern="1200" dirty="0">
                          <a:solidFill>
                            <a:schemeClr val="dk1"/>
                          </a:solidFill>
                          <a:effectLst/>
                          <a:latin typeface="+mn-lt"/>
                          <a:ea typeface="+mn-ea"/>
                          <a:cs typeface="+mn-cs"/>
                        </a:rPr>
                        <a:t> (BKA) </a:t>
                      </a:r>
                      <a:r>
                        <a:rPr lang="de-DE" sz="2000" kern="1200" dirty="0" err="1">
                          <a:solidFill>
                            <a:schemeClr val="dk1"/>
                          </a:solidFill>
                          <a:effectLst/>
                          <a:latin typeface="+mn-lt"/>
                          <a:ea typeface="+mn-ea"/>
                          <a:cs typeface="+mn-cs"/>
                        </a:rPr>
                        <a:t>brez</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kančka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dvoma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dokazala</a:t>
                      </a:r>
                      <a:r>
                        <a:rPr lang="de-DE" sz="2000" kern="1200" dirty="0">
                          <a:solidFill>
                            <a:schemeClr val="dk1"/>
                          </a:solidFill>
                          <a:effectLst/>
                          <a:latin typeface="+mn-lt"/>
                          <a:ea typeface="+mn-ea"/>
                          <a:cs typeface="+mn-cs"/>
                        </a:rPr>
                        <a:t>, da so </a:t>
                      </a:r>
                      <a:r>
                        <a:rPr lang="de-DE" sz="2000" kern="1200" dirty="0" err="1">
                          <a:solidFill>
                            <a:schemeClr val="dk1"/>
                          </a:solidFill>
                          <a:effectLst/>
                          <a:latin typeface="+mn-lt"/>
                          <a:ea typeface="+mn-ea"/>
                          <a:cs typeface="+mn-cs"/>
                        </a:rPr>
                        <a:t>dnevniki</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ponarejeni</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Ustvaril</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jih</a:t>
                      </a:r>
                      <a:r>
                        <a:rPr lang="de-DE" sz="2000" kern="1200" dirty="0">
                          <a:solidFill>
                            <a:schemeClr val="dk1"/>
                          </a:solidFill>
                          <a:effectLst/>
                          <a:latin typeface="+mn-lt"/>
                          <a:ea typeface="+mn-ea"/>
                          <a:cs typeface="+mn-cs"/>
                        </a:rPr>
                        <a:t> je </a:t>
                      </a:r>
                      <a:r>
                        <a:rPr lang="de-DE" sz="2000" kern="1200" dirty="0" err="1">
                          <a:solidFill>
                            <a:schemeClr val="dk1"/>
                          </a:solidFill>
                          <a:effectLst/>
                          <a:latin typeface="+mn-lt"/>
                          <a:ea typeface="+mn-ea"/>
                          <a:cs typeface="+mn-cs"/>
                        </a:rPr>
                        <a:t>ponarejevalec</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umetnin</a:t>
                      </a:r>
                      <a:r>
                        <a:rPr lang="de-DE" sz="2000" kern="1200" dirty="0">
                          <a:solidFill>
                            <a:schemeClr val="dk1"/>
                          </a:solidFill>
                          <a:effectLst/>
                          <a:latin typeface="+mn-lt"/>
                          <a:ea typeface="+mn-ea"/>
                          <a:cs typeface="+mn-cs"/>
                        </a:rPr>
                        <a:t> Konrad Kujau.</a:t>
                      </a:r>
                    </a:p>
                    <a:p>
                      <a:r>
                        <a:rPr lang="de-DE" sz="2000" kern="1200" dirty="0" err="1">
                          <a:solidFill>
                            <a:schemeClr val="dk1"/>
                          </a:solidFill>
                          <a:effectLst/>
                          <a:latin typeface="+mn-lt"/>
                          <a:ea typeface="+mn-ea"/>
                          <a:cs typeface="+mn-cs"/>
                        </a:rPr>
                        <a:t>Če</a:t>
                      </a:r>
                      <a:r>
                        <a:rPr lang="de-DE" sz="2000" kern="1200" dirty="0">
                          <a:solidFill>
                            <a:schemeClr val="dk1"/>
                          </a:solidFill>
                          <a:effectLst/>
                          <a:latin typeface="+mn-lt"/>
                          <a:ea typeface="+mn-ea"/>
                          <a:cs typeface="+mn-cs"/>
                        </a:rPr>
                        <a:t> bi </a:t>
                      </a:r>
                      <a:r>
                        <a:rPr lang="de-DE" sz="2000" kern="1200" dirty="0" err="1">
                          <a:solidFill>
                            <a:schemeClr val="dk1"/>
                          </a:solidFill>
                          <a:effectLst/>
                          <a:latin typeface="+mn-lt"/>
                          <a:ea typeface="+mn-ea"/>
                          <a:cs typeface="+mn-cs"/>
                        </a:rPr>
                        <a:t>revija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počakala</a:t>
                      </a:r>
                      <a:r>
                        <a:rPr lang="de-DE" sz="2000" kern="1200" dirty="0">
                          <a:solidFill>
                            <a:schemeClr val="dk1"/>
                          </a:solidFill>
                          <a:effectLst/>
                          <a:latin typeface="+mn-lt"/>
                          <a:ea typeface="+mn-ea"/>
                          <a:cs typeface="+mn-cs"/>
                        </a:rPr>
                        <a:t> na </a:t>
                      </a:r>
                      <a:r>
                        <a:rPr lang="de-DE" sz="2000" kern="1200" dirty="0" err="1">
                          <a:solidFill>
                            <a:schemeClr val="dk1"/>
                          </a:solidFill>
                          <a:effectLst/>
                          <a:latin typeface="+mn-lt"/>
                          <a:ea typeface="+mn-ea"/>
                          <a:cs typeface="+mn-cs"/>
                        </a:rPr>
                        <a:t>izsledke</a:t>
                      </a:r>
                      <a:r>
                        <a:rPr lang="de-DE" sz="2000" kern="1200" dirty="0">
                          <a:solidFill>
                            <a:schemeClr val="dk1"/>
                          </a:solidFill>
                          <a:effectLst/>
                          <a:latin typeface="+mn-lt"/>
                          <a:ea typeface="+mn-ea"/>
                          <a:cs typeface="+mn-cs"/>
                        </a:rPr>
                        <a:t> BKA </a:t>
                      </a:r>
                      <a:r>
                        <a:rPr lang="de-DE" sz="2000" kern="1200" dirty="0" err="1">
                          <a:solidFill>
                            <a:schemeClr val="dk1"/>
                          </a:solidFill>
                          <a:effectLst/>
                          <a:latin typeface="+mn-lt"/>
                          <a:ea typeface="+mn-ea"/>
                          <a:cs typeface="+mn-cs"/>
                        </a:rPr>
                        <a:t>raziskave</a:t>
                      </a:r>
                      <a:r>
                        <a:rPr lang="de-DE" sz="2000" kern="1200" dirty="0">
                          <a:solidFill>
                            <a:schemeClr val="dk1"/>
                          </a:solidFill>
                          <a:effectLst/>
                          <a:latin typeface="+mn-lt"/>
                          <a:ea typeface="+mn-ea"/>
                          <a:cs typeface="+mn-cs"/>
                        </a:rPr>
                        <a:t>, bi si </a:t>
                      </a:r>
                      <a:r>
                        <a:rPr lang="de-DE" sz="2000" kern="1200" dirty="0" err="1">
                          <a:solidFill>
                            <a:schemeClr val="dk1"/>
                          </a:solidFill>
                          <a:effectLst/>
                          <a:latin typeface="+mn-lt"/>
                          <a:ea typeface="+mn-ea"/>
                          <a:cs typeface="+mn-cs"/>
                        </a:rPr>
                        <a:t>prihranila</a:t>
                      </a:r>
                      <a:r>
                        <a:rPr lang="de-DE" sz="2000" kern="1200" dirty="0">
                          <a:solidFill>
                            <a:schemeClr val="dk1"/>
                          </a:solidFill>
                          <a:effectLst/>
                          <a:latin typeface="+mn-lt"/>
                          <a:ea typeface="+mn-ea"/>
                          <a:cs typeface="+mn-cs"/>
                        </a:rPr>
                        <a:t> </a:t>
                      </a:r>
                      <a:r>
                        <a:rPr lang="de-DE" sz="2000" kern="1200" dirty="0" err="1">
                          <a:solidFill>
                            <a:schemeClr val="dk1"/>
                          </a:solidFill>
                          <a:effectLst/>
                          <a:latin typeface="+mn-lt"/>
                          <a:ea typeface="+mn-ea"/>
                          <a:cs typeface="+mn-cs"/>
                        </a:rPr>
                        <a:t>škandal</a:t>
                      </a:r>
                      <a:r>
                        <a:rPr lang="de-DE" sz="2000" kern="1200" dirty="0">
                          <a:solidFill>
                            <a:schemeClr val="dk1"/>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1" name="Caption_12"/>
          <p:cNvSpPr txBox="1">
            <a:spLocks noChangeArrowheads="1"/>
          </p:cNvSpPr>
          <p:nvPr/>
        </p:nvSpPr>
        <p:spPr bwMode="auto">
          <a:xfrm>
            <a:off x="913011" y="5091651"/>
            <a:ext cx="165618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sz="1400" b="0" dirty="0" err="1">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Naslovnica</a:t>
            </a:r>
            <a:r>
              <a:rPr lang="de-DE" sz="1400" b="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 </a:t>
            </a:r>
            <a:r>
              <a:rPr lang="de-DE" sz="1400" b="0" dirty="0" err="1">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revije</a:t>
            </a:r>
            <a:r>
              <a:rPr lang="de-DE" sz="1400" b="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 </a:t>
            </a:r>
            <a:r>
              <a:rPr lang="de-DE" sz="1400" b="0" i="1"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Stern</a:t>
            </a:r>
            <a:r>
              <a:rPr lang="de-DE" sz="1400" b="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 </a:t>
            </a:r>
            <a:r>
              <a:rPr lang="de-DE" sz="1400" b="0" dirty="0" err="1">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ki</a:t>
            </a:r>
            <a:r>
              <a:rPr lang="de-DE" sz="1400" b="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 je </a:t>
            </a:r>
            <a:r>
              <a:rPr lang="de-DE" sz="1400" b="0" dirty="0" err="1">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objavila</a:t>
            </a:r>
            <a:r>
              <a:rPr lang="de-DE" sz="1400" b="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 </a:t>
            </a:r>
            <a:r>
              <a:rPr lang="de-DE" sz="1400" b="0" dirty="0" err="1">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ponarejene</a:t>
            </a:r>
            <a:r>
              <a:rPr lang="de-DE" sz="1400" b="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 </a:t>
            </a:r>
            <a:r>
              <a:rPr lang="de-DE" sz="1400" b="0" dirty="0" err="1">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Hitlerjeve</a:t>
            </a:r>
            <a:r>
              <a:rPr lang="de-DE" sz="1400" b="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 </a:t>
            </a:r>
            <a:r>
              <a:rPr lang="de-DE" sz="1400" b="0" dirty="0" err="1">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dnevnike</a:t>
            </a:r>
            <a:endParaRPr lang="en-GB" altLang="de-DE" sz="1400" b="0" dirty="0">
              <a:latin typeface="Calibri Light" panose="020F0302020204030204" pitchFamily="34" charset="0"/>
              <a:cs typeface="Calibri Light" panose="020F0302020204030204" pitchFamily="34" charset="0"/>
            </a:endParaRPr>
          </a:p>
        </p:txBody>
      </p:sp>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6" name="Slide Number Placeholder 5"/>
          <p:cNvSpPr>
            <a:spLocks noGrp="1"/>
          </p:cNvSpPr>
          <p:nvPr>
            <p:ph type="sldNum" sz="quarter" idx="12"/>
          </p:nvPr>
        </p:nvSpPr>
        <p:spPr/>
        <p:txBody>
          <a:bodyPr/>
          <a:lstStyle/>
          <a:p>
            <a:fld id="{2EAE999F-D427-4663-908F-DC07F1867F2D}" type="slidenum">
              <a:rPr lang="de-DE" altLang="de-DE" smtClean="0"/>
              <a:pPr/>
              <a:t>9</a:t>
            </a:fld>
            <a:endParaRPr lang="de-DE" altLang="de-DE"/>
          </a:p>
        </p:txBody>
      </p:sp>
      <p:pic>
        <p:nvPicPr>
          <p:cNvPr id="3" name="Grafik 2">
            <a:extLst>
              <a:ext uri="{FF2B5EF4-FFF2-40B4-BE49-F238E27FC236}">
                <a16:creationId xmlns:a16="http://schemas.microsoft.com/office/drawing/2014/main" id="{76C18A7E-6C26-27CE-057E-D94027A32C49}"/>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Prehitro</a:t>
            </a:r>
            <a:r>
              <a:rPr lang="en-US" sz="3600" dirty="0">
                <a:solidFill>
                  <a:srgbClr val="004992"/>
                </a:solidFill>
                <a:latin typeface="+mn-lt"/>
                <a:ea typeface="+mn-ea"/>
                <a:cs typeface="+mn-cs"/>
              </a:rPr>
              <a:t> </a:t>
            </a:r>
            <a:r>
              <a:rPr lang="en-US" sz="3600" err="1">
                <a:solidFill>
                  <a:srgbClr val="004992"/>
                </a:solidFill>
                <a:latin typeface="+mn-lt"/>
                <a:ea typeface="+mn-ea"/>
                <a:cs typeface="+mn-cs"/>
              </a:rPr>
              <a:t>sklepanje</a:t>
            </a:r>
            <a:r>
              <a:rPr lang="en-US" sz="3600">
                <a:solidFill>
                  <a:srgbClr val="004992"/>
                </a:solidFill>
                <a:latin typeface="+mn-lt"/>
                <a:ea typeface="+mn-ea"/>
                <a:cs typeface="+mn-cs"/>
              </a:rPr>
              <a:t> “v akciji”</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sodobne</a:t>
            </a:r>
            <a:r>
              <a:rPr lang="en-US" dirty="0">
                <a:solidFill>
                  <a:srgbClr val="004992"/>
                </a:solidFill>
                <a:latin typeface="+mn-lt"/>
                <a:ea typeface="+mn-ea"/>
                <a:cs typeface="+mn-cs"/>
              </a:rPr>
              <a:t>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br>
              <a:rPr lang="en-US" dirty="0">
                <a:solidFill>
                  <a:srgbClr val="004992"/>
                </a:solidFill>
                <a:latin typeface="+mn-lt"/>
                <a:ea typeface="+mn-ea"/>
                <a:cs typeface="+mn-cs"/>
              </a:rPr>
            </a:br>
            <a:r>
              <a:rPr lang="en-US" sz="1800" dirty="0">
                <a:solidFill>
                  <a:srgbClr val="004992"/>
                </a:solidFill>
                <a:latin typeface="+mn-lt"/>
                <a:ea typeface="+mn-ea"/>
                <a:cs typeface="+mn-cs"/>
              </a:rPr>
              <a:t>(</a:t>
            </a:r>
            <a:r>
              <a:rPr lang="en-US" sz="1800" dirty="0" err="1">
                <a:solidFill>
                  <a:srgbClr val="004992"/>
                </a:solidFill>
                <a:latin typeface="+mn-lt"/>
                <a:ea typeface="+mn-ea"/>
                <a:cs typeface="+mn-cs"/>
              </a:rPr>
              <a:t>za</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alternativo</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vajo</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poglejte</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na</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konec</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predstavitve</a:t>
            </a:r>
            <a:r>
              <a:rPr lang="en-US" sz="1800" dirty="0">
                <a:solidFill>
                  <a:srgbClr val="004992"/>
                </a:solidFill>
                <a:latin typeface="+mn-lt"/>
                <a:ea typeface="+mn-ea"/>
                <a:cs typeface="+mn-cs"/>
              </a:rPr>
              <a:t>)</a:t>
            </a:r>
          </a:p>
        </p:txBody>
      </p:sp>
      <p:graphicFrame>
        <p:nvGraphicFramePr>
          <p:cNvPr id="13" name="Group 26"/>
          <p:cNvGraphicFramePr>
            <a:graphicFrameLocks noGrp="1"/>
          </p:cNvGraphicFramePr>
          <p:nvPr>
            <p:extLst>
              <p:ext uri="{D42A27DB-BD31-4B8C-83A1-F6EECF244321}">
                <p14:modId xmlns:p14="http://schemas.microsoft.com/office/powerpoint/2010/main" val="4226180858"/>
              </p:ext>
            </p:extLst>
          </p:nvPr>
        </p:nvGraphicFramePr>
        <p:xfrm>
          <a:off x="408955" y="273744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za &amp; proti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“dokaz”</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Od sredine 1980. let se govori, da ovitek Marlboro cigaret kaže na Ku Klux Klan</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n-US" sz="1600" b="1" i="0" u="none" strike="noStrike" cap="none" normalizeH="0" baseline="0" dirty="0" err="1">
                          <a:ln>
                            <a:noFill/>
                          </a:ln>
                          <a:solidFill>
                            <a:srgbClr val="333333"/>
                          </a:solidFill>
                          <a:effectLst/>
                          <a:latin typeface="Calibri Light"/>
                          <a:cs typeface="Times New Roman" pitchFamily="18" charset="0"/>
                        </a:rPr>
                        <a:t>za</a:t>
                      </a:r>
                      <a:r>
                        <a:rPr kumimoji="0" lang="en-US" sz="1600" b="1" i="0" u="none" strike="noStrike" cap="none" normalizeH="0" baseline="0" dirty="0">
                          <a:ln>
                            <a:noFill/>
                          </a:ln>
                          <a:solidFill>
                            <a:srgbClr val="333333"/>
                          </a:solidFill>
                          <a:effectLst/>
                          <a:latin typeface="Calibri Light"/>
                          <a:cs typeface="Times New Roman" pitchFamily="18" charset="0"/>
                        </a:rPr>
                        <a:t>: </a:t>
                      </a:r>
                      <a:r>
                        <a:rPr kumimoji="0" lang="en-US" sz="1600" b="1"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cs typeface="Times New Roman" pitchFamily="18" charset="0"/>
                        </a:rPr>
                        <a:t>rdeč</a:t>
                      </a:r>
                      <a:r>
                        <a:rPr kumimoji="0" lang="en-US" sz="1600" b="0" i="0" u="none" strike="noStrike" cap="none" normalizeH="0" baseline="0" dirty="0">
                          <a:ln>
                            <a:noFill/>
                          </a:ln>
                          <a:solidFill>
                            <a:srgbClr val="FFFFFF"/>
                          </a:solidFill>
                          <a:effectLst/>
                          <a:latin typeface="Calibri Light"/>
                          <a:cs typeface="Times New Roman" pitchFamily="18" charset="0"/>
                        </a:rPr>
                        <a:t> rob </a:t>
                      </a:r>
                      <a:r>
                        <a:rPr kumimoji="0" lang="en-US" sz="1600" b="0" i="0" u="none" strike="noStrike" cap="none" normalizeH="0" baseline="0" dirty="0" err="1">
                          <a:ln>
                            <a:noFill/>
                          </a:ln>
                          <a:solidFill>
                            <a:srgbClr val="FFFFFF"/>
                          </a:solidFill>
                          <a:effectLst/>
                          <a:latin typeface="Calibri Light"/>
                          <a:cs typeface="Times New Roman" pitchFamily="18" charset="0"/>
                        </a:rPr>
                        <a:t>na</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beli</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podlagi</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tvori</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err="1">
                          <a:ln>
                            <a:noFill/>
                          </a:ln>
                          <a:solidFill>
                            <a:srgbClr val="FFFFFF"/>
                          </a:solidFill>
                          <a:effectLst/>
                          <a:latin typeface="Calibri Light"/>
                          <a:cs typeface="Times New Roman" pitchFamily="18" charset="0"/>
                        </a:rPr>
                        <a:t>črko</a:t>
                      </a:r>
                      <a:r>
                        <a:rPr kumimoji="0" lang="en-US" sz="1600" b="0" i="0" u="none" strike="noStrike" cap="none" normalizeH="0" baseline="0">
                          <a:ln>
                            <a:noFill/>
                          </a:ln>
                          <a:solidFill>
                            <a:srgbClr val="FFFFFF"/>
                          </a:solidFill>
                          <a:effectLst/>
                          <a:latin typeface="Calibri Light"/>
                          <a:cs typeface="Times New Roman" pitchFamily="18" charset="0"/>
                        </a:rPr>
                        <a:t> “K”</a:t>
                      </a:r>
                      <a:endParaRPr kumimoji="0" lang="en-US" sz="1600" b="0" i="0" u="none" strike="noStrike" cap="none" normalizeH="0" baseline="0" dirty="0">
                        <a:ln>
                          <a:noFill/>
                        </a:ln>
                        <a:solidFill>
                          <a:srgbClr val="FFFFFF"/>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600" b="0" i="0" u="none" strike="noStrike" cap="none" normalizeH="0" baseline="0">
                          <a:ln>
                            <a:noFill/>
                          </a:ln>
                          <a:solidFill>
                            <a:srgbClr val="FFFFFF"/>
                          </a:solidFill>
                          <a:effectLst/>
                          <a:latin typeface="Calibri Light"/>
                          <a:cs typeface="Times New Roman" pitchFamily="18" charset="0"/>
                        </a:rPr>
                        <a:t>“Mar” </a:t>
                      </a:r>
                      <a:r>
                        <a:rPr kumimoji="0" lang="en-US" sz="1600" b="0" i="0" u="none" strike="noStrike" cap="none" normalizeH="0" baseline="0" dirty="0">
                          <a:ln>
                            <a:noFill/>
                          </a:ln>
                          <a:solidFill>
                            <a:srgbClr val="FFFFFF"/>
                          </a:solidFill>
                          <a:effectLst/>
                          <a:latin typeface="Calibri Light"/>
                          <a:cs typeface="Times New Roman" pitchFamily="18" charset="0"/>
                        </a:rPr>
                        <a:t>se od </a:t>
                      </a:r>
                      <a:r>
                        <a:rPr kumimoji="0" lang="en-US" sz="1600" b="0" i="0" u="none" strike="noStrike" cap="none" normalizeH="0" baseline="0" dirty="0" err="1">
                          <a:ln>
                            <a:noFill/>
                          </a:ln>
                          <a:solidFill>
                            <a:srgbClr val="FFFFFF"/>
                          </a:solidFill>
                          <a:effectLst/>
                          <a:latin typeface="Calibri Light"/>
                          <a:cs typeface="Times New Roman" pitchFamily="18" charset="0"/>
                        </a:rPr>
                        <a:t>zadaj</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naprej</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prebere</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err="1">
                          <a:ln>
                            <a:noFill/>
                          </a:ln>
                          <a:solidFill>
                            <a:srgbClr val="FFFFFF"/>
                          </a:solidFill>
                          <a:effectLst/>
                          <a:latin typeface="Calibri Light"/>
                          <a:cs typeface="Times New Roman" pitchFamily="18" charset="0"/>
                        </a:rPr>
                        <a:t>kot</a:t>
                      </a:r>
                      <a:r>
                        <a:rPr kumimoji="0" lang="en-US" sz="1600" b="0" i="0" u="none" strike="noStrike" cap="none" normalizeH="0" baseline="0">
                          <a:ln>
                            <a:noFill/>
                          </a:ln>
                          <a:solidFill>
                            <a:srgbClr val="FFFFFF"/>
                          </a:solidFill>
                          <a:effectLst/>
                          <a:latin typeface="Calibri Light"/>
                          <a:cs typeface="Times New Roman" pitchFamily="18" charset="0"/>
                        </a:rPr>
                        <a:t> “jew” – “lboro” </a:t>
                      </a:r>
                      <a:r>
                        <a:rPr kumimoji="0" lang="en-US" sz="1600" b="0" i="0" u="none" strike="noStrike" cap="none" normalizeH="0" baseline="0" dirty="0" err="1">
                          <a:ln>
                            <a:noFill/>
                          </a:ln>
                          <a:solidFill>
                            <a:srgbClr val="FFFFFF"/>
                          </a:solidFill>
                          <a:effectLst/>
                          <a:latin typeface="Calibri Light"/>
                          <a:cs typeface="Times New Roman" pitchFamily="18" charset="0"/>
                        </a:rPr>
                        <a:t>obrnjeno</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zgleda</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err="1">
                          <a:ln>
                            <a:noFill/>
                          </a:ln>
                          <a:solidFill>
                            <a:srgbClr val="FFFFFF"/>
                          </a:solidFill>
                          <a:effectLst/>
                          <a:latin typeface="Calibri Light"/>
                          <a:cs typeface="Times New Roman" pitchFamily="18" charset="0"/>
                        </a:rPr>
                        <a:t>kot</a:t>
                      </a:r>
                      <a:r>
                        <a:rPr kumimoji="0" lang="en-US" sz="1600" b="0" i="0" u="none" strike="noStrike" cap="none" normalizeH="0" baseline="0">
                          <a:ln>
                            <a:noFill/>
                          </a:ln>
                          <a:solidFill>
                            <a:srgbClr val="FFFFFF"/>
                          </a:solidFill>
                          <a:effectLst/>
                          <a:latin typeface="Calibri Light"/>
                          <a:cs typeface="Times New Roman" pitchFamily="18" charset="0"/>
                        </a:rPr>
                        <a:t> “horrible” </a:t>
                      </a:r>
                      <a:r>
                        <a:rPr kumimoji="0" lang="en-US" sz="1600" b="0" i="0" u="none" strike="noStrike" cap="none" normalizeH="0" baseline="0" dirty="0">
                          <a:ln>
                            <a:noFill/>
                          </a:ln>
                          <a:solidFill>
                            <a:srgbClr val="FFFFFF"/>
                          </a:solidFill>
                          <a:effectLst/>
                          <a:latin typeface="Calibri Light"/>
                          <a:cs typeface="Times New Roman" pitchFamily="18" charset="0"/>
                        </a:rPr>
                        <a:t>(</a:t>
                      </a:r>
                      <a:r>
                        <a:rPr kumimoji="0" lang="en-US" sz="1600" b="0" i="0" u="none" strike="noStrike" cap="none" normalizeH="0" baseline="0" dirty="0" err="1">
                          <a:ln>
                            <a:noFill/>
                          </a:ln>
                          <a:solidFill>
                            <a:srgbClr val="FFFFFF"/>
                          </a:solidFill>
                          <a:effectLst/>
                          <a:latin typeface="Calibri Light"/>
                          <a:cs typeface="Times New Roman" pitchFamily="18" charset="0"/>
                        </a:rPr>
                        <a:t>grozen</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a:ln>
                            <a:noFill/>
                          </a:ln>
                          <a:solidFill>
                            <a:srgbClr val="FFFFFF"/>
                          </a:solidFill>
                          <a:effectLst/>
                          <a:latin typeface="Calibri Light"/>
                          <a:cs typeface="Times New Roman" pitchFamily="18" charset="0"/>
                        </a:rPr>
                        <a:t>= “horrible jew” </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grozen</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žid</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glej</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desno</a:t>
                      </a:r>
                      <a:r>
                        <a:rPr kumimoji="0" lang="en-US" sz="1600" b="0" i="0" u="none" strike="noStrike" cap="none" normalizeH="0" baseline="0" dirty="0">
                          <a:ln>
                            <a:noFill/>
                          </a:ln>
                          <a:solidFill>
                            <a:srgbClr val="FFFFFF"/>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600" b="0" i="0" u="none" strike="noStrike" cap="none" normalizeH="0" baseline="0">
                          <a:ln>
                            <a:noFill/>
                          </a:ln>
                          <a:solidFill>
                            <a:srgbClr val="FFFFFF"/>
                          </a:solidFill>
                          <a:effectLst/>
                          <a:latin typeface="Calibri Light"/>
                          <a:cs typeface="Times New Roman" pitchFamily="18" charset="0"/>
                        </a:rPr>
                        <a:t>Moto “veni</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vidi</a:t>
                      </a:r>
                      <a:r>
                        <a:rPr kumimoji="0" lang="en-US" sz="1600" b="0" i="0" u="none" strike="noStrike" cap="none" normalizeH="0" baseline="0">
                          <a:ln>
                            <a:noFill/>
                          </a:ln>
                          <a:solidFill>
                            <a:srgbClr val="FFFFFF"/>
                          </a:solidFill>
                          <a:effectLst/>
                          <a:latin typeface="Calibri Light"/>
                          <a:cs typeface="Times New Roman" pitchFamily="18" charset="0"/>
                        </a:rPr>
                        <a:t>, vici” </a:t>
                      </a:r>
                      <a:r>
                        <a:rPr kumimoji="0" lang="en-US" sz="1600" b="0" i="0" u="none" strike="noStrike" cap="none" normalizeH="0" baseline="0" dirty="0">
                          <a:ln>
                            <a:noFill/>
                          </a:ln>
                          <a:solidFill>
                            <a:srgbClr val="FFFFFF"/>
                          </a:solidFill>
                          <a:effectLst/>
                          <a:latin typeface="Calibri Light"/>
                          <a:cs typeface="Times New Roman" pitchFamily="18" charset="0"/>
                        </a:rPr>
                        <a:t>(</a:t>
                      </a:r>
                      <a:r>
                        <a:rPr kumimoji="0" lang="en-US" sz="1600" b="0" i="0" u="none" strike="noStrike" cap="none" normalizeH="0" baseline="0" dirty="0" err="1">
                          <a:ln>
                            <a:noFill/>
                          </a:ln>
                          <a:solidFill>
                            <a:srgbClr val="FFFFFF"/>
                          </a:solidFill>
                          <a:effectLst/>
                          <a:latin typeface="Calibri Light"/>
                          <a:cs typeface="Times New Roman" pitchFamily="18" charset="0"/>
                        </a:rPr>
                        <a:t>prišel</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videl</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zmagal</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naj</a:t>
                      </a:r>
                      <a:r>
                        <a:rPr kumimoji="0" lang="en-US" sz="1600" b="0" i="0" u="none" strike="noStrike" cap="none" normalizeH="0" baseline="0" dirty="0">
                          <a:ln>
                            <a:noFill/>
                          </a:ln>
                          <a:solidFill>
                            <a:srgbClr val="FFFFFF"/>
                          </a:solidFill>
                          <a:effectLst/>
                          <a:latin typeface="Calibri Light"/>
                          <a:cs typeface="Times New Roman" pitchFamily="18" charset="0"/>
                        </a:rPr>
                        <a:t> bi </a:t>
                      </a:r>
                      <a:r>
                        <a:rPr kumimoji="0" lang="en-US" sz="1600" b="0" i="0" u="none" strike="noStrike" cap="none" normalizeH="0" baseline="0" dirty="0" err="1">
                          <a:ln>
                            <a:noFill/>
                          </a:ln>
                          <a:solidFill>
                            <a:srgbClr val="FFFFFF"/>
                          </a:solidFill>
                          <a:effectLst/>
                          <a:latin typeface="Calibri Light"/>
                          <a:cs typeface="Times New Roman" pitchFamily="18" charset="0"/>
                        </a:rPr>
                        <a:t>bil</a:t>
                      </a:r>
                      <a:r>
                        <a:rPr kumimoji="0" lang="en-US" sz="1600" b="0" i="0" u="none" strike="noStrike" cap="none" normalizeH="0" baseline="0" dirty="0">
                          <a:ln>
                            <a:noFill/>
                          </a:ln>
                          <a:solidFill>
                            <a:srgbClr val="FFFFFF"/>
                          </a:solidFill>
                          <a:effectLst/>
                          <a:latin typeface="Calibri Light"/>
                          <a:cs typeface="Times New Roman" pitchFamily="18" charset="0"/>
                        </a:rPr>
                        <a:t> slogan KKK.</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600" b="1" i="0" u="none" strike="noStrike" cap="none" normalizeH="0" baseline="0" dirty="0" err="1">
                          <a:ln>
                            <a:noFill/>
                          </a:ln>
                          <a:solidFill>
                            <a:srgbClr val="333333"/>
                          </a:solidFill>
                          <a:effectLst/>
                          <a:latin typeface="Calibri Light"/>
                          <a:cs typeface="Times New Roman" pitchFamily="18" charset="0"/>
                        </a:rPr>
                        <a:t>proti</a:t>
                      </a:r>
                      <a:r>
                        <a:rPr kumimoji="0" lang="en-US" sz="1600" b="1" i="0" u="none" strike="noStrike" cap="none" normalizeH="0" baseline="0" dirty="0">
                          <a:ln>
                            <a:noFill/>
                          </a:ln>
                          <a:solidFill>
                            <a:srgbClr val="333333"/>
                          </a:solidFill>
                          <a:effectLst/>
                          <a:latin typeface="Calibri Light"/>
                          <a:cs typeface="Times New Roman" pitchFamily="18" charset="0"/>
                        </a:rPr>
                        <a:t>: </a:t>
                      </a:r>
                      <a:r>
                        <a:rPr kumimoji="0" lang="en-US" sz="1600" b="1"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cs typeface="Times New Roman" pitchFamily="18" charset="0"/>
                        </a:rPr>
                        <a:t>Marlboro je </a:t>
                      </a:r>
                      <a:r>
                        <a:rPr kumimoji="0" lang="en-US" sz="1600" b="0" i="0" u="none" strike="noStrike" cap="none" normalizeH="0" baseline="0" dirty="0" err="1">
                          <a:ln>
                            <a:noFill/>
                          </a:ln>
                          <a:solidFill>
                            <a:srgbClr val="FFFFFF"/>
                          </a:solidFill>
                          <a:effectLst/>
                          <a:latin typeface="Calibri Light"/>
                          <a:cs typeface="Times New Roman" pitchFamily="18" charset="0"/>
                        </a:rPr>
                        <a:t>ustanovil</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Anglež</a:t>
                      </a:r>
                      <a:r>
                        <a:rPr kumimoji="0" lang="en-US" sz="1600" b="0" i="0" u="none" strike="noStrike" cap="none" normalizeH="0" baseline="0" dirty="0">
                          <a:ln>
                            <a:noFill/>
                          </a:ln>
                          <a:solidFill>
                            <a:srgbClr val="FFFFFF"/>
                          </a:solidFill>
                          <a:effectLst/>
                          <a:latin typeface="Calibri Light"/>
                          <a:cs typeface="Times New Roman" pitchFamily="18" charset="0"/>
                        </a:rPr>
                        <a:t> Philipp Morris, </a:t>
                      </a:r>
                      <a:r>
                        <a:rPr kumimoji="0" lang="en-US" sz="1600" b="0" i="0" u="none" strike="noStrike" cap="none" normalizeH="0" baseline="0" dirty="0" err="1">
                          <a:ln>
                            <a:noFill/>
                          </a:ln>
                          <a:solidFill>
                            <a:srgbClr val="FFFFFF"/>
                          </a:solidFill>
                          <a:effectLst/>
                          <a:latin typeface="Calibri Light"/>
                          <a:cs typeface="Times New Roman" pitchFamily="18" charset="0"/>
                        </a:rPr>
                        <a:t>ki</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ni</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povezan</a:t>
                      </a:r>
                      <a:r>
                        <a:rPr kumimoji="0" lang="en-US" sz="1600" b="0" i="0" u="none" strike="noStrike" cap="none" normalizeH="0" baseline="0" dirty="0">
                          <a:ln>
                            <a:noFill/>
                          </a:ln>
                          <a:solidFill>
                            <a:srgbClr val="FFFFFF"/>
                          </a:solidFill>
                          <a:effectLst/>
                          <a:latin typeface="Calibri Light"/>
                          <a:cs typeface="Times New Roman" pitchFamily="18" charset="0"/>
                        </a:rPr>
                        <a:t> s KKK</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cs typeface="Times New Roman" pitchFamily="18" charset="0"/>
                        </a:rPr>
                        <a:t>Ime</a:t>
                      </a:r>
                      <a:r>
                        <a:rPr kumimoji="0" lang="en-US" sz="1600" b="0" i="0" u="none" strike="noStrike" cap="none" normalizeH="0" baseline="0" dirty="0">
                          <a:ln>
                            <a:noFill/>
                          </a:ln>
                          <a:solidFill>
                            <a:srgbClr val="FFFFFF"/>
                          </a:solidFill>
                          <a:effectLst/>
                          <a:latin typeface="Calibri Light"/>
                          <a:cs typeface="Times New Roman" pitchFamily="18" charset="0"/>
                        </a:rPr>
                        <a:t> Marlboro </a:t>
                      </a:r>
                      <a:r>
                        <a:rPr kumimoji="0" lang="en-US" sz="1600" b="0" i="0" u="none" strike="noStrike" cap="none" normalizeH="0" baseline="0" dirty="0" err="1">
                          <a:ln>
                            <a:noFill/>
                          </a:ln>
                          <a:solidFill>
                            <a:srgbClr val="FFFFFF"/>
                          </a:solidFill>
                          <a:effectLst/>
                          <a:latin typeface="Calibri Light"/>
                          <a:cs typeface="Times New Roman" pitchFamily="18" charset="0"/>
                        </a:rPr>
                        <a:t>izhaja</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iz</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ulice</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kjer</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stoji</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Londonska</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tovarna</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ulica</a:t>
                      </a:r>
                      <a:r>
                        <a:rPr kumimoji="0" lang="en-US" sz="1600" b="0" i="0" u="none" strike="noStrike" cap="none" normalizeH="0" baseline="0" dirty="0">
                          <a:ln>
                            <a:noFill/>
                          </a:ln>
                          <a:solidFill>
                            <a:srgbClr val="FFFFFF"/>
                          </a:solidFill>
                          <a:effectLst/>
                          <a:latin typeface="Calibri Light"/>
                          <a:cs typeface="Times New Roman" pitchFamily="18" charset="0"/>
                        </a:rPr>
                        <a:t> Marlborough</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cs typeface="Times New Roman" pitchFamily="18" charset="0"/>
                        </a:rPr>
                        <a:t>Moto </a:t>
                      </a:r>
                      <a:r>
                        <a:rPr kumimoji="0" lang="en-US" sz="1600" b="0" i="0" u="none" strike="noStrike" cap="none" normalizeH="0" baseline="0" dirty="0" err="1">
                          <a:ln>
                            <a:noFill/>
                          </a:ln>
                          <a:solidFill>
                            <a:srgbClr val="FFFFFF"/>
                          </a:solidFill>
                          <a:effectLst/>
                          <a:latin typeface="Calibri Light"/>
                          <a:cs typeface="Times New Roman" pitchFamily="18" charset="0"/>
                        </a:rPr>
                        <a:t>ni</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povezan</a:t>
                      </a:r>
                      <a:r>
                        <a:rPr kumimoji="0" lang="en-US" sz="1600" b="0" i="0" u="none" strike="noStrike" cap="none" normalizeH="0" baseline="0" dirty="0">
                          <a:ln>
                            <a:noFill/>
                          </a:ln>
                          <a:solidFill>
                            <a:srgbClr val="FFFFFF"/>
                          </a:solidFill>
                          <a:effectLst/>
                          <a:latin typeface="Calibri Light"/>
                          <a:cs typeface="Times New Roman" pitchFamily="18" charset="0"/>
                        </a:rPr>
                        <a:t> s KKK</a:t>
                      </a:r>
                      <a:endParaRPr kumimoji="0" lang="de-DE" sz="16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9" name="Caption_492547"/>
          <p:cNvSpPr txBox="1">
            <a:spLocks noChangeArrowheads="1"/>
          </p:cNvSpPr>
          <p:nvPr/>
        </p:nvSpPr>
        <p:spPr bwMode="auto">
          <a:xfrm>
            <a:off x="408955" y="234877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err="1">
                <a:solidFill>
                  <a:srgbClr val="333333"/>
                </a:solidFill>
                <a:latin typeface="Calibri Light"/>
              </a:rPr>
              <a:t>Lastnik</a:t>
            </a:r>
            <a:r>
              <a:rPr lang="en-US" altLang="de-DE" sz="2000" b="0" dirty="0">
                <a:solidFill>
                  <a:srgbClr val="333333"/>
                </a:solidFill>
                <a:latin typeface="Calibri Light"/>
              </a:rPr>
              <a:t> </a:t>
            </a:r>
            <a:r>
              <a:rPr lang="en-US" altLang="de-DE" sz="2000" b="0" dirty="0" err="1">
                <a:solidFill>
                  <a:srgbClr val="333333"/>
                </a:solidFill>
                <a:latin typeface="Calibri Light"/>
              </a:rPr>
              <a:t>Marlbora</a:t>
            </a:r>
            <a:r>
              <a:rPr lang="en-US" altLang="de-DE" sz="2000" b="0" dirty="0">
                <a:solidFill>
                  <a:srgbClr val="333333"/>
                </a:solidFill>
                <a:latin typeface="Calibri Light"/>
              </a:rPr>
              <a:t> je KKK?</a:t>
            </a:r>
            <a:endParaRPr lang="de-DE" altLang="de-DE" sz="2000" dirty="0">
              <a:solidFill>
                <a:srgbClr val="333333"/>
              </a:solidFill>
              <a:latin typeface="Calibri Light"/>
            </a:endParaRPr>
          </a:p>
        </p:txBody>
      </p:sp>
      <p:pic>
        <p:nvPicPr>
          <p:cNvPr id="20"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78478"/>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23"/>
          <p:cNvSpPr txBox="1">
            <a:spLocks noChangeArrowheads="1"/>
          </p:cNvSpPr>
          <p:nvPr/>
        </p:nvSpPr>
        <p:spPr bwMode="auto">
          <a:xfrm>
            <a:off x="10490075" y="5898758"/>
            <a:ext cx="914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600" b="0" dirty="0">
                <a:latin typeface="Calibri Light"/>
              </a:rPr>
              <a:t>= jew?</a:t>
            </a:r>
            <a:endParaRPr lang="en-US" altLang="de-DE" sz="1600" b="0" dirty="0">
              <a:latin typeface="Calibri Light"/>
            </a:endParaRPr>
          </a:p>
        </p:txBody>
      </p:sp>
      <p:sp>
        <p:nvSpPr>
          <p:cNvPr id="22" name="Caption_22"/>
          <p:cNvSpPr txBox="1">
            <a:spLocks noChangeArrowheads="1"/>
          </p:cNvSpPr>
          <p:nvPr/>
        </p:nvSpPr>
        <p:spPr bwMode="auto">
          <a:xfrm>
            <a:off x="9235067" y="5898758"/>
            <a:ext cx="8229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600" b="0" dirty="0">
                <a:latin typeface="Calibri Light"/>
              </a:rPr>
              <a:t>Mar =</a:t>
            </a:r>
            <a:endParaRPr lang="en-US" altLang="de-DE" sz="1600" b="0" dirty="0">
              <a:latin typeface="Calibri Light"/>
            </a:endParaRPr>
          </a:p>
        </p:txBody>
      </p:sp>
      <p:sp>
        <p:nvSpPr>
          <p:cNvPr id="23" name="Caption_21"/>
          <p:cNvSpPr txBox="1">
            <a:spLocks noChangeArrowheads="1"/>
          </p:cNvSpPr>
          <p:nvPr/>
        </p:nvSpPr>
        <p:spPr bwMode="auto">
          <a:xfrm>
            <a:off x="8750196" y="6186790"/>
            <a:ext cx="30175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600" b="0" dirty="0">
                <a:latin typeface="Calibri Light"/>
              </a:rPr>
              <a:t>lboro = orobl = horrible (= grozen)</a:t>
            </a:r>
            <a:endParaRPr lang="en-US" altLang="de-DE" sz="1600" b="0" dirty="0">
              <a:latin typeface="Calibri Light"/>
            </a:endParaRPr>
          </a:p>
        </p:txBody>
      </p:sp>
      <p:sp>
        <p:nvSpPr>
          <p:cNvPr id="24" name="Caption_20"/>
          <p:cNvSpPr txBox="1">
            <a:spLocks noChangeArrowheads="1"/>
          </p:cNvSpPr>
          <p:nvPr/>
        </p:nvSpPr>
        <p:spPr bwMode="auto">
          <a:xfrm rot="10788152">
            <a:off x="9897439" y="593969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600" b="0" dirty="0">
                <a:latin typeface="Calibri Light"/>
              </a:rPr>
              <a:t>Mar</a:t>
            </a:r>
            <a:endParaRPr lang="en-US" altLang="de-DE" sz="1600" b="0"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6" name="Slide Number Placeholder 5"/>
          <p:cNvSpPr>
            <a:spLocks noGrp="1"/>
          </p:cNvSpPr>
          <p:nvPr>
            <p:ph type="sldNum" sz="quarter" idx="12"/>
          </p:nvPr>
        </p:nvSpPr>
        <p:spPr/>
        <p:txBody>
          <a:bodyPr/>
          <a:lstStyle/>
          <a:p>
            <a:fld id="{2EAE999F-D427-4663-908F-DC07F1867F2D}"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sklepanje “v akciji”</a:t>
            </a:r>
            <a:br>
              <a:rPr lang="en-US" sz="3600">
                <a:solidFill>
                  <a:srgbClr val="004992"/>
                </a:solidFill>
                <a:latin typeface="+mn-lt"/>
                <a:ea typeface="+mn-ea"/>
                <a:cs typeface="+mn-cs"/>
              </a:rPr>
            </a:br>
            <a:r>
              <a:rPr lang="en-US">
                <a:solidFill>
                  <a:srgbClr val="004992"/>
                </a:solidFill>
                <a:latin typeface="+mn-lt"/>
                <a:ea typeface="+mn-ea"/>
                <a:cs typeface="+mn-cs"/>
              </a:rPr>
              <a:t>- sodobne legende -</a:t>
            </a:r>
          </a:p>
        </p:txBody>
      </p:sp>
      <p:graphicFrame>
        <p:nvGraphicFramePr>
          <p:cNvPr id="13" name="Group 26"/>
          <p:cNvGraphicFramePr>
            <a:graphicFrameLocks noGrp="1"/>
          </p:cNvGraphicFramePr>
          <p:nvPr>
            <p:extLst>
              <p:ext uri="{D42A27DB-BD31-4B8C-83A1-F6EECF244321}">
                <p14:modId xmlns:p14="http://schemas.microsoft.com/office/powerpoint/2010/main" val="2649735830"/>
              </p:ext>
            </p:extLst>
          </p:nvPr>
        </p:nvGraphicFramePr>
        <p:xfrm>
          <a:off x="408955" y="273744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za &amp; proti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“dokaz”</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Od sredine 1980. let se govori, da ovitek Marlboro cigaret kaže na Ku Klux Klan</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n-US" sz="1600" b="1" i="0" u="none" strike="noStrike" cap="none" normalizeH="0" baseline="0" dirty="0" err="1">
                          <a:ln>
                            <a:noFill/>
                          </a:ln>
                          <a:solidFill>
                            <a:srgbClr val="333333"/>
                          </a:solidFill>
                          <a:effectLst/>
                          <a:latin typeface="Calibri Light"/>
                          <a:cs typeface="Times New Roman" pitchFamily="18" charset="0"/>
                        </a:rPr>
                        <a:t>za</a:t>
                      </a:r>
                      <a:r>
                        <a:rPr kumimoji="0" lang="en-US" sz="1600" b="1"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rdeč</a:t>
                      </a:r>
                      <a:r>
                        <a:rPr kumimoji="0" lang="en-US" sz="1600" b="0" i="0" u="none" strike="noStrike" cap="none" normalizeH="0" baseline="0" dirty="0">
                          <a:ln>
                            <a:noFill/>
                          </a:ln>
                          <a:solidFill>
                            <a:srgbClr val="333333"/>
                          </a:solidFill>
                          <a:effectLst/>
                          <a:latin typeface="Calibri Light"/>
                          <a:cs typeface="Times New Roman" pitchFamily="18" charset="0"/>
                        </a:rPr>
                        <a:t> rob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beli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podlagi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tvori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err="1">
                          <a:ln>
                            <a:noFill/>
                          </a:ln>
                          <a:solidFill>
                            <a:srgbClr val="333333"/>
                          </a:solidFill>
                          <a:effectLst/>
                          <a:latin typeface="Calibri Light"/>
                          <a:cs typeface="Times New Roman" pitchFamily="18" charset="0"/>
                        </a:rPr>
                        <a:t>črko</a:t>
                      </a:r>
                      <a:r>
                        <a:rPr kumimoji="0" lang="en-US" sz="1600" b="0" i="0" u="none" strike="noStrike" cap="none" normalizeH="0" baseline="0">
                          <a:ln>
                            <a:noFill/>
                          </a:ln>
                          <a:solidFill>
                            <a:srgbClr val="333333"/>
                          </a:solidFill>
                          <a:effectLst/>
                          <a:latin typeface="Calibri Light"/>
                          <a:cs typeface="Times New Roman" pitchFamily="18" charset="0"/>
                        </a:rPr>
                        <a:t> “K”</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Calibri Light"/>
                          <a:cs typeface="Times New Roman" pitchFamily="18" charset="0"/>
                        </a:rPr>
                        <a:t>“Mar” </a:t>
                      </a:r>
                      <a:r>
                        <a:rPr kumimoji="0" lang="en-US" sz="1600" b="0" i="0" u="none" strike="noStrike" cap="none" normalizeH="0" baseline="0" dirty="0">
                          <a:ln>
                            <a:noFill/>
                          </a:ln>
                          <a:solidFill>
                            <a:srgbClr val="333333"/>
                          </a:solidFill>
                          <a:effectLst/>
                          <a:latin typeface="Calibri Light"/>
                          <a:cs typeface="Times New Roman" pitchFamily="18" charset="0"/>
                        </a:rPr>
                        <a:t>se od </a:t>
                      </a:r>
                      <a:r>
                        <a:rPr kumimoji="0" lang="en-US" sz="1600" b="0" i="0" u="none" strike="noStrike" cap="none" normalizeH="0" baseline="0" dirty="0" err="1">
                          <a:ln>
                            <a:noFill/>
                          </a:ln>
                          <a:solidFill>
                            <a:srgbClr val="333333"/>
                          </a:solidFill>
                          <a:effectLst/>
                          <a:latin typeface="Calibri Light"/>
                          <a:cs typeface="Times New Roman" pitchFamily="18" charset="0"/>
                        </a:rPr>
                        <a:t>zadaj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naprej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prebere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err="1">
                          <a:ln>
                            <a:noFill/>
                          </a:ln>
                          <a:solidFill>
                            <a:srgbClr val="333333"/>
                          </a:solidFill>
                          <a:effectLst/>
                          <a:latin typeface="Calibri Light"/>
                          <a:cs typeface="Times New Roman" pitchFamily="18" charset="0"/>
                        </a:rPr>
                        <a:t>kot</a:t>
                      </a:r>
                      <a:r>
                        <a:rPr kumimoji="0" lang="en-US" sz="1600" b="0" i="0" u="none" strike="noStrike" cap="none" normalizeH="0" baseline="0">
                          <a:ln>
                            <a:noFill/>
                          </a:ln>
                          <a:solidFill>
                            <a:srgbClr val="333333"/>
                          </a:solidFill>
                          <a:effectLst/>
                          <a:latin typeface="Calibri Light"/>
                          <a:cs typeface="Times New Roman" pitchFamily="18" charset="0"/>
                        </a:rPr>
                        <a:t> “jew” – “lboro” </a:t>
                      </a:r>
                      <a:r>
                        <a:rPr kumimoji="0" lang="en-US" sz="1600" b="0" i="0" u="none" strike="noStrike" cap="none" normalizeH="0" baseline="0" dirty="0" err="1">
                          <a:ln>
                            <a:noFill/>
                          </a:ln>
                          <a:solidFill>
                            <a:srgbClr val="333333"/>
                          </a:solidFill>
                          <a:effectLst/>
                          <a:latin typeface="Calibri Light"/>
                          <a:cs typeface="Times New Roman" pitchFamily="18" charset="0"/>
                        </a:rPr>
                        <a:t>obrnjeno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zgleda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err="1">
                          <a:ln>
                            <a:noFill/>
                          </a:ln>
                          <a:solidFill>
                            <a:srgbClr val="333333"/>
                          </a:solidFill>
                          <a:effectLst/>
                          <a:latin typeface="Calibri Light"/>
                          <a:cs typeface="Times New Roman" pitchFamily="18" charset="0"/>
                        </a:rPr>
                        <a:t>kot</a:t>
                      </a:r>
                      <a:r>
                        <a:rPr kumimoji="0" lang="en-US" sz="1600" b="0" i="0" u="none" strike="noStrike" cap="none" normalizeH="0" baseline="0">
                          <a:ln>
                            <a:noFill/>
                          </a:ln>
                          <a:solidFill>
                            <a:srgbClr val="333333"/>
                          </a:solidFill>
                          <a:effectLst/>
                          <a:latin typeface="Calibri Light"/>
                          <a:cs typeface="Times New Roman" pitchFamily="18" charset="0"/>
                        </a:rPr>
                        <a:t> “horrible” </a:t>
                      </a:r>
                      <a:r>
                        <a:rPr kumimoji="0" lang="en-US" sz="1600" b="0" i="0" u="none" strike="noStrike" cap="none" normalizeH="0" baseline="0" dirty="0">
                          <a:ln>
                            <a:noFill/>
                          </a:ln>
                          <a:solidFill>
                            <a:srgbClr val="333333"/>
                          </a:solidFill>
                          <a:effectLst/>
                          <a:latin typeface="Calibri Light"/>
                          <a:cs typeface="Times New Roman" pitchFamily="18" charset="0"/>
                        </a:rPr>
                        <a:t>(</a:t>
                      </a:r>
                      <a:r>
                        <a:rPr kumimoji="0" lang="en-US" sz="1600" b="0" i="0" u="none" strike="noStrike" cap="none" normalizeH="0" baseline="0" dirty="0" err="1">
                          <a:ln>
                            <a:noFill/>
                          </a:ln>
                          <a:solidFill>
                            <a:srgbClr val="333333"/>
                          </a:solidFill>
                          <a:effectLst/>
                          <a:latin typeface="Calibri Light"/>
                          <a:cs typeface="Times New Roman" pitchFamily="18" charset="0"/>
                        </a:rPr>
                        <a:t>grozen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a:ln>
                            <a:noFill/>
                          </a:ln>
                          <a:solidFill>
                            <a:srgbClr val="333333"/>
                          </a:solidFill>
                          <a:effectLst/>
                          <a:latin typeface="Calibri Light"/>
                          <a:cs typeface="Times New Roman" pitchFamily="18" charset="0"/>
                        </a:rPr>
                        <a:t>= “horrible jew” </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grozen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žid</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glej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desno</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Calibri Light"/>
                          <a:cs typeface="Times New Roman" pitchFamily="18" charset="0"/>
                        </a:rPr>
                        <a:t>Moto “veni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vidi</a:t>
                      </a:r>
                      <a:r>
                        <a:rPr kumimoji="0" lang="en-US" sz="1600" b="0" i="0" u="none" strike="noStrike" cap="none" normalizeH="0" baseline="0">
                          <a:ln>
                            <a:noFill/>
                          </a:ln>
                          <a:solidFill>
                            <a:srgbClr val="333333"/>
                          </a:solidFill>
                          <a:effectLst/>
                          <a:latin typeface="Calibri Light"/>
                          <a:cs typeface="Times New Roman" pitchFamily="18" charset="0"/>
                        </a:rPr>
                        <a:t>, vici” </a:t>
                      </a:r>
                      <a:r>
                        <a:rPr kumimoji="0" lang="en-US" sz="1600" b="0" i="0" u="none" strike="noStrike" cap="none" normalizeH="0" baseline="0" dirty="0">
                          <a:ln>
                            <a:noFill/>
                          </a:ln>
                          <a:solidFill>
                            <a:srgbClr val="333333"/>
                          </a:solidFill>
                          <a:effectLst/>
                          <a:latin typeface="Calibri Light"/>
                          <a:cs typeface="Times New Roman" pitchFamily="18" charset="0"/>
                        </a:rPr>
                        <a:t>(</a:t>
                      </a:r>
                      <a:r>
                        <a:rPr kumimoji="0" lang="en-US" sz="1600" b="0" i="0" u="none" strike="noStrike" cap="none" normalizeH="0" baseline="0" dirty="0" err="1">
                          <a:ln>
                            <a:noFill/>
                          </a:ln>
                          <a:solidFill>
                            <a:srgbClr val="333333"/>
                          </a:solidFill>
                          <a:effectLst/>
                          <a:latin typeface="Calibri Light"/>
                          <a:cs typeface="Times New Roman" pitchFamily="18" charset="0"/>
                        </a:rPr>
                        <a:t>prišel</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videl</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zmagal</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naj</a:t>
                      </a:r>
                      <a:r>
                        <a:rPr kumimoji="0" lang="en-US" sz="1600" b="0" i="0" u="none" strike="noStrike" cap="none" normalizeH="0" baseline="0" dirty="0">
                          <a:ln>
                            <a:noFill/>
                          </a:ln>
                          <a:solidFill>
                            <a:srgbClr val="333333"/>
                          </a:solidFill>
                          <a:effectLst/>
                          <a:latin typeface="Calibri Light"/>
                          <a:cs typeface="Times New Roman" pitchFamily="18" charset="0"/>
                        </a:rPr>
                        <a:t> bi </a:t>
                      </a:r>
                      <a:r>
                        <a:rPr kumimoji="0" lang="en-US" sz="1600" b="0" i="0" u="none" strike="noStrike" cap="none" normalizeH="0" baseline="0" dirty="0" err="1">
                          <a:ln>
                            <a:noFill/>
                          </a:ln>
                          <a:solidFill>
                            <a:srgbClr val="333333"/>
                          </a:solidFill>
                          <a:effectLst/>
                          <a:latin typeface="Calibri Light"/>
                          <a:cs typeface="Times New Roman" pitchFamily="18" charset="0"/>
                        </a:rPr>
                        <a:t>bil</a:t>
                      </a:r>
                      <a:r>
                        <a:rPr kumimoji="0" lang="en-US" sz="1600" b="0" i="0" u="none" strike="noStrike" cap="none" normalizeH="0" baseline="0" dirty="0">
                          <a:ln>
                            <a:noFill/>
                          </a:ln>
                          <a:solidFill>
                            <a:srgbClr val="333333"/>
                          </a:solidFill>
                          <a:effectLst/>
                          <a:latin typeface="Calibri Light"/>
                          <a:cs typeface="Times New Roman" pitchFamily="18" charset="0"/>
                        </a:rPr>
                        <a:t> slogan KKK.</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600" b="1" i="0" u="none" strike="noStrike" cap="none" normalizeH="0" baseline="0" dirty="0" err="1">
                          <a:ln>
                            <a:noFill/>
                          </a:ln>
                          <a:solidFill>
                            <a:srgbClr val="333333"/>
                          </a:solidFill>
                          <a:effectLst/>
                          <a:latin typeface="Calibri Light"/>
                          <a:cs typeface="Times New Roman" pitchFamily="18" charset="0"/>
                        </a:rPr>
                        <a:t>proti</a:t>
                      </a:r>
                      <a:r>
                        <a:rPr kumimoji="0" lang="en-US" sz="1600" b="1" i="0" u="none" strike="noStrike" cap="none" normalizeH="0" baseline="0" dirty="0">
                          <a:ln>
                            <a:noFill/>
                          </a:ln>
                          <a:solidFill>
                            <a:srgbClr val="333333"/>
                          </a:solidFill>
                          <a:effectLst/>
                          <a:latin typeface="Calibri Light"/>
                          <a:cs typeface="Times New Roman" pitchFamily="18" charset="0"/>
                        </a:rPr>
                        <a:t>: </a:t>
                      </a:r>
                      <a:r>
                        <a:rPr kumimoji="0" lang="en-US" sz="1600" b="1"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cs typeface="Times New Roman" pitchFamily="18" charset="0"/>
                        </a:rPr>
                        <a:t>Marlboro je </a:t>
                      </a:r>
                      <a:r>
                        <a:rPr kumimoji="0" lang="en-US" sz="1600" b="0" i="0" u="none" strike="noStrike" cap="none" normalizeH="0" baseline="0" dirty="0" err="1">
                          <a:ln>
                            <a:noFill/>
                          </a:ln>
                          <a:solidFill>
                            <a:srgbClr val="FFFFFF"/>
                          </a:solidFill>
                          <a:effectLst/>
                          <a:latin typeface="Calibri Light"/>
                          <a:cs typeface="Times New Roman" pitchFamily="18" charset="0"/>
                        </a:rPr>
                        <a:t>ustanovil</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Anglež</a:t>
                      </a:r>
                      <a:r>
                        <a:rPr kumimoji="0" lang="en-US" sz="1600" b="0" i="0" u="none" strike="noStrike" cap="none" normalizeH="0" baseline="0" dirty="0">
                          <a:ln>
                            <a:noFill/>
                          </a:ln>
                          <a:solidFill>
                            <a:srgbClr val="FFFFFF"/>
                          </a:solidFill>
                          <a:effectLst/>
                          <a:latin typeface="Calibri Light"/>
                          <a:cs typeface="Times New Roman" pitchFamily="18" charset="0"/>
                        </a:rPr>
                        <a:t> Philipp Morris, </a:t>
                      </a:r>
                      <a:r>
                        <a:rPr kumimoji="0" lang="en-US" sz="1600" b="0" i="0" u="none" strike="noStrike" cap="none" normalizeH="0" baseline="0" dirty="0" err="1">
                          <a:ln>
                            <a:noFill/>
                          </a:ln>
                          <a:solidFill>
                            <a:srgbClr val="FFFFFF"/>
                          </a:solidFill>
                          <a:effectLst/>
                          <a:latin typeface="Calibri Light"/>
                          <a:cs typeface="Times New Roman" pitchFamily="18" charset="0"/>
                        </a:rPr>
                        <a:t>ki</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ni</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povezan</a:t>
                      </a:r>
                      <a:r>
                        <a:rPr kumimoji="0" lang="en-US" sz="1600" b="0" i="0" u="none" strike="noStrike" cap="none" normalizeH="0" baseline="0" dirty="0">
                          <a:ln>
                            <a:noFill/>
                          </a:ln>
                          <a:solidFill>
                            <a:srgbClr val="FFFFFF"/>
                          </a:solidFill>
                          <a:effectLst/>
                          <a:latin typeface="Calibri Light"/>
                          <a:cs typeface="Times New Roman" pitchFamily="18" charset="0"/>
                        </a:rPr>
                        <a:t> s KKK</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cs typeface="Times New Roman" pitchFamily="18" charset="0"/>
                        </a:rPr>
                        <a:t>Ime</a:t>
                      </a:r>
                      <a:r>
                        <a:rPr kumimoji="0" lang="en-US" sz="1600" b="0" i="0" u="none" strike="noStrike" cap="none" normalizeH="0" baseline="0" dirty="0">
                          <a:ln>
                            <a:noFill/>
                          </a:ln>
                          <a:solidFill>
                            <a:srgbClr val="FFFFFF"/>
                          </a:solidFill>
                          <a:effectLst/>
                          <a:latin typeface="Calibri Light"/>
                          <a:cs typeface="Times New Roman" pitchFamily="18" charset="0"/>
                        </a:rPr>
                        <a:t> Marlboro </a:t>
                      </a:r>
                      <a:r>
                        <a:rPr kumimoji="0" lang="en-US" sz="1600" b="0" i="0" u="none" strike="noStrike" cap="none" normalizeH="0" baseline="0" dirty="0" err="1">
                          <a:ln>
                            <a:noFill/>
                          </a:ln>
                          <a:solidFill>
                            <a:srgbClr val="FFFFFF"/>
                          </a:solidFill>
                          <a:effectLst/>
                          <a:latin typeface="Calibri Light"/>
                          <a:cs typeface="Times New Roman" pitchFamily="18" charset="0"/>
                        </a:rPr>
                        <a:t>izhaja</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iz</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ulice</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kjer</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stoji</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Londonska</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tovarna</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ulica</a:t>
                      </a:r>
                      <a:r>
                        <a:rPr kumimoji="0" lang="en-US" sz="1600" b="0" i="0" u="none" strike="noStrike" cap="none" normalizeH="0" baseline="0" dirty="0">
                          <a:ln>
                            <a:noFill/>
                          </a:ln>
                          <a:solidFill>
                            <a:srgbClr val="FFFFFF"/>
                          </a:solidFill>
                          <a:effectLst/>
                          <a:latin typeface="Calibri Light"/>
                          <a:cs typeface="Times New Roman" pitchFamily="18" charset="0"/>
                        </a:rPr>
                        <a:t> Marlborough</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cs typeface="Times New Roman" pitchFamily="18" charset="0"/>
                        </a:rPr>
                        <a:t>Moto </a:t>
                      </a:r>
                      <a:r>
                        <a:rPr kumimoji="0" lang="en-US" sz="1600" b="0" i="0" u="none" strike="noStrike" cap="none" normalizeH="0" baseline="0" dirty="0" err="1">
                          <a:ln>
                            <a:noFill/>
                          </a:ln>
                          <a:solidFill>
                            <a:srgbClr val="FFFFFF"/>
                          </a:solidFill>
                          <a:effectLst/>
                          <a:latin typeface="Calibri Light"/>
                          <a:cs typeface="Times New Roman" pitchFamily="18" charset="0"/>
                        </a:rPr>
                        <a:t>ni</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povezan</a:t>
                      </a:r>
                      <a:r>
                        <a:rPr kumimoji="0" lang="en-US" sz="1600" b="0" i="0" u="none" strike="noStrike" cap="none" normalizeH="0" baseline="0" dirty="0">
                          <a:ln>
                            <a:noFill/>
                          </a:ln>
                          <a:solidFill>
                            <a:srgbClr val="FFFFFF"/>
                          </a:solidFill>
                          <a:effectLst/>
                          <a:latin typeface="Calibri Light"/>
                          <a:cs typeface="Times New Roman" pitchFamily="18" charset="0"/>
                        </a:rPr>
                        <a:t> s KKK</a:t>
                      </a:r>
                      <a:endParaRPr kumimoji="0" lang="de-DE" sz="16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9" name="Caption_492547"/>
          <p:cNvSpPr txBox="1">
            <a:spLocks noChangeArrowheads="1"/>
          </p:cNvSpPr>
          <p:nvPr/>
        </p:nvSpPr>
        <p:spPr bwMode="auto">
          <a:xfrm>
            <a:off x="408955" y="234877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err="1">
                <a:solidFill>
                  <a:srgbClr val="333333"/>
                </a:solidFill>
                <a:latin typeface="Calibri Light"/>
              </a:rPr>
              <a:t>Lastnik</a:t>
            </a:r>
            <a:r>
              <a:rPr lang="en-US" altLang="de-DE" sz="2000" b="0" dirty="0">
                <a:solidFill>
                  <a:srgbClr val="333333"/>
                </a:solidFill>
                <a:latin typeface="Calibri Light"/>
              </a:rPr>
              <a:t> </a:t>
            </a:r>
            <a:r>
              <a:rPr lang="en-US" altLang="de-DE" sz="2000" b="0" dirty="0" err="1">
                <a:solidFill>
                  <a:srgbClr val="333333"/>
                </a:solidFill>
                <a:latin typeface="Calibri Light"/>
              </a:rPr>
              <a:t>Marlbora</a:t>
            </a:r>
            <a:r>
              <a:rPr lang="en-US" altLang="de-DE" sz="2000" b="0" dirty="0">
                <a:solidFill>
                  <a:srgbClr val="333333"/>
                </a:solidFill>
                <a:latin typeface="Calibri Light"/>
              </a:rPr>
              <a:t> je KKK?</a:t>
            </a:r>
            <a:endParaRPr lang="de-DE" altLang="de-DE" sz="2000" dirty="0">
              <a:solidFill>
                <a:srgbClr val="333333"/>
              </a:solidFill>
              <a:latin typeface="Calibri Light"/>
            </a:endParaRPr>
          </a:p>
        </p:txBody>
      </p:sp>
      <p:pic>
        <p:nvPicPr>
          <p:cNvPr id="12"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78478"/>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3"/>
          <p:cNvSpPr txBox="1">
            <a:spLocks noChangeArrowheads="1"/>
          </p:cNvSpPr>
          <p:nvPr/>
        </p:nvSpPr>
        <p:spPr bwMode="auto">
          <a:xfrm>
            <a:off x="10490075" y="5898758"/>
            <a:ext cx="914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600" b="0" dirty="0">
                <a:latin typeface="Calibri Light"/>
              </a:rPr>
              <a:t>= jew?</a:t>
            </a:r>
            <a:endParaRPr lang="en-US" altLang="de-DE" sz="1600" b="0" dirty="0">
              <a:latin typeface="Calibri Light"/>
            </a:endParaRPr>
          </a:p>
        </p:txBody>
      </p:sp>
      <p:sp>
        <p:nvSpPr>
          <p:cNvPr id="21" name="Caption_22"/>
          <p:cNvSpPr txBox="1">
            <a:spLocks noChangeArrowheads="1"/>
          </p:cNvSpPr>
          <p:nvPr/>
        </p:nvSpPr>
        <p:spPr bwMode="auto">
          <a:xfrm>
            <a:off x="9235067" y="5898758"/>
            <a:ext cx="8229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600" b="0" dirty="0">
                <a:latin typeface="Calibri Light"/>
              </a:rPr>
              <a:t>Mar =</a:t>
            </a:r>
            <a:endParaRPr lang="en-US" altLang="de-DE" sz="1600" b="0" dirty="0">
              <a:latin typeface="Calibri Light"/>
            </a:endParaRPr>
          </a:p>
        </p:txBody>
      </p:sp>
      <p:sp>
        <p:nvSpPr>
          <p:cNvPr id="22" name="Caption_21"/>
          <p:cNvSpPr txBox="1">
            <a:spLocks noChangeArrowheads="1"/>
          </p:cNvSpPr>
          <p:nvPr/>
        </p:nvSpPr>
        <p:spPr bwMode="auto">
          <a:xfrm>
            <a:off x="8750196" y="6186790"/>
            <a:ext cx="30175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600" b="0" dirty="0">
                <a:latin typeface="Calibri Light"/>
              </a:rPr>
              <a:t>lboro = orobl = horrible (= grozen)</a:t>
            </a:r>
            <a:endParaRPr lang="en-US" altLang="de-DE" sz="1600" b="0" dirty="0">
              <a:latin typeface="Calibri Light"/>
            </a:endParaRPr>
          </a:p>
        </p:txBody>
      </p:sp>
      <p:sp>
        <p:nvSpPr>
          <p:cNvPr id="23" name="Caption_20"/>
          <p:cNvSpPr txBox="1">
            <a:spLocks noChangeArrowheads="1"/>
          </p:cNvSpPr>
          <p:nvPr/>
        </p:nvSpPr>
        <p:spPr bwMode="auto">
          <a:xfrm rot="10788152">
            <a:off x="9897439" y="593969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600" b="0" dirty="0">
                <a:latin typeface="Calibri Light"/>
              </a:rPr>
              <a:t>Mar</a:t>
            </a:r>
            <a:endParaRPr lang="en-US" altLang="de-DE" sz="1600" b="0"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6" name="Slide Number Placeholder 5"/>
          <p:cNvSpPr>
            <a:spLocks noGrp="1"/>
          </p:cNvSpPr>
          <p:nvPr>
            <p:ph type="sldNum" sz="quarter" idx="12"/>
          </p:nvPr>
        </p:nvSpPr>
        <p:spPr/>
        <p:txBody>
          <a:bodyPr/>
          <a:lstStyle/>
          <a:p>
            <a:fld id="{2EAE999F-D427-4663-908F-DC07F1867F2D}" type="slidenum">
              <a:rPr lang="de-DE" altLang="de-DE" smtClean="0"/>
              <a:pPr/>
              <a:t>11</a:t>
            </a:fld>
            <a:endParaRPr lang="de-DE" altLang="de-DE"/>
          </a:p>
        </p:txBody>
      </p:sp>
    </p:spTree>
    <p:extLst>
      <p:ext uri="{BB962C8B-B14F-4D97-AF65-F5344CB8AC3E}">
        <p14:creationId xmlns:p14="http://schemas.microsoft.com/office/powerpoint/2010/main" val="654017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sklepanje “v akciji”</a:t>
            </a:r>
            <a:br>
              <a:rPr lang="en-US" sz="3600">
                <a:solidFill>
                  <a:srgbClr val="004992"/>
                </a:solidFill>
                <a:latin typeface="+mn-lt"/>
                <a:ea typeface="+mn-ea"/>
                <a:cs typeface="+mn-cs"/>
              </a:rPr>
            </a:br>
            <a:r>
              <a:rPr lang="en-US">
                <a:solidFill>
                  <a:srgbClr val="004992"/>
                </a:solidFill>
                <a:latin typeface="+mn-lt"/>
                <a:ea typeface="+mn-ea"/>
                <a:cs typeface="+mn-cs"/>
              </a:rPr>
              <a:t>- sodobne legende -</a:t>
            </a:r>
          </a:p>
        </p:txBody>
      </p:sp>
      <p:graphicFrame>
        <p:nvGraphicFramePr>
          <p:cNvPr id="13" name="Group 26"/>
          <p:cNvGraphicFramePr>
            <a:graphicFrameLocks noGrp="1"/>
          </p:cNvGraphicFramePr>
          <p:nvPr>
            <p:extLst>
              <p:ext uri="{D42A27DB-BD31-4B8C-83A1-F6EECF244321}">
                <p14:modId xmlns:p14="http://schemas.microsoft.com/office/powerpoint/2010/main" val="886583388"/>
              </p:ext>
            </p:extLst>
          </p:nvPr>
        </p:nvGraphicFramePr>
        <p:xfrm>
          <a:off x="408955" y="273744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za &amp; proti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“dokaz”</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Od sredine 1980. let se govori, da ovitek Marlboro cigaret kaže na Ku Klux Klan</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n-US" sz="1600" b="1" i="0" u="none" strike="noStrike" cap="none" normalizeH="0" baseline="0" dirty="0" err="1">
                          <a:ln>
                            <a:noFill/>
                          </a:ln>
                          <a:solidFill>
                            <a:srgbClr val="333333"/>
                          </a:solidFill>
                          <a:effectLst/>
                          <a:latin typeface="Calibri Light"/>
                          <a:cs typeface="Times New Roman" pitchFamily="18" charset="0"/>
                        </a:rPr>
                        <a:t>za</a:t>
                      </a:r>
                      <a:r>
                        <a:rPr kumimoji="0" lang="en-US" sz="1600" b="1"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rdeč</a:t>
                      </a:r>
                      <a:r>
                        <a:rPr kumimoji="0" lang="en-US" sz="1600" b="0" i="0" u="none" strike="noStrike" cap="none" normalizeH="0" baseline="0" dirty="0">
                          <a:ln>
                            <a:noFill/>
                          </a:ln>
                          <a:solidFill>
                            <a:srgbClr val="333333"/>
                          </a:solidFill>
                          <a:effectLst/>
                          <a:latin typeface="Calibri Light"/>
                          <a:cs typeface="Times New Roman" pitchFamily="18" charset="0"/>
                        </a:rPr>
                        <a:t> rob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beli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podlagi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tvori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err="1">
                          <a:ln>
                            <a:noFill/>
                          </a:ln>
                          <a:solidFill>
                            <a:srgbClr val="333333"/>
                          </a:solidFill>
                          <a:effectLst/>
                          <a:latin typeface="Calibri Light"/>
                          <a:cs typeface="Times New Roman" pitchFamily="18" charset="0"/>
                        </a:rPr>
                        <a:t>črko</a:t>
                      </a:r>
                      <a:r>
                        <a:rPr kumimoji="0" lang="en-US" sz="1600" b="0" i="0" u="none" strike="noStrike" cap="none" normalizeH="0" baseline="0">
                          <a:ln>
                            <a:noFill/>
                          </a:ln>
                          <a:solidFill>
                            <a:srgbClr val="333333"/>
                          </a:solidFill>
                          <a:effectLst/>
                          <a:latin typeface="Calibri Light"/>
                          <a:cs typeface="Times New Roman" pitchFamily="18" charset="0"/>
                        </a:rPr>
                        <a:t> “K”</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Calibri Light"/>
                          <a:cs typeface="Times New Roman" pitchFamily="18" charset="0"/>
                        </a:rPr>
                        <a:t>“Mar” </a:t>
                      </a:r>
                      <a:r>
                        <a:rPr kumimoji="0" lang="en-US" sz="1600" b="0" i="0" u="none" strike="noStrike" cap="none" normalizeH="0" baseline="0" dirty="0">
                          <a:ln>
                            <a:noFill/>
                          </a:ln>
                          <a:solidFill>
                            <a:srgbClr val="333333"/>
                          </a:solidFill>
                          <a:effectLst/>
                          <a:latin typeface="Calibri Light"/>
                          <a:cs typeface="Times New Roman" pitchFamily="18" charset="0"/>
                        </a:rPr>
                        <a:t>se od </a:t>
                      </a:r>
                      <a:r>
                        <a:rPr kumimoji="0" lang="en-US" sz="1600" b="0" i="0" u="none" strike="noStrike" cap="none" normalizeH="0" baseline="0" dirty="0" err="1">
                          <a:ln>
                            <a:noFill/>
                          </a:ln>
                          <a:solidFill>
                            <a:srgbClr val="333333"/>
                          </a:solidFill>
                          <a:effectLst/>
                          <a:latin typeface="Calibri Light"/>
                          <a:cs typeface="Times New Roman" pitchFamily="18" charset="0"/>
                        </a:rPr>
                        <a:t>zadaj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naprej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prebere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err="1">
                          <a:ln>
                            <a:noFill/>
                          </a:ln>
                          <a:solidFill>
                            <a:srgbClr val="333333"/>
                          </a:solidFill>
                          <a:effectLst/>
                          <a:latin typeface="Calibri Light"/>
                          <a:cs typeface="Times New Roman" pitchFamily="18" charset="0"/>
                        </a:rPr>
                        <a:t>kot</a:t>
                      </a:r>
                      <a:r>
                        <a:rPr kumimoji="0" lang="en-US" sz="1600" b="0" i="0" u="none" strike="noStrike" cap="none" normalizeH="0" baseline="0">
                          <a:ln>
                            <a:noFill/>
                          </a:ln>
                          <a:solidFill>
                            <a:srgbClr val="333333"/>
                          </a:solidFill>
                          <a:effectLst/>
                          <a:latin typeface="Calibri Light"/>
                          <a:cs typeface="Times New Roman" pitchFamily="18" charset="0"/>
                        </a:rPr>
                        <a:t> “jew” – “lboro” </a:t>
                      </a:r>
                      <a:r>
                        <a:rPr kumimoji="0" lang="en-US" sz="1600" b="0" i="0" u="none" strike="noStrike" cap="none" normalizeH="0" baseline="0" dirty="0" err="1">
                          <a:ln>
                            <a:noFill/>
                          </a:ln>
                          <a:solidFill>
                            <a:srgbClr val="333333"/>
                          </a:solidFill>
                          <a:effectLst/>
                          <a:latin typeface="Calibri Light"/>
                          <a:cs typeface="Times New Roman" pitchFamily="18" charset="0"/>
                        </a:rPr>
                        <a:t>obrnjeno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zgleda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err="1">
                          <a:ln>
                            <a:noFill/>
                          </a:ln>
                          <a:solidFill>
                            <a:srgbClr val="333333"/>
                          </a:solidFill>
                          <a:effectLst/>
                          <a:latin typeface="Calibri Light"/>
                          <a:cs typeface="Times New Roman" pitchFamily="18" charset="0"/>
                        </a:rPr>
                        <a:t>kot</a:t>
                      </a:r>
                      <a:r>
                        <a:rPr kumimoji="0" lang="en-US" sz="1600" b="0" i="0" u="none" strike="noStrike" cap="none" normalizeH="0" baseline="0">
                          <a:ln>
                            <a:noFill/>
                          </a:ln>
                          <a:solidFill>
                            <a:srgbClr val="333333"/>
                          </a:solidFill>
                          <a:effectLst/>
                          <a:latin typeface="Calibri Light"/>
                          <a:cs typeface="Times New Roman" pitchFamily="18" charset="0"/>
                        </a:rPr>
                        <a:t> “horrible” </a:t>
                      </a:r>
                      <a:r>
                        <a:rPr kumimoji="0" lang="en-US" sz="1600" b="0" i="0" u="none" strike="noStrike" cap="none" normalizeH="0" baseline="0" dirty="0">
                          <a:ln>
                            <a:noFill/>
                          </a:ln>
                          <a:solidFill>
                            <a:srgbClr val="333333"/>
                          </a:solidFill>
                          <a:effectLst/>
                          <a:latin typeface="Calibri Light"/>
                          <a:cs typeface="Times New Roman" pitchFamily="18" charset="0"/>
                        </a:rPr>
                        <a:t>(</a:t>
                      </a:r>
                      <a:r>
                        <a:rPr kumimoji="0" lang="en-US" sz="1600" b="0" i="0" u="none" strike="noStrike" cap="none" normalizeH="0" baseline="0" dirty="0" err="1">
                          <a:ln>
                            <a:noFill/>
                          </a:ln>
                          <a:solidFill>
                            <a:srgbClr val="333333"/>
                          </a:solidFill>
                          <a:effectLst/>
                          <a:latin typeface="Calibri Light"/>
                          <a:cs typeface="Times New Roman" pitchFamily="18" charset="0"/>
                        </a:rPr>
                        <a:t>grozen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a:ln>
                            <a:noFill/>
                          </a:ln>
                          <a:solidFill>
                            <a:srgbClr val="333333"/>
                          </a:solidFill>
                          <a:effectLst/>
                          <a:latin typeface="Calibri Light"/>
                          <a:cs typeface="Times New Roman" pitchFamily="18" charset="0"/>
                        </a:rPr>
                        <a:t>= “horrible jew” </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grozen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žid</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glej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desno</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Calibri Light"/>
                          <a:cs typeface="Times New Roman" pitchFamily="18" charset="0"/>
                        </a:rPr>
                        <a:t>Moto “veni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vidi</a:t>
                      </a:r>
                      <a:r>
                        <a:rPr kumimoji="0" lang="en-US" sz="1600" b="0" i="0" u="none" strike="noStrike" cap="none" normalizeH="0" baseline="0">
                          <a:ln>
                            <a:noFill/>
                          </a:ln>
                          <a:solidFill>
                            <a:srgbClr val="333333"/>
                          </a:solidFill>
                          <a:effectLst/>
                          <a:latin typeface="Calibri Light"/>
                          <a:cs typeface="Times New Roman" pitchFamily="18" charset="0"/>
                        </a:rPr>
                        <a:t>, vici” </a:t>
                      </a:r>
                      <a:r>
                        <a:rPr kumimoji="0" lang="en-US" sz="1600" b="0" i="0" u="none" strike="noStrike" cap="none" normalizeH="0" baseline="0" dirty="0">
                          <a:ln>
                            <a:noFill/>
                          </a:ln>
                          <a:solidFill>
                            <a:srgbClr val="333333"/>
                          </a:solidFill>
                          <a:effectLst/>
                          <a:latin typeface="Calibri Light"/>
                          <a:cs typeface="Times New Roman" pitchFamily="18" charset="0"/>
                        </a:rPr>
                        <a:t>(</a:t>
                      </a:r>
                      <a:r>
                        <a:rPr kumimoji="0" lang="en-US" sz="1600" b="0" i="0" u="none" strike="noStrike" cap="none" normalizeH="0" baseline="0" dirty="0" err="1">
                          <a:ln>
                            <a:noFill/>
                          </a:ln>
                          <a:solidFill>
                            <a:srgbClr val="333333"/>
                          </a:solidFill>
                          <a:effectLst/>
                          <a:latin typeface="Calibri Light"/>
                          <a:cs typeface="Times New Roman" pitchFamily="18" charset="0"/>
                        </a:rPr>
                        <a:t>prišel</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videl</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zmagal</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naj</a:t>
                      </a:r>
                      <a:r>
                        <a:rPr kumimoji="0" lang="en-US" sz="1600" b="0" i="0" u="none" strike="noStrike" cap="none" normalizeH="0" baseline="0" dirty="0">
                          <a:ln>
                            <a:noFill/>
                          </a:ln>
                          <a:solidFill>
                            <a:srgbClr val="333333"/>
                          </a:solidFill>
                          <a:effectLst/>
                          <a:latin typeface="Calibri Light"/>
                          <a:cs typeface="Times New Roman" pitchFamily="18" charset="0"/>
                        </a:rPr>
                        <a:t> bi </a:t>
                      </a:r>
                      <a:r>
                        <a:rPr kumimoji="0" lang="en-US" sz="1600" b="0" i="0" u="none" strike="noStrike" cap="none" normalizeH="0" baseline="0" dirty="0" err="1">
                          <a:ln>
                            <a:noFill/>
                          </a:ln>
                          <a:solidFill>
                            <a:srgbClr val="333333"/>
                          </a:solidFill>
                          <a:effectLst/>
                          <a:latin typeface="Calibri Light"/>
                          <a:cs typeface="Times New Roman" pitchFamily="18" charset="0"/>
                        </a:rPr>
                        <a:t>bil</a:t>
                      </a:r>
                      <a:r>
                        <a:rPr kumimoji="0" lang="en-US" sz="1600" b="0" i="0" u="none" strike="noStrike" cap="none" normalizeH="0" baseline="0" dirty="0">
                          <a:ln>
                            <a:noFill/>
                          </a:ln>
                          <a:solidFill>
                            <a:srgbClr val="333333"/>
                          </a:solidFill>
                          <a:effectLst/>
                          <a:latin typeface="Calibri Light"/>
                          <a:cs typeface="Times New Roman" pitchFamily="18" charset="0"/>
                        </a:rPr>
                        <a:t> slogan KKK.</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600" b="1" i="0" u="none" strike="noStrike" cap="none" normalizeH="0" baseline="0" dirty="0" err="1">
                          <a:ln>
                            <a:noFill/>
                          </a:ln>
                          <a:solidFill>
                            <a:srgbClr val="333333"/>
                          </a:solidFill>
                          <a:effectLst/>
                          <a:latin typeface="Calibri Light"/>
                          <a:cs typeface="Times New Roman" pitchFamily="18" charset="0"/>
                        </a:rPr>
                        <a:t>proti</a:t>
                      </a:r>
                      <a:r>
                        <a:rPr kumimoji="0" lang="en-US" sz="1600" b="1"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Marlboro je </a:t>
                      </a:r>
                      <a:r>
                        <a:rPr kumimoji="0" lang="en-US" sz="1600" b="0" i="0" u="none" strike="noStrike" cap="none" normalizeH="0" baseline="0" dirty="0" err="1">
                          <a:ln>
                            <a:noFill/>
                          </a:ln>
                          <a:solidFill>
                            <a:srgbClr val="333333"/>
                          </a:solidFill>
                          <a:effectLst/>
                          <a:latin typeface="Calibri Light"/>
                          <a:cs typeface="Times New Roman" pitchFamily="18" charset="0"/>
                        </a:rPr>
                        <a:t>ustanovil</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Anglež</a:t>
                      </a:r>
                      <a:r>
                        <a:rPr kumimoji="0" lang="en-US" sz="1600" b="0" i="0" u="none" strike="noStrike" cap="none" normalizeH="0" baseline="0" dirty="0">
                          <a:ln>
                            <a:noFill/>
                          </a:ln>
                          <a:solidFill>
                            <a:srgbClr val="333333"/>
                          </a:solidFill>
                          <a:effectLst/>
                          <a:latin typeface="Calibri Light"/>
                          <a:cs typeface="Times New Roman" pitchFamily="18" charset="0"/>
                        </a:rPr>
                        <a:t> Philipp Morris, </a:t>
                      </a:r>
                      <a:r>
                        <a:rPr kumimoji="0" lang="en-US" sz="1600" b="0" i="0" u="none" strike="noStrike" cap="none" normalizeH="0" baseline="0" dirty="0" err="1">
                          <a:ln>
                            <a:noFill/>
                          </a:ln>
                          <a:solidFill>
                            <a:srgbClr val="333333"/>
                          </a:solidFill>
                          <a:effectLst/>
                          <a:latin typeface="Calibri Light"/>
                          <a:cs typeface="Times New Roman" pitchFamily="18" charset="0"/>
                        </a:rPr>
                        <a:t>ki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povezan</a:t>
                      </a:r>
                      <a:r>
                        <a:rPr kumimoji="0" lang="en-US" sz="1600" b="0" i="0" u="none" strike="noStrike" cap="none" normalizeH="0" baseline="0" dirty="0">
                          <a:ln>
                            <a:noFill/>
                          </a:ln>
                          <a:solidFill>
                            <a:srgbClr val="333333"/>
                          </a:solidFill>
                          <a:effectLst/>
                          <a:latin typeface="Calibri Light"/>
                          <a:cs typeface="Times New Roman" pitchFamily="18" charset="0"/>
                        </a:rPr>
                        <a:t> s KKK</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Ime</a:t>
                      </a:r>
                      <a:r>
                        <a:rPr kumimoji="0" lang="en-US" sz="1600" b="0" i="0" u="none" strike="noStrike" cap="none" normalizeH="0" baseline="0" dirty="0">
                          <a:ln>
                            <a:noFill/>
                          </a:ln>
                          <a:solidFill>
                            <a:srgbClr val="333333"/>
                          </a:solidFill>
                          <a:effectLst/>
                          <a:latin typeface="Calibri Light"/>
                          <a:cs typeface="Times New Roman" pitchFamily="18" charset="0"/>
                        </a:rPr>
                        <a:t> Marlboro </a:t>
                      </a:r>
                      <a:r>
                        <a:rPr kumimoji="0" lang="en-US" sz="1600" b="0" i="0" u="none" strike="noStrike" cap="none" normalizeH="0" baseline="0" dirty="0" err="1">
                          <a:ln>
                            <a:noFill/>
                          </a:ln>
                          <a:solidFill>
                            <a:srgbClr val="333333"/>
                          </a:solidFill>
                          <a:effectLst/>
                          <a:latin typeface="Calibri Light"/>
                          <a:cs typeface="Times New Roman" pitchFamily="18" charset="0"/>
                        </a:rPr>
                        <a:t>izhaja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iz</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ulice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kjer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stoji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Londonska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tovarna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ulica</a:t>
                      </a:r>
                      <a:r>
                        <a:rPr kumimoji="0" lang="en-US" sz="1600" b="0" i="0" u="none" strike="noStrike" cap="none" normalizeH="0" baseline="0" dirty="0">
                          <a:ln>
                            <a:noFill/>
                          </a:ln>
                          <a:solidFill>
                            <a:srgbClr val="333333"/>
                          </a:solidFill>
                          <a:effectLst/>
                          <a:latin typeface="Calibri Light"/>
                          <a:cs typeface="Times New Roman" pitchFamily="18" charset="0"/>
                        </a:rPr>
                        <a:t> Marlborough</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Moto </a:t>
                      </a:r>
                      <a:r>
                        <a:rPr kumimoji="0" lang="en-US" sz="1600" b="0" i="0" u="none" strike="noStrike" cap="none" normalizeH="0" baseline="0" dirty="0" err="1">
                          <a:ln>
                            <a:noFill/>
                          </a:ln>
                          <a:solidFill>
                            <a:srgbClr val="333333"/>
                          </a:solidFill>
                          <a:effectLst/>
                          <a:latin typeface="Calibri Light"/>
                          <a:cs typeface="Times New Roman" pitchFamily="18" charset="0"/>
                        </a:rPr>
                        <a:t>ni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povezan</a:t>
                      </a:r>
                      <a:r>
                        <a:rPr kumimoji="0" lang="en-US" sz="1600" b="0" i="0" u="none" strike="noStrike" cap="none" normalizeH="0" baseline="0" dirty="0">
                          <a:ln>
                            <a:noFill/>
                          </a:ln>
                          <a:solidFill>
                            <a:srgbClr val="333333"/>
                          </a:solidFill>
                          <a:effectLst/>
                          <a:latin typeface="Calibri Light"/>
                          <a:cs typeface="Times New Roman" pitchFamily="18" charset="0"/>
                        </a:rPr>
                        <a:t> s KKK</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78478"/>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490075" y="5898758"/>
            <a:ext cx="914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600" b="0" dirty="0">
                <a:latin typeface="Calibri Light"/>
              </a:rPr>
              <a:t>= jew?</a:t>
            </a:r>
            <a:endParaRPr lang="en-US" altLang="de-DE" sz="1600" b="0" dirty="0">
              <a:latin typeface="Calibri Light"/>
            </a:endParaRPr>
          </a:p>
        </p:txBody>
      </p:sp>
      <p:sp>
        <p:nvSpPr>
          <p:cNvPr id="16" name="Caption_22"/>
          <p:cNvSpPr txBox="1">
            <a:spLocks noChangeArrowheads="1"/>
          </p:cNvSpPr>
          <p:nvPr/>
        </p:nvSpPr>
        <p:spPr bwMode="auto">
          <a:xfrm>
            <a:off x="9235067" y="5898758"/>
            <a:ext cx="8229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600" b="0" dirty="0">
                <a:latin typeface="Calibri Light"/>
              </a:rPr>
              <a:t>Mar =</a:t>
            </a:r>
            <a:endParaRPr lang="en-US" altLang="de-DE" sz="1600" b="0" dirty="0">
              <a:latin typeface="Calibri Light"/>
            </a:endParaRPr>
          </a:p>
        </p:txBody>
      </p:sp>
      <p:sp>
        <p:nvSpPr>
          <p:cNvPr id="17" name="Caption_21"/>
          <p:cNvSpPr txBox="1">
            <a:spLocks noChangeArrowheads="1"/>
          </p:cNvSpPr>
          <p:nvPr/>
        </p:nvSpPr>
        <p:spPr bwMode="auto">
          <a:xfrm>
            <a:off x="8750196" y="6186790"/>
            <a:ext cx="30175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600" b="0" dirty="0">
                <a:latin typeface="Calibri Light"/>
              </a:rPr>
              <a:t>lboro = orobl = horrible (= grozen)</a:t>
            </a:r>
            <a:endParaRPr lang="en-US" altLang="de-DE" sz="1600" b="0" dirty="0">
              <a:latin typeface="Calibri Light"/>
            </a:endParaRPr>
          </a:p>
        </p:txBody>
      </p:sp>
      <p:sp>
        <p:nvSpPr>
          <p:cNvPr id="18" name="Caption_20"/>
          <p:cNvSpPr txBox="1">
            <a:spLocks noChangeArrowheads="1"/>
          </p:cNvSpPr>
          <p:nvPr/>
        </p:nvSpPr>
        <p:spPr bwMode="auto">
          <a:xfrm rot="10788152">
            <a:off x="9897439" y="593969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600" b="0" dirty="0">
                <a:latin typeface="Calibri Light"/>
              </a:rPr>
              <a:t>Mar</a:t>
            </a:r>
            <a:endParaRPr lang="en-US" altLang="de-DE" sz="1600" b="0" dirty="0">
              <a:latin typeface="Calibri Light"/>
            </a:endParaRPr>
          </a:p>
        </p:txBody>
      </p:sp>
      <p:sp>
        <p:nvSpPr>
          <p:cNvPr id="19" name="Caption_492547"/>
          <p:cNvSpPr txBox="1">
            <a:spLocks noChangeArrowheads="1"/>
          </p:cNvSpPr>
          <p:nvPr/>
        </p:nvSpPr>
        <p:spPr bwMode="auto">
          <a:xfrm>
            <a:off x="408955" y="234877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err="1">
                <a:solidFill>
                  <a:srgbClr val="333333"/>
                </a:solidFill>
                <a:latin typeface="Calibri Light"/>
              </a:rPr>
              <a:t>Lastnik</a:t>
            </a:r>
            <a:r>
              <a:rPr lang="en-US" altLang="de-DE" sz="2000" b="0" dirty="0">
                <a:solidFill>
                  <a:srgbClr val="333333"/>
                </a:solidFill>
                <a:latin typeface="Calibri Light"/>
              </a:rPr>
              <a:t> </a:t>
            </a:r>
            <a:r>
              <a:rPr lang="en-US" altLang="de-DE" sz="2000" b="0" dirty="0" err="1">
                <a:solidFill>
                  <a:srgbClr val="333333"/>
                </a:solidFill>
                <a:latin typeface="Calibri Light"/>
              </a:rPr>
              <a:t>Marlbora</a:t>
            </a:r>
            <a:r>
              <a:rPr lang="en-US" altLang="de-DE" sz="2000" b="0" dirty="0">
                <a:solidFill>
                  <a:srgbClr val="333333"/>
                </a:solidFill>
                <a:latin typeface="Calibri Light"/>
              </a:rPr>
              <a:t> je KKK?</a:t>
            </a:r>
            <a:endParaRPr lang="de-DE"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6" name="Slide Number Placeholder 5"/>
          <p:cNvSpPr>
            <a:spLocks noGrp="1"/>
          </p:cNvSpPr>
          <p:nvPr>
            <p:ph type="sldNum" sz="quarter" idx="12"/>
          </p:nvPr>
        </p:nvSpPr>
        <p:spPr/>
        <p:txBody>
          <a:bodyPr/>
          <a:lstStyle/>
          <a:p>
            <a:fld id="{2EAE999F-D427-4663-908F-DC07F1867F2D}" type="slidenum">
              <a:rPr lang="de-DE" altLang="de-DE" smtClean="0"/>
              <a:pPr/>
              <a:t>12</a:t>
            </a:fld>
            <a:endParaRPr lang="de-DE" altLang="de-DE"/>
          </a:p>
        </p:txBody>
      </p:sp>
    </p:spTree>
    <p:extLst>
      <p:ext uri="{BB962C8B-B14F-4D97-AF65-F5344CB8AC3E}">
        <p14:creationId xmlns:p14="http://schemas.microsoft.com/office/powerpoint/2010/main" val="2580355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sklepanje “v akciji”</a:t>
            </a:r>
            <a:br>
              <a:rPr lang="en-US" sz="3600">
                <a:solidFill>
                  <a:srgbClr val="004992"/>
                </a:solidFill>
                <a:latin typeface="+mn-lt"/>
                <a:ea typeface="+mn-ea"/>
                <a:cs typeface="+mn-cs"/>
              </a:rPr>
            </a:br>
            <a:r>
              <a:rPr lang="en-US">
                <a:solidFill>
                  <a:srgbClr val="004992"/>
                </a:solidFill>
                <a:latin typeface="+mn-lt"/>
                <a:ea typeface="+mn-ea"/>
                <a:cs typeface="+mn-cs"/>
              </a:rPr>
              <a:t>- sodobne legende -</a:t>
            </a:r>
          </a:p>
        </p:txBody>
      </p:sp>
      <p:pic>
        <p:nvPicPr>
          <p:cNvPr id="9"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latin typeface="Calibri Light"/>
              </a:rPr>
              <a:t>Ne!</a:t>
            </a:r>
          </a:p>
        </p:txBody>
      </p:sp>
      <p:sp>
        <p:nvSpPr>
          <p:cNvPr id="11"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pl-PL" altLang="de-DE" sz="2400" b="0">
                <a:solidFill>
                  <a:srgbClr val="333333"/>
                </a:solidFill>
                <a:latin typeface="Calibri Light"/>
              </a:rPr>
              <a:t>Ali je Ku Klux Klan lastnik Malbora?</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6" name="Slide Number Placeholder 5"/>
          <p:cNvSpPr>
            <a:spLocks noGrp="1"/>
          </p:cNvSpPr>
          <p:nvPr>
            <p:ph type="sldNum" sz="quarter" idx="12"/>
          </p:nvPr>
        </p:nvSpPr>
        <p:spPr/>
        <p:txBody>
          <a:bodyPr/>
          <a:lstStyle/>
          <a:p>
            <a:fld id="{2EAE999F-D427-4663-908F-DC07F1867F2D}"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nastanejo te teorije zarote?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6699"/>
              </a:buClr>
            </a:pPr>
            <a:r>
              <a:rPr lang="en-US"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D8DCAA6B-4CD3-481D-9C46-4872C0C504CF}"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nastanejo te teorije zarote?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dirty="0">
                <a:solidFill>
                  <a:srgbClr val="333333"/>
                </a:solidFill>
              </a:rPr>
              <a:t>Pogosto so bolj vznemirljive od realnosti</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Temeljijo na dejstvih, ki jih je težko preveriti</a:t>
            </a:r>
            <a:r>
              <a:rPr lang="en-US" altLang="de-DE" sz="2400" dirty="0">
                <a:solidFill>
                  <a:srgbClr val="333333"/>
                </a:solidFill>
              </a:rPr>
              <a:t> (</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da </a:t>
            </a:r>
            <a:r>
              <a:rPr lang="sl-SI" altLang="de-DE" sz="2400">
                <a:solidFill>
                  <a:srgbClr val="333333"/>
                </a:solidFill>
              </a:rPr>
              <a:t>je</a:t>
            </a:r>
            <a:r>
              <a:rPr lang="en-US" altLang="de-DE" sz="2400">
                <a:solidFill>
                  <a:srgbClr val="333333"/>
                </a:solidFill>
              </a:rPr>
              <a:t> “Veni</a:t>
            </a:r>
            <a:r>
              <a:rPr lang="en-US" altLang="de-DE" sz="2400" dirty="0">
                <a:solidFill>
                  <a:srgbClr val="333333"/>
                </a:solidFill>
              </a:rPr>
              <a:t>, </a:t>
            </a:r>
            <a:r>
              <a:rPr lang="en-US" altLang="de-DE" sz="2400" dirty="0" err="1">
                <a:solidFill>
                  <a:srgbClr val="333333"/>
                </a:solidFill>
              </a:rPr>
              <a:t>Vidi</a:t>
            </a:r>
            <a:r>
              <a:rPr lang="en-US" altLang="de-DE" sz="2400">
                <a:solidFill>
                  <a:srgbClr val="333333"/>
                </a:solidFill>
              </a:rPr>
              <a:t>, Vici” </a:t>
            </a:r>
            <a:r>
              <a:rPr lang="sl-SI" altLang="de-DE" sz="2400" dirty="0">
                <a:solidFill>
                  <a:srgbClr val="333333"/>
                </a:solidFill>
              </a:rPr>
              <a:t>moto</a:t>
            </a:r>
            <a:r>
              <a:rPr lang="en-US" altLang="de-DE" sz="2400" dirty="0">
                <a:solidFill>
                  <a:srgbClr val="333333"/>
                </a:solidFill>
              </a:rPr>
              <a:t> Ku Klux Klan? </a:t>
            </a:r>
            <a:r>
              <a:rPr lang="sl-SI" altLang="de-DE" sz="2400" dirty="0">
                <a:solidFill>
                  <a:srgbClr val="333333"/>
                </a:solidFill>
              </a:rPr>
              <a:t>Nepravilno</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Prikrivajo druge možne razlage</a:t>
            </a:r>
            <a:r>
              <a:rPr lang="en-US" altLang="de-DE" sz="2400" dirty="0">
                <a:solidFill>
                  <a:srgbClr val="333333"/>
                </a:solidFill>
              </a:rPr>
              <a:t> (</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če črke </a:t>
            </a:r>
            <a:r>
              <a:rPr lang="sl-SI" altLang="de-DE" sz="2400">
                <a:solidFill>
                  <a:srgbClr val="333333"/>
                </a:solidFill>
              </a:rPr>
              <a:t>imena</a:t>
            </a:r>
            <a:r>
              <a:rPr lang="en-US" altLang="de-DE" sz="2400">
                <a:solidFill>
                  <a:srgbClr val="333333"/>
                </a:solidFill>
              </a:rPr>
              <a:t> “Marlboro” </a:t>
            </a:r>
            <a:r>
              <a:rPr lang="sl-SI" altLang="de-DE" sz="2400" dirty="0">
                <a:solidFill>
                  <a:srgbClr val="333333"/>
                </a:solidFill>
              </a:rPr>
              <a:t>prerazporedimo naprej in nazaj lahko pomeni veliko stvari</a:t>
            </a:r>
            <a:r>
              <a:rPr lang="en-US" altLang="de-DE" sz="2400" dirty="0">
                <a:solidFill>
                  <a:srgbClr val="333333"/>
                </a:solidFill>
              </a:rPr>
              <a:t>; </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Rom, bor itd.</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Legende včasih temeljijo na dejstvih, ki so vzeta iz konteksta</a:t>
            </a:r>
            <a:r>
              <a:rPr lang="en-US" altLang="de-DE" sz="2400" dirty="0">
                <a:solidFill>
                  <a:srgbClr val="333333"/>
                </a:solidFill>
              </a:rPr>
              <a:t>. </a:t>
            </a:r>
            <a:r>
              <a:rPr lang="sl-SI" altLang="de-DE" sz="2400" dirty="0">
                <a:solidFill>
                  <a:srgbClr val="333333"/>
                </a:solidFill>
              </a:rPr>
              <a:t>Pomen teh podrobnosti je zelo napihnjen</a:t>
            </a:r>
            <a:r>
              <a:rPr lang="en-US" altLang="de-DE" sz="2400" dirty="0">
                <a:solidFill>
                  <a:srgbClr val="333333"/>
                </a:solidFill>
              </a:rPr>
              <a:t> (</a:t>
            </a:r>
            <a:r>
              <a:rPr lang="sl-SI" altLang="de-DE" sz="2400" dirty="0">
                <a:solidFill>
                  <a:srgbClr val="333333"/>
                </a:solidFill>
              </a:rPr>
              <a:t>na prvi pogled tri črke K naredijo vtis, vendar ne pomenijo nič</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D8DCAA6B-4CD3-481D-9C46-4872C0C504CF}"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nastanejo te teorije zarote?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a:solidFill>
                  <a:srgbClr val="333333"/>
                </a:solidFill>
              </a:rPr>
              <a:t>V zgodovini je veliko primerov, ko so manjšine in odpadnike napačno krivili za katastrofalne dogodke, na katere ni bilo možno vplivati. </a:t>
            </a:r>
            <a:r>
              <a:rPr lang="sl-SI" altLang="de-DE" sz="2400" dirty="0">
                <a:solidFill>
                  <a:srgbClr val="333333"/>
                </a:solidFill>
              </a:rPr>
              <a:t>Na primer v srednjem veku so za slabo žetev krivili čarovnice ali verske manjšine.</a:t>
            </a:r>
            <a:endParaRPr lang="de-DE" altLang="de-DE" sz="2400" dirty="0">
              <a:solidFill>
                <a:srgbClr val="333333"/>
              </a:solidFill>
            </a:endParaRPr>
          </a:p>
          <a:p>
            <a:pPr marL="342900" lvl="0" indent="-342900" defTabSz="914400" fontAlgn="base">
              <a:buClr>
                <a:srgbClr val="333333"/>
              </a:buClr>
              <a:buFont typeface="WingDings"/>
              <a:buChar char=""/>
            </a:pPr>
            <a:r>
              <a:rPr lang="sl-SI" altLang="de-DE" sz="2400" dirty="0">
                <a:solidFill>
                  <a:srgbClr val="333333"/>
                </a:solidFill>
              </a:rPr>
              <a:t>Te razlage so zniževale napetost in strah ter so ponujale iluzijo kontrole nad dogodki</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D8DCAA6B-4CD3-481D-9C46-4872C0C504CF}"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Zakaj to počnemo?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sl-SI" altLang="de-DE" sz="2400">
                <a:solidFill>
                  <a:srgbClr val="333333"/>
                </a:solidFill>
              </a:rPr>
              <a:t>Raziskave kažejo, da se veliko ljudi s psihozo</a:t>
            </a:r>
            <a:r>
              <a:rPr lang="en-US" altLang="de-DE" sz="2400" dirty="0">
                <a:solidFill>
                  <a:srgbClr val="333333"/>
                </a:solidFill>
              </a:rPr>
              <a:t> (</a:t>
            </a:r>
            <a:r>
              <a:rPr lang="sl-SI" altLang="de-DE" sz="2400" dirty="0">
                <a:solidFill>
                  <a:srgbClr val="333333"/>
                </a:solidFill>
              </a:rPr>
              <a:t>vendar ne vsi</a:t>
            </a:r>
            <a:r>
              <a:rPr lang="en-US" altLang="de-DE" sz="2400" dirty="0">
                <a:solidFill>
                  <a:srgbClr val="333333"/>
                </a:solidFill>
              </a:rPr>
              <a:t>!) </a:t>
            </a:r>
            <a:r>
              <a:rPr lang="sl-SI" altLang="de-DE" sz="2400" dirty="0">
                <a:solidFill>
                  <a:srgbClr val="333333"/>
                </a:solidFill>
              </a:rPr>
              <a:t>odloča na podlagi zelo malo informacij</a:t>
            </a:r>
            <a:r>
              <a:rPr lang="en-US" altLang="de-DE" sz="2400" dirty="0">
                <a:solidFill>
                  <a:srgbClr val="333333"/>
                </a:solidFill>
              </a:rPr>
              <a:t>. </a:t>
            </a:r>
            <a:r>
              <a:rPr lang="sl-SI" altLang="de-DE" sz="2400" dirty="0">
                <a:solidFill>
                  <a:srgbClr val="333333"/>
                </a:solidFill>
              </a:rPr>
              <a:t>Ta vrsta odločanja lahko hitro vodi do napak</a:t>
            </a:r>
            <a:r>
              <a:rPr lang="en-US" altLang="de-DE" sz="2400" dirty="0">
                <a:solidFill>
                  <a:srgbClr val="333333"/>
                </a:solidFill>
              </a:rPr>
              <a:t>, </a:t>
            </a:r>
            <a:r>
              <a:rPr lang="sl-SI" altLang="de-DE" sz="2400" dirty="0">
                <a:solidFill>
                  <a:srgbClr val="333333"/>
                </a:solidFill>
              </a:rPr>
              <a:t>za razliko od načina odločanja, ko skrbno pretehtamo vse dostopne </a:t>
            </a:r>
            <a:r>
              <a:rPr lang="sl-SI" altLang="de-DE" sz="2400">
                <a:solidFill>
                  <a:srgbClr val="333333"/>
                </a:solidFill>
              </a:rPr>
              <a:t>informacije</a:t>
            </a:r>
            <a:r>
              <a:rPr lang="en-US" altLang="de-DE" sz="240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6" name="Slide Number Placeholder 5"/>
          <p:cNvSpPr>
            <a:spLocks noGrp="1"/>
          </p:cNvSpPr>
          <p:nvPr>
            <p:ph type="sldNum" sz="quarter" idx="12"/>
          </p:nvPr>
        </p:nvSpPr>
        <p:spPr/>
        <p:txBody>
          <a:bodyPr/>
          <a:lstStyle/>
          <a:p>
            <a:fld id="{D8DCAA6B-4CD3-481D-9C46-4872C0C504CF}"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Zakaj to počnemo?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sl-SI" altLang="de-DE" sz="2400">
                <a:solidFill>
                  <a:srgbClr val="333333"/>
                </a:solidFill>
              </a:rPr>
              <a:t>Raziskave kažejo, da se veliko ljudi s psihozo</a:t>
            </a:r>
            <a:r>
              <a:rPr lang="en-US" altLang="de-DE" sz="2400" dirty="0">
                <a:solidFill>
                  <a:srgbClr val="333333"/>
                </a:solidFill>
              </a:rPr>
              <a:t> (</a:t>
            </a:r>
            <a:r>
              <a:rPr lang="sl-SI" altLang="de-DE" sz="2400" dirty="0">
                <a:solidFill>
                  <a:srgbClr val="333333"/>
                </a:solidFill>
              </a:rPr>
              <a:t>vendar ne vsi</a:t>
            </a:r>
            <a:r>
              <a:rPr lang="en-US" altLang="de-DE" sz="2400" dirty="0">
                <a:solidFill>
                  <a:srgbClr val="333333"/>
                </a:solidFill>
              </a:rPr>
              <a:t>!) </a:t>
            </a:r>
            <a:r>
              <a:rPr lang="sl-SI" altLang="de-DE" sz="2400" dirty="0">
                <a:solidFill>
                  <a:srgbClr val="333333"/>
                </a:solidFill>
              </a:rPr>
              <a:t>odloča na podlagi zelo malo informacij</a:t>
            </a:r>
            <a:r>
              <a:rPr lang="en-US" altLang="de-DE" sz="2400" dirty="0">
                <a:solidFill>
                  <a:srgbClr val="333333"/>
                </a:solidFill>
              </a:rPr>
              <a:t>. </a:t>
            </a:r>
            <a:r>
              <a:rPr lang="sl-SI" altLang="de-DE" sz="2400" dirty="0">
                <a:solidFill>
                  <a:srgbClr val="333333"/>
                </a:solidFill>
              </a:rPr>
              <a:t>Ta vrsta odločanja lahko hitro vodi do napak</a:t>
            </a:r>
            <a:r>
              <a:rPr lang="en-US" altLang="de-DE" sz="2400" dirty="0">
                <a:solidFill>
                  <a:srgbClr val="333333"/>
                </a:solidFill>
              </a:rPr>
              <a:t>, </a:t>
            </a:r>
            <a:r>
              <a:rPr lang="sl-SI" altLang="de-DE" sz="2400" dirty="0">
                <a:solidFill>
                  <a:srgbClr val="333333"/>
                </a:solidFill>
              </a:rPr>
              <a:t>za razliko od načina odločanja, ko skrbno pretehtamo vse dostopne informacije</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Zaznavanje realnosti je za veliko</a:t>
            </a:r>
            <a:r>
              <a:rPr lang="de-DE" altLang="de-DE" sz="2400" dirty="0">
                <a:solidFill>
                  <a:srgbClr val="333333"/>
                </a:solidFill>
              </a:rPr>
              <a:t> (</a:t>
            </a:r>
            <a:r>
              <a:rPr lang="sl-SI" altLang="de-DE" sz="2400" dirty="0">
                <a:solidFill>
                  <a:srgbClr val="333333"/>
                </a:solidFill>
              </a:rPr>
              <a:t>vendar ne vse</a:t>
            </a:r>
            <a:r>
              <a:rPr lang="de-DE" altLang="de-DE" sz="2400" dirty="0">
                <a:solidFill>
                  <a:srgbClr val="333333"/>
                </a:solidFill>
              </a:rPr>
              <a:t>!) </a:t>
            </a:r>
            <a:r>
              <a:rPr lang="sl-SI" altLang="de-DE" sz="2400" dirty="0">
                <a:solidFill>
                  <a:srgbClr val="333333"/>
                </a:solidFill>
              </a:rPr>
              <a:t>ljudi s psihozo spremenjeno</a:t>
            </a:r>
            <a:r>
              <a:rPr lang="de-DE" altLang="de-DE" sz="2400" dirty="0">
                <a:solidFill>
                  <a:srgbClr val="333333"/>
                </a:solidFill>
              </a:rPr>
              <a:t>. </a:t>
            </a:r>
            <a:r>
              <a:rPr lang="sl-SI" altLang="de-DE" sz="2400" dirty="0">
                <a:solidFill>
                  <a:srgbClr val="333333"/>
                </a:solidFill>
              </a:rPr>
              <a:t>Sprejemajo nenavadne razlage, ki bi jih večina drugih ljudi zavrnila</a:t>
            </a:r>
            <a:r>
              <a:rPr lang="de-DE"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6" name="Slide Number Placeholder 5"/>
          <p:cNvSpPr>
            <a:spLocks noGrp="1"/>
          </p:cNvSpPr>
          <p:nvPr>
            <p:ph type="sldNum" sz="quarter" idx="12"/>
          </p:nvPr>
        </p:nvSpPr>
        <p:spPr/>
        <p:txBody>
          <a:bodyPr/>
          <a:lstStyle/>
          <a:p>
            <a:fld id="{D8DCAA6B-4CD3-481D-9C46-4872C0C504CF}" type="slidenum">
              <a:rPr lang="de-DE" altLang="de-DE" smtClean="0"/>
              <a:pPr/>
              <a:t>18</a:t>
            </a:fld>
            <a:endParaRPr lang="de-DE" altLang="de-DE"/>
          </a:p>
        </p:txBody>
      </p:sp>
    </p:spTree>
    <p:extLst>
      <p:ext uri="{BB962C8B-B14F-4D97-AF65-F5344CB8AC3E}">
        <p14:creationId xmlns:p14="http://schemas.microsoft.com/office/powerpoint/2010/main" val="3750234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prehitro zaključevanje vodi do napačnih razlag v času psihoze – primeri</a:t>
            </a:r>
          </a:p>
        </p:txBody>
      </p:sp>
      <p:sp>
        <p:nvSpPr>
          <p:cNvPr id="59417" name="Rechteck 2"/>
          <p:cNvSpPr>
            <a:spLocks noChangeArrowheads="1"/>
          </p:cNvSpPr>
          <p:nvPr/>
        </p:nvSpPr>
        <p:spPr bwMode="auto">
          <a:xfrm>
            <a:off x="408955" y="6165304"/>
            <a:ext cx="11376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sl-SI" altLang="de-DE" sz="2000" b="0">
                <a:solidFill>
                  <a:srgbClr val="004992"/>
                </a:solidFill>
                <a:latin typeface="+mn-lt"/>
                <a:cs typeface="+mn-cs"/>
              </a:rPr>
              <a:t>Lahko kdo na kratko podeli svojo </a:t>
            </a:r>
            <a:r>
              <a:rPr lang="de-DE" altLang="de-DE" sz="2000" b="0">
                <a:solidFill>
                  <a:srgbClr val="004992"/>
                </a:solidFill>
                <a:latin typeface="+mn-lt"/>
                <a:cs typeface="+mn-cs"/>
              </a:rPr>
              <a:t>l</a:t>
            </a:r>
            <a:r>
              <a:rPr lang="sl-SI" altLang="de-DE" sz="2000" b="0">
                <a:solidFill>
                  <a:srgbClr val="004992"/>
                </a:solidFill>
                <a:latin typeface="+mn-lt"/>
                <a:cs typeface="+mn-cs"/>
              </a:rPr>
              <a:t>astno osebno izkušn</a:t>
            </a:r>
            <a:r>
              <a:rPr lang="de-DE" altLang="de-DE" sz="2000" b="0">
                <a:solidFill>
                  <a:srgbClr val="004992"/>
                </a:solidFill>
                <a:latin typeface="+mn-lt"/>
                <a:cs typeface="+mn-cs"/>
              </a:rPr>
              <a:t>j</a:t>
            </a:r>
            <a:r>
              <a:rPr lang="sl-SI" altLang="de-DE" sz="2000" b="0">
                <a:solidFill>
                  <a:srgbClr val="004992"/>
                </a:solidFill>
                <a:latin typeface="+mn-lt"/>
                <a:cs typeface="+mn-cs"/>
              </a:rPr>
              <a:t>o</a:t>
            </a:r>
            <a:r>
              <a:rPr lang="en-US" altLang="de-DE" sz="2000" b="0">
                <a:solidFill>
                  <a:srgbClr val="004992"/>
                </a:solidFill>
                <a:latin typeface="+mn-lt"/>
                <a:cs typeface="+mn-cs"/>
              </a:rPr>
              <a:t>? </a:t>
            </a:r>
            <a:endParaRPr lang="de-DE" altLang="de-DE" sz="2000" b="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1935787430"/>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671788">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399531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Dogodek</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Razlaga med psihozo</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Kaj se je res zgodilo</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Iz bolnišnice vas odpustijo pred predvidenim datumom.</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Prepričani ste, da so zdravniki obupali nad vami.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Nepričakovano ste dobili sobo v stanovanjski skupnosti.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Misel “sem ničvreden” odzvanja v vaši glavi.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Prepričani ste, da to povzroča antena za mobitel na strehi.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Večina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ljudi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kdaj</a:t>
                      </a:r>
                      <a:r>
                        <a:rPr kumimoji="0" lang="en-US" sz="2000" b="0" i="0" u="none" strike="noStrike" cap="none" normalizeH="0" baseline="0" dirty="0">
                          <a:ln>
                            <a:noFill/>
                          </a:ln>
                          <a:solidFill>
                            <a:srgbClr val="333333"/>
                          </a:solidFill>
                          <a:effectLst/>
                          <a:latin typeface="Calibri Light"/>
                          <a:cs typeface="Times New Roman" pitchFamily="18" charset="0"/>
                        </a:rPr>
                        <a:t> pa </a:t>
                      </a:r>
                      <a:r>
                        <a:rPr kumimoji="0" lang="en-US" sz="2000" b="0" i="0" u="none" strike="noStrike" cap="none" normalizeH="0" baseline="0" dirty="0" err="1">
                          <a:ln>
                            <a:noFill/>
                          </a:ln>
                          <a:solidFill>
                            <a:srgbClr val="333333"/>
                          </a:solidFill>
                          <a:effectLst/>
                          <a:latin typeface="Calibri Light"/>
                          <a:cs typeface="Times New Roman" pitchFamily="18" charset="0"/>
                        </a:rPr>
                        <a:t>kdaj</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negativno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razmišlja</a:t>
                      </a:r>
                      <a:r>
                        <a:rPr kumimoji="0" lang="en-US" sz="2000" b="0" i="0" u="none" strike="noStrike" cap="none" normalizeH="0" baseline="0" dirty="0">
                          <a:ln>
                            <a:noFill/>
                          </a:ln>
                          <a:solidFill>
                            <a:srgbClr val="333333"/>
                          </a:solidFill>
                          <a:effectLst/>
                          <a:latin typeface="Calibri Light"/>
                          <a:cs typeface="Times New Roman" pitchFamily="18" charset="0"/>
                        </a:rPr>
                        <a:t> o </a:t>
                      </a:r>
                      <a:r>
                        <a:rPr kumimoji="0" lang="en-US" sz="2000" b="0" i="0" u="none" strike="noStrike" cap="none" normalizeH="0" baseline="0" dirty="0" err="1">
                          <a:ln>
                            <a:noFill/>
                          </a:ln>
                          <a:solidFill>
                            <a:srgbClr val="333333"/>
                          </a:solidFill>
                          <a:effectLst/>
                          <a:latin typeface="Calibri Light"/>
                          <a:cs typeface="Times New Roman" pitchFamily="18" charset="0"/>
                        </a:rPr>
                        <a:t>sebi</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Terapevt reče ravno tisto besedo, ki ste jo hoteli uporabiti vi.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000" b="0" i="0" u="none" strike="noStrike" cap="none" normalizeH="0" baseline="0">
                          <a:ln>
                            <a:noFill/>
                          </a:ln>
                          <a:solidFill>
                            <a:srgbClr val="333333"/>
                          </a:solidFill>
                          <a:effectLst/>
                          <a:latin typeface="Calibri Light"/>
                          <a:cs typeface="Times New Roman" pitchFamily="18" charset="0"/>
                        </a:rPr>
                        <a:t>Terapevt lahko bere vaše misli.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Beseda</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izhajala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konteksta</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6" name="Slide Number Placeholder 5"/>
          <p:cNvSpPr>
            <a:spLocks noGrp="1"/>
          </p:cNvSpPr>
          <p:nvPr>
            <p:ph type="sldNum" sz="quarter" idx="12"/>
          </p:nvPr>
        </p:nvSpPr>
        <p:spPr/>
        <p:txBody>
          <a:bodyPr/>
          <a:lstStyle/>
          <a:p>
            <a:fld id="{2EAE999F-D427-4663-908F-DC07F1867F2D}"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a:solidFill>
                  <a:srgbClr val="333333"/>
                </a:solidFill>
              </a:rPr>
              <a:t>Na naslednjih diapozitivih vam bomo pokazali različne slike</a:t>
            </a:r>
            <a:r>
              <a:rPr lang="en-US" altLang="de-DE" sz="2400" dirty="0">
                <a:solidFill>
                  <a:srgbClr val="333333"/>
                </a:solidFill>
              </a:rPr>
              <a:t>. </a:t>
            </a:r>
            <a:r>
              <a:rPr lang="sl-SI" altLang="de-DE" sz="2400" dirty="0">
                <a:solidFill>
                  <a:srgbClr val="333333"/>
                </a:solidFill>
              </a:rPr>
              <a:t>Prosimo poskušajte najti pravi naslov za vsako sliko in </a:t>
            </a:r>
            <a:r>
              <a:rPr lang="sl-SI" altLang="de-DE" sz="2400">
                <a:solidFill>
                  <a:srgbClr val="333333"/>
                </a:solidFill>
              </a:rPr>
              <a:t>izločiti</a:t>
            </a:r>
            <a:r>
              <a:rPr lang="en-US" altLang="de-DE" sz="2400">
                <a:solidFill>
                  <a:srgbClr val="333333"/>
                </a:solidFill>
              </a:rPr>
              <a:t> “</a:t>
            </a:r>
            <a:r>
              <a:rPr lang="sl-SI" altLang="de-DE" sz="2400">
                <a:solidFill>
                  <a:srgbClr val="333333"/>
                </a:solidFill>
              </a:rPr>
              <a:t>neustrezne</a:t>
            </a:r>
            <a:r>
              <a:rPr lang="en-US" altLang="de-DE" sz="2400">
                <a:solidFill>
                  <a:srgbClr val="333333"/>
                </a:solidFill>
              </a:rPr>
              <a:t>”</a:t>
            </a:r>
            <a:r>
              <a:rPr lang="sl-SI" altLang="de-DE" sz="2400">
                <a:solidFill>
                  <a:srgbClr val="333333"/>
                </a:solidFill>
              </a:rPr>
              <a:t> naslove.</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D8DCAA6B-4CD3-481D-9C46-4872C0C504CF}"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a:solidFill>
                  <a:srgbClr val="333333"/>
                </a:solidFill>
              </a:rPr>
              <a:t>Na naslednjih diapozitivih vam bomo pokazali različne slike</a:t>
            </a:r>
            <a:r>
              <a:rPr lang="en-US" altLang="de-DE" sz="2400" dirty="0">
                <a:solidFill>
                  <a:srgbClr val="333333"/>
                </a:solidFill>
              </a:rPr>
              <a:t>. </a:t>
            </a:r>
            <a:r>
              <a:rPr lang="sl-SI" altLang="de-DE" sz="2400" dirty="0">
                <a:solidFill>
                  <a:srgbClr val="333333"/>
                </a:solidFill>
              </a:rPr>
              <a:t>Prosimo poskušajte najti pravi naslov za vsako sliko in </a:t>
            </a:r>
            <a:r>
              <a:rPr lang="sl-SI" altLang="de-DE" sz="2400">
                <a:solidFill>
                  <a:srgbClr val="333333"/>
                </a:solidFill>
              </a:rPr>
              <a:t>izločiti</a:t>
            </a:r>
            <a:r>
              <a:rPr lang="en-US" altLang="de-DE" sz="2400">
                <a:solidFill>
                  <a:srgbClr val="333333"/>
                </a:solidFill>
              </a:rPr>
              <a:t> “</a:t>
            </a:r>
            <a:r>
              <a:rPr lang="sl-SI" altLang="de-DE" sz="2400">
                <a:solidFill>
                  <a:srgbClr val="333333"/>
                </a:solidFill>
              </a:rPr>
              <a:t>neustrezne</a:t>
            </a:r>
            <a:r>
              <a:rPr lang="en-US" altLang="de-DE" sz="2400">
                <a:solidFill>
                  <a:srgbClr val="333333"/>
                </a:solidFill>
              </a:rPr>
              <a:t>”</a:t>
            </a:r>
            <a:r>
              <a:rPr lang="sl-SI" altLang="de-DE" sz="2400">
                <a:solidFill>
                  <a:srgbClr val="333333"/>
                </a:solidFill>
              </a:rPr>
              <a:t> </a:t>
            </a:r>
            <a:r>
              <a:rPr lang="sl-SI" altLang="de-DE" sz="2400" dirty="0">
                <a:solidFill>
                  <a:srgbClr val="333333"/>
                </a:solidFill>
              </a:rPr>
              <a:t>naslove.</a:t>
            </a:r>
            <a:endParaRPr lang="en-US" altLang="de-DE" sz="2400" dirty="0">
              <a:solidFill>
                <a:srgbClr val="333333"/>
              </a:solidFill>
            </a:endParaRPr>
          </a:p>
          <a:p>
            <a:pPr marL="342900" lvl="0" indent="-342900" defTabSz="914400" fontAlgn="base">
              <a:buClr>
                <a:srgbClr val="000000"/>
              </a:buClr>
              <a:buFont typeface="WingDings"/>
              <a:buChar char=""/>
            </a:pPr>
            <a:r>
              <a:rPr lang="sl-SI" altLang="de-DE" sz="2400" dirty="0">
                <a:solidFill>
                  <a:srgbClr val="333333"/>
                </a:solidFill>
              </a:rPr>
              <a:t>Pogovorite se o razlogih</a:t>
            </a:r>
            <a:r>
              <a:rPr lang="en-US" altLang="de-DE" sz="2400" dirty="0">
                <a:solidFill>
                  <a:srgbClr val="333333"/>
                </a:solidFill>
              </a:rPr>
              <a:t> </a:t>
            </a:r>
            <a:r>
              <a:rPr lang="sl-SI" altLang="de-DE" sz="2400" i="1" dirty="0">
                <a:solidFill>
                  <a:srgbClr val="004992"/>
                </a:solidFill>
              </a:rPr>
              <a:t>za</a:t>
            </a:r>
            <a:r>
              <a:rPr lang="en-US" altLang="de-DE" sz="2400" i="1" dirty="0">
                <a:solidFill>
                  <a:srgbClr val="004992"/>
                </a:solidFill>
              </a:rPr>
              <a:t> </a:t>
            </a:r>
            <a:r>
              <a:rPr lang="sl-SI" altLang="de-DE" sz="2400" dirty="0">
                <a:solidFill>
                  <a:srgbClr val="004992"/>
                </a:solidFill>
              </a:rPr>
              <a:t>in</a:t>
            </a:r>
            <a:r>
              <a:rPr lang="en-US" altLang="de-DE" sz="2400" dirty="0">
                <a:solidFill>
                  <a:srgbClr val="004992"/>
                </a:solidFill>
              </a:rPr>
              <a:t> </a:t>
            </a:r>
            <a:r>
              <a:rPr lang="sl-SI" altLang="de-DE" sz="2400" i="1" dirty="0">
                <a:solidFill>
                  <a:srgbClr val="004992"/>
                </a:solidFill>
              </a:rPr>
              <a:t>proti</a:t>
            </a:r>
            <a:r>
              <a:rPr lang="en-US" altLang="de-DE" sz="2400" dirty="0">
                <a:solidFill>
                  <a:srgbClr val="333333"/>
                </a:solidFill>
              </a:rPr>
              <a:t> </a:t>
            </a:r>
            <a:r>
              <a:rPr lang="sl-SI" altLang="de-DE" sz="2400" dirty="0">
                <a:solidFill>
                  <a:srgbClr val="333333"/>
                </a:solidFill>
              </a:rPr>
              <a:t>vsaki razlagi </a:t>
            </a:r>
            <a:r>
              <a:rPr lang="sl-SI" altLang="de-DE" sz="2400">
                <a:solidFill>
                  <a:srgbClr val="333333"/>
                </a:solidFill>
              </a:rPr>
              <a:t>slike</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D8DCAA6B-4CD3-481D-9C46-4872C0C504CF}" type="slidenum">
              <a:rPr lang="de-DE" altLang="de-DE" smtClean="0"/>
              <a:pPr/>
              <a:t>21</a:t>
            </a:fld>
            <a:endParaRPr lang="de-DE" altLang="de-DE"/>
          </a:p>
        </p:txBody>
      </p:sp>
    </p:spTree>
    <p:extLst>
      <p:ext uri="{BB962C8B-B14F-4D97-AF65-F5344CB8AC3E}">
        <p14:creationId xmlns:p14="http://schemas.microsoft.com/office/powerpoint/2010/main" val="53439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a:solidFill>
                  <a:srgbClr val="333333"/>
                </a:solidFill>
              </a:rPr>
              <a:t>Na naslednjih diapozitivih vam bomo pokazali različne slike</a:t>
            </a:r>
            <a:r>
              <a:rPr lang="en-US" altLang="de-DE" sz="2400" dirty="0">
                <a:solidFill>
                  <a:srgbClr val="333333"/>
                </a:solidFill>
              </a:rPr>
              <a:t>. </a:t>
            </a:r>
            <a:r>
              <a:rPr lang="sl-SI" altLang="de-DE" sz="2400" dirty="0">
                <a:solidFill>
                  <a:srgbClr val="333333"/>
                </a:solidFill>
              </a:rPr>
              <a:t>Prosimo poskušajte najti pravi naslov za vsako sliko in </a:t>
            </a:r>
            <a:r>
              <a:rPr lang="sl-SI" altLang="de-DE" sz="2400">
                <a:solidFill>
                  <a:srgbClr val="333333"/>
                </a:solidFill>
              </a:rPr>
              <a:t>izločiti</a:t>
            </a:r>
            <a:r>
              <a:rPr lang="en-US" altLang="de-DE" sz="2400">
                <a:solidFill>
                  <a:srgbClr val="333333"/>
                </a:solidFill>
              </a:rPr>
              <a:t> “</a:t>
            </a:r>
            <a:r>
              <a:rPr lang="sl-SI" altLang="de-DE" sz="2400">
                <a:solidFill>
                  <a:srgbClr val="333333"/>
                </a:solidFill>
              </a:rPr>
              <a:t>neustrezne</a:t>
            </a:r>
            <a:r>
              <a:rPr lang="en-US" altLang="de-DE" sz="2400">
                <a:solidFill>
                  <a:srgbClr val="333333"/>
                </a:solidFill>
              </a:rPr>
              <a:t>”</a:t>
            </a:r>
            <a:r>
              <a:rPr lang="sl-SI" altLang="de-DE" sz="2400">
                <a:solidFill>
                  <a:srgbClr val="333333"/>
                </a:solidFill>
              </a:rPr>
              <a:t> </a:t>
            </a:r>
            <a:r>
              <a:rPr lang="sl-SI" altLang="de-DE" sz="2400" dirty="0">
                <a:solidFill>
                  <a:srgbClr val="333333"/>
                </a:solidFill>
              </a:rPr>
              <a:t>naslove.</a:t>
            </a:r>
            <a:endParaRPr lang="en-US" altLang="de-DE" sz="2400" dirty="0">
              <a:solidFill>
                <a:srgbClr val="333333"/>
              </a:solidFill>
            </a:endParaRPr>
          </a:p>
          <a:p>
            <a:pPr marL="342900" lvl="0" indent="-342900" defTabSz="914400" fontAlgn="base">
              <a:buClr>
                <a:srgbClr val="000000"/>
              </a:buClr>
              <a:buFont typeface="WingDings"/>
              <a:buChar char=""/>
            </a:pPr>
            <a:r>
              <a:rPr lang="sl-SI" altLang="de-DE" sz="2400" dirty="0">
                <a:solidFill>
                  <a:srgbClr val="333333"/>
                </a:solidFill>
              </a:rPr>
              <a:t>Pogovorite se o razlogih</a:t>
            </a:r>
            <a:r>
              <a:rPr lang="en-US" altLang="de-DE" sz="2400" dirty="0">
                <a:solidFill>
                  <a:srgbClr val="333333"/>
                </a:solidFill>
              </a:rPr>
              <a:t> </a:t>
            </a:r>
            <a:r>
              <a:rPr lang="sl-SI" altLang="de-DE" sz="2400" i="1" dirty="0">
                <a:solidFill>
                  <a:srgbClr val="004992"/>
                </a:solidFill>
              </a:rPr>
              <a:t>za</a:t>
            </a:r>
            <a:r>
              <a:rPr lang="en-US" altLang="de-DE" sz="2400" i="1" dirty="0">
                <a:solidFill>
                  <a:srgbClr val="004992"/>
                </a:solidFill>
              </a:rPr>
              <a:t> </a:t>
            </a:r>
            <a:r>
              <a:rPr lang="sl-SI" altLang="de-DE" sz="2400" dirty="0">
                <a:solidFill>
                  <a:srgbClr val="004992"/>
                </a:solidFill>
              </a:rPr>
              <a:t>in</a:t>
            </a:r>
            <a:r>
              <a:rPr lang="en-US" altLang="de-DE" sz="2400" dirty="0">
                <a:solidFill>
                  <a:srgbClr val="004992"/>
                </a:solidFill>
              </a:rPr>
              <a:t> </a:t>
            </a:r>
            <a:r>
              <a:rPr lang="sl-SI" altLang="de-DE" sz="2400" i="1" dirty="0">
                <a:solidFill>
                  <a:srgbClr val="004992"/>
                </a:solidFill>
              </a:rPr>
              <a:t>proti</a:t>
            </a:r>
            <a:r>
              <a:rPr lang="en-US" altLang="de-DE" sz="2400" dirty="0">
                <a:solidFill>
                  <a:srgbClr val="333333"/>
                </a:solidFill>
              </a:rPr>
              <a:t> </a:t>
            </a:r>
            <a:r>
              <a:rPr lang="sl-SI" altLang="de-DE" sz="2400" dirty="0">
                <a:solidFill>
                  <a:srgbClr val="333333"/>
                </a:solidFill>
              </a:rPr>
              <a:t>vsaki razlagi slike</a:t>
            </a:r>
            <a:r>
              <a:rPr lang="en-US" altLang="de-DE" sz="2400" dirty="0">
                <a:solidFill>
                  <a:srgbClr val="333333"/>
                </a:solidFill>
              </a:rPr>
              <a:t>.</a:t>
            </a:r>
          </a:p>
          <a:p>
            <a:pPr marL="342900" lvl="0" indent="-342900" defTabSz="914400" fontAlgn="base">
              <a:buClr>
                <a:srgbClr val="333333"/>
              </a:buClr>
              <a:buFont typeface="WingDings"/>
              <a:buChar char=""/>
            </a:pPr>
            <a:r>
              <a:rPr lang="sl-SI" altLang="ko-KR" sz="2400" dirty="0">
                <a:solidFill>
                  <a:srgbClr val="333333"/>
                </a:solidFill>
              </a:rPr>
              <a:t>Prosim ocenite tudi stopnjo prepričanosti v vašo </a:t>
            </a:r>
            <a:r>
              <a:rPr lang="sl-SI" altLang="ko-KR" sz="2400">
                <a:solidFill>
                  <a:srgbClr val="333333"/>
                </a:solidFill>
              </a:rPr>
              <a:t>oceno</a:t>
            </a:r>
            <a:r>
              <a:rPr lang="en-GB" altLang="ko-KR"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D8DCAA6B-4CD3-481D-9C46-4872C0C504CF}" type="slidenum">
              <a:rPr lang="de-DE" altLang="de-DE" smtClean="0"/>
              <a:pPr/>
              <a:t>22</a:t>
            </a:fld>
            <a:endParaRPr lang="de-DE" altLang="de-DE"/>
          </a:p>
        </p:txBody>
      </p:sp>
    </p:spTree>
    <p:extLst>
      <p:ext uri="{BB962C8B-B14F-4D97-AF65-F5344CB8AC3E}">
        <p14:creationId xmlns:p14="http://schemas.microsoft.com/office/powerpoint/2010/main" val="14124056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a:solidFill>
                  <a:srgbClr val="333333"/>
                </a:solidFill>
              </a:rPr>
              <a:t>Na naslednjih diapozitivih vam bomo pokazali različne slike</a:t>
            </a:r>
            <a:r>
              <a:rPr lang="en-US" altLang="de-DE" sz="2400" dirty="0">
                <a:solidFill>
                  <a:srgbClr val="333333"/>
                </a:solidFill>
              </a:rPr>
              <a:t>. </a:t>
            </a:r>
            <a:r>
              <a:rPr lang="sl-SI" altLang="de-DE" sz="2400" dirty="0">
                <a:solidFill>
                  <a:srgbClr val="333333"/>
                </a:solidFill>
              </a:rPr>
              <a:t>Prosimo poskušajte najti pravi naslov za vsako sliko in </a:t>
            </a:r>
            <a:r>
              <a:rPr lang="sl-SI" altLang="de-DE" sz="2400">
                <a:solidFill>
                  <a:srgbClr val="333333"/>
                </a:solidFill>
              </a:rPr>
              <a:t>izločiti</a:t>
            </a:r>
            <a:r>
              <a:rPr lang="en-US" altLang="de-DE" sz="2400">
                <a:solidFill>
                  <a:srgbClr val="333333"/>
                </a:solidFill>
              </a:rPr>
              <a:t> “</a:t>
            </a:r>
            <a:r>
              <a:rPr lang="sl-SI" altLang="de-DE" sz="2400">
                <a:solidFill>
                  <a:srgbClr val="333333"/>
                </a:solidFill>
              </a:rPr>
              <a:t>neustrezne</a:t>
            </a:r>
            <a:r>
              <a:rPr lang="en-US" altLang="de-DE" sz="2400">
                <a:solidFill>
                  <a:srgbClr val="333333"/>
                </a:solidFill>
              </a:rPr>
              <a:t>”</a:t>
            </a:r>
            <a:r>
              <a:rPr lang="sl-SI" altLang="de-DE" sz="2400">
                <a:solidFill>
                  <a:srgbClr val="333333"/>
                </a:solidFill>
              </a:rPr>
              <a:t> </a:t>
            </a:r>
            <a:r>
              <a:rPr lang="sl-SI" altLang="de-DE" sz="2400" dirty="0">
                <a:solidFill>
                  <a:srgbClr val="333333"/>
                </a:solidFill>
              </a:rPr>
              <a:t>naslove.</a:t>
            </a:r>
            <a:endParaRPr lang="en-US" altLang="de-DE" sz="2400" dirty="0">
              <a:solidFill>
                <a:srgbClr val="333333"/>
              </a:solidFill>
            </a:endParaRPr>
          </a:p>
          <a:p>
            <a:pPr marL="342900" lvl="0" indent="-342900" defTabSz="914400" fontAlgn="base">
              <a:buClr>
                <a:srgbClr val="000000"/>
              </a:buClr>
              <a:buFont typeface="WingDings"/>
              <a:buChar char=""/>
            </a:pPr>
            <a:r>
              <a:rPr lang="sl-SI" altLang="de-DE" sz="2400" dirty="0">
                <a:solidFill>
                  <a:srgbClr val="333333"/>
                </a:solidFill>
              </a:rPr>
              <a:t>Pogovorite se o razlogih</a:t>
            </a:r>
            <a:r>
              <a:rPr lang="en-US" altLang="de-DE" sz="2400" dirty="0">
                <a:solidFill>
                  <a:srgbClr val="333333"/>
                </a:solidFill>
              </a:rPr>
              <a:t> </a:t>
            </a:r>
            <a:r>
              <a:rPr lang="sl-SI" altLang="de-DE" sz="2400" i="1" dirty="0">
                <a:solidFill>
                  <a:srgbClr val="004992"/>
                </a:solidFill>
              </a:rPr>
              <a:t>za</a:t>
            </a:r>
            <a:r>
              <a:rPr lang="en-US" altLang="de-DE" sz="2400" i="1" dirty="0">
                <a:solidFill>
                  <a:srgbClr val="004992"/>
                </a:solidFill>
              </a:rPr>
              <a:t> </a:t>
            </a:r>
            <a:r>
              <a:rPr lang="sl-SI" altLang="de-DE" sz="2400" dirty="0">
                <a:solidFill>
                  <a:srgbClr val="004992"/>
                </a:solidFill>
              </a:rPr>
              <a:t>in</a:t>
            </a:r>
            <a:r>
              <a:rPr lang="en-US" altLang="de-DE" sz="2400" dirty="0">
                <a:solidFill>
                  <a:srgbClr val="004992"/>
                </a:solidFill>
              </a:rPr>
              <a:t> </a:t>
            </a:r>
            <a:r>
              <a:rPr lang="sl-SI" altLang="de-DE" sz="2400" i="1" dirty="0">
                <a:solidFill>
                  <a:srgbClr val="004992"/>
                </a:solidFill>
              </a:rPr>
              <a:t>proti</a:t>
            </a:r>
            <a:r>
              <a:rPr lang="en-US" altLang="de-DE" sz="2400" dirty="0">
                <a:solidFill>
                  <a:srgbClr val="333333"/>
                </a:solidFill>
              </a:rPr>
              <a:t> </a:t>
            </a:r>
            <a:r>
              <a:rPr lang="sl-SI" altLang="de-DE" sz="2400" dirty="0">
                <a:solidFill>
                  <a:srgbClr val="333333"/>
                </a:solidFill>
              </a:rPr>
              <a:t>vsaki razlagi slike</a:t>
            </a:r>
            <a:r>
              <a:rPr lang="en-US" altLang="de-DE" sz="2400" dirty="0">
                <a:solidFill>
                  <a:srgbClr val="333333"/>
                </a:solidFill>
              </a:rPr>
              <a:t>.</a:t>
            </a:r>
          </a:p>
          <a:p>
            <a:pPr marL="342900" lvl="0" indent="-342900" defTabSz="914400" fontAlgn="base">
              <a:buClr>
                <a:srgbClr val="333333"/>
              </a:buClr>
              <a:buFont typeface="WingDings"/>
              <a:buChar char=""/>
            </a:pPr>
            <a:r>
              <a:rPr lang="sl-SI" altLang="ko-KR" sz="2400" dirty="0">
                <a:solidFill>
                  <a:srgbClr val="333333"/>
                </a:solidFill>
              </a:rPr>
              <a:t>Prosim ocenite tudi stopnjo prepričanosti v vašo oceno</a:t>
            </a:r>
            <a:r>
              <a:rPr lang="en-GB" altLang="ko-KR" sz="2400" dirty="0">
                <a:solidFill>
                  <a:srgbClr val="333333"/>
                </a:solidFill>
              </a:rPr>
              <a:t>.</a:t>
            </a:r>
            <a:endParaRPr lang="de-DE" altLang="ko-KR" sz="2400" b="1" dirty="0">
              <a:solidFill>
                <a:srgbClr val="333333"/>
              </a:solidFill>
            </a:endParaRPr>
          </a:p>
          <a:p>
            <a:pPr marL="342900" lvl="0" indent="-342900" defTabSz="914400" fontAlgn="base">
              <a:buClr>
                <a:srgbClr val="333333"/>
              </a:buClr>
              <a:buFont typeface="WingDings"/>
              <a:buChar char=""/>
            </a:pPr>
            <a:r>
              <a:rPr lang="sl-SI" altLang="de-DE" sz="2400" dirty="0">
                <a:solidFill>
                  <a:srgbClr val="333333"/>
                </a:solidFill>
              </a:rPr>
              <a:t>Posebej bodite pozorni na lastnosti, ki jasno izključujejo enega od odgovorov</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D8DCAA6B-4CD3-481D-9C46-4872C0C504CF}" type="slidenum">
              <a:rPr lang="de-DE" altLang="de-DE" smtClean="0"/>
              <a:pPr/>
              <a:t>23</a:t>
            </a:fld>
            <a:endParaRPr lang="de-DE" altLang="de-DE"/>
          </a:p>
        </p:txBody>
      </p:sp>
    </p:spTree>
    <p:extLst>
      <p:ext uri="{BB962C8B-B14F-4D97-AF65-F5344CB8AC3E}">
        <p14:creationId xmlns:p14="http://schemas.microsoft.com/office/powerpoint/2010/main" val="13641786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Priznanje varanja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Dvorjenje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Vest o sorodnikovi smrti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Prodajalec rož</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Priznanje varanja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sl-SI" altLang="de-DE" sz="2400" b="0" dirty="0">
                <a:solidFill>
                  <a:srgbClr val="004992"/>
                </a:solidFill>
                <a:latin typeface="+mn-lt"/>
                <a:cs typeface="+mn-cs"/>
              </a:rPr>
              <a:t>Dvorjenje</a:t>
            </a:r>
            <a:br>
              <a:rPr lang="de-DE" altLang="de-DE" sz="2400" b="0" dirty="0">
                <a:solidFill>
                  <a:srgbClr val="004992"/>
                </a:solidFill>
                <a:latin typeface="+mn-lt"/>
                <a:cs typeface="+mn-cs"/>
              </a:rPr>
            </a:br>
            <a:r>
              <a:rPr lang="de-DE" altLang="de-DE" b="0" dirty="0">
                <a:solidFill>
                  <a:srgbClr val="004992"/>
                </a:solidFill>
                <a:latin typeface="+mn-lt"/>
                <a:cs typeface="+mn-cs"/>
              </a:rPr>
              <a:t>(Karl Zewy, 1896)</a:t>
            </a: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Vest o sorodnikovi smrti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Prodajalec rož</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Menih</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Pijanec</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Kemik, ki bere</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Knjižni molj</a:t>
            </a:r>
            <a:endParaRPr lang="de-DE" altLang="de-DE" sz="2400" b="0" dirty="0">
              <a:solidFill>
                <a:srgbClr val="333333"/>
              </a:solidFill>
              <a:latin typeface="+mn-lt"/>
              <a:cs typeface="+mn-cs"/>
            </a:endParaRP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1027"/>
          <p:cNvSpPr>
            <a:spLocks noChangeArrowheads="1"/>
          </p:cNvSpPr>
          <p:nvPr/>
        </p:nvSpPr>
        <p:spPr bwMode="auto">
          <a:xfrm>
            <a:off x="6400799" y="2203704"/>
            <a:ext cx="5349240" cy="4251960"/>
          </a:xfrm>
          <a:prstGeom prst="rect">
            <a:avLst/>
          </a:prstGeom>
          <a:noFill/>
          <a:ln>
            <a:noFill/>
          </a:ln>
        </p:spPr>
        <p:txBody>
          <a:bodyPr wrap="square">
            <a:noAutofit/>
          </a:bodyPr>
          <a:lstStyle/>
          <a:p>
            <a:pPr marL="457200" indent="-457200">
              <a:lnSpc>
                <a:spcPct val="105000"/>
              </a:lnSpc>
              <a:spcBef>
                <a:spcPts val="1999"/>
              </a:spcBef>
              <a:spcAft>
                <a:spcPts val="0"/>
              </a:spcAft>
              <a:buClr>
                <a:srgbClr val="333333"/>
              </a:buClr>
              <a:buFont typeface="WingDings"/>
              <a:buAutoNum type="alphaLcPeriod"/>
              <a:defRPr/>
            </a:pPr>
            <a:r>
              <a:rPr lang="sl-SI" sz="2400" b="0" dirty="0">
                <a:solidFill>
                  <a:srgbClr val="333333"/>
                </a:solidFill>
                <a:cs typeface="+mn-cs"/>
              </a:rPr>
              <a:t>Menih</a:t>
            </a:r>
            <a:endParaRPr lang="de-DE" sz="2400" b="0" dirty="0">
              <a:solidFill>
                <a:srgbClr val="333333"/>
              </a:solidFill>
              <a:cs typeface="+mn-cs"/>
            </a:endParaRPr>
          </a:p>
          <a:p>
            <a:pPr marL="457200" indent="-457200">
              <a:lnSpc>
                <a:spcPct val="105000"/>
              </a:lnSpc>
              <a:spcBef>
                <a:spcPts val="1999"/>
              </a:spcBef>
              <a:spcAft>
                <a:spcPts val="0"/>
              </a:spcAft>
              <a:buClr>
                <a:srgbClr val="333333"/>
              </a:buClr>
              <a:buFont typeface="WingDings"/>
              <a:buAutoNum type="alphaLcPeriod"/>
              <a:defRPr/>
            </a:pPr>
            <a:r>
              <a:rPr lang="sl-SI" sz="2400" b="0" dirty="0">
                <a:solidFill>
                  <a:srgbClr val="333333"/>
                </a:solidFill>
                <a:cs typeface="+mn-cs"/>
              </a:rPr>
              <a:t>Pijanec</a:t>
            </a:r>
            <a:endParaRPr lang="de-DE" sz="2400" b="0" dirty="0">
              <a:solidFill>
                <a:srgbClr val="333333"/>
              </a:solidFill>
              <a:cs typeface="+mn-cs"/>
            </a:endParaRPr>
          </a:p>
          <a:p>
            <a:pPr marL="457200" indent="-457200">
              <a:lnSpc>
                <a:spcPct val="105000"/>
              </a:lnSpc>
              <a:spcBef>
                <a:spcPts val="1999"/>
              </a:spcBef>
              <a:spcAft>
                <a:spcPts val="0"/>
              </a:spcAft>
              <a:buClr>
                <a:srgbClr val="004992"/>
              </a:buClr>
              <a:buFont typeface="WingDings"/>
              <a:buAutoNum type="alphaLcPeriod"/>
              <a:defRPr/>
            </a:pPr>
            <a:r>
              <a:rPr lang="sl-SI" sz="2400" b="0" dirty="0">
                <a:solidFill>
                  <a:srgbClr val="004992"/>
                </a:solidFill>
                <a:cs typeface="+mn-cs"/>
              </a:rPr>
              <a:t>Kemik, ki bere</a:t>
            </a:r>
            <a:br>
              <a:rPr lang="de-DE" sz="2400" b="0" dirty="0">
                <a:solidFill>
                  <a:srgbClr val="004992"/>
                </a:solidFill>
                <a:cs typeface="+mn-cs"/>
              </a:rPr>
            </a:br>
            <a:r>
              <a:rPr lang="de-DE" b="0" dirty="0">
                <a:solidFill>
                  <a:srgbClr val="004992"/>
                </a:solidFill>
                <a:cs typeface="+mn-cs"/>
              </a:rPr>
              <a:t>(Johann Peter von Langer, 1756-1824)</a:t>
            </a:r>
          </a:p>
          <a:p>
            <a:pPr marL="457200" indent="-457200">
              <a:lnSpc>
                <a:spcPct val="105000"/>
              </a:lnSpc>
              <a:spcBef>
                <a:spcPts val="1999"/>
              </a:spcBef>
              <a:spcAft>
                <a:spcPts val="0"/>
              </a:spcAft>
              <a:buClr>
                <a:srgbClr val="333333"/>
              </a:buClr>
              <a:buFont typeface="WingDings"/>
              <a:buAutoNum type="alphaLcPeriod"/>
              <a:defRPr/>
            </a:pPr>
            <a:r>
              <a:rPr lang="sl-SI" sz="2400" b="0" dirty="0">
                <a:solidFill>
                  <a:srgbClr val="333333"/>
                </a:solidFill>
                <a:cs typeface="+mn-cs"/>
              </a:rPr>
              <a:t>Knjižni molj</a:t>
            </a:r>
            <a:endParaRPr lang="de-DE" sz="2400" b="0" dirty="0">
              <a:solidFill>
                <a:srgbClr val="333333"/>
              </a:solidFill>
              <a:cs typeface="+mn-cs"/>
            </a:endParaRP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Služabnikova soba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Namišljeni bolnik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Revni pesnik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Zatočišče za brezdomce</a:t>
            </a:r>
            <a:endParaRPr lang="de-DE" altLang="de-DE" sz="2400" b="0" dirty="0">
              <a:solidFill>
                <a:srgbClr val="333333"/>
              </a:solidFill>
              <a:latin typeface="+mn-lt"/>
              <a:cs typeface="+mn-cs"/>
            </a:endParaRP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Služabnikova soba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Namišljeni bolnik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sl-SI" altLang="de-DE" sz="2400" b="0" dirty="0">
                <a:solidFill>
                  <a:srgbClr val="004992"/>
                </a:solidFill>
                <a:latin typeface="+mn-lt"/>
                <a:cs typeface="+mn-cs"/>
              </a:rPr>
              <a:t>Revni pesnik</a:t>
            </a:r>
            <a:br>
              <a:rPr lang="de-DE" altLang="de-DE" sz="2400" b="0" dirty="0">
                <a:solidFill>
                  <a:srgbClr val="004992"/>
                </a:solidFill>
                <a:latin typeface="+mn-lt"/>
                <a:cs typeface="+mn-cs"/>
              </a:rPr>
            </a:br>
            <a:r>
              <a:rPr lang="de-DE" altLang="de-DE" b="0" dirty="0">
                <a:solidFill>
                  <a:srgbClr val="004992"/>
                </a:solidFill>
                <a:latin typeface="+mn-lt"/>
                <a:cs typeface="+mn-cs"/>
              </a:rPr>
              <a:t>(Carl Spitzweg, 1835)</a:t>
            </a: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Zatočišče za brezdomce</a:t>
            </a:r>
            <a:endParaRPr lang="de-DE" altLang="de-DE" sz="2400" b="0" dirty="0">
              <a:solidFill>
                <a:srgbClr val="333333"/>
              </a:solidFill>
              <a:latin typeface="+mn-lt"/>
              <a:cs typeface="+mn-cs"/>
            </a:endParaRPr>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Hudobna čarovnica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Privoščljiv fant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Tat čevljev</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Opomin</a:t>
            </a:r>
            <a:endParaRPr lang="en-US" altLang="de-DE" sz="2400" b="0" dirty="0">
              <a:solidFill>
                <a:srgbClr val="333333"/>
              </a:solidFill>
              <a:latin typeface="+mn-lt"/>
              <a:cs typeface="+mn-cs"/>
            </a:endParaRP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Hudobna čarovnica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Privoščljiv fant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Tat čevljev</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sl-SI" altLang="de-DE" sz="2400" b="0" dirty="0">
                <a:solidFill>
                  <a:srgbClr val="004992"/>
                </a:solidFill>
                <a:latin typeface="+mn-lt"/>
                <a:cs typeface="+mn-cs"/>
              </a:rPr>
              <a:t>Opomin</a:t>
            </a:r>
            <a:br>
              <a:rPr lang="de-DE" altLang="de-DE" sz="2400" b="0" dirty="0">
                <a:solidFill>
                  <a:srgbClr val="004992"/>
                </a:solidFill>
                <a:latin typeface="+mn-lt"/>
                <a:cs typeface="+mn-cs"/>
              </a:rPr>
            </a:br>
            <a:r>
              <a:rPr lang="de-DE" altLang="de-DE" b="0" dirty="0">
                <a:solidFill>
                  <a:srgbClr val="004992"/>
                </a:solidFill>
                <a:latin typeface="+mn-lt"/>
                <a:cs typeface="+mn-cs"/>
              </a:rPr>
              <a:t>(Ferdinand Georg Waldmüller, 1846)</a:t>
            </a:r>
            <a:endParaRPr lang="en-US" altLang="de-DE" b="0" dirty="0">
              <a:solidFill>
                <a:srgbClr val="004992"/>
              </a:solidFill>
              <a:latin typeface="+mn-lt"/>
              <a:cs typeface="+mn-cs"/>
            </a:endParaRPr>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Obisk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Zatopljen v branje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Pesnik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Dedkova knjižnica</a:t>
            </a:r>
            <a:endParaRPr lang="en-US" altLang="de-DE" sz="2400" b="0" dirty="0">
              <a:solidFill>
                <a:srgbClr val="333333"/>
              </a:solidFill>
              <a:latin typeface="+mn-lt"/>
              <a:cs typeface="+mn-cs"/>
            </a:endParaRP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sl-SI" altLang="de-DE" sz="2400" b="0" dirty="0">
                <a:solidFill>
                  <a:srgbClr val="004992"/>
                </a:solidFill>
                <a:latin typeface="+mn-lt"/>
                <a:cs typeface="+mn-cs"/>
              </a:rPr>
              <a:t>Obisk</a:t>
            </a:r>
            <a:br>
              <a:rPr lang="de-DE" altLang="de-DE" sz="2400" b="0" dirty="0">
                <a:solidFill>
                  <a:srgbClr val="004992"/>
                </a:solidFill>
                <a:latin typeface="+mn-lt"/>
                <a:cs typeface="+mn-cs"/>
              </a:rPr>
            </a:br>
            <a:r>
              <a:rPr lang="de-DE" altLang="de-DE" b="0" dirty="0">
                <a:solidFill>
                  <a:srgbClr val="004992"/>
                </a:solidFill>
                <a:latin typeface="+mn-lt"/>
                <a:cs typeface="+mn-cs"/>
              </a:rPr>
              <a:t>(Carl Spitzweg, 1849)</a:t>
            </a: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Zatopljen v branje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Pesnik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Dedkova knjižnica</a:t>
            </a:r>
            <a:endParaRPr lang="en-US" altLang="de-DE" sz="2400" b="0" dirty="0">
              <a:solidFill>
                <a:srgbClr val="333333"/>
              </a:solidFill>
              <a:latin typeface="+mn-lt"/>
              <a:cs typeface="+mn-cs"/>
            </a:endParaRP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Izbirno</a:t>
            </a:r>
            <a:r>
              <a:rPr lang="en-US" altLang="ko-KR" sz="3600" spc="-5" dirty="0">
                <a:latin typeface="+mn-lt"/>
                <a:ea typeface="+mn-ea"/>
                <a:cs typeface="+mn-cs"/>
              </a:rPr>
              <a:t>: video </a:t>
            </a:r>
            <a:r>
              <a:rPr lang="en-US" altLang="ko-KR" sz="3600" spc="-5" dirty="0" err="1">
                <a:latin typeface="+mn-lt"/>
                <a:ea typeface="+mn-ea"/>
                <a:cs typeface="+mn-cs"/>
              </a:rPr>
              <a:t>posnetki</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Izbirno</a:t>
            </a:r>
            <a:r>
              <a:rPr lang="en-US" altLang="ko-KR" sz="2400" dirty="0">
                <a:solidFill>
                  <a:srgbClr val="004992"/>
                </a:solidFill>
              </a:rPr>
              <a:t>: Video </a:t>
            </a:r>
            <a:r>
              <a:rPr lang="en-US" altLang="ko-KR" sz="2400" dirty="0" err="1">
                <a:solidFill>
                  <a:srgbClr val="004992"/>
                </a:solidFill>
              </a:rPr>
              <a:t>posnetki</a:t>
            </a:r>
            <a:r>
              <a:rPr lang="en-US" altLang="ko-KR" sz="2400" dirty="0">
                <a:solidFill>
                  <a:srgbClr val="004992"/>
                </a:solidFill>
              </a:rPr>
              <a:t>, </a:t>
            </a:r>
            <a:r>
              <a:rPr lang="en-US" altLang="ko-KR" sz="2400" dirty="0" err="1">
                <a:solidFill>
                  <a:srgbClr val="004992"/>
                </a:solidFill>
              </a:rPr>
              <a:t>ki</a:t>
            </a:r>
            <a:r>
              <a:rPr lang="en-US" altLang="ko-KR" sz="2400" dirty="0">
                <a:solidFill>
                  <a:srgbClr val="004992"/>
                </a:solidFill>
              </a:rPr>
              <a:t> se </a:t>
            </a:r>
            <a:r>
              <a:rPr lang="en-US" altLang="ko-KR" sz="2400" dirty="0" err="1">
                <a:solidFill>
                  <a:srgbClr val="004992"/>
                </a:solidFill>
              </a:rPr>
              <a:t>nanašajo</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današnjo</a:t>
            </a:r>
            <a:r>
              <a:rPr lang="en-US" altLang="ko-KR" sz="2400" dirty="0">
                <a:solidFill>
                  <a:srgbClr val="004992"/>
                </a:solidFill>
              </a:rPr>
              <a:t> </a:t>
            </a:r>
            <a:r>
              <a:rPr lang="en-US" altLang="ko-KR" sz="2400" dirty="0" err="1">
                <a:solidFill>
                  <a:srgbClr val="004992"/>
                </a:solidFill>
              </a:rPr>
              <a:t>temo</a:t>
            </a:r>
            <a:r>
              <a:rPr lang="en-US" altLang="ko-KR" sz="2400" dirty="0">
                <a:solidFill>
                  <a:srgbClr val="004992"/>
                </a:solidFill>
              </a:rPr>
              <a:t> so </a:t>
            </a:r>
            <a:r>
              <a:rPr lang="en-US" altLang="ko-KR" sz="2400" dirty="0" err="1">
                <a:solidFill>
                  <a:srgbClr val="004992"/>
                </a:solidFill>
              </a:rPr>
              <a:t>dostopni</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sledeči</a:t>
            </a:r>
            <a:r>
              <a:rPr lang="en-US" altLang="ko-KR" sz="2400" dirty="0">
                <a:solidFill>
                  <a:srgbClr val="004992"/>
                </a:solidFill>
              </a:rPr>
              <a:t> </a:t>
            </a:r>
            <a:r>
              <a:rPr lang="en-US" altLang="ko-KR" sz="2400" dirty="0" err="1">
                <a:solidFill>
                  <a:srgbClr val="004992"/>
                </a:solidFill>
              </a:rPr>
              <a:t>internetni</a:t>
            </a:r>
            <a:r>
              <a:rPr lang="en-US" altLang="ko-KR" sz="2400" dirty="0">
                <a:solidFill>
                  <a:srgbClr val="004992"/>
                </a:solidFill>
              </a:rPr>
              <a:t> </a:t>
            </a:r>
            <a:r>
              <a:rPr lang="en-US" altLang="ko-KR" sz="2400" dirty="0" err="1">
                <a:solidFill>
                  <a:srgbClr val="004992"/>
                </a:solidFill>
              </a:rPr>
              <a:t>strani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ogledu</a:t>
            </a:r>
            <a:r>
              <a:rPr lang="en-US" altLang="ko-KR" sz="2400" dirty="0">
                <a:solidFill>
                  <a:srgbClr val="333333"/>
                </a:solidFill>
              </a:rPr>
              <a:t> </a:t>
            </a:r>
            <a:r>
              <a:rPr lang="en-US" altLang="ko-KR" sz="2400" dirty="0" err="1">
                <a:solidFill>
                  <a:srgbClr val="333333"/>
                </a:solidFill>
              </a:rPr>
              <a:t>posnetka</a:t>
            </a:r>
            <a:r>
              <a:rPr lang="en-US" altLang="ko-KR" sz="2400" dirty="0">
                <a:solidFill>
                  <a:srgbClr val="333333"/>
                </a:solidFill>
              </a:rPr>
              <a:t> se </a:t>
            </a:r>
            <a:r>
              <a:rPr lang="en-US" altLang="ko-KR" sz="2400" dirty="0" err="1">
                <a:solidFill>
                  <a:srgbClr val="333333"/>
                </a:solidFill>
              </a:rPr>
              <a:t>lahko</a:t>
            </a:r>
            <a:r>
              <a:rPr lang="en-US" altLang="ko-KR" sz="2400" dirty="0">
                <a:solidFill>
                  <a:srgbClr val="333333"/>
                </a:solidFill>
              </a:rPr>
              <a:t> </a:t>
            </a:r>
            <a:r>
              <a:rPr lang="en-US" altLang="ko-KR" sz="2400" dirty="0" err="1">
                <a:solidFill>
                  <a:srgbClr val="333333"/>
                </a:solidFill>
              </a:rPr>
              <a:t>pogovarjate</a:t>
            </a:r>
            <a:r>
              <a:rPr lang="en-US" altLang="ko-KR" sz="2400" dirty="0">
                <a:solidFill>
                  <a:srgbClr val="333333"/>
                </a:solidFill>
              </a:rPr>
              <a:t> o tem,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prikazano</a:t>
            </a:r>
            <a:r>
              <a:rPr lang="en-US" altLang="ko-KR" sz="2400" dirty="0">
                <a:solidFill>
                  <a:srgbClr val="333333"/>
                </a:solidFill>
              </a:rPr>
              <a:t> </a:t>
            </a:r>
            <a:r>
              <a:rPr lang="en-US" altLang="ko-KR" sz="2400" dirty="0" err="1">
                <a:solidFill>
                  <a:srgbClr val="333333"/>
                </a:solidFill>
              </a:rPr>
              <a:t>povezano</a:t>
            </a:r>
            <a:r>
              <a:rPr lang="en-US" altLang="ko-KR" sz="2400" dirty="0">
                <a:solidFill>
                  <a:srgbClr val="333333"/>
                </a:solidFill>
              </a:rPr>
              <a:t> z </a:t>
            </a:r>
            <a:r>
              <a:rPr lang="en-US" altLang="ko-KR" sz="2400" dirty="0" err="1">
                <a:solidFill>
                  <a:srgbClr val="333333"/>
                </a:solidFill>
              </a:rPr>
              <a:t>današnjo</a:t>
            </a:r>
            <a:r>
              <a:rPr lang="en-US" altLang="ko-KR" sz="2400" dirty="0">
                <a:solidFill>
                  <a:srgbClr val="333333"/>
                </a:solidFill>
              </a:rPr>
              <a:t> </a:t>
            </a:r>
            <a:r>
              <a:rPr lang="en-US" altLang="ko-KR" sz="2400" dirty="0" err="1">
                <a:solidFill>
                  <a:srgbClr val="333333"/>
                </a:solidFill>
              </a:rPr>
              <a:t>temo</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cs typeface="+mn-cs"/>
              </a:rPr>
              <a:t>[</a:t>
            </a:r>
            <a:r>
              <a:rPr lang="en-US" altLang="ko-KR" b="0" i="1" spc="-5" dirty="0" err="1">
                <a:solidFill>
                  <a:srgbClr val="333333"/>
                </a:solidFill>
                <a:cs typeface="+mn-cs"/>
              </a:rPr>
              <a:t>za</a:t>
            </a:r>
            <a:r>
              <a:rPr lang="en-US" altLang="ko-KR" b="0" i="1" spc="-5" dirty="0">
                <a:solidFill>
                  <a:srgbClr val="333333"/>
                </a:solidFill>
                <a:cs typeface="+mn-cs"/>
              </a:rPr>
              <a:t> </a:t>
            </a:r>
            <a:r>
              <a:rPr lang="en-US" altLang="ko-KR" b="0" i="1" spc="-5" dirty="0" err="1">
                <a:solidFill>
                  <a:srgbClr val="333333"/>
                </a:solidFill>
                <a:cs typeface="+mn-cs"/>
              </a:rPr>
              <a:t>vodje</a:t>
            </a:r>
            <a:r>
              <a:rPr lang="en-US" altLang="ko-KR" b="0" i="1" spc="-5" dirty="0">
                <a:solidFill>
                  <a:srgbClr val="333333"/>
                </a:solidFill>
                <a:cs typeface="+mn-cs"/>
              </a:rPr>
              <a:t>:</a:t>
            </a:r>
          </a:p>
          <a:p>
            <a:pPr marL="635" defTabSz="914400" eaLnBrk="0" fontAlgn="base" hangingPunct="0">
              <a:spcBef>
                <a:spcPts val="894"/>
              </a:spcBef>
              <a:spcAft>
                <a:spcPct val="0"/>
              </a:spcAft>
            </a:pPr>
            <a:r>
              <a:rPr lang="en-US" altLang="ko-KR" b="0" dirty="0" err="1">
                <a:solidFill>
                  <a:srgbClr val="333333"/>
                </a:solidFill>
                <a:cs typeface="+mn-cs"/>
              </a:rPr>
              <a:t>nekateri</a:t>
            </a:r>
            <a:r>
              <a:rPr lang="en-US" altLang="ko-KR" b="0" dirty="0">
                <a:solidFill>
                  <a:srgbClr val="333333"/>
                </a:solidFill>
                <a:cs typeface="+mn-cs"/>
              </a:rPr>
              <a:t> </a:t>
            </a:r>
            <a:r>
              <a:rPr lang="en-US" altLang="ko-KR" b="0" dirty="0" err="1">
                <a:solidFill>
                  <a:srgbClr val="333333"/>
                </a:solidFill>
                <a:cs typeface="+mn-cs"/>
              </a:rPr>
              <a:t>izseki</a:t>
            </a:r>
            <a:r>
              <a:rPr lang="en-US" altLang="ko-KR" b="0" dirty="0">
                <a:solidFill>
                  <a:srgbClr val="333333"/>
                </a:solidFill>
                <a:cs typeface="+mn-cs"/>
              </a:rPr>
              <a:t> </a:t>
            </a:r>
            <a:r>
              <a:rPr lang="en-US" altLang="ko-KR" b="0" dirty="0" err="1">
                <a:solidFill>
                  <a:srgbClr val="333333"/>
                </a:solidFill>
                <a:cs typeface="+mn-cs"/>
              </a:rPr>
              <a:t>iz</a:t>
            </a:r>
            <a:r>
              <a:rPr lang="en-US" altLang="ko-KR" b="0" dirty="0">
                <a:solidFill>
                  <a:srgbClr val="333333"/>
                </a:solidFill>
                <a:cs typeface="+mn-cs"/>
              </a:rPr>
              <a:t> </a:t>
            </a:r>
            <a:r>
              <a:rPr lang="en-US" altLang="ko-KR" b="0" dirty="0" err="1">
                <a:solidFill>
                  <a:srgbClr val="333333"/>
                </a:solidFill>
                <a:cs typeface="+mn-cs"/>
              </a:rPr>
              <a:t>filmov</a:t>
            </a:r>
            <a:r>
              <a:rPr lang="en-US" altLang="ko-KR" b="0" dirty="0">
                <a:solidFill>
                  <a:srgbClr val="333333"/>
                </a:solidFill>
                <a:cs typeface="+mn-cs"/>
              </a:rPr>
              <a:t> </a:t>
            </a:r>
            <a:r>
              <a:rPr lang="en-US" altLang="ko-KR" b="0" dirty="0" err="1">
                <a:solidFill>
                  <a:srgbClr val="333333"/>
                </a:solidFill>
                <a:cs typeface="+mn-cs"/>
              </a:rPr>
              <a:t>vsebujejo</a:t>
            </a:r>
            <a:r>
              <a:rPr lang="en-US" altLang="ko-KR" b="0" dirty="0">
                <a:solidFill>
                  <a:srgbClr val="333333"/>
                </a:solidFill>
                <a:cs typeface="+mn-cs"/>
              </a:rPr>
              <a:t> </a:t>
            </a:r>
            <a:r>
              <a:rPr lang="en-US" altLang="ko-KR" b="0" dirty="0" err="1">
                <a:solidFill>
                  <a:srgbClr val="333333"/>
                </a:solidFill>
                <a:cs typeface="+mn-cs"/>
              </a:rPr>
              <a:t>jezik</a:t>
            </a:r>
            <a:r>
              <a:rPr lang="en-US" altLang="ko-KR" b="0" dirty="0">
                <a:solidFill>
                  <a:srgbClr val="333333"/>
                </a:solidFill>
                <a:cs typeface="+mn-cs"/>
              </a:rPr>
              <a:t>, </a:t>
            </a:r>
            <a:r>
              <a:rPr lang="en-US" altLang="ko-KR" b="0" dirty="0" err="1">
                <a:solidFill>
                  <a:srgbClr val="333333"/>
                </a:solidFill>
                <a:cs typeface="+mn-cs"/>
              </a:rPr>
              <a:t>ki</a:t>
            </a:r>
            <a:r>
              <a:rPr lang="en-US" altLang="ko-KR" b="0" dirty="0">
                <a:solidFill>
                  <a:srgbClr val="333333"/>
                </a:solidFill>
                <a:cs typeface="+mn-cs"/>
              </a:rPr>
              <a:t> </a:t>
            </a:r>
            <a:r>
              <a:rPr lang="en-US" altLang="ko-KR" b="0" dirty="0" err="1">
                <a:solidFill>
                  <a:srgbClr val="333333"/>
                </a:solidFill>
                <a:cs typeface="+mn-cs"/>
              </a:rPr>
              <a:t>ni</a:t>
            </a:r>
            <a:r>
              <a:rPr lang="en-US" altLang="ko-KR" b="0" dirty="0">
                <a:solidFill>
                  <a:srgbClr val="333333"/>
                </a:solidFill>
                <a:cs typeface="+mn-cs"/>
              </a:rPr>
              <a:t> </a:t>
            </a:r>
            <a:r>
              <a:rPr lang="en-US" altLang="ko-KR" b="0" dirty="0" err="1">
                <a:solidFill>
                  <a:srgbClr val="333333"/>
                </a:solidFill>
                <a:cs typeface="+mn-cs"/>
              </a:rPr>
              <a:t>ustrezen</a:t>
            </a:r>
            <a:r>
              <a:rPr lang="en-US" altLang="ko-KR" b="0" dirty="0">
                <a:solidFill>
                  <a:srgbClr val="333333"/>
                </a:solidFill>
                <a:cs typeface="+mn-cs"/>
              </a:rPr>
              <a:t> </a:t>
            </a:r>
            <a:r>
              <a:rPr lang="en-US" altLang="ko-KR" b="0" dirty="0" err="1">
                <a:solidFill>
                  <a:srgbClr val="333333"/>
                </a:solidFill>
                <a:cs typeface="+mn-cs"/>
              </a:rPr>
              <a:t>za</a:t>
            </a:r>
            <a:r>
              <a:rPr lang="en-US" altLang="ko-KR" b="0" dirty="0">
                <a:solidFill>
                  <a:srgbClr val="333333"/>
                </a:solidFill>
                <a:cs typeface="+mn-cs"/>
              </a:rPr>
              <a:t> </a:t>
            </a:r>
            <a:r>
              <a:rPr lang="en-US" altLang="ko-KR" b="0" dirty="0" err="1">
                <a:solidFill>
                  <a:srgbClr val="333333"/>
                </a:solidFill>
                <a:cs typeface="+mn-cs"/>
              </a:rPr>
              <a:t>vsako</a:t>
            </a:r>
            <a:r>
              <a:rPr lang="en-US" altLang="ko-KR" b="0" dirty="0">
                <a:solidFill>
                  <a:srgbClr val="333333"/>
                </a:solidFill>
                <a:cs typeface="+mn-cs"/>
              </a:rPr>
              <a:t> </a:t>
            </a:r>
            <a:r>
              <a:rPr lang="en-US" altLang="ko-KR" b="0" dirty="0" err="1">
                <a:solidFill>
                  <a:srgbClr val="333333"/>
                </a:solidFill>
                <a:cs typeface="+mn-cs"/>
              </a:rPr>
              <a:t>publiko</a:t>
            </a:r>
            <a:r>
              <a:rPr lang="en-US" altLang="ko-KR" b="0" dirty="0">
                <a:solidFill>
                  <a:srgbClr val="333333"/>
                </a:solidFill>
                <a:cs typeface="+mn-cs"/>
              </a:rPr>
              <a:t> </a:t>
            </a:r>
            <a:r>
              <a:rPr lang="en-US" altLang="ko-KR" b="0" dirty="0" err="1">
                <a:solidFill>
                  <a:srgbClr val="333333"/>
                </a:solidFill>
                <a:cs typeface="+mn-cs"/>
              </a:rPr>
              <a:t>ali</a:t>
            </a:r>
            <a:r>
              <a:rPr lang="en-US" altLang="ko-KR" b="0" dirty="0">
                <a:solidFill>
                  <a:srgbClr val="333333"/>
                </a:solidFill>
                <a:cs typeface="+mn-cs"/>
              </a:rPr>
              <a:t> </a:t>
            </a:r>
            <a:r>
              <a:rPr lang="en-US" altLang="ko-KR" b="0" dirty="0" err="1">
                <a:solidFill>
                  <a:srgbClr val="333333"/>
                </a:solidFill>
                <a:cs typeface="+mn-cs"/>
              </a:rPr>
              <a:t>za</a:t>
            </a:r>
            <a:r>
              <a:rPr lang="en-US" altLang="ko-KR" b="0" dirty="0">
                <a:solidFill>
                  <a:srgbClr val="333333"/>
                </a:solidFill>
                <a:cs typeface="+mn-cs"/>
              </a:rPr>
              <a:t> </a:t>
            </a:r>
            <a:r>
              <a:rPr lang="en-US" altLang="ko-KR" b="0" dirty="0" err="1">
                <a:solidFill>
                  <a:srgbClr val="333333"/>
                </a:solidFill>
                <a:cs typeface="+mn-cs"/>
              </a:rPr>
              <a:t>vsako</a:t>
            </a:r>
            <a:r>
              <a:rPr lang="en-US" altLang="ko-KR" b="0" dirty="0">
                <a:solidFill>
                  <a:srgbClr val="333333"/>
                </a:solidFill>
                <a:cs typeface="+mn-cs"/>
              </a:rPr>
              <a:t> </a:t>
            </a:r>
            <a:r>
              <a:rPr lang="en-US" altLang="ko-KR" b="0" dirty="0" err="1">
                <a:solidFill>
                  <a:srgbClr val="333333"/>
                </a:solidFill>
                <a:cs typeface="+mn-cs"/>
              </a:rPr>
              <a:t>kulturo</a:t>
            </a:r>
            <a:r>
              <a:rPr lang="en-US" altLang="ko-KR" b="0" dirty="0">
                <a:solidFill>
                  <a:srgbClr val="333333"/>
                </a:solidFill>
                <a:cs typeface="+mn-cs"/>
              </a:rPr>
              <a:t>. </a:t>
            </a:r>
            <a:r>
              <a:rPr lang="en-US" altLang="ko-KR" b="0" dirty="0" err="1">
                <a:solidFill>
                  <a:srgbClr val="333333"/>
                </a:solidFill>
                <a:cs typeface="+mn-cs"/>
              </a:rPr>
              <a:t>Prosimo</a:t>
            </a:r>
            <a:r>
              <a:rPr lang="en-US" altLang="ko-KR" b="0" dirty="0">
                <a:solidFill>
                  <a:srgbClr val="333333"/>
                </a:solidFill>
                <a:cs typeface="+mn-cs"/>
              </a:rPr>
              <a:t>, da </a:t>
            </a:r>
            <a:r>
              <a:rPr lang="en-US" altLang="ko-KR" b="0" dirty="0" err="1">
                <a:solidFill>
                  <a:srgbClr val="333333"/>
                </a:solidFill>
                <a:cs typeface="+mn-cs"/>
              </a:rPr>
              <a:t>skrbno</a:t>
            </a:r>
            <a:r>
              <a:rPr lang="en-US" altLang="ko-KR" b="0" dirty="0">
                <a:solidFill>
                  <a:srgbClr val="333333"/>
                </a:solidFill>
                <a:cs typeface="+mn-cs"/>
              </a:rPr>
              <a:t> </a:t>
            </a:r>
            <a:r>
              <a:rPr lang="en-US" altLang="ko-KR" b="0" dirty="0" err="1">
                <a:solidFill>
                  <a:srgbClr val="333333"/>
                </a:solidFill>
                <a:cs typeface="+mn-cs"/>
              </a:rPr>
              <a:t>pregledate</a:t>
            </a:r>
            <a:r>
              <a:rPr lang="en-US" altLang="ko-KR" b="0" dirty="0">
                <a:solidFill>
                  <a:srgbClr val="333333"/>
                </a:solidFill>
                <a:cs typeface="+mn-cs"/>
              </a:rPr>
              <a:t> </a:t>
            </a:r>
            <a:r>
              <a:rPr lang="en-US" altLang="ko-KR" b="0" dirty="0" err="1">
                <a:solidFill>
                  <a:srgbClr val="333333"/>
                </a:solidFill>
                <a:cs typeface="+mn-cs"/>
              </a:rPr>
              <a:t>posnetke</a:t>
            </a:r>
            <a:r>
              <a:rPr lang="en-US" altLang="ko-KR" b="0" dirty="0">
                <a:solidFill>
                  <a:srgbClr val="333333"/>
                </a:solidFill>
                <a:cs typeface="+mn-cs"/>
              </a:rPr>
              <a:t>, </a:t>
            </a:r>
            <a:r>
              <a:rPr lang="en-US" altLang="ko-KR" b="0" dirty="0" err="1">
                <a:solidFill>
                  <a:srgbClr val="333333"/>
                </a:solidFill>
                <a:cs typeface="+mn-cs"/>
              </a:rPr>
              <a:t>preden</a:t>
            </a:r>
            <a:r>
              <a:rPr lang="en-US" altLang="ko-KR" b="0" dirty="0">
                <a:solidFill>
                  <a:srgbClr val="333333"/>
                </a:solidFill>
                <a:cs typeface="+mn-cs"/>
              </a:rPr>
              <a:t> </a:t>
            </a:r>
            <a:r>
              <a:rPr lang="en-US" altLang="ko-KR" b="0" dirty="0" err="1">
                <a:solidFill>
                  <a:srgbClr val="333333"/>
                </a:solidFill>
                <a:cs typeface="+mn-cs"/>
              </a:rPr>
              <a:t>jih</a:t>
            </a:r>
            <a:r>
              <a:rPr lang="en-US" altLang="ko-KR" b="0" dirty="0">
                <a:solidFill>
                  <a:srgbClr val="333333"/>
                </a:solidFill>
                <a:cs typeface="+mn-cs"/>
              </a:rPr>
              <a:t> </a:t>
            </a:r>
            <a:r>
              <a:rPr lang="en-US" altLang="ko-KR" b="0" dirty="0" err="1">
                <a:solidFill>
                  <a:srgbClr val="333333"/>
                </a:solidFill>
                <a:cs typeface="+mn-cs"/>
              </a:rPr>
              <a:t>predvajate</a:t>
            </a:r>
            <a:r>
              <a:rPr lang="en-US" altLang="ko-KR" b="0" dirty="0">
                <a:solidFill>
                  <a:srgbClr val="333333"/>
                </a:solidFill>
                <a:cs typeface="+mn-cs"/>
              </a:rPr>
              <a:t>.</a:t>
            </a:r>
            <a:r>
              <a:rPr lang="de-DE" b="0" dirty="0">
                <a:solidFill>
                  <a:srgbClr val="333333"/>
                </a:solidFill>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de-DE"/>
              <a:t>Metakognitivni trening 7 – Prehitro zaključevanje II</a:t>
            </a:r>
          </a:p>
        </p:txBody>
      </p:sp>
      <p:sp>
        <p:nvSpPr>
          <p:cNvPr id="6" name="Slide Number Placeholder 5"/>
          <p:cNvSpPr>
            <a:spLocks noGrp="1"/>
          </p:cNvSpPr>
          <p:nvPr>
            <p:ph type="sldNum" sz="quarter" idx="12"/>
          </p:nvPr>
        </p:nvSpPr>
        <p:spPr/>
        <p:txBody>
          <a:bodyPr/>
          <a:lstStyle/>
          <a:p>
            <a:fld id="{D8DCAA6B-4CD3-481D-9C46-4872C0C504CF}" type="slidenum">
              <a:rPr lang="de-DE" altLang="de-DE" smtClean="0"/>
              <a:pPr/>
              <a:t>34</a:t>
            </a:fld>
            <a:endParaRPr lang="de-DE" altLang="de-DE"/>
          </a:p>
        </p:txBody>
      </p:sp>
    </p:spTree>
    <p:extLst>
      <p:ext uri="{BB962C8B-B14F-4D97-AF65-F5344CB8AC3E}">
        <p14:creationId xmlns:p14="http://schemas.microsoft.com/office/powerpoint/2010/main" val="23328689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Soočenje z zverjo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Pijanec</a:t>
            </a: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Nočna mora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Lovska nesreča</a:t>
            </a:r>
            <a:endParaRPr lang="en-US" altLang="de-DE" b="0" dirty="0">
              <a:solidFill>
                <a:srgbClr val="333333"/>
              </a:solidFill>
              <a:latin typeface="+mn-lt"/>
              <a:cs typeface="+mn-cs"/>
            </a:endParaRP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Soočenje z zverjo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Pijanec</a:t>
            </a: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Nočna mora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sl-SI" altLang="de-DE" sz="2400" b="0" dirty="0">
                <a:solidFill>
                  <a:srgbClr val="004992"/>
                </a:solidFill>
                <a:latin typeface="+mn-lt"/>
                <a:cs typeface="+mn-cs"/>
              </a:rPr>
              <a:t>Lovska nesreča</a:t>
            </a:r>
            <a:br>
              <a:rPr lang="en-US" altLang="de-DE" sz="2400" b="0" dirty="0">
                <a:solidFill>
                  <a:srgbClr val="004992"/>
                </a:solidFill>
                <a:latin typeface="+mn-lt"/>
                <a:cs typeface="+mn-cs"/>
              </a:rPr>
            </a:br>
            <a:r>
              <a:rPr lang="en-US" altLang="de-DE" b="0" dirty="0">
                <a:solidFill>
                  <a:srgbClr val="004992"/>
                </a:solidFill>
                <a:latin typeface="+mn-lt"/>
                <a:cs typeface="+mn-cs"/>
              </a:rPr>
              <a:t>(Carl </a:t>
            </a:r>
            <a:r>
              <a:rPr lang="en-US" altLang="de-DE" b="0" dirty="0" err="1">
                <a:solidFill>
                  <a:srgbClr val="004992"/>
                </a:solidFill>
                <a:latin typeface="+mn-lt"/>
                <a:cs typeface="+mn-cs"/>
              </a:rPr>
              <a:t>Spitzweg</a:t>
            </a:r>
            <a:r>
              <a:rPr lang="en-US" altLang="de-DE" b="0" dirty="0">
                <a:solidFill>
                  <a:srgbClr val="004992"/>
                </a:solidFill>
                <a:latin typeface="+mn-lt"/>
                <a:cs typeface="+mn-cs"/>
              </a:rPr>
              <a:t>, 1839)</a:t>
            </a: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Pijančevanje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Cossack</a:t>
            </a:r>
            <a:r>
              <a:rPr lang="sl-SI" altLang="de-DE" sz="2400" b="0" dirty="0">
                <a:solidFill>
                  <a:srgbClr val="333333"/>
                </a:solidFill>
                <a:latin typeface="+mn-lt"/>
                <a:cs typeface="+mn-cs"/>
              </a:rPr>
              <a:t>ovo pismo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Polaganje rok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Pred bitko</a:t>
            </a:r>
            <a:endParaRPr lang="en-US" altLang="de-DE" sz="2400" b="0" dirty="0">
              <a:solidFill>
                <a:srgbClr val="333333"/>
              </a:solidFill>
              <a:latin typeface="+mn-lt"/>
              <a:cs typeface="+mn-cs"/>
            </a:endParaRPr>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Pijančevanje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Cossack</a:t>
            </a:r>
            <a:r>
              <a:rPr lang="sl-SI" altLang="de-DE" sz="2400" b="0" dirty="0">
                <a:solidFill>
                  <a:srgbClr val="004992"/>
                </a:solidFill>
                <a:latin typeface="+mn-lt"/>
                <a:cs typeface="+mn-cs"/>
              </a:rPr>
              <a:t>ovo pismo</a:t>
            </a:r>
            <a:br>
              <a:rPr lang="de-DE" altLang="de-DE" sz="2400" b="0" dirty="0">
                <a:solidFill>
                  <a:srgbClr val="004992"/>
                </a:solidFill>
                <a:latin typeface="+mn-lt"/>
                <a:cs typeface="+mn-cs"/>
              </a:rPr>
            </a:br>
            <a:r>
              <a:rPr lang="de-DE" altLang="de-DE" b="0" dirty="0">
                <a:solidFill>
                  <a:srgbClr val="004992"/>
                </a:solidFill>
                <a:latin typeface="+mn-lt"/>
                <a:cs typeface="+mn-cs"/>
              </a:rPr>
              <a:t>(Ilja Jefimowitsch Repin, 1891)</a:t>
            </a: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Polaganje rok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Pred bitko</a:t>
            </a:r>
            <a:endParaRPr lang="en-US" altLang="de-DE" sz="2400" b="0" dirty="0">
              <a:solidFill>
                <a:srgbClr val="333333"/>
              </a:solidFill>
              <a:latin typeface="+mn-lt"/>
              <a:cs typeface="+mn-cs"/>
            </a:endParaRPr>
          </a:p>
        </p:txBody>
      </p:sp>
      <p:pic>
        <p:nvPicPr>
          <p:cNvPr id="7"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a:solidFill>
                  <a:srgbClr val="333333"/>
                </a:solidFill>
                <a:latin typeface="+mn-lt"/>
                <a:cs typeface="+mn-cs"/>
              </a:rPr>
              <a:t>Rojstnodnevna zabava</a:t>
            </a:r>
          </a:p>
          <a:p>
            <a:pPr eaLnBrk="1" hangingPunct="1">
              <a:lnSpc>
                <a:spcPct val="105000"/>
              </a:lnSpc>
              <a:spcBef>
                <a:spcPts val="1999"/>
              </a:spcBef>
              <a:spcAft>
                <a:spcPts val="0"/>
              </a:spcAft>
              <a:buClr>
                <a:srgbClr val="333333"/>
              </a:buClr>
              <a:buFont typeface="WingDings"/>
              <a:buAutoNum type="alphaLcPeriod"/>
            </a:pPr>
            <a:r>
              <a:rPr lang="sl-SI" altLang="de-DE" sz="2400" b="0">
                <a:solidFill>
                  <a:srgbClr val="333333"/>
                </a:solidFill>
                <a:latin typeface="+mn-lt"/>
                <a:cs typeface="+mn-cs"/>
              </a:rPr>
              <a:t>Učen mož</a:t>
            </a:r>
          </a:p>
          <a:p>
            <a:pPr eaLnBrk="1" hangingPunct="1">
              <a:lnSpc>
                <a:spcPct val="105000"/>
              </a:lnSpc>
              <a:spcBef>
                <a:spcPts val="1999"/>
              </a:spcBef>
              <a:spcAft>
                <a:spcPts val="0"/>
              </a:spcAft>
              <a:buClr>
                <a:srgbClr val="333333"/>
              </a:buClr>
              <a:buFont typeface="WingDings"/>
              <a:buAutoNum type="alphaLcPeriod"/>
            </a:pPr>
            <a:r>
              <a:rPr lang="sl-SI" altLang="de-DE" sz="2400" b="0">
                <a:solidFill>
                  <a:srgbClr val="333333"/>
                </a:solidFill>
                <a:latin typeface="+mn-lt"/>
                <a:cs typeface="+mn-cs"/>
              </a:rPr>
              <a:t>Počitek popotnika</a:t>
            </a:r>
          </a:p>
          <a:p>
            <a:pPr eaLnBrk="1" hangingPunct="1">
              <a:lnSpc>
                <a:spcPct val="105000"/>
              </a:lnSpc>
              <a:spcBef>
                <a:spcPts val="1999"/>
              </a:spcBef>
              <a:spcAft>
                <a:spcPts val="0"/>
              </a:spcAft>
              <a:buClr>
                <a:srgbClr val="333333"/>
              </a:buClr>
              <a:buFont typeface="WingDings"/>
              <a:buAutoNum type="alphaLcPeriod"/>
            </a:pPr>
            <a:r>
              <a:rPr lang="sl-SI" altLang="de-DE" sz="2400" b="0">
                <a:solidFill>
                  <a:srgbClr val="333333"/>
                </a:solidFill>
                <a:latin typeface="+mn-lt"/>
                <a:cs typeface="+mn-cs"/>
              </a:rPr>
              <a:t>Optik</a:t>
            </a:r>
            <a:endParaRPr lang="en-US" altLang="de-DE" sz="2400" b="0" dirty="0">
              <a:solidFill>
                <a:srgbClr val="333333"/>
              </a:solidFill>
              <a:latin typeface="+mn-lt"/>
              <a:cs typeface="+mn-cs"/>
            </a:endParaRPr>
          </a:p>
        </p:txBody>
      </p:sp>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Rojstnodnevna zabava</a:t>
            </a: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Učen mož</a:t>
            </a: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Počitek popotnika</a:t>
            </a:r>
          </a:p>
          <a:p>
            <a:pPr eaLnBrk="1" hangingPunct="1">
              <a:lnSpc>
                <a:spcPct val="105000"/>
              </a:lnSpc>
              <a:spcBef>
                <a:spcPts val="1999"/>
              </a:spcBef>
              <a:spcAft>
                <a:spcPts val="0"/>
              </a:spcAft>
              <a:buClr>
                <a:srgbClr val="004992"/>
              </a:buClr>
              <a:buFont typeface="WingDings"/>
              <a:buAutoNum type="alphaLcPeriod"/>
            </a:pPr>
            <a:r>
              <a:rPr lang="sl-SI" altLang="de-DE" sz="2400" b="0" dirty="0">
                <a:solidFill>
                  <a:srgbClr val="004992"/>
                </a:solidFill>
                <a:latin typeface="+mn-lt"/>
                <a:cs typeface="+mn-cs"/>
              </a:rPr>
              <a:t>Optik</a:t>
            </a:r>
            <a:br>
              <a:rPr lang="sl-SI" altLang="de-DE" sz="2400" b="0" dirty="0">
                <a:solidFill>
                  <a:srgbClr val="004992"/>
                </a:solidFill>
                <a:latin typeface="+mn-lt"/>
                <a:cs typeface="+mn-cs"/>
              </a:rPr>
            </a:br>
            <a:r>
              <a:rPr lang="sl-SI" altLang="de-DE" b="0" dirty="0">
                <a:solidFill>
                  <a:srgbClr val="004992"/>
                </a:solidFill>
                <a:latin typeface="+mn-lt"/>
                <a:cs typeface="+mn-cs"/>
              </a:rPr>
              <a:t>(Frederick Daniel Hardy, 1826-1911)</a:t>
            </a:r>
            <a:endParaRPr lang="en-US" altLang="de-DE" b="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Zastrupljevalec iz</a:t>
            </a:r>
            <a:r>
              <a:rPr lang="de-DE" altLang="de-DE" sz="2400" b="0" dirty="0">
                <a:solidFill>
                  <a:srgbClr val="333333"/>
                </a:solidFill>
                <a:latin typeface="+mn-lt"/>
                <a:cs typeface="+mn-cs"/>
              </a:rPr>
              <a:t> Salamanc</a:t>
            </a:r>
            <a:r>
              <a:rPr lang="sl-SI" altLang="de-DE" sz="2400" b="0" dirty="0">
                <a:solidFill>
                  <a:srgbClr val="333333"/>
                </a:solidFill>
                <a:latin typeface="+mn-lt"/>
                <a:cs typeface="+mn-cs"/>
              </a:rPr>
              <a:t>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Prodajalec vode iz</a:t>
            </a:r>
            <a:r>
              <a:rPr lang="en-US" altLang="de-DE" sz="2400" b="0" dirty="0">
                <a:solidFill>
                  <a:srgbClr val="333333"/>
                </a:solidFill>
                <a:latin typeface="+mn-lt"/>
                <a:cs typeface="+mn-cs"/>
              </a:rPr>
              <a:t> </a:t>
            </a:r>
            <a:r>
              <a:rPr lang="de-DE" altLang="de-DE" sz="2400" b="0" dirty="0">
                <a:solidFill>
                  <a:srgbClr val="333333"/>
                </a:solidFill>
                <a:latin typeface="+mn-lt"/>
                <a:cs typeface="+mn-cs"/>
              </a:rPr>
              <a:t>Sevill</a:t>
            </a:r>
            <a:r>
              <a:rPr lang="sl-SI" altLang="de-DE" sz="2400" b="0" dirty="0">
                <a:solidFill>
                  <a:srgbClr val="333333"/>
                </a:solidFill>
                <a:latin typeface="+mn-lt"/>
                <a:cs typeface="+mn-cs"/>
              </a:rPr>
              <a:t>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Poizkušanje vina v</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Malag</a:t>
            </a:r>
            <a:r>
              <a:rPr lang="sl-SI" altLang="de-DE" sz="2400" b="0" dirty="0">
                <a:solidFill>
                  <a:srgbClr val="333333"/>
                </a:solidFill>
                <a:latin typeface="+mn-lt"/>
                <a:cs typeface="+mn-cs"/>
              </a:rPr>
              <a: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Pijanec iz </a:t>
            </a:r>
            <a:r>
              <a:rPr lang="de-DE" altLang="de-DE" sz="2400" b="0" dirty="0">
                <a:solidFill>
                  <a:srgbClr val="333333"/>
                </a:solidFill>
                <a:latin typeface="+mn-lt"/>
                <a:cs typeface="+mn-cs"/>
              </a:rPr>
              <a:t>Madrid</a:t>
            </a:r>
            <a:r>
              <a:rPr lang="sl-SI" altLang="de-DE" sz="2400" b="0" dirty="0">
                <a:solidFill>
                  <a:srgbClr val="333333"/>
                </a:solidFill>
                <a:latin typeface="+mn-lt"/>
                <a:cs typeface="+mn-cs"/>
              </a:rPr>
              <a:t>a</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Zastrupljevalec iz</a:t>
            </a:r>
            <a:r>
              <a:rPr lang="de-DE" altLang="de-DE" sz="2400" b="0" dirty="0">
                <a:solidFill>
                  <a:srgbClr val="333333"/>
                </a:solidFill>
                <a:latin typeface="+mn-lt"/>
                <a:cs typeface="+mn-cs"/>
              </a:rPr>
              <a:t> Salamanc</a:t>
            </a:r>
            <a:r>
              <a:rPr lang="sl-SI" altLang="de-DE" sz="2400" b="0" dirty="0">
                <a:solidFill>
                  <a:srgbClr val="333333"/>
                </a:solidFill>
                <a:latin typeface="+mn-lt"/>
                <a:cs typeface="+mn-cs"/>
              </a:rPr>
              <a:t>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sl-SI" altLang="de-DE" sz="2400" b="0" dirty="0">
                <a:solidFill>
                  <a:srgbClr val="004992"/>
                </a:solidFill>
                <a:latin typeface="+mn-lt"/>
                <a:cs typeface="+mn-cs"/>
              </a:rPr>
              <a:t>Prodajalec vode iz</a:t>
            </a:r>
            <a:r>
              <a:rPr lang="en-US" altLang="de-DE" sz="2400" b="0" dirty="0">
                <a:solidFill>
                  <a:srgbClr val="004992"/>
                </a:solidFill>
                <a:latin typeface="+mn-lt"/>
                <a:cs typeface="+mn-cs"/>
              </a:rPr>
              <a:t> </a:t>
            </a:r>
            <a:r>
              <a:rPr lang="de-DE" altLang="de-DE" sz="2400" b="0" dirty="0">
                <a:solidFill>
                  <a:srgbClr val="004992"/>
                </a:solidFill>
                <a:latin typeface="+mn-lt"/>
                <a:cs typeface="+mn-cs"/>
              </a:rPr>
              <a:t>Sevill</a:t>
            </a:r>
            <a:r>
              <a:rPr lang="sl-SI" altLang="de-DE" sz="2400" b="0" dirty="0">
                <a:solidFill>
                  <a:srgbClr val="004992"/>
                </a:solidFill>
                <a:latin typeface="+mn-lt"/>
                <a:cs typeface="+mn-cs"/>
              </a:rPr>
              <a:t>e</a:t>
            </a:r>
            <a:br>
              <a:rPr lang="de-DE" altLang="de-DE" sz="2400" b="0" dirty="0">
                <a:solidFill>
                  <a:srgbClr val="004992"/>
                </a:solidFill>
                <a:latin typeface="+mn-lt"/>
                <a:cs typeface="+mn-cs"/>
              </a:rPr>
            </a:br>
            <a:r>
              <a:rPr lang="de-DE" altLang="de-DE" b="0" dirty="0">
                <a:solidFill>
                  <a:srgbClr val="004992"/>
                </a:solidFill>
                <a:latin typeface="+mn-lt"/>
                <a:cs typeface="+mn-cs"/>
              </a:rPr>
              <a:t>(Diego Velázquez, 1623)</a:t>
            </a: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Poizkušanje vina v</a:t>
            </a:r>
            <a:r>
              <a:rPr lang="de-DE" altLang="de-DE" sz="2400" b="0" dirty="0">
                <a:solidFill>
                  <a:srgbClr val="333333"/>
                </a:solidFill>
                <a:latin typeface="+mn-lt"/>
                <a:cs typeface="+mn-cs"/>
              </a:rPr>
              <a:t> Malag</a:t>
            </a:r>
            <a:r>
              <a:rPr lang="sl-SI" altLang="de-DE" sz="2400" b="0" dirty="0">
                <a:solidFill>
                  <a:srgbClr val="333333"/>
                </a:solidFill>
                <a:latin typeface="+mn-lt"/>
                <a:cs typeface="+mn-cs"/>
              </a:rPr>
              <a: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Pijanec iz </a:t>
            </a:r>
            <a:r>
              <a:rPr lang="de-DE" altLang="de-DE" sz="2400" b="0" dirty="0">
                <a:solidFill>
                  <a:srgbClr val="333333"/>
                </a:solidFill>
                <a:latin typeface="+mn-lt"/>
                <a:cs typeface="+mn-cs"/>
              </a:rPr>
              <a:t>Madrid</a:t>
            </a:r>
            <a:r>
              <a:rPr lang="sl-SI" altLang="de-DE" sz="2400" b="0" dirty="0">
                <a:solidFill>
                  <a:srgbClr val="333333"/>
                </a:solidFill>
                <a:latin typeface="+mn-lt"/>
                <a:cs typeface="+mn-cs"/>
              </a:rPr>
              <a:t>a</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Kavalir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Nedeljski sprehod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Vdovec</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Razočarani ljubimec</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Kavalir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Nedeljski sprehod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sl-SI" altLang="de-DE" sz="2400" b="0" dirty="0">
                <a:solidFill>
                  <a:srgbClr val="004992"/>
                </a:solidFill>
                <a:latin typeface="+mn-lt"/>
                <a:cs typeface="+mn-cs"/>
              </a:rPr>
              <a:t>Vdovec</a:t>
            </a:r>
            <a:br>
              <a:rPr lang="de-DE" altLang="de-DE" sz="2400" b="0" dirty="0">
                <a:solidFill>
                  <a:srgbClr val="004992"/>
                </a:solidFill>
                <a:latin typeface="+mn-lt"/>
                <a:cs typeface="+mn-cs"/>
              </a:rPr>
            </a:br>
            <a:r>
              <a:rPr lang="de-DE" altLang="de-DE" b="0" dirty="0">
                <a:solidFill>
                  <a:srgbClr val="004992"/>
                </a:solidFill>
                <a:latin typeface="+mn-lt"/>
                <a:cs typeface="+mn-cs"/>
              </a:rPr>
              <a:t>(Carl Spitzweg, 1844)</a:t>
            </a: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Razočarani ljubimec</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Pedikura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Svetovanje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Amputacija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Občudovalec</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sl-SI" altLang="de-DE" sz="2400" b="0" dirty="0">
                <a:solidFill>
                  <a:srgbClr val="004992"/>
                </a:solidFill>
                <a:latin typeface="+mn-lt"/>
                <a:cs typeface="+mn-cs"/>
              </a:rPr>
              <a:t>Pedikura</a:t>
            </a:r>
            <a:br>
              <a:rPr lang="de-DE" altLang="de-DE" sz="2400" b="0" dirty="0">
                <a:solidFill>
                  <a:srgbClr val="004992"/>
                </a:solidFill>
                <a:latin typeface="+mn-lt"/>
                <a:cs typeface="+mn-cs"/>
              </a:rPr>
            </a:br>
            <a:r>
              <a:rPr lang="de-DE" altLang="de-DE" b="0" dirty="0">
                <a:solidFill>
                  <a:srgbClr val="004992"/>
                </a:solidFill>
                <a:latin typeface="+mn-lt"/>
                <a:cs typeface="+mn-cs"/>
              </a:rPr>
              <a:t>(Edgar Degas, 1873)</a:t>
            </a: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Svetovanje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Amputacija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Občudovalec</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Pregon</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Brezdomci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Prepovedan vstop</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Kradljivci sadja</a:t>
            </a:r>
            <a:endParaRPr lang="de-DE" altLang="de-DE" sz="2400" b="0" dirty="0">
              <a:solidFill>
                <a:srgbClr val="333333"/>
              </a:solidFill>
              <a:latin typeface="+mn-lt"/>
              <a:cs typeface="+mn-cs"/>
            </a:endParaRPr>
          </a:p>
        </p:txBody>
      </p:sp>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Pregon</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Brezdomci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Prepovedan vstop</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sl-SI" altLang="de-DE" sz="2400" b="0" dirty="0">
                <a:solidFill>
                  <a:srgbClr val="004992"/>
                </a:solidFill>
                <a:latin typeface="+mn-lt"/>
                <a:cs typeface="+mn-cs"/>
              </a:rPr>
              <a:t>Kradljivci sadja</a:t>
            </a:r>
            <a:br>
              <a:rPr lang="de-DE" altLang="de-DE" sz="2400" b="0" dirty="0">
                <a:solidFill>
                  <a:srgbClr val="004992"/>
                </a:solidFill>
                <a:latin typeface="+mn-lt"/>
                <a:cs typeface="+mn-cs"/>
              </a:rPr>
            </a:br>
            <a:r>
              <a:rPr lang="de-DE" altLang="de-DE" b="0" dirty="0">
                <a:solidFill>
                  <a:srgbClr val="004992"/>
                </a:solidFill>
                <a:latin typeface="+mn-lt"/>
                <a:cs typeface="+mn-cs"/>
              </a:rPr>
              <a:t>(Hermann Kauffmann, 1848)</a:t>
            </a:r>
          </a:p>
        </p:txBody>
      </p:sp>
      <p:pic>
        <p:nvPicPr>
          <p:cNvPr id="7"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Žetev</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Večerna molitev</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Pogreb</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Orač</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Žetev</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sl-SI" altLang="de-DE" sz="2400" b="0" dirty="0">
                <a:solidFill>
                  <a:srgbClr val="004992"/>
                </a:solidFill>
                <a:latin typeface="+mn-lt"/>
                <a:cs typeface="+mn-cs"/>
              </a:rPr>
              <a:t>Večerna molitev</a:t>
            </a:r>
            <a:br>
              <a:rPr lang="de-DE" altLang="de-DE" sz="2400" b="0" dirty="0">
                <a:solidFill>
                  <a:srgbClr val="004992"/>
                </a:solidFill>
                <a:latin typeface="+mn-lt"/>
                <a:cs typeface="+mn-cs"/>
              </a:rPr>
            </a:br>
            <a:r>
              <a:rPr lang="de-DE" altLang="de-DE" b="0" dirty="0">
                <a:solidFill>
                  <a:srgbClr val="004992"/>
                </a:solidFill>
                <a:latin typeface="+mn-lt"/>
                <a:cs typeface="+mn-cs"/>
              </a:rPr>
              <a:t>(Jean-Fancois Millet, 1859)</a:t>
            </a: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Pogreb</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Orač</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Sprehod</a:t>
            </a: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Čakanje na ribiški čoln </a:t>
            </a: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Žalujoči</a:t>
            </a: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Na begu</a:t>
            </a:r>
            <a:endParaRPr lang="en-US" altLang="de-DE" sz="2400" b="0" dirty="0">
              <a:solidFill>
                <a:srgbClr val="333333"/>
              </a:solidFill>
              <a:latin typeface="+mn-lt"/>
              <a:cs typeface="+mn-cs"/>
            </a:endParaRPr>
          </a:p>
        </p:txBody>
      </p:sp>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Sprehod</a:t>
            </a:r>
          </a:p>
          <a:p>
            <a:pPr eaLnBrk="1" hangingPunct="1">
              <a:lnSpc>
                <a:spcPct val="105000"/>
              </a:lnSpc>
              <a:spcBef>
                <a:spcPts val="1999"/>
              </a:spcBef>
              <a:spcAft>
                <a:spcPts val="0"/>
              </a:spcAft>
              <a:buClr>
                <a:srgbClr val="004992"/>
              </a:buClr>
              <a:buFont typeface="WingDings"/>
              <a:buAutoNum type="alphaLcPeriod"/>
            </a:pPr>
            <a:r>
              <a:rPr lang="sl-SI" altLang="de-DE" sz="2400" b="0" dirty="0">
                <a:solidFill>
                  <a:srgbClr val="004992"/>
                </a:solidFill>
                <a:latin typeface="+mn-lt"/>
                <a:cs typeface="+mn-cs"/>
              </a:rPr>
              <a:t>Čakanje na ribiški čoln</a:t>
            </a:r>
            <a:br>
              <a:rPr lang="sl-SI" altLang="de-DE" sz="2400" b="0" dirty="0">
                <a:solidFill>
                  <a:srgbClr val="004992"/>
                </a:solidFill>
                <a:latin typeface="+mn-lt"/>
                <a:cs typeface="+mn-cs"/>
              </a:rPr>
            </a:br>
            <a:r>
              <a:rPr lang="sl-SI" altLang="de-DE" b="0" dirty="0">
                <a:solidFill>
                  <a:srgbClr val="004992"/>
                </a:solidFill>
                <a:latin typeface="+mn-lt"/>
                <a:cs typeface="+mn-cs"/>
              </a:rPr>
              <a:t>(Philip Lodewijk F. Sadée, 1837-1904)</a:t>
            </a: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Žalujoči</a:t>
            </a: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Na begu</a:t>
            </a:r>
            <a:endParaRPr lang="en-US" altLang="de-DE" sz="2400" b="0" dirty="0">
              <a:solidFill>
                <a:srgbClr val="333333"/>
              </a:solidFill>
              <a:latin typeface="+mn-lt"/>
              <a:cs typeface="+mn-cs"/>
            </a:endParaRPr>
          </a:p>
        </p:txBody>
      </p:sp>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Text Box 3"/>
          <p:cNvSpPr txBox="1">
            <a:spLocks noChangeArrowheads="1"/>
          </p:cNvSpPr>
          <p:nvPr/>
        </p:nvSpPr>
        <p:spPr bwMode="auto">
          <a:xfrm>
            <a:off x="6400800"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pPr>
            <a:r>
              <a:rPr lang="sl-SI" altLang="de-DE" sz="2400" b="0" dirty="0">
                <a:solidFill>
                  <a:srgbClr val="333333"/>
                </a:solidFill>
                <a:latin typeface="+mn-lt"/>
                <a:cs typeface="+mn-cs"/>
              </a:rPr>
              <a:t>Kaj se dogaja tukaj</a:t>
            </a:r>
            <a:r>
              <a:rPr lang="de-DE" altLang="de-DE" sz="2400" b="0" dirty="0">
                <a:solidFill>
                  <a:srgbClr val="333333"/>
                </a:solidFill>
                <a:latin typeface="+mn-lt"/>
                <a:cs typeface="+mn-cs"/>
              </a:rPr>
              <a:t>?</a:t>
            </a:r>
            <a:endParaRPr lang="en-US" altLang="de-DE" sz="2400" b="0" dirty="0">
              <a:solidFill>
                <a:srgbClr val="333333"/>
              </a:solidFill>
              <a:latin typeface="+mn-lt"/>
              <a:cs typeface="+mn-cs"/>
            </a:endParaRPr>
          </a:p>
        </p:txBody>
      </p:sp>
      <p:pic>
        <p:nvPicPr>
          <p:cNvPr id="7"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Text Box 4"/>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Fant sovraži igranje violine, vendar ga v to silijo </a:t>
            </a:r>
            <a:r>
              <a:rPr lang="sl-SI" altLang="de-DE" sz="2400" b="0">
                <a:solidFill>
                  <a:srgbClr val="333333"/>
                </a:solidFill>
                <a:latin typeface="+mn-lt"/>
                <a:cs typeface="+mn-cs"/>
              </a:rPr>
              <a:t>starši</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Slep fant se želi naučiti igranja na violino.</a:t>
            </a:r>
          </a:p>
          <a:p>
            <a:pPr marL="457200" lvl="0" indent="-457200"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Fant je polomil očetovo dragoceno violino in se mu to boji povedati</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Fant je nadarjen violinist in se koncentrira pred nastopom</a:t>
            </a:r>
            <a:r>
              <a:rPr lang="de-DE" altLang="de-DE" sz="2400" b="0" dirty="0">
                <a:solidFill>
                  <a:srgbClr val="333333"/>
                </a:solidFill>
                <a:latin typeface="+mn-lt"/>
                <a:cs typeface="+mn-cs"/>
              </a:rPr>
              <a:t>.</a:t>
            </a:r>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4"/>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Fant sovraži igranje violine, vendar ga v to silijo starši</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Slep fant se želi naučiti igranja na violino.</a:t>
            </a:r>
          </a:p>
          <a:p>
            <a:pPr marL="457200" lvl="0" indent="-457200"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Fant je polomil očetovo dragoceno violino in se mu to boji povedati</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004992"/>
              </a:buClr>
              <a:buFont typeface="WingDings"/>
              <a:buAutoNum type="alphaLcPeriod"/>
            </a:pPr>
            <a:r>
              <a:rPr lang="sl-SI" altLang="de-DE" sz="2400" b="0" dirty="0">
                <a:solidFill>
                  <a:srgbClr val="004992"/>
                </a:solidFill>
                <a:latin typeface="+mn-lt"/>
                <a:cs typeface="+mn-cs"/>
              </a:rPr>
              <a:t>Fant je nadarjen violinist in se koncentrira pred nastopom</a:t>
            </a:r>
            <a:r>
              <a:rPr lang="de-DE" altLang="de-DE" sz="2400" b="0" dirty="0">
                <a:solidFill>
                  <a:srgbClr val="004992"/>
                </a:solidFill>
                <a:latin typeface="+mn-lt"/>
                <a:cs typeface="+mn-cs"/>
              </a:rPr>
              <a:t>.</a:t>
            </a:r>
          </a:p>
        </p:txBody>
      </p:sp>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Ljubezensko pismo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Hudoben sosed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Selitev</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Topograf</a:t>
            </a:r>
            <a:endParaRPr lang="en-US" altLang="de-DE" sz="2400" b="0" dirty="0">
              <a:solidFill>
                <a:srgbClr val="333333"/>
              </a:solidFill>
              <a:latin typeface="+mn-lt"/>
              <a:cs typeface="+mn-cs"/>
            </a:endParaRPr>
          </a:p>
        </p:txBody>
      </p:sp>
      <p:pic>
        <p:nvPicPr>
          <p:cNvPr id="7"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sl-SI" altLang="de-DE" sz="2400" b="0" dirty="0">
                <a:solidFill>
                  <a:srgbClr val="004992"/>
                </a:solidFill>
                <a:latin typeface="+mn-lt"/>
                <a:cs typeface="+mn-cs"/>
              </a:rPr>
              <a:t>Ljubezensko pismo</a:t>
            </a:r>
            <a:br>
              <a:rPr lang="de-DE" altLang="de-DE" sz="2400" b="0" dirty="0">
                <a:solidFill>
                  <a:srgbClr val="004992"/>
                </a:solidFill>
                <a:latin typeface="+mn-lt"/>
                <a:cs typeface="+mn-cs"/>
              </a:rPr>
            </a:br>
            <a:r>
              <a:rPr lang="de-DE" altLang="de-DE" b="0" dirty="0">
                <a:solidFill>
                  <a:srgbClr val="004992"/>
                </a:solidFill>
                <a:latin typeface="+mn-lt"/>
                <a:cs typeface="+mn-cs"/>
              </a:rPr>
              <a:t>(Carl Spitzweg, 1860)</a:t>
            </a: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Hudobni sosed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Selitev</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Topograf</a:t>
            </a:r>
            <a:endParaRPr lang="en-US" altLang="de-DE" sz="2400" b="0" dirty="0">
              <a:solidFill>
                <a:srgbClr val="333333"/>
              </a:solidFill>
              <a:latin typeface="+mn-lt"/>
              <a:cs typeface="+mn-cs"/>
            </a:endParaRPr>
          </a:p>
        </p:txBody>
      </p:sp>
      <p:pic>
        <p:nvPicPr>
          <p:cNvPr id="7"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Podkupovanje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Mesija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Davek na zemljišče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Plemič in gusar</a:t>
            </a:r>
            <a:endParaRPr lang="de-DE" altLang="de-DE" sz="2400" b="0" dirty="0">
              <a:solidFill>
                <a:srgbClr val="333333"/>
              </a:solidFill>
              <a:latin typeface="+mn-lt"/>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Podkupovanje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Mesija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sl-SI" altLang="de-DE" sz="2400" b="0" dirty="0">
                <a:solidFill>
                  <a:srgbClr val="004992"/>
                </a:solidFill>
                <a:latin typeface="+mn-lt"/>
                <a:cs typeface="+mn-cs"/>
              </a:rPr>
              <a:t>Davek na zemljišče</a:t>
            </a:r>
            <a:br>
              <a:rPr lang="de-DE" altLang="de-DE" sz="2400" b="0" dirty="0">
                <a:solidFill>
                  <a:srgbClr val="004992"/>
                </a:solidFill>
                <a:latin typeface="+mn-lt"/>
                <a:cs typeface="+mn-cs"/>
              </a:rPr>
            </a:br>
            <a:r>
              <a:rPr lang="de-DE" altLang="de-DE" b="0" dirty="0">
                <a:solidFill>
                  <a:srgbClr val="004992"/>
                </a:solidFill>
                <a:latin typeface="+mn-lt"/>
                <a:cs typeface="+mn-cs"/>
              </a:rPr>
              <a:t>(Tizian, 1524)</a:t>
            </a: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Plemič in gusar</a:t>
            </a:r>
            <a:endParaRPr lang="de-DE" altLang="de-DE" sz="2400" b="0" dirty="0">
              <a:solidFill>
                <a:srgbClr val="333333"/>
              </a:solidFill>
              <a:latin typeface="+mn-lt"/>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Rectangle 4"/>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Pijan kreten</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Opravljive ženske</a:t>
            </a:r>
          </a:p>
          <a:p>
            <a:pPr marL="457200" lvl="0" indent="-457200"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Povabilo na ples</a:t>
            </a:r>
            <a:endParaRPr lang="de-DE" altLang="de-DE"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Sedmina</a:t>
            </a:r>
            <a:endParaRPr lang="de-DE" altLang="de-DE" sz="2400" b="0" dirty="0">
              <a:solidFill>
                <a:srgbClr val="333333"/>
              </a:solidFill>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Rectangle 102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Pijan kreten</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Opravljive ženske</a:t>
            </a:r>
          </a:p>
          <a:p>
            <a:pPr marL="457200" lvl="0" indent="-457200" eaLnBrk="1" hangingPunct="1">
              <a:lnSpc>
                <a:spcPct val="105000"/>
              </a:lnSpc>
              <a:spcBef>
                <a:spcPts val="1999"/>
              </a:spcBef>
              <a:spcAft>
                <a:spcPts val="0"/>
              </a:spcAft>
              <a:buClr>
                <a:srgbClr val="004992"/>
              </a:buClr>
              <a:buFont typeface="WingDings"/>
              <a:buAutoNum type="alphaLcPeriod"/>
            </a:pPr>
            <a:r>
              <a:rPr lang="sl-SI" altLang="de-DE" sz="2400" b="0" dirty="0">
                <a:solidFill>
                  <a:srgbClr val="004992"/>
                </a:solidFill>
                <a:latin typeface="+mn-lt"/>
                <a:cs typeface="+mn-cs"/>
              </a:rPr>
              <a:t>Povabilo na ples</a:t>
            </a:r>
            <a:br>
              <a:rPr lang="de-DE" altLang="de-DE" sz="2400" b="0" dirty="0">
                <a:solidFill>
                  <a:srgbClr val="004992"/>
                </a:solidFill>
                <a:latin typeface="+mn-lt"/>
                <a:cs typeface="+mn-cs"/>
              </a:rPr>
            </a:br>
            <a:r>
              <a:rPr lang="de-DE" altLang="de-DE" b="0" dirty="0">
                <a:solidFill>
                  <a:srgbClr val="004992"/>
                </a:solidFill>
                <a:latin typeface="+mn-lt"/>
                <a:cs typeface="+mn-cs"/>
              </a:rPr>
              <a:t>(Peter Buamgartner, 1834-1911)</a:t>
            </a:r>
          </a:p>
          <a:p>
            <a:pPr marL="457200" lvl="0" indent="-457200"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Sedmina</a:t>
            </a:r>
            <a:endParaRPr lang="de-DE" altLang="de-DE" sz="2400" b="0" dirty="0">
              <a:solidFill>
                <a:srgbClr val="333333"/>
              </a:solidFill>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6" name="Slide Number Placeholder 5"/>
          <p:cNvSpPr>
            <a:spLocks noGrp="1"/>
          </p:cNvSpPr>
          <p:nvPr>
            <p:ph type="sldNum" sz="quarter" idx="12"/>
          </p:nvPr>
        </p:nvSpPr>
        <p:spPr/>
        <p:txBody>
          <a:bodyPr/>
          <a:lstStyle/>
          <a:p>
            <a:fld id="{74826FA1-A9BE-43E3-A1B9-5FE300A76664}"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Text Box 4"/>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Priča umora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Drama</a:t>
            </a:r>
            <a:endParaRPr lang="de-DE" altLang="de-DE"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V kinu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Pobegla nevesta</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Text Box 4"/>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Priča umora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sl-SI" altLang="de-DE" sz="2400" b="0" dirty="0">
                <a:solidFill>
                  <a:srgbClr val="004992"/>
                </a:solidFill>
                <a:latin typeface="+mn-lt"/>
                <a:cs typeface="+mn-cs"/>
              </a:rPr>
              <a:t>Drama</a:t>
            </a:r>
            <a:br>
              <a:rPr lang="de-DE" altLang="de-DE" sz="2400" b="0" dirty="0">
                <a:solidFill>
                  <a:srgbClr val="004992"/>
                </a:solidFill>
                <a:latin typeface="+mn-lt"/>
                <a:cs typeface="+mn-cs"/>
              </a:rPr>
            </a:br>
            <a:r>
              <a:rPr lang="de-DE" altLang="de-DE" b="0" dirty="0">
                <a:solidFill>
                  <a:srgbClr val="004992"/>
                </a:solidFill>
                <a:latin typeface="+mn-lt"/>
                <a:cs typeface="+mn-cs"/>
              </a:rPr>
              <a:t>(Daumier Honoré, 1831/32)</a:t>
            </a: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V kinu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l-SI" altLang="de-DE" sz="2400" b="0" dirty="0">
                <a:solidFill>
                  <a:srgbClr val="333333"/>
                </a:solidFill>
                <a:latin typeface="+mn-lt"/>
                <a:cs typeface="+mn-cs"/>
              </a:rPr>
              <a:t>Pobegla nevesta</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7 – Prehitro zaključevanje II</a:t>
            </a:r>
          </a:p>
        </p:txBody>
      </p:sp>
      <p:sp>
        <p:nvSpPr>
          <p:cNvPr id="5" name="Slide Number Placeholder 4"/>
          <p:cNvSpPr>
            <a:spLocks noGrp="1"/>
          </p:cNvSpPr>
          <p:nvPr>
            <p:ph type="sldNum" sz="quarter" idx="12"/>
          </p:nvPr>
        </p:nvSpPr>
        <p:spPr/>
        <p:txBody>
          <a:bodyPr/>
          <a:lstStyle/>
          <a:p>
            <a:fld id="{74826FA1-A9BE-43E3-A1B9-5FE300A76664}"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l-SI" altLang="de-DE" sz="2400" b="1" dirty="0">
                <a:solidFill>
                  <a:srgbClr val="333333"/>
                </a:solidFill>
              </a:rPr>
              <a:t>Kaj smo se naučili</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sl-SI" altLang="de-DE" dirty="0">
                <a:solidFill>
                  <a:srgbClr val="333333"/>
                </a:solidFill>
              </a:rPr>
              <a:t>Ko so odločitve pomembne in z resnimi posledicami</a:t>
            </a:r>
            <a:r>
              <a:rPr lang="en-GB" altLang="de-DE" dirty="0">
                <a:solidFill>
                  <a:srgbClr val="333333"/>
                </a:solidFill>
              </a:rPr>
              <a:t>, </a:t>
            </a:r>
            <a:r>
              <a:rPr lang="sl-SI" altLang="de-DE" dirty="0">
                <a:solidFill>
                  <a:srgbClr val="333333"/>
                </a:solidFill>
              </a:rPr>
              <a:t>se je bolje izogibati prenagljenim odločitvam in upoštevati vse možne </a:t>
            </a:r>
            <a:r>
              <a:rPr lang="sl-SI" altLang="de-DE">
                <a:solidFill>
                  <a:srgbClr val="333333"/>
                </a:solidFill>
              </a:rPr>
              <a:t>informacije</a:t>
            </a:r>
            <a:r>
              <a:rPr lang="en-GB" altLang="de-DE">
                <a:solidFill>
                  <a:srgbClr val="333333"/>
                </a:solidFill>
              </a:rPr>
              <a:t> (“</a:t>
            </a:r>
            <a:r>
              <a:rPr lang="sl-SI" altLang="de-DE">
                <a:solidFill>
                  <a:srgbClr val="333333"/>
                </a:solidFill>
              </a:rPr>
              <a:t>Bolje </a:t>
            </a:r>
            <a:r>
              <a:rPr lang="sl-SI" altLang="de-DE" dirty="0">
                <a:solidFill>
                  <a:srgbClr val="333333"/>
                </a:solidFill>
              </a:rPr>
              <a:t>preprečiti </a:t>
            </a:r>
            <a:r>
              <a:rPr lang="sl-SI" altLang="de-DE">
                <a:solidFill>
                  <a:srgbClr val="333333"/>
                </a:solidFill>
              </a:rPr>
              <a:t>kot zdraviti</a:t>
            </a:r>
            <a:r>
              <a:rPr lang="en-GB" altLang="de-DE">
                <a:solidFill>
                  <a:srgbClr val="333333"/>
                </a:solidFill>
              </a:rPr>
              <a:t>”).</a:t>
            </a:r>
            <a:endParaRPr lang="de-DE" altLang="de-DE"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D8DCAA6B-4CD3-481D-9C46-4872C0C504CF}"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l-SI" altLang="de-DE" sz="2400" b="1" dirty="0">
                <a:solidFill>
                  <a:srgbClr val="333333"/>
                </a:solidFill>
              </a:rPr>
              <a:t>Kaj smo se naučili</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sl-SI" altLang="de-DE" dirty="0">
                <a:solidFill>
                  <a:srgbClr val="333333"/>
                </a:solidFill>
              </a:rPr>
              <a:t>Ko so odločitve pomembne in z resnimi posledicami</a:t>
            </a:r>
            <a:r>
              <a:rPr lang="en-GB" altLang="de-DE" dirty="0">
                <a:solidFill>
                  <a:srgbClr val="333333"/>
                </a:solidFill>
              </a:rPr>
              <a:t>, </a:t>
            </a:r>
            <a:r>
              <a:rPr lang="sl-SI" altLang="de-DE" dirty="0">
                <a:solidFill>
                  <a:srgbClr val="333333"/>
                </a:solidFill>
              </a:rPr>
              <a:t>se je bolje izogibati prenagljenim odločitvam in upoštevati vse možne </a:t>
            </a:r>
            <a:r>
              <a:rPr lang="sl-SI" altLang="de-DE">
                <a:solidFill>
                  <a:srgbClr val="333333"/>
                </a:solidFill>
              </a:rPr>
              <a:t>informacije</a:t>
            </a:r>
            <a:r>
              <a:rPr lang="en-GB" altLang="de-DE">
                <a:solidFill>
                  <a:srgbClr val="333333"/>
                </a:solidFill>
              </a:rPr>
              <a:t> (“</a:t>
            </a:r>
            <a:r>
              <a:rPr lang="sl-SI" altLang="de-DE">
                <a:solidFill>
                  <a:srgbClr val="333333"/>
                </a:solidFill>
              </a:rPr>
              <a:t>Bolje </a:t>
            </a:r>
            <a:r>
              <a:rPr lang="sl-SI" altLang="de-DE" dirty="0">
                <a:solidFill>
                  <a:srgbClr val="333333"/>
                </a:solidFill>
              </a:rPr>
              <a:t>preprečiti </a:t>
            </a:r>
            <a:r>
              <a:rPr lang="sl-SI" altLang="de-DE">
                <a:solidFill>
                  <a:srgbClr val="333333"/>
                </a:solidFill>
              </a:rPr>
              <a:t>kot zdraviti</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sl-SI" altLang="de-DE" dirty="0">
                <a:solidFill>
                  <a:srgbClr val="004992"/>
                </a:solidFill>
              </a:rPr>
              <a:t>Primer</a:t>
            </a:r>
            <a:r>
              <a:rPr lang="de-DE" altLang="de-DE" dirty="0">
                <a:solidFill>
                  <a:srgbClr val="004992"/>
                </a:solidFill>
              </a:rPr>
              <a:t>:</a:t>
            </a:r>
            <a:r>
              <a:rPr lang="de-DE" altLang="de-DE" dirty="0">
                <a:solidFill>
                  <a:srgbClr val="333333"/>
                </a:solidFill>
              </a:rPr>
              <a:t> </a:t>
            </a:r>
            <a:r>
              <a:rPr lang="sl-SI" altLang="de-DE" dirty="0">
                <a:solidFill>
                  <a:srgbClr val="333333"/>
                </a:solidFill>
              </a:rPr>
              <a:t>Moški govori nerazumljivo</a:t>
            </a:r>
            <a:r>
              <a:rPr lang="en-GB" altLang="de-DE" dirty="0">
                <a:solidFill>
                  <a:srgbClr val="333333"/>
                </a:solidFill>
              </a:rPr>
              <a:t>: </a:t>
            </a:r>
            <a:r>
              <a:rPr lang="sl-SI" altLang="de-DE" i="1" dirty="0">
                <a:solidFill>
                  <a:srgbClr val="004992"/>
                </a:solidFill>
              </a:rPr>
              <a:t>je pijan</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sl-SI" altLang="de-DE" dirty="0">
                <a:solidFill>
                  <a:srgbClr val="333333"/>
                </a:solidFill>
              </a:rPr>
              <a:t>Poglejte bolj pazljivo</a:t>
            </a:r>
            <a:r>
              <a:rPr lang="de-DE" altLang="de-DE" dirty="0">
                <a:solidFill>
                  <a:srgbClr val="333333"/>
                </a:solidFill>
              </a:rPr>
              <a:t>:</a:t>
            </a:r>
            <a:r>
              <a:rPr lang="en-GB" altLang="de-DE" dirty="0">
                <a:solidFill>
                  <a:srgbClr val="333333"/>
                </a:solidFill>
              </a:rPr>
              <a:t> </a:t>
            </a:r>
            <a:r>
              <a:rPr lang="sl-SI" altLang="de-DE" dirty="0">
                <a:solidFill>
                  <a:srgbClr val="333333"/>
                </a:solidFill>
              </a:rPr>
              <a:t>ali moški prihaja iz gostilne in smrdi po alkoholu</a:t>
            </a:r>
            <a:r>
              <a:rPr lang="de-DE" altLang="de-DE" dirty="0">
                <a:solidFill>
                  <a:srgbClr val="333333"/>
                </a:solidFill>
              </a:rPr>
              <a:t>? </a:t>
            </a:r>
            <a:br>
              <a:rPr lang="de-DE" altLang="de-DE" dirty="0">
                <a:solidFill>
                  <a:srgbClr val="333333"/>
                </a:solidFill>
              </a:rPr>
            </a:br>
            <a:r>
              <a:rPr lang="sl-SI" altLang="de-DE" i="1" dirty="0">
                <a:solidFill>
                  <a:srgbClr val="004992"/>
                </a:solidFill>
              </a:rPr>
              <a:t>Moškega je lahko zadela kap ali pa ima kakšne druge motnje govora</a:t>
            </a:r>
            <a:r>
              <a:rPr lang="de-DE" altLang="de-DE" i="1" dirty="0">
                <a:solidFill>
                  <a:srgbClr val="004992"/>
                </a:solidFill>
              </a:rPr>
              <a:t>.</a:t>
            </a:r>
          </a:p>
        </p:txBody>
      </p:sp>
      <p:sp>
        <p:nvSpPr>
          <p:cNvPr id="6" name="Footer Placeholder 5"/>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D8DCAA6B-4CD3-481D-9C46-4872C0C504CF}" type="slidenum">
              <a:rPr lang="de-DE" altLang="de-DE" smtClean="0"/>
              <a:pPr/>
              <a:t>65</a:t>
            </a:fld>
            <a:endParaRPr lang="de-DE" altLang="de-DE"/>
          </a:p>
        </p:txBody>
      </p:sp>
    </p:spTree>
    <p:extLst>
      <p:ext uri="{BB962C8B-B14F-4D97-AF65-F5344CB8AC3E}">
        <p14:creationId xmlns:p14="http://schemas.microsoft.com/office/powerpoint/2010/main" val="31384521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l-SI" altLang="de-DE" sz="2400" b="1" dirty="0">
                <a:solidFill>
                  <a:srgbClr val="333333"/>
                </a:solidFill>
              </a:rPr>
              <a:t>Kaj smo se naučili</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sl-SI" altLang="de-DE" dirty="0">
                <a:solidFill>
                  <a:srgbClr val="333333"/>
                </a:solidFill>
              </a:rPr>
              <a:t>Ko so odločitve pomembne in z resnimi posledicami</a:t>
            </a:r>
            <a:r>
              <a:rPr lang="en-GB" altLang="de-DE" dirty="0">
                <a:solidFill>
                  <a:srgbClr val="333333"/>
                </a:solidFill>
              </a:rPr>
              <a:t>, </a:t>
            </a:r>
            <a:r>
              <a:rPr lang="sl-SI" altLang="de-DE" dirty="0">
                <a:solidFill>
                  <a:srgbClr val="333333"/>
                </a:solidFill>
              </a:rPr>
              <a:t>se je bolje izogibati prenagljenim odločitvam in upoštevati vse možne </a:t>
            </a:r>
            <a:r>
              <a:rPr lang="sl-SI" altLang="de-DE">
                <a:solidFill>
                  <a:srgbClr val="333333"/>
                </a:solidFill>
              </a:rPr>
              <a:t>informacije</a:t>
            </a:r>
            <a:r>
              <a:rPr lang="en-GB" altLang="de-DE">
                <a:solidFill>
                  <a:srgbClr val="333333"/>
                </a:solidFill>
              </a:rPr>
              <a:t> (“</a:t>
            </a:r>
            <a:r>
              <a:rPr lang="sl-SI" altLang="de-DE">
                <a:solidFill>
                  <a:srgbClr val="333333"/>
                </a:solidFill>
              </a:rPr>
              <a:t>Bolje </a:t>
            </a:r>
            <a:r>
              <a:rPr lang="sl-SI" altLang="de-DE" dirty="0">
                <a:solidFill>
                  <a:srgbClr val="333333"/>
                </a:solidFill>
              </a:rPr>
              <a:t>preprečiti </a:t>
            </a:r>
            <a:r>
              <a:rPr lang="sl-SI" altLang="de-DE">
                <a:solidFill>
                  <a:srgbClr val="333333"/>
                </a:solidFill>
              </a:rPr>
              <a:t>kot zdraviti</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sl-SI" altLang="de-DE" dirty="0">
                <a:solidFill>
                  <a:srgbClr val="004992"/>
                </a:solidFill>
              </a:rPr>
              <a:t>Primer</a:t>
            </a:r>
            <a:r>
              <a:rPr lang="de-DE" altLang="de-DE" dirty="0">
                <a:solidFill>
                  <a:srgbClr val="004992"/>
                </a:solidFill>
              </a:rPr>
              <a:t>:</a:t>
            </a:r>
            <a:r>
              <a:rPr lang="de-DE" altLang="de-DE" dirty="0">
                <a:solidFill>
                  <a:srgbClr val="333333"/>
                </a:solidFill>
              </a:rPr>
              <a:t> </a:t>
            </a:r>
            <a:r>
              <a:rPr lang="sl-SI" altLang="de-DE" dirty="0">
                <a:solidFill>
                  <a:srgbClr val="333333"/>
                </a:solidFill>
              </a:rPr>
              <a:t>Moški govori nerazumljivo</a:t>
            </a:r>
            <a:r>
              <a:rPr lang="en-GB" altLang="de-DE" dirty="0">
                <a:solidFill>
                  <a:srgbClr val="333333"/>
                </a:solidFill>
              </a:rPr>
              <a:t>: </a:t>
            </a:r>
            <a:r>
              <a:rPr lang="sl-SI" altLang="de-DE" i="1" dirty="0">
                <a:solidFill>
                  <a:srgbClr val="004992"/>
                </a:solidFill>
              </a:rPr>
              <a:t>je pijan</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sl-SI" altLang="de-DE" dirty="0">
                <a:solidFill>
                  <a:srgbClr val="333333"/>
                </a:solidFill>
              </a:rPr>
              <a:t>Poglejte bolj pazljivo</a:t>
            </a:r>
            <a:r>
              <a:rPr lang="de-DE" altLang="de-DE" dirty="0">
                <a:solidFill>
                  <a:srgbClr val="333333"/>
                </a:solidFill>
              </a:rPr>
              <a:t>:</a:t>
            </a:r>
            <a:r>
              <a:rPr lang="en-GB" altLang="de-DE" dirty="0">
                <a:solidFill>
                  <a:srgbClr val="333333"/>
                </a:solidFill>
              </a:rPr>
              <a:t> </a:t>
            </a:r>
            <a:r>
              <a:rPr lang="sl-SI" altLang="de-DE" dirty="0">
                <a:solidFill>
                  <a:srgbClr val="333333"/>
                </a:solidFill>
              </a:rPr>
              <a:t>ali moški prihaja iz gostilne in smrdi po alkoholu</a:t>
            </a:r>
            <a:r>
              <a:rPr lang="de-DE" altLang="de-DE" dirty="0">
                <a:solidFill>
                  <a:srgbClr val="333333"/>
                </a:solidFill>
              </a:rPr>
              <a:t>? </a:t>
            </a:r>
            <a:br>
              <a:rPr lang="de-DE" altLang="de-DE" dirty="0">
                <a:solidFill>
                  <a:srgbClr val="333333"/>
                </a:solidFill>
              </a:rPr>
            </a:br>
            <a:r>
              <a:rPr lang="sl-SI" altLang="de-DE" i="1" dirty="0">
                <a:solidFill>
                  <a:srgbClr val="004992"/>
                </a:solidFill>
              </a:rPr>
              <a:t>Moškega je lahko zadela kap ali pa ima kakšne druge motnje govora</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sl-SI" altLang="de-DE" dirty="0">
                <a:solidFill>
                  <a:srgbClr val="333333"/>
                </a:solidFill>
              </a:rPr>
              <a:t>Spomnite se, da je pri hitrih odločitvah večja možnost napak</a:t>
            </a:r>
            <a:r>
              <a:rPr lang="de-DE" altLang="de-DE" dirty="0">
                <a:solidFill>
                  <a:srgbClr val="333333"/>
                </a:solidFill>
              </a:rPr>
              <a:t>.</a:t>
            </a:r>
            <a:endParaRPr lang="en-GB" altLang="de-DE"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D8DCAA6B-4CD3-481D-9C46-4872C0C504CF}" type="slidenum">
              <a:rPr lang="de-DE" altLang="de-DE" smtClean="0"/>
              <a:pPr/>
              <a:t>66</a:t>
            </a:fld>
            <a:endParaRPr lang="de-DE" altLang="de-DE"/>
          </a:p>
        </p:txBody>
      </p:sp>
    </p:spTree>
    <p:extLst>
      <p:ext uri="{BB962C8B-B14F-4D97-AF65-F5344CB8AC3E}">
        <p14:creationId xmlns:p14="http://schemas.microsoft.com/office/powerpoint/2010/main" val="12681899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l-SI" altLang="de-DE" sz="2400" b="1" dirty="0">
                <a:solidFill>
                  <a:srgbClr val="333333"/>
                </a:solidFill>
              </a:rPr>
              <a:t>Kaj smo se naučili</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sl-SI" altLang="de-DE" dirty="0">
                <a:solidFill>
                  <a:srgbClr val="333333"/>
                </a:solidFill>
              </a:rPr>
              <a:t>Ko so odločitve pomembne in z resnimi posledicami</a:t>
            </a:r>
            <a:r>
              <a:rPr lang="en-GB" altLang="de-DE" dirty="0">
                <a:solidFill>
                  <a:srgbClr val="333333"/>
                </a:solidFill>
              </a:rPr>
              <a:t>, </a:t>
            </a:r>
            <a:r>
              <a:rPr lang="sl-SI" altLang="de-DE" dirty="0">
                <a:solidFill>
                  <a:srgbClr val="333333"/>
                </a:solidFill>
              </a:rPr>
              <a:t>se je bolje izogibati prenagljenim odločitvam in upoštevati vse možne </a:t>
            </a:r>
            <a:r>
              <a:rPr lang="sl-SI" altLang="de-DE">
                <a:solidFill>
                  <a:srgbClr val="333333"/>
                </a:solidFill>
              </a:rPr>
              <a:t>informacije</a:t>
            </a:r>
            <a:r>
              <a:rPr lang="en-GB" altLang="de-DE">
                <a:solidFill>
                  <a:srgbClr val="333333"/>
                </a:solidFill>
              </a:rPr>
              <a:t> (“</a:t>
            </a:r>
            <a:r>
              <a:rPr lang="sl-SI" altLang="de-DE">
                <a:solidFill>
                  <a:srgbClr val="333333"/>
                </a:solidFill>
              </a:rPr>
              <a:t>Bolje </a:t>
            </a:r>
            <a:r>
              <a:rPr lang="sl-SI" altLang="de-DE" dirty="0">
                <a:solidFill>
                  <a:srgbClr val="333333"/>
                </a:solidFill>
              </a:rPr>
              <a:t>preprečiti </a:t>
            </a:r>
            <a:r>
              <a:rPr lang="sl-SI" altLang="de-DE">
                <a:solidFill>
                  <a:srgbClr val="333333"/>
                </a:solidFill>
              </a:rPr>
              <a:t>kot zdraviti</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sl-SI" altLang="de-DE" dirty="0">
                <a:solidFill>
                  <a:srgbClr val="004992"/>
                </a:solidFill>
              </a:rPr>
              <a:t>Primer</a:t>
            </a:r>
            <a:r>
              <a:rPr lang="de-DE" altLang="de-DE" dirty="0">
                <a:solidFill>
                  <a:srgbClr val="004992"/>
                </a:solidFill>
              </a:rPr>
              <a:t>:</a:t>
            </a:r>
            <a:r>
              <a:rPr lang="de-DE" altLang="de-DE" dirty="0">
                <a:solidFill>
                  <a:srgbClr val="333333"/>
                </a:solidFill>
              </a:rPr>
              <a:t> </a:t>
            </a:r>
            <a:r>
              <a:rPr lang="sl-SI" altLang="de-DE" dirty="0">
                <a:solidFill>
                  <a:srgbClr val="333333"/>
                </a:solidFill>
              </a:rPr>
              <a:t>Moški govori nerazumljivo</a:t>
            </a:r>
            <a:r>
              <a:rPr lang="en-GB" altLang="de-DE" dirty="0">
                <a:solidFill>
                  <a:srgbClr val="333333"/>
                </a:solidFill>
              </a:rPr>
              <a:t>: </a:t>
            </a:r>
            <a:r>
              <a:rPr lang="sl-SI" altLang="de-DE" i="1" dirty="0">
                <a:solidFill>
                  <a:srgbClr val="004992"/>
                </a:solidFill>
              </a:rPr>
              <a:t>je pijan</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sl-SI" altLang="de-DE" dirty="0">
                <a:solidFill>
                  <a:srgbClr val="333333"/>
                </a:solidFill>
              </a:rPr>
              <a:t>Poglejte bolj pazljivo</a:t>
            </a:r>
            <a:r>
              <a:rPr lang="de-DE" altLang="de-DE" dirty="0">
                <a:solidFill>
                  <a:srgbClr val="333333"/>
                </a:solidFill>
              </a:rPr>
              <a:t>:</a:t>
            </a:r>
            <a:r>
              <a:rPr lang="en-GB" altLang="de-DE" dirty="0">
                <a:solidFill>
                  <a:srgbClr val="333333"/>
                </a:solidFill>
              </a:rPr>
              <a:t> </a:t>
            </a:r>
            <a:r>
              <a:rPr lang="sl-SI" altLang="de-DE" dirty="0">
                <a:solidFill>
                  <a:srgbClr val="333333"/>
                </a:solidFill>
              </a:rPr>
              <a:t>ali moški prihaja iz gostilne in smrdi po alkoholu</a:t>
            </a:r>
            <a:r>
              <a:rPr lang="de-DE" altLang="de-DE" dirty="0">
                <a:solidFill>
                  <a:srgbClr val="333333"/>
                </a:solidFill>
              </a:rPr>
              <a:t>? </a:t>
            </a:r>
            <a:br>
              <a:rPr lang="de-DE" altLang="de-DE" dirty="0">
                <a:solidFill>
                  <a:srgbClr val="333333"/>
                </a:solidFill>
              </a:rPr>
            </a:br>
            <a:r>
              <a:rPr lang="sl-SI" altLang="de-DE" i="1" dirty="0">
                <a:solidFill>
                  <a:srgbClr val="004992"/>
                </a:solidFill>
              </a:rPr>
              <a:t>Moškega je lahko zadela kap ali pa ima kakšne druge motnje govora</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sl-SI" altLang="de-DE" dirty="0">
                <a:solidFill>
                  <a:srgbClr val="333333"/>
                </a:solidFill>
              </a:rPr>
              <a:t>Spomnite se, da je pri hitrih odločitvah večja možnost napak</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sl-SI" altLang="de-DE" dirty="0">
                <a:solidFill>
                  <a:srgbClr val="333333"/>
                </a:solidFill>
              </a:rPr>
              <a:t>Pri manj pomembnih dogodkih se lahko odločamo bolj hitro</a:t>
            </a:r>
            <a:r>
              <a:rPr lang="en-GB" altLang="de-DE" dirty="0">
                <a:solidFill>
                  <a:srgbClr val="333333"/>
                </a:solidFill>
              </a:rPr>
              <a:t> (</a:t>
            </a:r>
            <a:r>
              <a:rPr lang="sl-SI" altLang="de-DE" dirty="0">
                <a:solidFill>
                  <a:srgbClr val="333333"/>
                </a:solidFill>
              </a:rPr>
              <a:t>npr</a:t>
            </a:r>
            <a:r>
              <a:rPr lang="en-GB" altLang="de-DE" dirty="0">
                <a:solidFill>
                  <a:srgbClr val="333333"/>
                </a:solidFill>
              </a:rPr>
              <a:t>. </a:t>
            </a:r>
            <a:r>
              <a:rPr lang="sl-SI" altLang="de-DE" dirty="0">
                <a:solidFill>
                  <a:srgbClr val="333333"/>
                </a:solidFill>
              </a:rPr>
              <a:t>izbira vrste jogurta</a:t>
            </a:r>
            <a:r>
              <a:rPr lang="en-GB" altLang="de-DE" dirty="0">
                <a:solidFill>
                  <a:srgbClr val="333333"/>
                </a:solidFill>
              </a:rPr>
              <a:t>, </a:t>
            </a:r>
            <a:r>
              <a:rPr lang="sl-SI" altLang="de-DE" dirty="0">
                <a:solidFill>
                  <a:srgbClr val="333333"/>
                </a:solidFill>
              </a:rPr>
              <a:t>torte</a:t>
            </a:r>
            <a:r>
              <a:rPr lang="en-GB" altLang="de-DE" dirty="0">
                <a:solidFill>
                  <a:srgbClr val="333333"/>
                </a:solidFill>
              </a:rPr>
              <a:t>)</a:t>
            </a:r>
            <a:r>
              <a:rPr lang="de-DE" altLang="de-DE"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D8DCAA6B-4CD3-481D-9C46-4872C0C504CF}" type="slidenum">
              <a:rPr lang="de-DE" altLang="de-DE" smtClean="0"/>
              <a:pPr/>
              <a:t>67</a:t>
            </a:fld>
            <a:endParaRPr lang="de-DE" altLang="de-DE"/>
          </a:p>
        </p:txBody>
      </p:sp>
    </p:spTree>
    <p:extLst>
      <p:ext uri="{BB962C8B-B14F-4D97-AF65-F5344CB8AC3E}">
        <p14:creationId xmlns:p14="http://schemas.microsoft.com/office/powerpoint/2010/main" val="38469415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l-SI" altLang="de-DE" sz="2400" b="1" dirty="0">
                <a:solidFill>
                  <a:srgbClr val="333333"/>
                </a:solidFill>
              </a:rPr>
              <a:t>Kaj smo se naučili</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sl-SI" altLang="de-DE" dirty="0">
                <a:solidFill>
                  <a:srgbClr val="333333"/>
                </a:solidFill>
              </a:rPr>
              <a:t>Ko so odločitve pomembne in z resnimi posledicami</a:t>
            </a:r>
            <a:r>
              <a:rPr lang="en-GB" altLang="de-DE" dirty="0">
                <a:solidFill>
                  <a:srgbClr val="333333"/>
                </a:solidFill>
              </a:rPr>
              <a:t>, </a:t>
            </a:r>
            <a:r>
              <a:rPr lang="sl-SI" altLang="de-DE" dirty="0">
                <a:solidFill>
                  <a:srgbClr val="333333"/>
                </a:solidFill>
              </a:rPr>
              <a:t>se je bolje izogibati prenagljenim odločitvam in upoštevati vse možne </a:t>
            </a:r>
            <a:r>
              <a:rPr lang="sl-SI" altLang="de-DE">
                <a:solidFill>
                  <a:srgbClr val="333333"/>
                </a:solidFill>
              </a:rPr>
              <a:t>informacije</a:t>
            </a:r>
            <a:r>
              <a:rPr lang="en-GB" altLang="de-DE">
                <a:solidFill>
                  <a:srgbClr val="333333"/>
                </a:solidFill>
              </a:rPr>
              <a:t> (“</a:t>
            </a:r>
            <a:r>
              <a:rPr lang="sl-SI" altLang="de-DE">
                <a:solidFill>
                  <a:srgbClr val="333333"/>
                </a:solidFill>
              </a:rPr>
              <a:t>Bolje </a:t>
            </a:r>
            <a:r>
              <a:rPr lang="sl-SI" altLang="de-DE" dirty="0">
                <a:solidFill>
                  <a:srgbClr val="333333"/>
                </a:solidFill>
              </a:rPr>
              <a:t>preprečiti </a:t>
            </a:r>
            <a:r>
              <a:rPr lang="sl-SI" altLang="de-DE">
                <a:solidFill>
                  <a:srgbClr val="333333"/>
                </a:solidFill>
              </a:rPr>
              <a:t>kot zdraviti</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sl-SI" altLang="de-DE" dirty="0">
                <a:solidFill>
                  <a:srgbClr val="004992"/>
                </a:solidFill>
              </a:rPr>
              <a:t>Primer</a:t>
            </a:r>
            <a:r>
              <a:rPr lang="de-DE" altLang="de-DE" dirty="0">
                <a:solidFill>
                  <a:srgbClr val="004992"/>
                </a:solidFill>
              </a:rPr>
              <a:t>:</a:t>
            </a:r>
            <a:r>
              <a:rPr lang="de-DE" altLang="de-DE" dirty="0">
                <a:solidFill>
                  <a:srgbClr val="333333"/>
                </a:solidFill>
              </a:rPr>
              <a:t> </a:t>
            </a:r>
            <a:r>
              <a:rPr lang="sl-SI" altLang="de-DE" dirty="0">
                <a:solidFill>
                  <a:srgbClr val="333333"/>
                </a:solidFill>
              </a:rPr>
              <a:t>Moški govori nerazumljivo</a:t>
            </a:r>
            <a:r>
              <a:rPr lang="en-GB" altLang="de-DE" dirty="0">
                <a:solidFill>
                  <a:srgbClr val="333333"/>
                </a:solidFill>
              </a:rPr>
              <a:t>: </a:t>
            </a:r>
            <a:r>
              <a:rPr lang="sl-SI" altLang="de-DE" i="1" dirty="0">
                <a:solidFill>
                  <a:srgbClr val="004992"/>
                </a:solidFill>
              </a:rPr>
              <a:t>je pijan</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sl-SI" altLang="de-DE" dirty="0">
                <a:solidFill>
                  <a:srgbClr val="333333"/>
                </a:solidFill>
              </a:rPr>
              <a:t>Poglejte bolj pazljivo</a:t>
            </a:r>
            <a:r>
              <a:rPr lang="de-DE" altLang="de-DE" dirty="0">
                <a:solidFill>
                  <a:srgbClr val="333333"/>
                </a:solidFill>
              </a:rPr>
              <a:t>:</a:t>
            </a:r>
            <a:r>
              <a:rPr lang="en-GB" altLang="de-DE" dirty="0">
                <a:solidFill>
                  <a:srgbClr val="333333"/>
                </a:solidFill>
              </a:rPr>
              <a:t> </a:t>
            </a:r>
            <a:r>
              <a:rPr lang="sl-SI" altLang="de-DE" dirty="0">
                <a:solidFill>
                  <a:srgbClr val="333333"/>
                </a:solidFill>
              </a:rPr>
              <a:t>ali moški prihaja iz gostilne in smrdi po alkoholu</a:t>
            </a:r>
            <a:r>
              <a:rPr lang="de-DE" altLang="de-DE" dirty="0">
                <a:solidFill>
                  <a:srgbClr val="333333"/>
                </a:solidFill>
              </a:rPr>
              <a:t>? </a:t>
            </a:r>
            <a:br>
              <a:rPr lang="de-DE" altLang="de-DE" dirty="0">
                <a:solidFill>
                  <a:srgbClr val="333333"/>
                </a:solidFill>
              </a:rPr>
            </a:br>
            <a:r>
              <a:rPr lang="sl-SI" altLang="de-DE" i="1" dirty="0">
                <a:solidFill>
                  <a:srgbClr val="004992"/>
                </a:solidFill>
              </a:rPr>
              <a:t>Moškega je lahko zadela kap ali pa ima kakšne druge motnje govora</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sl-SI" altLang="de-DE" dirty="0">
                <a:solidFill>
                  <a:srgbClr val="333333"/>
                </a:solidFill>
              </a:rPr>
              <a:t>Spomnite se, da je pri hitrih odločitvah večja možnost napak</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sl-SI" altLang="de-DE" dirty="0">
                <a:solidFill>
                  <a:srgbClr val="333333"/>
                </a:solidFill>
              </a:rPr>
              <a:t>Pri manj pomembnih dogodkih se lahko odločamo bolj hitro</a:t>
            </a:r>
            <a:r>
              <a:rPr lang="en-GB" altLang="de-DE" dirty="0">
                <a:solidFill>
                  <a:srgbClr val="333333"/>
                </a:solidFill>
              </a:rPr>
              <a:t> (</a:t>
            </a:r>
            <a:r>
              <a:rPr lang="sl-SI" altLang="de-DE" dirty="0">
                <a:solidFill>
                  <a:srgbClr val="333333"/>
                </a:solidFill>
              </a:rPr>
              <a:t>npr</a:t>
            </a:r>
            <a:r>
              <a:rPr lang="en-GB" altLang="de-DE" dirty="0">
                <a:solidFill>
                  <a:srgbClr val="333333"/>
                </a:solidFill>
              </a:rPr>
              <a:t>. </a:t>
            </a:r>
            <a:r>
              <a:rPr lang="sl-SI" altLang="de-DE" dirty="0">
                <a:solidFill>
                  <a:srgbClr val="333333"/>
                </a:solidFill>
              </a:rPr>
              <a:t>izbira vrste jogurta</a:t>
            </a:r>
            <a:r>
              <a:rPr lang="en-GB" altLang="de-DE" dirty="0">
                <a:solidFill>
                  <a:srgbClr val="333333"/>
                </a:solidFill>
              </a:rPr>
              <a:t>, </a:t>
            </a:r>
            <a:r>
              <a:rPr lang="sl-SI" altLang="de-DE" dirty="0">
                <a:solidFill>
                  <a:srgbClr val="333333"/>
                </a:solidFill>
              </a:rPr>
              <a:t>torte</a:t>
            </a:r>
            <a:r>
              <a:rPr lang="en-GB" altLang="de-DE" dirty="0">
                <a:solidFill>
                  <a:srgbClr val="333333"/>
                </a:solidFill>
              </a:rPr>
              <a:t>)</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sl-SI" altLang="de-DE" dirty="0">
                <a:solidFill>
                  <a:srgbClr val="333333"/>
                </a:solidFill>
              </a:rPr>
              <a:t>Motiti se je človeško</a:t>
            </a:r>
            <a:r>
              <a:rPr lang="en-US" altLang="de-DE" dirty="0">
                <a:solidFill>
                  <a:srgbClr val="333333"/>
                </a:solidFill>
              </a:rPr>
              <a:t> – </a:t>
            </a:r>
            <a:r>
              <a:rPr lang="sl-SI" altLang="de-DE" dirty="0">
                <a:solidFill>
                  <a:srgbClr val="333333"/>
                </a:solidFill>
              </a:rPr>
              <a:t>bodite pripravljeni na možnost, da se motite</a:t>
            </a:r>
            <a:r>
              <a:rPr lang="en-US" altLang="de-DE"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D8DCAA6B-4CD3-481D-9C46-4872C0C504CF}" type="slidenum">
              <a:rPr lang="de-DE" altLang="de-DE" smtClean="0"/>
              <a:pPr/>
              <a:t>68</a:t>
            </a:fld>
            <a:endParaRPr lang="de-DE" altLang="de-DE"/>
          </a:p>
        </p:txBody>
      </p:sp>
    </p:spTree>
    <p:extLst>
      <p:ext uri="{BB962C8B-B14F-4D97-AF65-F5344CB8AC3E}">
        <p14:creationId xmlns:p14="http://schemas.microsoft.com/office/powerpoint/2010/main" val="31066244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l-SI" altLang="de-DE" sz="2400" b="1" dirty="0">
                <a:solidFill>
                  <a:srgbClr val="333333"/>
                </a:solidFill>
              </a:rPr>
              <a:t>Kaj smo se naučili</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sl-SI" altLang="de-DE" dirty="0">
                <a:solidFill>
                  <a:srgbClr val="333333"/>
                </a:solidFill>
              </a:rPr>
              <a:t>Ko so odločitve pomembne in z resnimi posledicami</a:t>
            </a:r>
            <a:r>
              <a:rPr lang="en-GB" altLang="de-DE" dirty="0">
                <a:solidFill>
                  <a:srgbClr val="333333"/>
                </a:solidFill>
              </a:rPr>
              <a:t>, </a:t>
            </a:r>
            <a:r>
              <a:rPr lang="sl-SI" altLang="de-DE" dirty="0">
                <a:solidFill>
                  <a:srgbClr val="333333"/>
                </a:solidFill>
              </a:rPr>
              <a:t>se je bolje izogibati prenagljenim odločitvam in upoštevati vse možne </a:t>
            </a:r>
            <a:r>
              <a:rPr lang="sl-SI" altLang="de-DE">
                <a:solidFill>
                  <a:srgbClr val="333333"/>
                </a:solidFill>
              </a:rPr>
              <a:t>informacije</a:t>
            </a:r>
            <a:r>
              <a:rPr lang="en-GB" altLang="de-DE">
                <a:solidFill>
                  <a:srgbClr val="333333"/>
                </a:solidFill>
              </a:rPr>
              <a:t> (“</a:t>
            </a:r>
            <a:r>
              <a:rPr lang="sl-SI" altLang="de-DE">
                <a:solidFill>
                  <a:srgbClr val="333333"/>
                </a:solidFill>
              </a:rPr>
              <a:t>Bolje </a:t>
            </a:r>
            <a:r>
              <a:rPr lang="sl-SI" altLang="de-DE" dirty="0">
                <a:solidFill>
                  <a:srgbClr val="333333"/>
                </a:solidFill>
              </a:rPr>
              <a:t>preprečiti </a:t>
            </a:r>
            <a:r>
              <a:rPr lang="sl-SI" altLang="de-DE">
                <a:solidFill>
                  <a:srgbClr val="333333"/>
                </a:solidFill>
              </a:rPr>
              <a:t>kot zdraviti</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sl-SI" altLang="de-DE" dirty="0">
                <a:solidFill>
                  <a:srgbClr val="004992"/>
                </a:solidFill>
              </a:rPr>
              <a:t>Primer</a:t>
            </a:r>
            <a:r>
              <a:rPr lang="de-DE" altLang="de-DE" dirty="0">
                <a:solidFill>
                  <a:srgbClr val="004992"/>
                </a:solidFill>
              </a:rPr>
              <a:t>:</a:t>
            </a:r>
            <a:r>
              <a:rPr lang="de-DE" altLang="de-DE" dirty="0">
                <a:solidFill>
                  <a:srgbClr val="333333"/>
                </a:solidFill>
              </a:rPr>
              <a:t> </a:t>
            </a:r>
            <a:r>
              <a:rPr lang="sl-SI" altLang="de-DE" dirty="0">
                <a:solidFill>
                  <a:srgbClr val="333333"/>
                </a:solidFill>
              </a:rPr>
              <a:t>Moški govori nerazumljivo</a:t>
            </a:r>
            <a:r>
              <a:rPr lang="en-GB" altLang="de-DE" dirty="0">
                <a:solidFill>
                  <a:srgbClr val="333333"/>
                </a:solidFill>
              </a:rPr>
              <a:t>: </a:t>
            </a:r>
            <a:r>
              <a:rPr lang="sl-SI" altLang="de-DE" i="1" dirty="0">
                <a:solidFill>
                  <a:srgbClr val="004992"/>
                </a:solidFill>
              </a:rPr>
              <a:t>je pijan</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sl-SI" altLang="de-DE" dirty="0">
                <a:solidFill>
                  <a:srgbClr val="333333"/>
                </a:solidFill>
              </a:rPr>
              <a:t>Poglejte bolj pazljivo</a:t>
            </a:r>
            <a:r>
              <a:rPr lang="de-DE" altLang="de-DE" dirty="0">
                <a:solidFill>
                  <a:srgbClr val="333333"/>
                </a:solidFill>
              </a:rPr>
              <a:t>:</a:t>
            </a:r>
            <a:r>
              <a:rPr lang="en-GB" altLang="de-DE" dirty="0">
                <a:solidFill>
                  <a:srgbClr val="333333"/>
                </a:solidFill>
              </a:rPr>
              <a:t> </a:t>
            </a:r>
            <a:r>
              <a:rPr lang="sl-SI" altLang="de-DE" dirty="0">
                <a:solidFill>
                  <a:srgbClr val="333333"/>
                </a:solidFill>
              </a:rPr>
              <a:t>ali moški prihaja iz gostilne in smrdi po alkoholu</a:t>
            </a:r>
            <a:r>
              <a:rPr lang="de-DE" altLang="de-DE" dirty="0">
                <a:solidFill>
                  <a:srgbClr val="333333"/>
                </a:solidFill>
              </a:rPr>
              <a:t>? </a:t>
            </a:r>
            <a:br>
              <a:rPr lang="de-DE" altLang="de-DE" dirty="0">
                <a:solidFill>
                  <a:srgbClr val="333333"/>
                </a:solidFill>
              </a:rPr>
            </a:br>
            <a:r>
              <a:rPr lang="sl-SI" altLang="de-DE" i="1" dirty="0">
                <a:solidFill>
                  <a:srgbClr val="004992"/>
                </a:solidFill>
              </a:rPr>
              <a:t>Moškega je lahko zadela kap ali pa ima kakšne druge motnje govora</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sl-SI" altLang="de-DE" dirty="0">
                <a:solidFill>
                  <a:srgbClr val="333333"/>
                </a:solidFill>
              </a:rPr>
              <a:t>Spomnite se, da je pri hitrih odločitvah večja možnost napak</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sl-SI" altLang="de-DE" dirty="0">
                <a:solidFill>
                  <a:srgbClr val="333333"/>
                </a:solidFill>
              </a:rPr>
              <a:t>Pri manj pomembnih dogodkih se lahko odločamo bolj hitro</a:t>
            </a:r>
            <a:r>
              <a:rPr lang="en-GB" altLang="de-DE" dirty="0">
                <a:solidFill>
                  <a:srgbClr val="333333"/>
                </a:solidFill>
              </a:rPr>
              <a:t> (</a:t>
            </a:r>
            <a:r>
              <a:rPr lang="sl-SI" altLang="de-DE" dirty="0">
                <a:solidFill>
                  <a:srgbClr val="333333"/>
                </a:solidFill>
              </a:rPr>
              <a:t>npr</a:t>
            </a:r>
            <a:r>
              <a:rPr lang="en-GB" altLang="de-DE" dirty="0">
                <a:solidFill>
                  <a:srgbClr val="333333"/>
                </a:solidFill>
              </a:rPr>
              <a:t>. </a:t>
            </a:r>
            <a:r>
              <a:rPr lang="sl-SI" altLang="de-DE" dirty="0">
                <a:solidFill>
                  <a:srgbClr val="333333"/>
                </a:solidFill>
              </a:rPr>
              <a:t>izbira vrste jogurta</a:t>
            </a:r>
            <a:r>
              <a:rPr lang="en-GB" altLang="de-DE" dirty="0">
                <a:solidFill>
                  <a:srgbClr val="333333"/>
                </a:solidFill>
              </a:rPr>
              <a:t>, </a:t>
            </a:r>
            <a:r>
              <a:rPr lang="sl-SI" altLang="de-DE" dirty="0">
                <a:solidFill>
                  <a:srgbClr val="333333"/>
                </a:solidFill>
              </a:rPr>
              <a:t>torte</a:t>
            </a:r>
            <a:r>
              <a:rPr lang="en-GB" altLang="de-DE" dirty="0">
                <a:solidFill>
                  <a:srgbClr val="333333"/>
                </a:solidFill>
              </a:rPr>
              <a:t>)</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sl-SI" altLang="de-DE" dirty="0">
                <a:solidFill>
                  <a:srgbClr val="333333"/>
                </a:solidFill>
              </a:rPr>
              <a:t>Motiti se je človeško</a:t>
            </a:r>
            <a:r>
              <a:rPr lang="en-US" altLang="de-DE" dirty="0">
                <a:solidFill>
                  <a:srgbClr val="333333"/>
                </a:solidFill>
              </a:rPr>
              <a:t> – </a:t>
            </a:r>
            <a:r>
              <a:rPr lang="sl-SI" altLang="de-DE" dirty="0">
                <a:solidFill>
                  <a:srgbClr val="333333"/>
                </a:solidFill>
              </a:rPr>
              <a:t>bodite pripravljeni na možnost, da se motite</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sl-SI" altLang="de-DE" dirty="0">
                <a:solidFill>
                  <a:srgbClr val="333333"/>
                </a:solidFill>
              </a:rPr>
              <a:t>Pomembne odločitve utemeljite s trdnimi dejstvi. Zgolj ugibanje </a:t>
            </a:r>
            <a:r>
              <a:rPr lang="sl-SI" altLang="de-DE">
                <a:solidFill>
                  <a:srgbClr val="333333"/>
                </a:solidFill>
              </a:rPr>
              <a:t>je </a:t>
            </a:r>
            <a:r>
              <a:rPr lang="en-US" altLang="de-DE">
                <a:solidFill>
                  <a:srgbClr val="333333"/>
                </a:solidFill>
              </a:rPr>
              <a:t>“</a:t>
            </a:r>
            <a:r>
              <a:rPr lang="sl-SI" altLang="de-DE">
                <a:solidFill>
                  <a:srgbClr val="333333"/>
                </a:solidFill>
              </a:rPr>
              <a:t>slaba popotnica</a:t>
            </a:r>
            <a:r>
              <a:rPr lang="en-US" altLang="de-DE">
                <a:solidFill>
                  <a:srgbClr val="333333"/>
                </a:solidFill>
              </a:rPr>
              <a:t>.” </a:t>
            </a:r>
            <a:r>
              <a:rPr lang="sl-SI" altLang="de-DE" dirty="0">
                <a:solidFill>
                  <a:srgbClr val="333333"/>
                </a:solidFill>
              </a:rPr>
              <a:t>Vedno premislite o posledicah napačne presoje.</a:t>
            </a:r>
            <a:endParaRPr lang="en-US" dirty="0"/>
          </a:p>
        </p:txBody>
      </p:sp>
      <p:sp>
        <p:nvSpPr>
          <p:cNvPr id="6" name="Footer Placeholder 5"/>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D8DCAA6B-4CD3-481D-9C46-4872C0C504CF}" type="slidenum">
              <a:rPr lang="de-DE" altLang="de-DE" smtClean="0"/>
              <a:pPr/>
              <a:t>69</a:t>
            </a:fld>
            <a:endParaRPr lang="de-DE" altLang="de-DE"/>
          </a:p>
        </p:txBody>
      </p:sp>
    </p:spTree>
    <p:extLst>
      <p:ext uri="{BB962C8B-B14F-4D97-AF65-F5344CB8AC3E}">
        <p14:creationId xmlns:p14="http://schemas.microsoft.com/office/powerpoint/2010/main" val="19038665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to povezano s psihozo?</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dirty="0">
                <a:solidFill>
                  <a:srgbClr val="333333"/>
                </a:solidFill>
              </a:rPr>
              <a:t>Veliko</a:t>
            </a:r>
            <a:r>
              <a:rPr lang="en-AU" altLang="de-DE" sz="2400" dirty="0">
                <a:solidFill>
                  <a:srgbClr val="333333"/>
                </a:solidFill>
              </a:rPr>
              <a:t> </a:t>
            </a:r>
            <a:r>
              <a:rPr lang="de-DE" altLang="de-DE" sz="2400" dirty="0">
                <a:solidFill>
                  <a:srgbClr val="333333"/>
                </a:solidFill>
              </a:rPr>
              <a:t>(</a:t>
            </a:r>
            <a:r>
              <a:rPr lang="sl-SI" altLang="de-DE" sz="2400" dirty="0">
                <a:solidFill>
                  <a:srgbClr val="333333"/>
                </a:solidFill>
              </a:rPr>
              <a:t>vendar ne vsi</a:t>
            </a:r>
            <a:r>
              <a:rPr lang="de-DE" altLang="de-DE" sz="2400" dirty="0">
                <a:solidFill>
                  <a:srgbClr val="333333"/>
                </a:solidFill>
              </a:rPr>
              <a:t>!) </a:t>
            </a:r>
            <a:r>
              <a:rPr lang="sl-SI" altLang="de-DE" sz="2400" dirty="0">
                <a:solidFill>
                  <a:srgbClr val="333333"/>
                </a:solidFill>
              </a:rPr>
              <a:t>ljudi s psihozo je nagnjenih k prehitremu zaključevanju in oblikovanju ekstremih sodb</a:t>
            </a:r>
            <a:r>
              <a:rPr lang="en-AU" altLang="de-DE" sz="2400" dirty="0">
                <a:solidFill>
                  <a:srgbClr val="333333"/>
                </a:solidFill>
              </a:rPr>
              <a:t>. </a:t>
            </a:r>
            <a:r>
              <a:rPr lang="sl-SI" altLang="de-DE" sz="2400" dirty="0">
                <a:solidFill>
                  <a:srgbClr val="333333"/>
                </a:solidFill>
              </a:rPr>
              <a:t>Ta način sklepanja je še bolj poudarjen, kadar je človek pod stresom in se želi rešiti te napetosti</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D8DCAA6B-4CD3-481D-9C46-4872C0C504CF}"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to povezano s psihozo?</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dirty="0">
                <a:solidFill>
                  <a:srgbClr val="333333"/>
                </a:solidFill>
              </a:rPr>
              <a:t>Veliko</a:t>
            </a:r>
            <a:r>
              <a:rPr lang="en-AU" altLang="de-DE" sz="2400" dirty="0">
                <a:solidFill>
                  <a:srgbClr val="333333"/>
                </a:solidFill>
              </a:rPr>
              <a:t> </a:t>
            </a:r>
            <a:r>
              <a:rPr lang="de-DE" altLang="de-DE" sz="2400" dirty="0">
                <a:solidFill>
                  <a:srgbClr val="333333"/>
                </a:solidFill>
              </a:rPr>
              <a:t>(</a:t>
            </a:r>
            <a:r>
              <a:rPr lang="sl-SI" altLang="de-DE" sz="2400" dirty="0">
                <a:solidFill>
                  <a:srgbClr val="333333"/>
                </a:solidFill>
              </a:rPr>
              <a:t>vendar ne vsi</a:t>
            </a:r>
            <a:r>
              <a:rPr lang="de-DE" altLang="de-DE" sz="2400" dirty="0">
                <a:solidFill>
                  <a:srgbClr val="333333"/>
                </a:solidFill>
              </a:rPr>
              <a:t>!) </a:t>
            </a:r>
            <a:r>
              <a:rPr lang="sl-SI" altLang="de-DE" sz="2400" dirty="0">
                <a:solidFill>
                  <a:srgbClr val="333333"/>
                </a:solidFill>
              </a:rPr>
              <a:t>ljudi s psihozo je nagnjenih k prehitremu zaključevanju in oblikovanju ekstremih sodb</a:t>
            </a:r>
            <a:r>
              <a:rPr lang="en-AU" altLang="de-DE" sz="2400" dirty="0">
                <a:solidFill>
                  <a:srgbClr val="333333"/>
                </a:solidFill>
              </a:rPr>
              <a:t>. </a:t>
            </a:r>
            <a:r>
              <a:rPr lang="sl-SI" altLang="de-DE" sz="2400" dirty="0">
                <a:solidFill>
                  <a:srgbClr val="333333"/>
                </a:solidFill>
              </a:rPr>
              <a:t>Ta način sklepanja je še bolj poudarjen, kadar je človek pod stresom in se želi rešiti te napetosti</a:t>
            </a:r>
            <a:r>
              <a:rPr lang="en-AU" altLang="de-DE" sz="2400" dirty="0">
                <a:solidFill>
                  <a:srgbClr val="333333"/>
                </a:solidFill>
              </a:rPr>
              <a:t>.</a:t>
            </a:r>
          </a:p>
          <a:p>
            <a:pPr lvl="0" defTabSz="914400" fontAlgn="base"/>
            <a:r>
              <a:rPr lang="sl-SI" altLang="de-DE" sz="2400" dirty="0">
                <a:solidFill>
                  <a:srgbClr val="004992"/>
                </a:solidFill>
              </a:rPr>
              <a:t>Resničen primer</a:t>
            </a:r>
            <a:r>
              <a:rPr lang="en-AU" altLang="de-DE" sz="2400" dirty="0">
                <a:solidFill>
                  <a:srgbClr val="004992"/>
                </a:solidFill>
              </a:rPr>
              <a:t>: </a:t>
            </a:r>
            <a:r>
              <a:rPr lang="sl-SI" altLang="de-DE" sz="2400" dirty="0">
                <a:solidFill>
                  <a:srgbClr val="333333"/>
                </a:solidFill>
              </a:rPr>
              <a:t>Edo se želi z avtom odpeljati na fakulteto, vendar ne najde svojih ključev</a:t>
            </a:r>
            <a:r>
              <a:rPr lang="en-AU" altLang="de-DE" sz="2400" dirty="0">
                <a:solidFill>
                  <a:srgbClr val="333333"/>
                </a:solidFill>
              </a:rPr>
              <a:t>. </a:t>
            </a:r>
            <a:r>
              <a:rPr lang="sl-SI" altLang="de-DE" sz="2400" dirty="0">
                <a:solidFill>
                  <a:srgbClr val="333333"/>
                </a:solidFill>
              </a:rPr>
              <a:t>Misli, da je hišnik iz bloka ukradel ključe, da se Edo ne bi mogel peljati na predavanja</a:t>
            </a:r>
            <a:r>
              <a:rPr lang="en-AU" altLang="de-DE" sz="2400" dirty="0">
                <a:solidFill>
                  <a:srgbClr val="333333"/>
                </a:solidFill>
              </a:rPr>
              <a:t>.</a:t>
            </a:r>
          </a:p>
          <a:p>
            <a:pPr lvl="0" defTabSz="914400" fontAlgn="base">
              <a:lnSpc>
                <a:spcPct val="100000"/>
              </a:lnSpc>
              <a:spcBef>
                <a:spcPts val="1200"/>
              </a:spcBef>
            </a:pPr>
            <a:r>
              <a:rPr lang="sl-SI" altLang="de-DE" sz="2400" dirty="0">
                <a:solidFill>
                  <a:srgbClr val="004992"/>
                </a:solidFill>
              </a:rPr>
              <a:t>Okoliščine za temi mislimi</a:t>
            </a:r>
            <a:r>
              <a:rPr lang="en-AU" altLang="de-DE" sz="2400" dirty="0">
                <a:solidFill>
                  <a:srgbClr val="004992"/>
                </a:solidFill>
              </a:rPr>
              <a:t>:</a:t>
            </a:r>
            <a:r>
              <a:rPr lang="en-AU" altLang="de-DE" sz="2400" dirty="0">
                <a:solidFill>
                  <a:srgbClr val="333333"/>
                </a:solidFill>
              </a:rPr>
              <a:t> </a:t>
            </a:r>
            <a:r>
              <a:rPr lang="sl-SI" altLang="de-DE" sz="2400" dirty="0">
                <a:solidFill>
                  <a:srgbClr val="333333"/>
                </a:solidFill>
              </a:rPr>
              <a:t>Edo je prepričan, da ga ljudje na fakulteti želijo izključiti iz študija.</a:t>
            </a:r>
            <a:endParaRPr lang="en-AU" altLang="de-DE" sz="2400" dirty="0">
              <a:solidFill>
                <a:srgbClr val="333333"/>
              </a:solidFill>
            </a:endParaRPr>
          </a:p>
          <a:p>
            <a:pPr lvl="0" defTabSz="914400" fontAlgn="base">
              <a:lnSpc>
                <a:spcPct val="100000"/>
              </a:lnSpc>
              <a:spcBef>
                <a:spcPts val="1200"/>
              </a:spcBef>
            </a:pPr>
            <a:r>
              <a:rPr lang="sl-SI" altLang="de-DE" sz="2400" dirty="0">
                <a:solidFill>
                  <a:srgbClr val="004992"/>
                </a:solidFill>
              </a:rPr>
              <a:t>Toda</a:t>
            </a:r>
            <a:r>
              <a:rPr lang="en-AU" altLang="de-DE" sz="2400" dirty="0">
                <a:solidFill>
                  <a:srgbClr val="004992"/>
                </a:solidFill>
              </a:rPr>
              <a:t>: </a:t>
            </a:r>
            <a:r>
              <a:rPr lang="sl-SI" altLang="de-DE" sz="2400" dirty="0">
                <a:solidFill>
                  <a:srgbClr val="333333"/>
                </a:solidFill>
              </a:rPr>
              <a:t>Zakaj bi si hišnik želel, da bi bil Edo izključen iz fakultete</a:t>
            </a:r>
            <a:r>
              <a:rPr lang="en-AU" altLang="de-DE" sz="2400" dirty="0">
                <a:solidFill>
                  <a:srgbClr val="333333"/>
                </a:solidFill>
              </a:rPr>
              <a:t>?</a:t>
            </a:r>
            <a:r>
              <a:rPr lang="sl-SI" altLang="de-DE" sz="2400" dirty="0">
                <a:solidFill>
                  <a:srgbClr val="333333"/>
                </a:solidFill>
              </a:rPr>
              <a:t> Kako je prišel do ključev?</a:t>
            </a:r>
            <a:endParaRPr lang="en-US"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D8DCAA6B-4CD3-481D-9C46-4872C0C504CF}" type="slidenum">
              <a:rPr lang="de-DE" altLang="de-DE" smtClean="0"/>
              <a:pPr/>
              <a:t>71</a:t>
            </a:fld>
            <a:endParaRPr lang="de-DE" altLang="de-DE"/>
          </a:p>
        </p:txBody>
      </p:sp>
    </p:spTree>
    <p:extLst>
      <p:ext uri="{BB962C8B-B14F-4D97-AF65-F5344CB8AC3E}">
        <p14:creationId xmlns:p14="http://schemas.microsoft.com/office/powerpoint/2010/main" val="8819977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to povezano s psihozo?</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dirty="0">
                <a:solidFill>
                  <a:srgbClr val="333333"/>
                </a:solidFill>
              </a:rPr>
              <a:t>Veliko</a:t>
            </a:r>
            <a:r>
              <a:rPr lang="en-AU" altLang="de-DE" sz="2400" dirty="0">
                <a:solidFill>
                  <a:srgbClr val="333333"/>
                </a:solidFill>
              </a:rPr>
              <a:t> </a:t>
            </a:r>
            <a:r>
              <a:rPr lang="de-DE" altLang="de-DE" sz="2400" dirty="0">
                <a:solidFill>
                  <a:srgbClr val="333333"/>
                </a:solidFill>
              </a:rPr>
              <a:t>(</a:t>
            </a:r>
            <a:r>
              <a:rPr lang="sl-SI" altLang="de-DE" sz="2400" dirty="0">
                <a:solidFill>
                  <a:srgbClr val="333333"/>
                </a:solidFill>
              </a:rPr>
              <a:t>vendar ne vsi</a:t>
            </a:r>
            <a:r>
              <a:rPr lang="de-DE" altLang="de-DE" sz="2400" dirty="0">
                <a:solidFill>
                  <a:srgbClr val="333333"/>
                </a:solidFill>
              </a:rPr>
              <a:t>!) </a:t>
            </a:r>
            <a:r>
              <a:rPr lang="sl-SI" altLang="de-DE" sz="2400" dirty="0">
                <a:solidFill>
                  <a:srgbClr val="333333"/>
                </a:solidFill>
              </a:rPr>
              <a:t>ljudi s psihozo je nagnjenih k prehitremu zaključevanju in oblikovanju ekstremih sodb</a:t>
            </a:r>
            <a:r>
              <a:rPr lang="en-AU" altLang="de-DE" sz="2400" dirty="0">
                <a:solidFill>
                  <a:srgbClr val="333333"/>
                </a:solidFill>
              </a:rPr>
              <a:t>. </a:t>
            </a:r>
            <a:r>
              <a:rPr lang="sl-SI" altLang="de-DE" sz="2400" dirty="0">
                <a:solidFill>
                  <a:srgbClr val="333333"/>
                </a:solidFill>
              </a:rPr>
              <a:t>Ta način sklepanja je še bolj poudarjen, kadar je človek pod stresom in se želi rešiti te napetosti</a:t>
            </a:r>
            <a:r>
              <a:rPr lang="en-AU" altLang="de-DE" sz="2400" dirty="0">
                <a:solidFill>
                  <a:srgbClr val="333333"/>
                </a:solidFill>
              </a:rPr>
              <a:t>.</a:t>
            </a:r>
          </a:p>
          <a:p>
            <a:pPr lvl="0" defTabSz="914400" fontAlgn="base"/>
            <a:r>
              <a:rPr lang="sl-SI" altLang="de-DE" sz="2400" dirty="0">
                <a:solidFill>
                  <a:srgbClr val="004992"/>
                </a:solidFill>
              </a:rPr>
              <a:t>Resničen primer</a:t>
            </a:r>
            <a:r>
              <a:rPr lang="en-AU" altLang="de-DE" sz="2400" dirty="0">
                <a:solidFill>
                  <a:srgbClr val="004992"/>
                </a:solidFill>
              </a:rPr>
              <a:t>: </a:t>
            </a:r>
            <a:r>
              <a:rPr lang="sl-SI" altLang="de-DE" sz="2400" dirty="0">
                <a:solidFill>
                  <a:srgbClr val="333333"/>
                </a:solidFill>
              </a:rPr>
              <a:t>Edo se želi z avtom odpeljati na fakulteto, vendar ne najde svojih ključev</a:t>
            </a:r>
            <a:r>
              <a:rPr lang="en-AU" altLang="de-DE" sz="2400" dirty="0">
                <a:solidFill>
                  <a:srgbClr val="333333"/>
                </a:solidFill>
              </a:rPr>
              <a:t>. </a:t>
            </a:r>
            <a:r>
              <a:rPr lang="sl-SI" altLang="de-DE" sz="2400" dirty="0">
                <a:solidFill>
                  <a:srgbClr val="333333"/>
                </a:solidFill>
              </a:rPr>
              <a:t>Misli, da je hišnik iz bloka ukradel ključe, da se Edo ne bi mogel peljati na predavanja</a:t>
            </a:r>
            <a:r>
              <a:rPr lang="en-AU" altLang="de-DE" sz="2400" dirty="0">
                <a:solidFill>
                  <a:srgbClr val="333333"/>
                </a:solidFill>
              </a:rPr>
              <a:t>.</a:t>
            </a:r>
          </a:p>
          <a:p>
            <a:pPr lvl="0" defTabSz="914400" fontAlgn="base">
              <a:lnSpc>
                <a:spcPct val="100000"/>
              </a:lnSpc>
              <a:spcBef>
                <a:spcPts val="1200"/>
              </a:spcBef>
            </a:pPr>
            <a:r>
              <a:rPr lang="sl-SI" altLang="de-DE" sz="2400" dirty="0">
                <a:solidFill>
                  <a:srgbClr val="004992"/>
                </a:solidFill>
              </a:rPr>
              <a:t>Okoliščine za temi mislimi</a:t>
            </a:r>
            <a:r>
              <a:rPr lang="en-AU" altLang="de-DE" sz="2400" dirty="0">
                <a:solidFill>
                  <a:srgbClr val="004992"/>
                </a:solidFill>
              </a:rPr>
              <a:t>:</a:t>
            </a:r>
            <a:r>
              <a:rPr lang="en-AU" altLang="de-DE" sz="2400" dirty="0">
                <a:solidFill>
                  <a:srgbClr val="333333"/>
                </a:solidFill>
              </a:rPr>
              <a:t> </a:t>
            </a:r>
            <a:r>
              <a:rPr lang="sl-SI" altLang="de-DE" sz="2400" dirty="0">
                <a:solidFill>
                  <a:srgbClr val="333333"/>
                </a:solidFill>
              </a:rPr>
              <a:t>Edo je prepričan, da ga ljudje na fakulteti želijo izključiti iz študija.</a:t>
            </a:r>
            <a:endParaRPr lang="en-AU" altLang="de-DE" sz="2400" dirty="0">
              <a:solidFill>
                <a:srgbClr val="333333"/>
              </a:solidFill>
            </a:endParaRPr>
          </a:p>
          <a:p>
            <a:pPr lvl="0" defTabSz="914400" fontAlgn="base">
              <a:lnSpc>
                <a:spcPct val="100000"/>
              </a:lnSpc>
              <a:spcBef>
                <a:spcPts val="1200"/>
              </a:spcBef>
            </a:pPr>
            <a:r>
              <a:rPr lang="sl-SI" altLang="de-DE" sz="2400" dirty="0">
                <a:solidFill>
                  <a:srgbClr val="004992"/>
                </a:solidFill>
              </a:rPr>
              <a:t>Toda</a:t>
            </a:r>
            <a:r>
              <a:rPr lang="en-AU" altLang="de-DE" sz="2400" dirty="0">
                <a:solidFill>
                  <a:srgbClr val="004992"/>
                </a:solidFill>
              </a:rPr>
              <a:t>: </a:t>
            </a:r>
            <a:r>
              <a:rPr lang="sl-SI" altLang="de-DE" sz="2400" dirty="0">
                <a:solidFill>
                  <a:srgbClr val="333333"/>
                </a:solidFill>
              </a:rPr>
              <a:t>Zakaj bi si hišnik želel, da bi bil Edo izključen iz fakultete</a:t>
            </a:r>
            <a:r>
              <a:rPr lang="en-AU" altLang="de-DE" sz="2400" dirty="0">
                <a:solidFill>
                  <a:srgbClr val="333333"/>
                </a:solidFill>
              </a:rPr>
              <a:t>?</a:t>
            </a:r>
            <a:r>
              <a:rPr lang="sl-SI" altLang="de-DE" sz="2400" dirty="0">
                <a:solidFill>
                  <a:srgbClr val="333333"/>
                </a:solidFill>
              </a:rPr>
              <a:t> Kako je prišel do ključev?</a:t>
            </a:r>
            <a:endParaRPr lang="en-US" altLang="de-DE" sz="2400" dirty="0">
              <a:solidFill>
                <a:srgbClr val="333333"/>
              </a:solidFill>
            </a:endParaRPr>
          </a:p>
          <a:p>
            <a:pPr lvl="0" defTabSz="914400" fontAlgn="base"/>
            <a:r>
              <a:rPr lang="sl-SI" altLang="de-DE" sz="2400" dirty="0">
                <a:solidFill>
                  <a:srgbClr val="333333"/>
                </a:solidFill>
              </a:rPr>
              <a:t>Preden nekoga za nekaj obsodite</a:t>
            </a:r>
            <a:r>
              <a:rPr lang="en-AU" altLang="de-DE" sz="2400" dirty="0">
                <a:solidFill>
                  <a:srgbClr val="333333"/>
                </a:solidFill>
              </a:rPr>
              <a:t>, </a:t>
            </a:r>
            <a:r>
              <a:rPr lang="sl-SI" altLang="de-DE" sz="2400" dirty="0">
                <a:solidFill>
                  <a:srgbClr val="333333"/>
                </a:solidFill>
              </a:rPr>
              <a:t>bi morali zbrati informacije iz različnih virov in se o možnih razlagah pogovoriti z ljudmi, ki jim zaupate.</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D8DCAA6B-4CD3-481D-9C46-4872C0C504CF}" type="slidenum">
              <a:rPr lang="de-DE" altLang="de-DE" smtClean="0"/>
              <a:pPr/>
              <a:t>72</a:t>
            </a:fld>
            <a:endParaRPr lang="de-DE" altLang="de-DE"/>
          </a:p>
        </p:txBody>
      </p:sp>
    </p:spTree>
    <p:extLst>
      <p:ext uri="{BB962C8B-B14F-4D97-AF65-F5344CB8AC3E}">
        <p14:creationId xmlns:p14="http://schemas.microsoft.com/office/powerpoint/2010/main" val="27621735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vašo</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Razdelite</a:t>
            </a:r>
            <a:r>
              <a:rPr lang="en-US" altLang="ko-KR" dirty="0">
                <a:solidFill>
                  <a:srgbClr val="004992"/>
                </a:solidFill>
              </a:rPr>
              <a:t> </a:t>
            </a:r>
            <a:r>
              <a:rPr lang="en-US" altLang="ko-KR" dirty="0" err="1">
                <a:solidFill>
                  <a:srgbClr val="004992"/>
                </a:solidFill>
              </a:rPr>
              <a:t>delovne</a:t>
            </a:r>
            <a:r>
              <a:rPr lang="en-US" altLang="ko-KR" dirty="0">
                <a:solidFill>
                  <a:srgbClr val="004992"/>
                </a:solidFill>
              </a:rPr>
              <a:t> </a:t>
            </a:r>
            <a:r>
              <a:rPr lang="en-US" altLang="ko-KR" dirty="0" err="1">
                <a:solidFill>
                  <a:srgbClr val="004992"/>
                </a:solidFill>
              </a:rPr>
              <a:t>liste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našo</a:t>
            </a:r>
            <a:r>
              <a:rPr lang="en-US" altLang="ko-KR" dirty="0">
                <a:solidFill>
                  <a:srgbClr val="004992"/>
                </a:solidFill>
              </a:rPr>
              <a:t> </a:t>
            </a:r>
            <a:r>
              <a:rPr lang="en-US" altLang="ko-KR" dirty="0" err="1">
                <a:solidFill>
                  <a:srgbClr val="004992"/>
                </a:solidFill>
              </a:rPr>
              <a:t>aplikacijo</a:t>
            </a:r>
            <a:r>
              <a:rPr lang="en-US" altLang="ko-KR" dirty="0">
                <a:solidFill>
                  <a:srgbClr val="004992"/>
                </a:solidFill>
              </a:rPr>
              <a:t> COGITO (</a:t>
            </a:r>
            <a:r>
              <a:rPr lang="en-US" altLang="ko-KR" dirty="0" err="1">
                <a:solidFill>
                  <a:srgbClr val="004992"/>
                </a:solidFill>
              </a:rPr>
              <a:t>prenesite</a:t>
            </a:r>
            <a:r>
              <a:rPr lang="en-US" altLang="ko-KR" dirty="0">
                <a:solidFill>
                  <a:srgbClr val="004992"/>
                </a:solidFill>
              </a:rPr>
              <a:t> </a:t>
            </a:r>
            <a:r>
              <a:rPr lang="en-US" altLang="ko-KR" dirty="0" err="1">
                <a:solidFill>
                  <a:srgbClr val="004992"/>
                </a:solidFill>
              </a:rPr>
              <a:t>brezplačno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cs typeface="+mn-cs"/>
              </a:rPr>
              <a:t>www.uke.de/mct_app</a:t>
            </a:r>
            <a:endParaRPr lang="de-DE" b="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Metakognitivni trening 7 – Prehitro zaključevanje II</a:t>
            </a:r>
          </a:p>
        </p:txBody>
      </p:sp>
      <p:sp>
        <p:nvSpPr>
          <p:cNvPr id="8" name="Slide Number Placeholder 7"/>
          <p:cNvSpPr>
            <a:spLocks noGrp="1"/>
          </p:cNvSpPr>
          <p:nvPr>
            <p:ph type="sldNum" sz="quarter" idx="12"/>
          </p:nvPr>
        </p:nvSpPr>
        <p:spPr/>
        <p:txBody>
          <a:bodyPr/>
          <a:lstStyle/>
          <a:p>
            <a:fld id="{D8DCAA6B-4CD3-481D-9C46-4872C0C504CF}" type="slidenum">
              <a:rPr lang="de-DE" altLang="de-DE" smtClean="0"/>
              <a:pPr/>
              <a:t>73</a:t>
            </a:fld>
            <a:endParaRPr lang="de-DE" altLang="de-DE"/>
          </a:p>
        </p:txBody>
      </p:sp>
    </p:spTree>
    <p:extLst>
      <p:ext uri="{BB962C8B-B14F-4D97-AF65-F5344CB8AC3E}">
        <p14:creationId xmlns:p14="http://schemas.microsoft.com/office/powerpoint/2010/main" val="1377305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511764268"/>
              </p:ext>
            </p:extLst>
          </p:nvPr>
        </p:nvGraphicFramePr>
        <p:xfrm>
          <a:off x="408954" y="2011680"/>
          <a:ext cx="11375999" cy="28651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kern="1200" cap="none" normalizeH="0" baseline="0" dirty="0" err="1">
                          <a:ln>
                            <a:noFill/>
                          </a:ln>
                          <a:solidFill>
                            <a:srgbClr val="333333"/>
                          </a:solidFill>
                          <a:effectLst/>
                          <a:latin typeface="Calibri Light"/>
                          <a:ea typeface="+mn-ea"/>
                          <a:cs typeface="Times New Roman" pitchFamily="18" charset="0"/>
                        </a:rPr>
                        <a:t>Naslovnica</a:t>
                      </a:r>
                      <a:r>
                        <a:rPr kumimoji="0" lang="en-US" sz="1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US" sz="1000" b="0" i="0" u="none" strike="noStrike" kern="1200" cap="none" normalizeH="0" baseline="0" dirty="0" err="1">
                          <a:ln>
                            <a:noFill/>
                          </a:ln>
                          <a:solidFill>
                            <a:srgbClr val="333333"/>
                          </a:solidFill>
                          <a:effectLst/>
                          <a:latin typeface="Calibri Light"/>
                          <a:ea typeface="+mn-ea"/>
                          <a:cs typeface="Times New Roman" pitchFamily="18" charset="0"/>
                        </a:rPr>
                        <a:t>revije</a:t>
                      </a:r>
                      <a:r>
                        <a:rPr kumimoji="0" lang="en-US" sz="1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US" sz="1000" b="0" i="1" u="none" strike="noStrike" kern="1200" cap="none" normalizeH="0" baseline="0" dirty="0">
                          <a:ln>
                            <a:noFill/>
                          </a:ln>
                          <a:solidFill>
                            <a:srgbClr val="333333"/>
                          </a:solidFill>
                          <a:effectLst/>
                          <a:latin typeface="Calibri Light"/>
                          <a:ea typeface="+mn-ea"/>
                          <a:cs typeface="Times New Roman" pitchFamily="18" charset="0"/>
                        </a:rPr>
                        <a:t>Stern</a:t>
                      </a:r>
                      <a:endParaRPr kumimoji="0" lang="en-GB" sz="1000" b="0" i="1" u="none" strike="noStrike" kern="1200" cap="none" normalizeH="0" baseline="0" dirty="0">
                        <a:ln>
                          <a:noFill/>
                        </a:ln>
                        <a:solidFill>
                          <a:srgbClr val="333333"/>
                        </a:solidFill>
                        <a:effectLst/>
                        <a:latin typeface="Calibri Light"/>
                        <a:ea typeface="+mn-ea"/>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n-lt"/>
                          <a:ea typeface="+mn-ea"/>
                          <a:cs typeface="+mn-cs"/>
                        </a:rPr>
                        <a:t>GHDI – Image</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n-lt"/>
                          <a:ea typeface="+mn-ea"/>
                          <a:cs typeface="+mn-cs"/>
                        </a:rPr>
                        <a:t> (ghi-dc.org)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kern="1200" cap="none" normalizeH="0" baseline="0" dirty="0">
                          <a:ln>
                            <a:noFill/>
                          </a:ln>
                          <a:solidFill>
                            <a:srgbClr val="333333"/>
                          </a:solidFill>
                          <a:effectLst/>
                          <a:latin typeface="Calibri Light"/>
                          <a:ea typeface="+mn-ea"/>
                          <a:cs typeface="Times New Roman" pitchFamily="18" charset="0"/>
                        </a:rPr>
                        <a:t>To </a:t>
                      </a:r>
                      <a:r>
                        <a:rPr kumimoji="0" lang="en-US" sz="1000" b="0" i="0" u="none" strike="noStrike" kern="1200" cap="none" normalizeH="0" baseline="0" dirty="0" err="1">
                          <a:ln>
                            <a:noFill/>
                          </a:ln>
                          <a:solidFill>
                            <a:srgbClr val="333333"/>
                          </a:solidFill>
                          <a:effectLst/>
                          <a:latin typeface="Calibri Light"/>
                          <a:ea typeface="+mn-ea"/>
                          <a:cs typeface="Times New Roman" pitchFamily="18" charset="0"/>
                        </a:rPr>
                        <a:t>delo</a:t>
                      </a:r>
                      <a:r>
                        <a:rPr kumimoji="0" lang="en-US" sz="1000" b="0" i="0" u="none" strike="noStrike" kern="1200" cap="none" normalizeH="0" baseline="0" dirty="0">
                          <a:ln>
                            <a:noFill/>
                          </a:ln>
                          <a:solidFill>
                            <a:srgbClr val="333333"/>
                          </a:solidFill>
                          <a:effectLst/>
                          <a:latin typeface="Calibri Light"/>
                          <a:ea typeface="+mn-ea"/>
                          <a:cs typeface="Times New Roman" pitchFamily="18" charset="0"/>
                        </a:rPr>
                        <a:t> je </a:t>
                      </a:r>
                      <a:r>
                        <a:rPr kumimoji="0" lang="en-US" sz="1000" b="0" i="0" u="none" strike="noStrike" kern="1200" cap="none" normalizeH="0" baseline="0" dirty="0" err="1">
                          <a:ln>
                            <a:noFill/>
                          </a:ln>
                          <a:solidFill>
                            <a:srgbClr val="333333"/>
                          </a:solidFill>
                          <a:effectLst/>
                          <a:latin typeface="Calibri Light"/>
                          <a:ea typeface="+mn-ea"/>
                          <a:cs typeface="Times New Roman" pitchFamily="18" charset="0"/>
                        </a:rPr>
                        <a:t>licencirano</a:t>
                      </a:r>
                      <a:r>
                        <a:rPr kumimoji="0" lang="en-US" sz="1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US" sz="1000" b="0" i="0" u="none" strike="noStrike" kern="1200" cap="none" normalizeH="0" baseline="0" dirty="0" err="1">
                          <a:ln>
                            <a:noFill/>
                          </a:ln>
                          <a:solidFill>
                            <a:srgbClr val="333333"/>
                          </a:solidFill>
                          <a:effectLst/>
                          <a:latin typeface="Calibri Light"/>
                          <a:ea typeface="+mn-ea"/>
                          <a:cs typeface="Times New Roman" pitchFamily="18" charset="0"/>
                        </a:rPr>
                        <a:t>kot</a:t>
                      </a:r>
                      <a:r>
                        <a:rPr kumimoji="0" lang="en-US" sz="1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US" sz="1000" b="0" i="0" u="none" strike="noStrike" kern="1200" cap="none" normalizeH="0" baseline="0" dirty="0" err="1">
                          <a:ln>
                            <a:noFill/>
                          </a:ln>
                          <a:solidFill>
                            <a:srgbClr val="333333"/>
                          </a:solidFill>
                          <a:effectLst/>
                          <a:latin typeface="Calibri Light"/>
                          <a:ea typeface="+mn-ea"/>
                          <a:cs typeface="Times New Roman" pitchFamily="18" charset="0"/>
                        </a:rPr>
                        <a:t>načelo</a:t>
                      </a:r>
                      <a:r>
                        <a:rPr kumimoji="0" lang="en-US" sz="1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US" sz="1000" b="0" i="0" u="none" strike="noStrike" kern="1200" cap="none" normalizeH="0" baseline="0" dirty="0" err="1">
                          <a:ln>
                            <a:noFill/>
                          </a:ln>
                          <a:solidFill>
                            <a:srgbClr val="333333"/>
                          </a:solidFill>
                          <a:effectLst/>
                          <a:latin typeface="Calibri Light"/>
                          <a:ea typeface="+mn-ea"/>
                          <a:cs typeface="Times New Roman" pitchFamily="18" charset="0"/>
                        </a:rPr>
                        <a:t>poštene</a:t>
                      </a:r>
                      <a:r>
                        <a:rPr kumimoji="0" lang="en-US" sz="1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US" sz="1000" b="0" i="0" u="none" strike="noStrike" kern="1200" cap="none" normalizeH="0" baseline="0" dirty="0" err="1">
                          <a:ln>
                            <a:noFill/>
                          </a:ln>
                          <a:solidFill>
                            <a:srgbClr val="333333"/>
                          </a:solidFill>
                          <a:effectLst/>
                          <a:latin typeface="Calibri Light"/>
                          <a:ea typeface="+mn-ea"/>
                          <a:cs typeface="Times New Roman" pitchFamily="18" charset="0"/>
                        </a:rPr>
                        <a:t>uporabe</a:t>
                      </a:r>
                      <a:r>
                        <a:rPr kumimoji="0" lang="en-US" sz="1000" b="0" i="0" u="none" strike="noStrike" kern="1200" cap="none" normalizeH="0" baseline="0" dirty="0">
                          <a:ln>
                            <a:noFill/>
                          </a:ln>
                          <a:solidFill>
                            <a:srgbClr val="333333"/>
                          </a:solidFill>
                          <a:effectLst/>
                          <a:latin typeface="Calibri Light"/>
                          <a:ea typeface="+mn-ea"/>
                          <a:cs typeface="Times New Roman" pitchFamily="18" charset="0"/>
                        </a:rPr>
                        <a:t>”. V</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kern="1200" cap="none" normalizeH="0" baseline="0" dirty="0" err="1">
                          <a:ln>
                            <a:noFill/>
                          </a:ln>
                          <a:solidFill>
                            <a:srgbClr val="333333"/>
                          </a:solidFill>
                          <a:effectLst/>
                          <a:latin typeface="Calibri Light"/>
                          <a:ea typeface="+mn-ea"/>
                          <a:cs typeface="Times New Roman" pitchFamily="18" charset="0"/>
                        </a:rPr>
                        <a:t>kolikor</a:t>
                      </a:r>
                      <a:r>
                        <a:rPr kumimoji="0" lang="en-US" sz="1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US" sz="1000" b="0" i="0" u="none" strike="noStrike" kern="1200" cap="none" normalizeH="0" baseline="0" dirty="0" err="1">
                          <a:ln>
                            <a:noFill/>
                          </a:ln>
                          <a:solidFill>
                            <a:srgbClr val="333333"/>
                          </a:solidFill>
                          <a:effectLst/>
                          <a:latin typeface="Calibri Light"/>
                          <a:ea typeface="+mn-ea"/>
                          <a:cs typeface="Times New Roman" pitchFamily="18" charset="0"/>
                        </a:rPr>
                        <a:t>sumite</a:t>
                      </a:r>
                      <a:r>
                        <a:rPr kumimoji="0" lang="en-US" sz="1000" b="0" i="0" u="none" strike="noStrike" kern="1200" cap="none" normalizeH="0" baseline="0" dirty="0">
                          <a:ln>
                            <a:noFill/>
                          </a:ln>
                          <a:solidFill>
                            <a:srgbClr val="333333"/>
                          </a:solidFill>
                          <a:effectLst/>
                          <a:latin typeface="Calibri Light"/>
                          <a:ea typeface="+mn-ea"/>
                          <a:cs typeface="Times New Roman" pitchFamily="18" charset="0"/>
                        </a:rPr>
                        <a:t>, da </a:t>
                      </a:r>
                      <a:r>
                        <a:rPr kumimoji="0" lang="en-US" sz="1000" b="0" i="0" u="none" strike="noStrike" kern="1200" cap="none" normalizeH="0" baseline="0" dirty="0" err="1">
                          <a:ln>
                            <a:noFill/>
                          </a:ln>
                          <a:solidFill>
                            <a:srgbClr val="333333"/>
                          </a:solidFill>
                          <a:effectLst/>
                          <a:latin typeface="Calibri Light"/>
                          <a:ea typeface="+mn-ea"/>
                          <a:cs typeface="Times New Roman" pitchFamily="18" charset="0"/>
                        </a:rPr>
                        <a:t>obstaja</a:t>
                      </a:r>
                      <a:r>
                        <a:rPr kumimoji="0" lang="en-US" sz="1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US" sz="1000" b="0" i="0" u="none" strike="noStrike" kern="1200" cap="none" normalizeH="0" baseline="0" dirty="0" err="1">
                          <a:ln>
                            <a:noFill/>
                          </a:ln>
                          <a:solidFill>
                            <a:srgbClr val="333333"/>
                          </a:solidFill>
                          <a:effectLst/>
                          <a:latin typeface="Calibri Light"/>
                          <a:ea typeface="+mn-ea"/>
                          <a:cs typeface="Times New Roman" pitchFamily="18" charset="0"/>
                        </a:rPr>
                        <a:t>kršitev</a:t>
                      </a:r>
                      <a:r>
                        <a:rPr kumimoji="0" lang="en-US" sz="1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US" sz="1000" b="0" i="0" u="none" strike="noStrike" kern="1200" cap="none" normalizeH="0" baseline="0" dirty="0" err="1">
                          <a:ln>
                            <a:noFill/>
                          </a:ln>
                          <a:solidFill>
                            <a:srgbClr val="333333"/>
                          </a:solidFill>
                          <a:effectLst/>
                          <a:latin typeface="Calibri Light"/>
                          <a:ea typeface="+mn-ea"/>
                          <a:cs typeface="Times New Roman" pitchFamily="18" charset="0"/>
                        </a:rPr>
                        <a:t>avtorskih</a:t>
                      </a:r>
                      <a:r>
                        <a:rPr kumimoji="0" lang="en-US" sz="1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US" sz="1000" b="0" i="0" u="none" strike="noStrike" kern="1200" cap="none" normalizeH="0" baseline="0" dirty="0" err="1">
                          <a:ln>
                            <a:noFill/>
                          </a:ln>
                          <a:solidFill>
                            <a:srgbClr val="333333"/>
                          </a:solidFill>
                          <a:effectLst/>
                          <a:latin typeface="Calibri Light"/>
                          <a:ea typeface="+mn-ea"/>
                          <a:cs typeface="Times New Roman" pitchFamily="18" charset="0"/>
                        </a:rPr>
                        <a:t>pravic</a:t>
                      </a:r>
                      <a:r>
                        <a:rPr kumimoji="0" lang="en-US" sz="1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US" sz="1000" b="0" i="0" u="none" strike="noStrike" kern="1200" cap="none" normalizeH="0" baseline="0" dirty="0" err="1">
                          <a:ln>
                            <a:noFill/>
                          </a:ln>
                          <a:solidFill>
                            <a:srgbClr val="333333"/>
                          </a:solidFill>
                          <a:effectLst/>
                          <a:latin typeface="Calibri Light"/>
                          <a:ea typeface="+mn-ea"/>
                          <a:cs typeface="Times New Roman" pitchFamily="18" charset="0"/>
                        </a:rPr>
                        <a:t>nas</a:t>
                      </a:r>
                      <a:endParaRPr kumimoji="0" lang="en-US" sz="1000" b="0" i="0" u="none" strike="noStrike" kern="1200" cap="none" normalizeH="0" baseline="0" dirty="0">
                        <a:ln>
                          <a:noFill/>
                        </a:ln>
                        <a:solidFill>
                          <a:srgbClr val="333333"/>
                        </a:solidFill>
                        <a:effectLst/>
                        <a:latin typeface="Calibri Light"/>
                        <a:ea typeface="+mn-ea"/>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kern="1200" cap="none" normalizeH="0" baseline="0" dirty="0" err="1">
                          <a:ln>
                            <a:noFill/>
                          </a:ln>
                          <a:solidFill>
                            <a:srgbClr val="333333"/>
                          </a:solidFill>
                          <a:effectLst/>
                          <a:latin typeface="Calibri Light"/>
                          <a:ea typeface="+mn-ea"/>
                          <a:cs typeface="Times New Roman" pitchFamily="18" charset="0"/>
                        </a:rPr>
                        <a:t>prosim</a:t>
                      </a:r>
                      <a:r>
                        <a:rPr kumimoji="0" lang="en-US" sz="1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US" sz="1000" b="0" i="0" u="none" strike="noStrike" kern="1200" cap="none" normalizeH="0" baseline="0" dirty="0" err="1">
                          <a:ln>
                            <a:noFill/>
                          </a:ln>
                          <a:solidFill>
                            <a:srgbClr val="333333"/>
                          </a:solidFill>
                          <a:effectLst/>
                          <a:latin typeface="Calibri Light"/>
                          <a:ea typeface="+mn-ea"/>
                          <a:cs typeface="Times New Roman" pitchFamily="18" charset="0"/>
                        </a:rPr>
                        <a:t>kontaktirajte</a:t>
                      </a:r>
                      <a:endParaRPr kumimoji="0" lang="en-GB" sz="1000" b="0" i="0" u="none" strike="noStrike" kern="1200" cap="none" normalizeH="0" baseline="0" dirty="0">
                        <a:ln>
                          <a:noFill/>
                        </a:ln>
                        <a:solidFill>
                          <a:srgbClr val="333333"/>
                        </a:solidFill>
                        <a:effectLst/>
                        <a:latin typeface="Calibri Light"/>
                        <a:ea typeface="+mn-ea"/>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kern="1200" cap="none" normalizeH="0" baseline="0" dirty="0" err="1">
                          <a:ln>
                            <a:noFill/>
                          </a:ln>
                          <a:solidFill>
                            <a:srgbClr val="333333"/>
                          </a:solidFill>
                          <a:effectLst/>
                          <a:latin typeface="+mn-lt"/>
                          <a:ea typeface="+mn-ea"/>
                          <a:cs typeface="Times New Roman" pitchFamily="18" charset="0"/>
                        </a:rPr>
                        <a:t>Naslovnica</a:t>
                      </a:r>
                      <a:r>
                        <a:rPr kumimoji="0" lang="en-US" sz="1000" b="0" i="0" u="none" strike="noStrike" kern="1200" cap="none" normalizeH="0" baseline="0" dirty="0">
                          <a:ln>
                            <a:noFill/>
                          </a:ln>
                          <a:solidFill>
                            <a:srgbClr val="333333"/>
                          </a:solidFill>
                          <a:effectLst/>
                          <a:latin typeface="+mn-lt"/>
                          <a:ea typeface="+mn-ea"/>
                          <a:cs typeface="Times New Roman" pitchFamily="18" charset="0"/>
                        </a:rPr>
                        <a:t> </a:t>
                      </a:r>
                      <a:r>
                        <a:rPr kumimoji="0" lang="en-US" sz="1000" b="0" i="0" u="none" strike="noStrike" kern="1200" cap="none" normalizeH="0" baseline="0" dirty="0" err="1">
                          <a:ln>
                            <a:noFill/>
                          </a:ln>
                          <a:solidFill>
                            <a:srgbClr val="333333"/>
                          </a:solidFill>
                          <a:effectLst/>
                          <a:latin typeface="+mn-lt"/>
                          <a:ea typeface="+mn-ea"/>
                          <a:cs typeface="Times New Roman" pitchFamily="18" charset="0"/>
                        </a:rPr>
                        <a:t>revije</a:t>
                      </a:r>
                      <a:r>
                        <a:rPr kumimoji="0" lang="en-US" sz="1000" b="0" i="0" u="none" strike="noStrike" kern="1200" cap="none" normalizeH="0" baseline="0" dirty="0">
                          <a:ln>
                            <a:noFill/>
                          </a:ln>
                          <a:solidFill>
                            <a:srgbClr val="333333"/>
                          </a:solidFill>
                          <a:effectLst/>
                          <a:latin typeface="+mn-lt"/>
                          <a:ea typeface="+mn-ea"/>
                          <a:cs typeface="Times New Roman" pitchFamily="18" charset="0"/>
                        </a:rPr>
                        <a:t> </a:t>
                      </a:r>
                      <a:r>
                        <a:rPr kumimoji="0" lang="en-US" sz="1000" b="0" i="1" u="none" strike="noStrike" kern="1200" cap="none" normalizeH="0" baseline="0" dirty="0">
                          <a:ln>
                            <a:noFill/>
                          </a:ln>
                          <a:solidFill>
                            <a:srgbClr val="333333"/>
                          </a:solidFill>
                          <a:effectLst/>
                          <a:latin typeface="+mn-lt"/>
                          <a:ea typeface="+mn-ea"/>
                          <a:cs typeface="Times New Roman" pitchFamily="18" charset="0"/>
                        </a:rPr>
                        <a:t>Stern</a:t>
                      </a:r>
                      <a:endParaRPr kumimoji="0" lang="en-GB" sz="1000" b="0" i="1" u="none" strike="noStrike" kern="1200" cap="none" normalizeH="0" baseline="0" dirty="0">
                        <a:ln>
                          <a:noFill/>
                        </a:ln>
                        <a:solidFill>
                          <a:srgbClr val="333333"/>
                        </a:solidFill>
                        <a:effectLst/>
                        <a:latin typeface="+mn-lt"/>
                        <a:ea typeface="+mn-ea"/>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Marlboro cigarette boxes/Marlboro Zigarettenschachteln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8" name="Slide Number Placeholder 7"/>
          <p:cNvSpPr>
            <a:spLocks noGrp="1"/>
          </p:cNvSpPr>
          <p:nvPr>
            <p:ph type="sldNum" sz="quarter" idx="12"/>
          </p:nvPr>
        </p:nvSpPr>
        <p:spPr/>
        <p:txBody>
          <a:bodyPr/>
          <a:lstStyle/>
          <a:p>
            <a:fld id="{74826FA1-A9BE-43E3-A1B9-5FE300A76664}"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9" name="Group 45"/>
          <p:cNvGraphicFramePr>
            <a:graphicFrameLocks noGrp="1"/>
          </p:cNvGraphicFramePr>
          <p:nvPr>
            <p:extLst>
              <p:ext uri="{D42A27DB-BD31-4B8C-83A1-F6EECF244321}">
                <p14:modId xmlns:p14="http://schemas.microsoft.com/office/powerpoint/2010/main" val="73846316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Teorije zarote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Pristanek na luni leta 1969 naj se ne bi zgodil in je bil prirejen.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Razlogi</a:t>
                      </a:r>
                      <a:r>
                        <a:rPr lang="en-US" sz="1800" b="0" i="0" u="none" dirty="0">
                          <a:solidFill>
                            <a:srgbClr val="333333"/>
                          </a:solidFill>
                          <a:latin typeface="Calibri Light"/>
                        </a:rPr>
                        <a:t> </a:t>
                      </a:r>
                      <a:r>
                        <a:rPr lang="en-US" sz="1800" b="0" i="0" u="none" dirty="0" err="1">
                          <a:solidFill>
                            <a:srgbClr val="333333"/>
                          </a:solidFill>
                          <a:latin typeface="Calibri Light"/>
                        </a:rPr>
                        <a:t>za</a:t>
                      </a:r>
                      <a:r>
                        <a:rPr lang="en-US" sz="1800" b="0" i="0" u="none" dirty="0">
                          <a:solidFill>
                            <a:srgbClr val="333333"/>
                          </a:solidFill>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6" name="Slide Number Placeholder 5"/>
          <p:cNvSpPr>
            <a:spLocks noGrp="1"/>
          </p:cNvSpPr>
          <p:nvPr>
            <p:ph type="sldNum" sz="quarter" idx="12"/>
          </p:nvPr>
        </p:nvSpPr>
        <p:spPr/>
        <p:txBody>
          <a:bodyPr/>
          <a:lstStyle/>
          <a:p>
            <a:fld id="{2EAE999F-D427-4663-908F-DC07F1867F2D}" type="slidenum">
              <a:rPr lang="de-DE" altLang="de-DE" smtClean="0"/>
              <a:pPr/>
              <a:t>75</a:t>
            </a:fld>
            <a:endParaRPr lang="de-DE" altLang="de-DE"/>
          </a:p>
        </p:txBody>
      </p:sp>
    </p:spTree>
    <p:extLst>
      <p:ext uri="{BB962C8B-B14F-4D97-AF65-F5344CB8AC3E}">
        <p14:creationId xmlns:p14="http://schemas.microsoft.com/office/powerpoint/2010/main" val="133913448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9" name="Group 45"/>
          <p:cNvGraphicFramePr>
            <a:graphicFrameLocks noGrp="1"/>
          </p:cNvGraphicFramePr>
          <p:nvPr>
            <p:extLst>
              <p:ext uri="{D42A27DB-BD31-4B8C-83A1-F6EECF244321}">
                <p14:modId xmlns:p14="http://schemas.microsoft.com/office/powerpoint/2010/main" val="150846809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Teorije zarote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Pristanek na luni leta 1969 naj se ne bi zgodil in je bil prirejen.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Možni</a:t>
                      </a:r>
                      <a:r>
                        <a:rPr lang="en-US" sz="1800" b="0" i="0" u="none" dirty="0">
                          <a:solidFill>
                            <a:srgbClr val="333333"/>
                          </a:solidFill>
                          <a:latin typeface="Calibri Light"/>
                        </a:rPr>
                        <a:t> </a:t>
                      </a:r>
                      <a:r>
                        <a:rPr lang="en-US" sz="1800" b="0" i="0" u="none" dirty="0" err="1">
                          <a:solidFill>
                            <a:srgbClr val="333333"/>
                          </a:solidFill>
                          <a:latin typeface="Calibri Light"/>
                        </a:rPr>
                        <a:t>motivi</a:t>
                      </a:r>
                      <a:r>
                        <a:rPr lang="en-US" sz="1800" b="0" i="0" u="none" dirty="0">
                          <a:solidFill>
                            <a:srgbClr val="333333"/>
                          </a:solidFill>
                          <a:latin typeface="Calibri Light"/>
                        </a:rPr>
                        <a:t> ZDA:</a:t>
                      </a:r>
                    </a:p>
                    <a:p>
                      <a:pPr marL="342900" indent="-342900">
                        <a:lnSpc>
                          <a:spcPct val="100000"/>
                        </a:lnSpc>
                        <a:spcBef>
                          <a:spcPts val="1200"/>
                        </a:spcBef>
                        <a:buFont typeface="+mj-lt"/>
                        <a:buAutoNum type="arabicPeriod"/>
                      </a:pPr>
                      <a:r>
                        <a:rPr lang="en-US" sz="1800" b="0" i="0" u="none">
                          <a:solidFill>
                            <a:srgbClr val="333333"/>
                          </a:solidFill>
                          <a:latin typeface="Calibri Light"/>
                        </a:rPr>
                        <a:t>“Tehnološka zmaga” </a:t>
                      </a:r>
                      <a:r>
                        <a:rPr lang="en-US" sz="1800" b="0" i="0" u="none" dirty="0">
                          <a:solidFill>
                            <a:srgbClr val="333333"/>
                          </a:solidFill>
                          <a:latin typeface="Calibri Light"/>
                        </a:rPr>
                        <a:t>v </a:t>
                      </a:r>
                      <a:r>
                        <a:rPr lang="en-US" sz="1800" b="0" i="0" u="none" dirty="0" err="1">
                          <a:solidFill>
                            <a:srgbClr val="333333"/>
                          </a:solidFill>
                          <a:latin typeface="Calibri Light"/>
                        </a:rPr>
                        <a:t>tekmovanju</a:t>
                      </a:r>
                      <a:r>
                        <a:rPr lang="en-US" sz="1800" b="0" i="0" u="none" dirty="0">
                          <a:solidFill>
                            <a:srgbClr val="333333"/>
                          </a:solidFill>
                          <a:latin typeface="Calibri Light"/>
                        </a:rPr>
                        <a:t> </a:t>
                      </a:r>
                      <a:r>
                        <a:rPr lang="en-US" sz="1800" b="0" i="0" u="none" dirty="0" err="1">
                          <a:solidFill>
                            <a:srgbClr val="333333"/>
                          </a:solidFill>
                          <a:latin typeface="Calibri Light"/>
                        </a:rPr>
                        <a:t>pri</a:t>
                      </a:r>
                      <a:r>
                        <a:rPr lang="en-US" sz="1800" b="0" i="0" u="none" dirty="0">
                          <a:solidFill>
                            <a:srgbClr val="333333"/>
                          </a:solidFill>
                          <a:latin typeface="Calibri Light"/>
                        </a:rPr>
                        <a:t> </a:t>
                      </a:r>
                      <a:r>
                        <a:rPr lang="en-US" sz="1800" b="0" i="0" u="none" dirty="0" err="1">
                          <a:solidFill>
                            <a:srgbClr val="333333"/>
                          </a:solidFill>
                          <a:latin typeface="Calibri Light"/>
                        </a:rPr>
                        <a:t>letih</a:t>
                      </a:r>
                      <a:r>
                        <a:rPr lang="en-US" sz="1800" b="0" i="0" u="none" dirty="0">
                          <a:solidFill>
                            <a:srgbClr val="333333"/>
                          </a:solidFill>
                          <a:latin typeface="Calibri Light"/>
                        </a:rPr>
                        <a:t> v </a:t>
                      </a:r>
                      <a:r>
                        <a:rPr lang="en-US" sz="1800" b="0" i="0" u="none" dirty="0" err="1">
                          <a:solidFill>
                            <a:srgbClr val="333333"/>
                          </a:solidFill>
                          <a:latin typeface="Calibri Light"/>
                        </a:rPr>
                        <a:t>vesolje</a:t>
                      </a:r>
                      <a:r>
                        <a:rPr lang="en-US" sz="1800" b="0" i="0" u="none" dirty="0">
                          <a:solidFill>
                            <a:srgbClr val="333333"/>
                          </a:solidFill>
                          <a:latin typeface="Calibri Light"/>
                        </a:rPr>
                        <a:t> s </a:t>
                      </a:r>
                      <a:r>
                        <a:rPr lang="en-US" sz="1800" b="0" i="0" u="none" dirty="0" err="1">
                          <a:solidFill>
                            <a:srgbClr val="333333"/>
                          </a:solidFill>
                          <a:latin typeface="Calibri Light"/>
                        </a:rPr>
                        <a:t>Sovjetsko</a:t>
                      </a:r>
                      <a:r>
                        <a:rPr lang="en-US" sz="1800" b="0" i="0" u="none" dirty="0">
                          <a:solidFill>
                            <a:srgbClr val="333333"/>
                          </a:solidFill>
                          <a:latin typeface="Calibri Light"/>
                        </a:rPr>
                        <a:t> </a:t>
                      </a:r>
                      <a:r>
                        <a:rPr lang="en-US" sz="1800" b="0" i="0" u="none" dirty="0" err="1">
                          <a:solidFill>
                            <a:srgbClr val="333333"/>
                          </a:solidFill>
                          <a:latin typeface="Calibri Light"/>
                        </a:rPr>
                        <a:t>zvezo</a:t>
                      </a:r>
                      <a:r>
                        <a:rPr lang="en-US" sz="1800" b="0" i="0" u="none" dirty="0">
                          <a:solidFill>
                            <a:srgbClr val="333333"/>
                          </a:solidFill>
                          <a:latin typeface="Calibri Light"/>
                        </a:rPr>
                        <a:t>, </a:t>
                      </a:r>
                      <a:r>
                        <a:rPr lang="en-US" sz="1800" b="0" i="0" u="none" dirty="0" err="1">
                          <a:solidFill>
                            <a:srgbClr val="333333"/>
                          </a:solidFill>
                          <a:latin typeface="Calibri Light"/>
                        </a:rPr>
                        <a:t>ki</a:t>
                      </a:r>
                      <a:r>
                        <a:rPr lang="en-US" sz="1800" b="0" i="0" u="none" dirty="0">
                          <a:solidFill>
                            <a:srgbClr val="333333"/>
                          </a:solidFill>
                          <a:latin typeface="Calibri Light"/>
                        </a:rPr>
                        <a:t> je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pred</a:t>
                      </a:r>
                      <a:r>
                        <a:rPr lang="en-US" sz="1800" b="0" i="0" u="none" dirty="0">
                          <a:solidFill>
                            <a:srgbClr val="333333"/>
                          </a:solidFill>
                          <a:latin typeface="Calibri Light"/>
                        </a:rPr>
                        <a:t> tem </a:t>
                      </a:r>
                      <a:r>
                        <a:rPr lang="en-US" sz="1800" b="0" i="0" u="none" dirty="0" err="1">
                          <a:solidFill>
                            <a:srgbClr val="333333"/>
                          </a:solidFill>
                          <a:latin typeface="Calibri Light"/>
                        </a:rPr>
                        <a:t>uspešno</a:t>
                      </a:r>
                      <a:r>
                        <a:rPr lang="en-US" sz="1800" b="0" i="0" u="none" dirty="0">
                          <a:solidFill>
                            <a:srgbClr val="333333"/>
                          </a:solidFill>
                          <a:latin typeface="Calibri Light"/>
                        </a:rPr>
                        <a:t> </a:t>
                      </a:r>
                      <a:r>
                        <a:rPr lang="en-US" sz="1800" b="0" i="0" u="none" dirty="0" err="1">
                          <a:solidFill>
                            <a:srgbClr val="333333"/>
                          </a:solidFill>
                          <a:latin typeface="Calibri Light"/>
                        </a:rPr>
                        <a:t>izstrelila</a:t>
                      </a:r>
                      <a:r>
                        <a:rPr lang="en-US" sz="1800" b="0" i="0" u="none" dirty="0">
                          <a:solidFill>
                            <a:srgbClr val="333333"/>
                          </a:solidFill>
                          <a:latin typeface="Calibri Light"/>
                        </a:rPr>
                        <a:t> </a:t>
                      </a:r>
                      <a:r>
                        <a:rPr lang="en-US" sz="1800" b="0" i="0" u="none" dirty="0" err="1">
                          <a:solidFill>
                            <a:srgbClr val="333333"/>
                          </a:solidFill>
                          <a:latin typeface="Calibri Light"/>
                        </a:rPr>
                        <a:t>satelit</a:t>
                      </a:r>
                      <a:r>
                        <a:rPr lang="en-US" sz="1800" b="0" i="0" u="none" dirty="0">
                          <a:solidFill>
                            <a:srgbClr val="333333"/>
                          </a:solidFill>
                          <a:latin typeface="Calibri Light"/>
                        </a:rPr>
                        <a:t> v </a:t>
                      </a:r>
                      <a:r>
                        <a:rPr lang="en-US" sz="1800" b="0" i="0" u="none" dirty="0" err="1">
                          <a:solidFill>
                            <a:srgbClr val="333333"/>
                          </a:solidFill>
                          <a:latin typeface="Calibri Light"/>
                        </a:rPr>
                        <a:t>vesolje</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Preusmeritev</a:t>
                      </a:r>
                      <a:r>
                        <a:rPr lang="en-US" sz="1800" b="0" i="0" u="none" dirty="0">
                          <a:solidFill>
                            <a:srgbClr val="333333"/>
                          </a:solidFill>
                          <a:latin typeface="Calibri Light"/>
                        </a:rPr>
                        <a:t> </a:t>
                      </a:r>
                      <a:r>
                        <a:rPr lang="en-US" sz="1800" b="0" i="0" u="none" dirty="0" err="1">
                          <a:solidFill>
                            <a:srgbClr val="333333"/>
                          </a:solidFill>
                          <a:latin typeface="Calibri Light"/>
                        </a:rPr>
                        <a:t>pozornosti</a:t>
                      </a:r>
                      <a:r>
                        <a:rPr lang="en-US" sz="1800" b="0" i="0" u="none" dirty="0">
                          <a:solidFill>
                            <a:srgbClr val="333333"/>
                          </a:solidFill>
                          <a:latin typeface="Calibri Light"/>
                        </a:rPr>
                        <a:t> </a:t>
                      </a:r>
                      <a:r>
                        <a:rPr lang="en-US" sz="1800" b="0" i="0" u="none" dirty="0" err="1">
                          <a:solidFill>
                            <a:srgbClr val="333333"/>
                          </a:solidFill>
                          <a:latin typeface="Calibri Light"/>
                        </a:rPr>
                        <a:t>iz</a:t>
                      </a:r>
                      <a:r>
                        <a:rPr lang="en-US" sz="1800" b="0" i="0" u="none" dirty="0">
                          <a:solidFill>
                            <a:srgbClr val="333333"/>
                          </a:solidFill>
                          <a:latin typeface="Calibri Light"/>
                        </a:rPr>
                        <a:t> </a:t>
                      </a:r>
                      <a:r>
                        <a:rPr lang="en-US" sz="1800" b="0" i="0" u="none" dirty="0" err="1">
                          <a:solidFill>
                            <a:srgbClr val="333333"/>
                          </a:solidFill>
                          <a:latin typeface="Calibri Light"/>
                        </a:rPr>
                        <a:t>vojne</a:t>
                      </a:r>
                      <a:r>
                        <a:rPr lang="en-US" sz="1800" b="0" i="0" u="none" dirty="0">
                          <a:solidFill>
                            <a:srgbClr val="333333"/>
                          </a:solidFill>
                          <a:latin typeface="Calibri Light"/>
                        </a:rPr>
                        <a:t> v </a:t>
                      </a:r>
                      <a:r>
                        <a:rPr lang="en-US" sz="1800" b="0" i="0" u="none" dirty="0" err="1">
                          <a:solidFill>
                            <a:srgbClr val="333333"/>
                          </a:solidFill>
                          <a:latin typeface="Calibri Light"/>
                        </a:rPr>
                        <a:t>Vietnamu</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Sama</a:t>
                      </a:r>
                      <a:r>
                        <a:rPr lang="en-US" sz="1800" b="0" i="0" u="none" dirty="0">
                          <a:solidFill>
                            <a:srgbClr val="333333"/>
                          </a:solidFill>
                          <a:latin typeface="Calibri Light"/>
                        </a:rPr>
                        <a:t> NASA je </a:t>
                      </a:r>
                      <a:r>
                        <a:rPr lang="en-US" sz="1800" b="0" i="0" u="none" dirty="0" err="1">
                          <a:solidFill>
                            <a:srgbClr val="333333"/>
                          </a:solidFill>
                          <a:latin typeface="Calibri Light"/>
                        </a:rPr>
                        <a:t>potvorila</a:t>
                      </a:r>
                      <a:r>
                        <a:rPr lang="en-US" sz="1800" b="0" i="0" u="none" dirty="0">
                          <a:solidFill>
                            <a:srgbClr val="333333"/>
                          </a:solidFill>
                          <a:latin typeface="Calibri Light"/>
                        </a:rPr>
                        <a:t> </a:t>
                      </a:r>
                      <a:r>
                        <a:rPr lang="en-US" sz="1800" b="0" i="0" u="none" dirty="0" err="1">
                          <a:solidFill>
                            <a:srgbClr val="333333"/>
                          </a:solidFill>
                          <a:latin typeface="Calibri Light"/>
                        </a:rPr>
                        <a:t>pristanek</a:t>
                      </a:r>
                      <a:r>
                        <a:rPr lang="en-US" sz="1800" b="0" i="0" u="none" dirty="0">
                          <a:solidFill>
                            <a:srgbClr val="333333"/>
                          </a:solidFill>
                          <a:latin typeface="Calibri Light"/>
                        </a:rPr>
                        <a:t>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luni</a:t>
                      </a:r>
                      <a:r>
                        <a:rPr lang="en-US" sz="1800" b="0" i="0" u="none" dirty="0">
                          <a:solidFill>
                            <a:srgbClr val="333333"/>
                          </a:solidFill>
                          <a:latin typeface="Calibri Light"/>
                        </a:rPr>
                        <a:t>, </a:t>
                      </a:r>
                      <a:r>
                        <a:rPr lang="en-US" sz="1800" b="0" i="0" u="none" dirty="0" err="1">
                          <a:solidFill>
                            <a:srgbClr val="333333"/>
                          </a:solidFill>
                          <a:latin typeface="Calibri Light"/>
                        </a:rPr>
                        <a:t>ker</a:t>
                      </a:r>
                      <a:r>
                        <a:rPr lang="en-US" sz="1800" b="0" i="0" u="none" dirty="0">
                          <a:solidFill>
                            <a:srgbClr val="333333"/>
                          </a:solidFill>
                          <a:latin typeface="Calibri Light"/>
                        </a:rPr>
                        <a:t> se je </a:t>
                      </a:r>
                      <a:r>
                        <a:rPr lang="en-US" sz="1800" b="0" i="0" u="none" dirty="0" err="1">
                          <a:solidFill>
                            <a:srgbClr val="333333"/>
                          </a:solidFill>
                          <a:latin typeface="Calibri Light"/>
                        </a:rPr>
                        <a:t>bala</a:t>
                      </a:r>
                      <a:r>
                        <a:rPr lang="en-US" sz="1800" b="0" i="0" u="none" dirty="0">
                          <a:solidFill>
                            <a:srgbClr val="333333"/>
                          </a:solidFill>
                          <a:latin typeface="Calibri Light"/>
                        </a:rPr>
                        <a:t>, da </a:t>
                      </a:r>
                      <a:r>
                        <a:rPr lang="en-US" sz="1800" b="0" i="0" u="none" dirty="0" err="1">
                          <a:solidFill>
                            <a:srgbClr val="333333"/>
                          </a:solidFill>
                          <a:latin typeface="Calibri Light"/>
                        </a:rPr>
                        <a:t>ji</a:t>
                      </a:r>
                      <a:r>
                        <a:rPr lang="en-US" sz="1800" b="0" i="0" u="none" dirty="0">
                          <a:solidFill>
                            <a:srgbClr val="333333"/>
                          </a:solidFill>
                          <a:latin typeface="Calibri Light"/>
                        </a:rPr>
                        <a:t> </a:t>
                      </a:r>
                      <a:r>
                        <a:rPr lang="en-US" sz="1800" b="0" i="0" u="none" dirty="0" err="1">
                          <a:solidFill>
                            <a:srgbClr val="333333"/>
                          </a:solidFill>
                          <a:latin typeface="Calibri Light"/>
                        </a:rPr>
                        <a:t>bo</a:t>
                      </a:r>
                      <a:r>
                        <a:rPr lang="en-US" sz="1800" b="0" i="0" u="none" dirty="0">
                          <a:solidFill>
                            <a:srgbClr val="333333"/>
                          </a:solidFill>
                          <a:latin typeface="Calibri Light"/>
                        </a:rPr>
                        <a:t> </a:t>
                      </a:r>
                      <a:r>
                        <a:rPr lang="en-US" sz="1800" b="0" i="0" u="none" dirty="0" err="1">
                          <a:solidFill>
                            <a:srgbClr val="333333"/>
                          </a:solidFill>
                          <a:latin typeface="Calibri Light"/>
                        </a:rPr>
                        <a:t>sicer</a:t>
                      </a:r>
                      <a:r>
                        <a:rPr lang="en-US" sz="1800" b="0" i="0" u="none" dirty="0">
                          <a:solidFill>
                            <a:srgbClr val="333333"/>
                          </a:solidFill>
                          <a:latin typeface="Calibri Light"/>
                        </a:rPr>
                        <a:t> </a:t>
                      </a:r>
                      <a:r>
                        <a:rPr lang="en-US" sz="1800" b="0" i="0" u="none" dirty="0" err="1">
                          <a:solidFill>
                            <a:srgbClr val="333333"/>
                          </a:solidFill>
                          <a:latin typeface="Calibri Light"/>
                        </a:rPr>
                        <a:t>vlada</a:t>
                      </a:r>
                      <a:r>
                        <a:rPr lang="en-US" sz="1800" b="0" i="0" u="none" dirty="0">
                          <a:solidFill>
                            <a:srgbClr val="333333"/>
                          </a:solidFill>
                          <a:latin typeface="Calibri Light"/>
                        </a:rPr>
                        <a:t> </a:t>
                      </a:r>
                      <a:r>
                        <a:rPr lang="en-US" sz="1800" b="0" i="0" u="none" dirty="0" err="1">
                          <a:solidFill>
                            <a:srgbClr val="333333"/>
                          </a:solidFill>
                          <a:latin typeface="Calibri Light"/>
                        </a:rPr>
                        <a:t>omejila</a:t>
                      </a:r>
                      <a:r>
                        <a:rPr lang="en-US" sz="1800" b="0" i="0" u="none" dirty="0">
                          <a:solidFill>
                            <a:srgbClr val="333333"/>
                          </a:solidFill>
                          <a:latin typeface="Calibri Light"/>
                        </a:rPr>
                        <a:t> </a:t>
                      </a:r>
                      <a:r>
                        <a:rPr lang="en-US" sz="1800" b="0" i="0" u="none" dirty="0" err="1">
                          <a:solidFill>
                            <a:srgbClr val="333333"/>
                          </a:solidFill>
                          <a:latin typeface="Calibri Light"/>
                        </a:rPr>
                        <a:t>financiranje</a:t>
                      </a:r>
                      <a:r>
                        <a:rPr lang="en-US" sz="1800" b="0" i="0" u="none" dirty="0">
                          <a:solidFill>
                            <a:srgbClr val="333333"/>
                          </a:solidFill>
                          <a:latin typeface="Calibri Light"/>
                        </a:rPr>
                        <a:t>. </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6" name="Slide Number Placeholder 5"/>
          <p:cNvSpPr>
            <a:spLocks noGrp="1"/>
          </p:cNvSpPr>
          <p:nvPr>
            <p:ph type="sldNum" sz="quarter" idx="12"/>
          </p:nvPr>
        </p:nvSpPr>
        <p:spPr/>
        <p:txBody>
          <a:bodyPr/>
          <a:lstStyle/>
          <a:p>
            <a:fld id="{2EAE999F-D427-4663-908F-DC07F1867F2D}" type="slidenum">
              <a:rPr lang="de-DE" altLang="de-DE" smtClean="0"/>
              <a:pPr/>
              <a:t>76</a:t>
            </a:fld>
            <a:endParaRPr lang="de-DE" altLang="de-DE"/>
          </a:p>
        </p:txBody>
      </p:sp>
    </p:spTree>
    <p:extLst>
      <p:ext uri="{BB962C8B-B14F-4D97-AF65-F5344CB8AC3E}">
        <p14:creationId xmlns:p14="http://schemas.microsoft.com/office/powerpoint/2010/main" val="314334426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9" name="Group 42"/>
          <p:cNvGraphicFramePr>
            <a:graphicFrameLocks noGrp="1"/>
          </p:cNvGraphicFramePr>
          <p:nvPr>
            <p:extLst>
              <p:ext uri="{D42A27DB-BD31-4B8C-83A1-F6EECF244321}">
                <p14:modId xmlns:p14="http://schemas.microsoft.com/office/powerpoint/2010/main" val="205305165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in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Pristanek na luni leta 1969 naj se ne bi zgodil in je bil prirejen.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Za: </a:t>
                      </a:r>
                      <a:r>
                        <a:rPr kumimoji="0" lang="de-DE" sz="18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6" name="Slide Number Placeholder 5"/>
          <p:cNvSpPr>
            <a:spLocks noGrp="1"/>
          </p:cNvSpPr>
          <p:nvPr>
            <p:ph type="sldNum" sz="quarter" idx="12"/>
          </p:nvPr>
        </p:nvSpPr>
        <p:spPr/>
        <p:txBody>
          <a:bodyPr/>
          <a:lstStyle/>
          <a:p>
            <a:fld id="{2EAE999F-D427-4663-908F-DC07F1867F2D}" type="slidenum">
              <a:rPr lang="de-DE" altLang="de-DE" smtClean="0"/>
              <a:pPr/>
              <a:t>77</a:t>
            </a:fld>
            <a:endParaRPr lang="de-DE" altLang="de-DE"/>
          </a:p>
        </p:txBody>
      </p:sp>
    </p:spTree>
    <p:extLst>
      <p:ext uri="{BB962C8B-B14F-4D97-AF65-F5344CB8AC3E}">
        <p14:creationId xmlns:p14="http://schemas.microsoft.com/office/powerpoint/2010/main" val="218417026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9" name="Group 42"/>
          <p:cNvGraphicFramePr>
            <a:graphicFrameLocks noGrp="1"/>
          </p:cNvGraphicFramePr>
          <p:nvPr>
            <p:extLst>
              <p:ext uri="{D42A27DB-BD31-4B8C-83A1-F6EECF244321}">
                <p14:modId xmlns:p14="http://schemas.microsoft.com/office/powerpoint/2010/main" val="103630313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in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Pristanek na luni leta 1969 naj se ne bi zgodil in je bil prirejen.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Za</a:t>
                      </a:r>
                      <a:r>
                        <a:rPr kumimoji="0" lang="en-US" sz="1800" b="1"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“Plapolanje zastave” </a:t>
                      </a:r>
                      <a:r>
                        <a:rPr kumimoji="0" lang="en-US" sz="1800" b="0" i="0" u="none" strike="noStrike" cap="none" normalizeH="0" baseline="0" dirty="0">
                          <a:ln>
                            <a:noFill/>
                          </a:ln>
                          <a:solidFill>
                            <a:srgbClr val="333333"/>
                          </a:solidFill>
                          <a:effectLst/>
                          <a:latin typeface="Calibri Light"/>
                          <a:cs typeface="Times New Roman" pitchFamily="18" charset="0"/>
                        </a:rPr>
                        <a:t>je </a:t>
                      </a:r>
                      <a:r>
                        <a:rPr kumimoji="0" lang="en-US" sz="1800" b="0" i="0" u="none" strike="noStrike" cap="none" normalizeH="0" baseline="0" dirty="0" err="1">
                          <a:ln>
                            <a:noFill/>
                          </a:ln>
                          <a:solidFill>
                            <a:srgbClr val="333333"/>
                          </a:solidFill>
                          <a:effectLst/>
                          <a:latin typeface="Calibri Light"/>
                          <a:cs typeface="Times New Roman" pitchFamily="18" charset="0"/>
                        </a:rPr>
                        <a:t>nemogoče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saj</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luni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atmosfere</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vremena</a:t>
                      </a:r>
                      <a:r>
                        <a:rPr kumimoji="0" lang="en-US" sz="1800" b="0"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Slike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neba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brez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zvezd</a:t>
                      </a:r>
                      <a:r>
                        <a:rPr kumimoji="0" lang="en-US" sz="1800" b="0" i="0" u="none" strike="noStrike" cap="none" normalizeH="0" baseline="0" dirty="0">
                          <a:ln>
                            <a:noFill/>
                          </a:ln>
                          <a:solidFill>
                            <a:srgbClr val="333333"/>
                          </a:solidFill>
                          <a:effectLst/>
                          <a:latin typeface="Calibri Light"/>
                          <a:cs typeface="Times New Roman" pitchFamily="18" charset="0"/>
                        </a:rPr>
                        <a:t> in </a:t>
                      </a:r>
                      <a:r>
                        <a:rPr kumimoji="0" lang="en-US" sz="1800" b="0" i="0" u="none" strike="noStrike" cap="none" normalizeH="0" baseline="0" dirty="0" err="1">
                          <a:ln>
                            <a:noFill/>
                          </a:ln>
                          <a:solidFill>
                            <a:srgbClr val="333333"/>
                          </a:solidFill>
                          <a:effectLst/>
                          <a:latin typeface="Calibri Light"/>
                          <a:cs typeface="Times New Roman" pitchFamily="18" charset="0"/>
                        </a:rPr>
                        <a:t>različne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sence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nakazujejo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produkcijo</a:t>
                      </a:r>
                      <a:r>
                        <a:rPr kumimoji="0" lang="en-US" sz="1800" b="0" i="0" u="none" strike="noStrike" cap="none" normalizeH="0" baseline="0" dirty="0">
                          <a:ln>
                            <a:noFill/>
                          </a:ln>
                          <a:solidFill>
                            <a:srgbClr val="333333"/>
                          </a:solidFill>
                          <a:effectLst/>
                          <a:latin typeface="Calibri Light"/>
                          <a:cs typeface="Times New Roman" pitchFamily="18" charset="0"/>
                        </a:rPr>
                        <a:t> v </a:t>
                      </a:r>
                      <a:r>
                        <a:rPr kumimoji="0" lang="en-US" sz="1800" b="0" i="0" u="none" strike="noStrike" cap="none" normalizeH="0" baseline="0" dirty="0" err="1">
                          <a:ln>
                            <a:noFill/>
                          </a:ln>
                          <a:solidFill>
                            <a:srgbClr val="333333"/>
                          </a:solidFill>
                          <a:effectLst/>
                          <a:latin typeface="Calibri Light"/>
                          <a:cs typeface="Times New Roman" pitchFamily="18" charset="0"/>
                        </a:rPr>
                        <a:t>filmskem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studiu</a:t>
                      </a:r>
                      <a:r>
                        <a:rPr kumimoji="0" lang="en-US" sz="1800" b="0"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Radijsko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sporočilo</a:t>
                      </a:r>
                      <a:r>
                        <a:rPr kumimoji="0" lang="en-US" sz="1800" b="0" i="0" u="none" strike="noStrike" cap="none" normalizeH="0" baseline="0">
                          <a:ln>
                            <a:noFill/>
                          </a:ln>
                          <a:solidFill>
                            <a:srgbClr val="333333"/>
                          </a:solidFill>
                          <a:effectLst/>
                          <a:latin typeface="Calibri Light"/>
                          <a:cs typeface="Times New Roman" pitchFamily="18" charset="0"/>
                        </a:rPr>
                        <a:t> astronavta Armstronga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Prehitro</a:t>
                      </a:r>
                      <a:r>
                        <a:rPr kumimoji="0" lang="en-US" sz="1800" b="0" i="0" u="none" strike="noStrike" cap="none" normalizeH="0" baseline="0" dirty="0">
                          <a:ln>
                            <a:noFill/>
                          </a:ln>
                          <a:solidFill>
                            <a:srgbClr val="333333"/>
                          </a:solidFill>
                          <a:effectLst/>
                          <a:latin typeface="Calibri Light"/>
                          <a:cs typeface="Times New Roman" pitchFamily="18" charset="0"/>
                        </a:rPr>
                        <a:t> se je </a:t>
                      </a:r>
                      <a:r>
                        <a:rPr kumimoji="0" lang="en-US" sz="1800" b="0" i="0" u="none" strike="noStrike" cap="none" normalizeH="0" baseline="0" dirty="0" err="1">
                          <a:ln>
                            <a:noFill/>
                          </a:ln>
                          <a:solidFill>
                            <a:srgbClr val="333333"/>
                          </a:solidFill>
                          <a:effectLst/>
                          <a:latin typeface="Calibri Light"/>
                          <a:cs typeface="Times New Roman" pitchFamily="18" charset="0"/>
                        </a:rPr>
                        <a:t>odzval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zadnji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stavek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predsednika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Nixona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Radijski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signali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potrebujejo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več</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časa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prenos</a:t>
                      </a:r>
                      <a:r>
                        <a:rPr kumimoji="0" lang="en-US" sz="1800" b="0" i="0" u="none" strike="noStrike" cap="none" normalizeH="0" baseline="0" dirty="0">
                          <a:ln>
                            <a:noFill/>
                          </a:ln>
                          <a:solidFill>
                            <a:srgbClr val="333333"/>
                          </a:solidFill>
                          <a:effectLst/>
                          <a:latin typeface="Calibri Light"/>
                          <a:cs typeface="Times New Roman" pitchFamily="18" charset="0"/>
                        </a:rPr>
                        <a:t> do </a:t>
                      </a:r>
                      <a:r>
                        <a:rPr kumimoji="0" lang="en-US" sz="1800" b="0" i="0" u="none" strike="noStrike" cap="none" normalizeH="0" baseline="0" dirty="0" err="1">
                          <a:ln>
                            <a:noFill/>
                          </a:ln>
                          <a:solidFill>
                            <a:srgbClr val="333333"/>
                          </a:solidFill>
                          <a:effectLst/>
                          <a:latin typeface="Calibri Light"/>
                          <a:cs typeface="Times New Roman" pitchFamily="18" charset="0"/>
                        </a:rPr>
                        <a:t>zemlje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kot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ga</a:t>
                      </a:r>
                      <a:r>
                        <a:rPr kumimoji="0" lang="en-US" sz="1800" b="0" i="0" u="none" strike="noStrike" cap="none" normalizeH="0" baseline="0" dirty="0">
                          <a:ln>
                            <a:noFill/>
                          </a:ln>
                          <a:solidFill>
                            <a:srgbClr val="333333"/>
                          </a:solidFill>
                          <a:effectLst/>
                          <a:latin typeface="Calibri Light"/>
                          <a:cs typeface="Times New Roman" pitchFamily="18" charset="0"/>
                        </a:rPr>
                        <a:t> je Armstrong </a:t>
                      </a:r>
                      <a:r>
                        <a:rPr kumimoji="0" lang="en-US" sz="1800" b="0" i="0" u="none" strike="noStrike" cap="none" normalizeH="0" baseline="0" dirty="0" err="1">
                          <a:ln>
                            <a:noFill/>
                          </a:ln>
                          <a:solidFill>
                            <a:srgbClr val="333333"/>
                          </a:solidFill>
                          <a:effectLst/>
                          <a:latin typeface="Calibri Light"/>
                          <a:cs typeface="Times New Roman" pitchFamily="18" charset="0"/>
                        </a:rPr>
                        <a:t>potreboval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odgovor</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6" name="Slide Number Placeholder 5"/>
          <p:cNvSpPr>
            <a:spLocks noGrp="1"/>
          </p:cNvSpPr>
          <p:nvPr>
            <p:ph type="sldNum" sz="quarter" idx="12"/>
          </p:nvPr>
        </p:nvSpPr>
        <p:spPr/>
        <p:txBody>
          <a:bodyPr/>
          <a:lstStyle/>
          <a:p>
            <a:fld id="{2EAE999F-D427-4663-908F-DC07F1867F2D}" type="slidenum">
              <a:rPr lang="de-DE" altLang="de-DE" smtClean="0"/>
              <a:pPr/>
              <a:t>78</a:t>
            </a:fld>
            <a:endParaRPr lang="de-DE" altLang="de-DE"/>
          </a:p>
        </p:txBody>
      </p:sp>
    </p:spTree>
    <p:extLst>
      <p:ext uri="{BB962C8B-B14F-4D97-AF65-F5344CB8AC3E}">
        <p14:creationId xmlns:p14="http://schemas.microsoft.com/office/powerpoint/2010/main" val="58218242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9" name="Group 27"/>
          <p:cNvGraphicFramePr>
            <a:graphicFrameLocks noGrp="1"/>
          </p:cNvGraphicFramePr>
          <p:nvPr>
            <p:extLst>
              <p:ext uri="{D42A27DB-BD31-4B8C-83A1-F6EECF244321}">
                <p14:modId xmlns:p14="http://schemas.microsoft.com/office/powerpoint/2010/main" val="379638760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in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Pristanek na luni leta 1969 naj se ne bi zgodil in je bil prirejen.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Proti: </a:t>
                      </a:r>
                      <a:r>
                        <a:rPr kumimoji="0" lang="de-DE" sz="1800" b="1" i="0" u="none" strike="noStrike" cap="none" normalizeH="0" baseline="0" dirty="0">
                          <a:ln>
                            <a:noFill/>
                          </a:ln>
                          <a:solidFill>
                            <a:srgbClr val="004992"/>
                          </a:solidFill>
                          <a:effectLst/>
                          <a:latin typeface="Calibri Light"/>
                        </a:rPr>
                        <a:t>???</a:t>
                      </a:r>
                      <a:endParaRPr kumimoji="0" lang="de-DE" sz="1800" b="1"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6" name="Slide Number Placeholder 5"/>
          <p:cNvSpPr>
            <a:spLocks noGrp="1"/>
          </p:cNvSpPr>
          <p:nvPr>
            <p:ph type="sldNum" sz="quarter" idx="12"/>
          </p:nvPr>
        </p:nvSpPr>
        <p:spPr/>
        <p:txBody>
          <a:bodyPr/>
          <a:lstStyle/>
          <a:p>
            <a:fld id="{2EAE999F-D427-4663-908F-DC07F1867F2D}" type="slidenum">
              <a:rPr lang="de-DE" altLang="de-DE" smtClean="0"/>
              <a:pPr/>
              <a:t>79</a:t>
            </a:fld>
            <a:endParaRPr lang="de-DE" altLang="de-DE"/>
          </a:p>
        </p:txBody>
      </p:sp>
    </p:spTree>
    <p:extLst>
      <p:ext uri="{BB962C8B-B14F-4D97-AF65-F5344CB8AC3E}">
        <p14:creationId xmlns:p14="http://schemas.microsoft.com/office/powerpoint/2010/main" val="216579613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9" name="Group 27"/>
          <p:cNvGraphicFramePr>
            <a:graphicFrameLocks noGrp="1"/>
          </p:cNvGraphicFramePr>
          <p:nvPr>
            <p:extLst>
              <p:ext uri="{D42A27DB-BD31-4B8C-83A1-F6EECF244321}">
                <p14:modId xmlns:p14="http://schemas.microsoft.com/office/powerpoint/2010/main" val="298477971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err="1">
                          <a:ln>
                            <a:noFill/>
                          </a:ln>
                          <a:solidFill>
                            <a:srgbClr val="333333"/>
                          </a:solidFill>
                          <a:effectLst/>
                          <a:latin typeface="Calibri Light"/>
                        </a:rPr>
                        <a:t>Za</a:t>
                      </a:r>
                      <a:r>
                        <a:rPr kumimoji="0" lang="es-ES" sz="2000" b="0" i="0" u="none" strike="noStrike" cap="none" normalizeH="0" baseline="0" dirty="0">
                          <a:ln>
                            <a:noFill/>
                          </a:ln>
                          <a:solidFill>
                            <a:srgbClr val="333333"/>
                          </a:solidFill>
                          <a:effectLst/>
                          <a:latin typeface="Calibri Light"/>
                        </a:rPr>
                        <a:t> in </a:t>
                      </a:r>
                      <a:r>
                        <a:rPr kumimoji="0" lang="es-ES" sz="2000" b="0" i="0" u="none" strike="noStrike" cap="none" normalizeH="0" baseline="0" dirty="0" err="1">
                          <a:ln>
                            <a:noFill/>
                          </a:ln>
                          <a:solidFill>
                            <a:srgbClr val="333333"/>
                          </a:solidFill>
                          <a:effectLst/>
                          <a:latin typeface="Calibri Light"/>
                        </a:rPr>
                        <a:t>proti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Pristanek na luni leta 1969 naj se ne bi zgodil in je bil prirejen.</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Proti</a:t>
                      </a:r>
                      <a:r>
                        <a:rPr lang="en-US" sz="1800" b="1"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Zastava</a:t>
                      </a:r>
                      <a:r>
                        <a:rPr lang="en-US" sz="1800" b="0" i="0" u="none" dirty="0">
                          <a:solidFill>
                            <a:srgbClr val="333333"/>
                          </a:solidFill>
                          <a:latin typeface="Calibri Light"/>
                        </a:rPr>
                        <a:t> je </a:t>
                      </a:r>
                      <a:r>
                        <a:rPr lang="en-US" sz="1800" b="0" i="0" u="none" dirty="0" err="1">
                          <a:solidFill>
                            <a:srgbClr val="333333"/>
                          </a:solidFill>
                          <a:latin typeface="Calibri Light"/>
                        </a:rPr>
                        <a:t>zaplapolala</a:t>
                      </a:r>
                      <a:r>
                        <a:rPr lang="en-US" sz="1800" b="0" i="0" u="none" dirty="0">
                          <a:solidFill>
                            <a:srgbClr val="333333"/>
                          </a:solidFill>
                          <a:latin typeface="Calibri Light"/>
                        </a:rPr>
                        <a:t> </a:t>
                      </a:r>
                      <a:r>
                        <a:rPr lang="en-US" sz="1800" b="0" i="0" u="none" dirty="0" err="1">
                          <a:solidFill>
                            <a:srgbClr val="333333"/>
                          </a:solidFill>
                          <a:latin typeface="Calibri Light"/>
                        </a:rPr>
                        <a:t>zaradi</a:t>
                      </a:r>
                      <a:r>
                        <a:rPr lang="en-US" sz="1800" b="0" i="0" u="none" dirty="0">
                          <a:solidFill>
                            <a:srgbClr val="333333"/>
                          </a:solidFill>
                          <a:latin typeface="Calibri Light"/>
                        </a:rPr>
                        <a:t> </a:t>
                      </a:r>
                      <a:r>
                        <a:rPr lang="en-US" sz="1800" b="0" i="0" u="none" dirty="0" err="1">
                          <a:solidFill>
                            <a:srgbClr val="333333"/>
                          </a:solidFill>
                          <a:latin typeface="Calibri Light"/>
                        </a:rPr>
                        <a:t>zgornje</a:t>
                      </a:r>
                      <a:r>
                        <a:rPr lang="en-US" sz="1800" b="0" i="0" u="none" dirty="0">
                          <a:solidFill>
                            <a:srgbClr val="333333"/>
                          </a:solidFill>
                          <a:latin typeface="Calibri Light"/>
                        </a:rPr>
                        <a:t> </a:t>
                      </a:r>
                      <a:r>
                        <a:rPr lang="en-US" sz="1800" b="0" i="0" u="none" dirty="0" err="1">
                          <a:solidFill>
                            <a:srgbClr val="333333"/>
                          </a:solidFill>
                          <a:latin typeface="Calibri Light"/>
                        </a:rPr>
                        <a:t>podporne</a:t>
                      </a:r>
                      <a:r>
                        <a:rPr lang="en-US" sz="1800" b="0" i="0" u="none" dirty="0">
                          <a:solidFill>
                            <a:srgbClr val="333333"/>
                          </a:solidFill>
                          <a:latin typeface="Calibri Light"/>
                        </a:rPr>
                        <a:t> </a:t>
                      </a:r>
                      <a:r>
                        <a:rPr lang="en-US" sz="1800" b="0" i="0" u="none" dirty="0" err="1">
                          <a:solidFill>
                            <a:srgbClr val="333333"/>
                          </a:solidFill>
                          <a:latin typeface="Calibri Light"/>
                        </a:rPr>
                        <a:t>prečke</a:t>
                      </a:r>
                      <a:r>
                        <a:rPr lang="en-US" sz="1800" b="0" i="0" u="none" dirty="0">
                          <a:solidFill>
                            <a:srgbClr val="333333"/>
                          </a:solidFill>
                          <a:latin typeface="Calibri Light"/>
                        </a:rPr>
                        <a:t>, </a:t>
                      </a:r>
                      <a:r>
                        <a:rPr lang="en-US" sz="1800" b="0" i="0" u="none" dirty="0" err="1">
                          <a:solidFill>
                            <a:srgbClr val="333333"/>
                          </a:solidFill>
                          <a:latin typeface="Calibri Light"/>
                        </a:rPr>
                        <a:t>ko</a:t>
                      </a:r>
                      <a:r>
                        <a:rPr lang="en-US" sz="1800" b="0" i="0" u="none" dirty="0">
                          <a:solidFill>
                            <a:srgbClr val="333333"/>
                          </a:solidFill>
                          <a:latin typeface="Calibri Light"/>
                        </a:rPr>
                        <a:t> je </a:t>
                      </a:r>
                      <a:r>
                        <a:rPr lang="en-US" sz="1800" b="0" i="0" u="none" dirty="0" err="1">
                          <a:solidFill>
                            <a:srgbClr val="333333"/>
                          </a:solidFill>
                          <a:latin typeface="Calibri Light"/>
                        </a:rPr>
                        <a:t>astronavt</a:t>
                      </a:r>
                      <a:r>
                        <a:rPr lang="en-US" sz="1800" b="0" i="0" u="none" dirty="0">
                          <a:solidFill>
                            <a:srgbClr val="333333"/>
                          </a:solidFill>
                          <a:latin typeface="Calibri Light"/>
                        </a:rPr>
                        <a:t> </a:t>
                      </a:r>
                      <a:r>
                        <a:rPr lang="en-US" sz="1800" b="0" i="0" u="none" dirty="0" err="1">
                          <a:solidFill>
                            <a:srgbClr val="333333"/>
                          </a:solidFill>
                          <a:latin typeface="Calibri Light"/>
                        </a:rPr>
                        <a:t>palico</a:t>
                      </a:r>
                      <a:r>
                        <a:rPr lang="en-US" sz="1800" b="0" i="0" u="none" dirty="0">
                          <a:solidFill>
                            <a:srgbClr val="333333"/>
                          </a:solidFill>
                          <a:latin typeface="Calibri Light"/>
                        </a:rPr>
                        <a:t> </a:t>
                      </a:r>
                      <a:r>
                        <a:rPr lang="en-US" sz="1800" b="0" i="0" u="none" dirty="0" err="1">
                          <a:solidFill>
                            <a:srgbClr val="333333"/>
                          </a:solidFill>
                          <a:latin typeface="Calibri Light"/>
                        </a:rPr>
                        <a:t>zapičil</a:t>
                      </a:r>
                      <a:r>
                        <a:rPr lang="en-US" sz="1800" b="0" i="0" u="none" dirty="0">
                          <a:solidFill>
                            <a:srgbClr val="333333"/>
                          </a:solidFill>
                          <a:latin typeface="Calibri Light"/>
                        </a:rPr>
                        <a:t>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lunino</a:t>
                      </a:r>
                      <a:r>
                        <a:rPr lang="en-US" sz="1800" b="0" i="0" u="none" dirty="0">
                          <a:solidFill>
                            <a:srgbClr val="333333"/>
                          </a:solidFill>
                          <a:latin typeface="Calibri Light"/>
                        </a:rPr>
                        <a:t> </a:t>
                      </a:r>
                      <a:r>
                        <a:rPr lang="en-US" sz="1800" b="0" i="0" u="none" dirty="0" err="1">
                          <a:solidFill>
                            <a:srgbClr val="333333"/>
                          </a:solidFill>
                          <a:latin typeface="Calibri Light"/>
                        </a:rPr>
                        <a:t>površino</a:t>
                      </a:r>
                      <a:r>
                        <a:rPr lang="en-US" sz="1800" b="0" i="0" u="none" dirty="0">
                          <a:solidFill>
                            <a:srgbClr val="333333"/>
                          </a:solidFill>
                          <a:latin typeface="Calibri Light"/>
                        </a:rPr>
                        <a:t>. </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Nočne</a:t>
                      </a:r>
                      <a:r>
                        <a:rPr lang="en-US" sz="1800" b="0" i="0" u="none" dirty="0">
                          <a:solidFill>
                            <a:srgbClr val="333333"/>
                          </a:solidFill>
                          <a:latin typeface="Calibri Light"/>
                        </a:rPr>
                        <a:t> </a:t>
                      </a:r>
                      <a:r>
                        <a:rPr lang="en-US" sz="1800" b="0" i="0" u="none" dirty="0" err="1">
                          <a:solidFill>
                            <a:srgbClr val="333333"/>
                          </a:solidFill>
                          <a:latin typeface="Calibri Light"/>
                        </a:rPr>
                        <a:t>fotografije</a:t>
                      </a:r>
                      <a:r>
                        <a:rPr lang="en-US" sz="1800" b="0" i="0" u="none" dirty="0">
                          <a:solidFill>
                            <a:srgbClr val="333333"/>
                          </a:solidFill>
                          <a:latin typeface="Calibri Light"/>
                        </a:rPr>
                        <a:t> ne </a:t>
                      </a:r>
                      <a:r>
                        <a:rPr lang="en-US" sz="1800" b="0" i="0" u="none" dirty="0" err="1">
                          <a:solidFill>
                            <a:srgbClr val="333333"/>
                          </a:solidFill>
                          <a:latin typeface="Calibri Light"/>
                        </a:rPr>
                        <a:t>morejo</a:t>
                      </a:r>
                      <a:r>
                        <a:rPr lang="en-US" sz="1800" b="0" i="0" u="none" dirty="0">
                          <a:solidFill>
                            <a:srgbClr val="333333"/>
                          </a:solidFill>
                          <a:latin typeface="Calibri Light"/>
                        </a:rPr>
                        <a:t> </a:t>
                      </a:r>
                      <a:r>
                        <a:rPr lang="en-US" sz="1800" b="0" i="0" u="none" dirty="0" err="1">
                          <a:solidFill>
                            <a:srgbClr val="333333"/>
                          </a:solidFill>
                          <a:latin typeface="Calibri Light"/>
                        </a:rPr>
                        <a:t>ujeti</a:t>
                      </a:r>
                      <a:r>
                        <a:rPr lang="en-US" sz="1800" b="0" i="0" u="none" dirty="0">
                          <a:solidFill>
                            <a:srgbClr val="333333"/>
                          </a:solidFill>
                          <a:latin typeface="Calibri Light"/>
                        </a:rPr>
                        <a:t> </a:t>
                      </a:r>
                      <a:r>
                        <a:rPr lang="en-US" sz="1800" b="0" i="0" u="none" dirty="0" err="1">
                          <a:solidFill>
                            <a:srgbClr val="333333"/>
                          </a:solidFill>
                          <a:latin typeface="Calibri Light"/>
                        </a:rPr>
                        <a:t>šibkih</a:t>
                      </a:r>
                      <a:r>
                        <a:rPr lang="en-US" sz="1800" b="0" i="0" u="none" dirty="0">
                          <a:solidFill>
                            <a:srgbClr val="333333"/>
                          </a:solidFill>
                          <a:latin typeface="Calibri Light"/>
                        </a:rPr>
                        <a:t> </a:t>
                      </a:r>
                      <a:r>
                        <a:rPr lang="en-US" sz="1800" b="0" i="0" u="none" dirty="0" err="1">
                          <a:solidFill>
                            <a:srgbClr val="333333"/>
                          </a:solidFill>
                          <a:latin typeface="Calibri Light"/>
                        </a:rPr>
                        <a:t>svetlobnih</a:t>
                      </a:r>
                      <a:r>
                        <a:rPr lang="en-US" sz="1800" b="0" i="0" u="none" dirty="0">
                          <a:solidFill>
                            <a:srgbClr val="333333"/>
                          </a:solidFill>
                          <a:latin typeface="Calibri Light"/>
                        </a:rPr>
                        <a:t> </a:t>
                      </a:r>
                      <a:r>
                        <a:rPr lang="en-US" sz="1800" b="0" i="0" u="none" dirty="0" err="1">
                          <a:solidFill>
                            <a:srgbClr val="333333"/>
                          </a:solidFill>
                          <a:latin typeface="Calibri Light"/>
                        </a:rPr>
                        <a:t>virov</a:t>
                      </a:r>
                      <a:r>
                        <a:rPr lang="en-US" sz="1800" b="0" i="0" u="none" dirty="0">
                          <a:solidFill>
                            <a:srgbClr val="333333"/>
                          </a:solidFill>
                          <a:latin typeface="Calibri Light"/>
                        </a:rPr>
                        <a:t> </a:t>
                      </a:r>
                      <a:r>
                        <a:rPr lang="en-US" sz="1800" b="0" i="0" u="none" dirty="0" err="1">
                          <a:solidFill>
                            <a:srgbClr val="333333"/>
                          </a:solidFill>
                          <a:latin typeface="Calibri Light"/>
                        </a:rPr>
                        <a:t>zaradi</a:t>
                      </a:r>
                      <a:r>
                        <a:rPr lang="en-US" sz="1800" b="0" i="0" u="none" dirty="0">
                          <a:solidFill>
                            <a:srgbClr val="333333"/>
                          </a:solidFill>
                          <a:latin typeface="Calibri Light"/>
                        </a:rPr>
                        <a:t> </a:t>
                      </a:r>
                      <a:r>
                        <a:rPr lang="en-US" sz="1800" b="0" i="0" u="none" dirty="0" err="1">
                          <a:solidFill>
                            <a:srgbClr val="333333"/>
                          </a:solidFill>
                          <a:latin typeface="Calibri Light"/>
                        </a:rPr>
                        <a:t>časa</a:t>
                      </a:r>
                      <a:r>
                        <a:rPr lang="en-US" sz="1800" b="0" i="0" u="none" dirty="0">
                          <a:solidFill>
                            <a:srgbClr val="333333"/>
                          </a:solidFill>
                          <a:latin typeface="Calibri Light"/>
                        </a:rPr>
                        <a:t> </a:t>
                      </a:r>
                      <a:r>
                        <a:rPr lang="en-US" sz="1800" b="0" i="0" u="none" dirty="0" err="1">
                          <a:solidFill>
                            <a:srgbClr val="333333"/>
                          </a:solidFill>
                          <a:latin typeface="Calibri Light"/>
                        </a:rPr>
                        <a:t>izpostavljenja</a:t>
                      </a:r>
                      <a:r>
                        <a:rPr lang="en-US" sz="1800" b="0" i="0" u="none" dirty="0">
                          <a:solidFill>
                            <a:srgbClr val="333333"/>
                          </a:solidFill>
                          <a:latin typeface="Calibri Light"/>
                        </a:rPr>
                        <a:t> </a:t>
                      </a:r>
                      <a:r>
                        <a:rPr lang="en-US" sz="1800" b="0" i="0" u="none" dirty="0" err="1">
                          <a:solidFill>
                            <a:srgbClr val="333333"/>
                          </a:solidFill>
                          <a:latin typeface="Calibri Light"/>
                        </a:rPr>
                        <a:t>pri</a:t>
                      </a:r>
                      <a:r>
                        <a:rPr lang="en-US" sz="1800" b="0" i="0" u="none" dirty="0">
                          <a:solidFill>
                            <a:srgbClr val="333333"/>
                          </a:solidFill>
                          <a:latin typeface="Calibri Light"/>
                        </a:rPr>
                        <a:t> </a:t>
                      </a:r>
                      <a:r>
                        <a:rPr lang="en-US" sz="1800" b="0" i="0" u="none" dirty="0" err="1">
                          <a:solidFill>
                            <a:srgbClr val="333333"/>
                          </a:solidFill>
                          <a:latin typeface="Calibri Light"/>
                        </a:rPr>
                        <a:t>fotografiranju</a:t>
                      </a:r>
                      <a:r>
                        <a:rPr lang="en-US" sz="1800" b="0" i="0" u="none" dirty="0">
                          <a:solidFill>
                            <a:srgbClr val="333333"/>
                          </a:solidFill>
                          <a:latin typeface="Calibri Light"/>
                        </a:rPr>
                        <a:t> </a:t>
                      </a:r>
                      <a:r>
                        <a:rPr lang="en-US" sz="1800" b="0" i="0" u="none" dirty="0">
                          <a:solidFill>
                            <a:srgbClr val="333333"/>
                          </a:solidFill>
                          <a:latin typeface="Times New Roman"/>
                        </a:rPr>
                        <a:t>→</a:t>
                      </a:r>
                      <a:r>
                        <a:rPr lang="en-US" sz="1800" b="0" i="0" u="none" dirty="0">
                          <a:solidFill>
                            <a:srgbClr val="333333"/>
                          </a:solidFill>
                          <a:latin typeface="Calibri Light"/>
                        </a:rPr>
                        <a:t> </a:t>
                      </a:r>
                      <a:r>
                        <a:rPr lang="en-US" sz="1800" b="0" i="0" u="none" dirty="0" err="1">
                          <a:solidFill>
                            <a:srgbClr val="333333"/>
                          </a:solidFill>
                          <a:latin typeface="Calibri Light"/>
                        </a:rPr>
                        <a:t>ni</a:t>
                      </a:r>
                      <a:r>
                        <a:rPr lang="en-US" sz="1800" b="0" i="0" u="none" dirty="0">
                          <a:solidFill>
                            <a:srgbClr val="333333"/>
                          </a:solidFill>
                          <a:latin typeface="Calibri Light"/>
                        </a:rPr>
                        <a:t> </a:t>
                      </a:r>
                      <a:r>
                        <a:rPr lang="en-US" sz="1800" b="0" i="0" u="none" dirty="0" err="1">
                          <a:solidFill>
                            <a:srgbClr val="333333"/>
                          </a:solidFill>
                          <a:latin typeface="Calibri Light"/>
                        </a:rPr>
                        <a:t>zvezd</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Neravna</a:t>
                      </a:r>
                      <a:r>
                        <a:rPr lang="en-US" sz="1800" b="0" i="0" u="none" dirty="0">
                          <a:solidFill>
                            <a:srgbClr val="333333"/>
                          </a:solidFill>
                          <a:latin typeface="Calibri Light"/>
                        </a:rPr>
                        <a:t> </a:t>
                      </a:r>
                      <a:r>
                        <a:rPr lang="en-US" sz="1800" b="0" i="0" u="none" dirty="0" err="1">
                          <a:solidFill>
                            <a:srgbClr val="333333"/>
                          </a:solidFill>
                          <a:latin typeface="Calibri Light"/>
                        </a:rPr>
                        <a:t>tla</a:t>
                      </a:r>
                      <a:r>
                        <a:rPr lang="en-US" sz="1800" b="0" i="0" u="none" dirty="0">
                          <a:solidFill>
                            <a:srgbClr val="333333"/>
                          </a:solidFill>
                          <a:latin typeface="Calibri Light"/>
                        </a:rPr>
                        <a:t> lune so </a:t>
                      </a:r>
                      <a:r>
                        <a:rPr lang="en-US" sz="1800" b="0" i="0" u="none" dirty="0" err="1">
                          <a:solidFill>
                            <a:srgbClr val="333333"/>
                          </a:solidFill>
                          <a:latin typeface="Calibri Light"/>
                        </a:rPr>
                        <a:t>povzročila</a:t>
                      </a:r>
                      <a:r>
                        <a:rPr lang="en-US" sz="1800" b="0" i="0" u="none" dirty="0">
                          <a:solidFill>
                            <a:srgbClr val="333333"/>
                          </a:solidFill>
                          <a:latin typeface="Calibri Light"/>
                        </a:rPr>
                        <a:t> </a:t>
                      </a:r>
                      <a:r>
                        <a:rPr lang="en-US" sz="1800" b="0" i="0" u="none" dirty="0" err="1">
                          <a:solidFill>
                            <a:srgbClr val="333333"/>
                          </a:solidFill>
                          <a:latin typeface="Calibri Light"/>
                        </a:rPr>
                        <a:t>različne</a:t>
                      </a:r>
                      <a:r>
                        <a:rPr lang="en-US" sz="1800" b="0" i="0" u="none" dirty="0">
                          <a:solidFill>
                            <a:srgbClr val="333333"/>
                          </a:solidFill>
                          <a:latin typeface="Calibri Light"/>
                        </a:rPr>
                        <a:t> </a:t>
                      </a:r>
                      <a:r>
                        <a:rPr lang="en-US" sz="1800" b="0" i="0" u="none" dirty="0" err="1">
                          <a:solidFill>
                            <a:srgbClr val="333333"/>
                          </a:solidFill>
                          <a:latin typeface="Calibri Light"/>
                        </a:rPr>
                        <a:t>sence</a:t>
                      </a:r>
                      <a:r>
                        <a:rPr lang="en-US" sz="1800" b="0" i="0" u="none" dirty="0">
                          <a:solidFill>
                            <a:srgbClr val="333333"/>
                          </a:solidFill>
                          <a:latin typeface="Calibri Light"/>
                        </a:rPr>
                        <a:t>. </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Intervju</a:t>
                      </a:r>
                      <a:r>
                        <a:rPr lang="en-US" sz="1800" b="0" i="0" u="none" dirty="0">
                          <a:solidFill>
                            <a:srgbClr val="333333"/>
                          </a:solidFill>
                          <a:latin typeface="Calibri Light"/>
                        </a:rPr>
                        <a:t> je </a:t>
                      </a:r>
                      <a:r>
                        <a:rPr lang="en-US" sz="1800" b="0" i="0" u="none" dirty="0" err="1">
                          <a:solidFill>
                            <a:srgbClr val="333333"/>
                          </a:solidFill>
                          <a:latin typeface="Calibri Light"/>
                        </a:rPr>
                        <a:t>bil</a:t>
                      </a:r>
                      <a:r>
                        <a:rPr lang="en-US" sz="1800" b="0" i="0" u="none" dirty="0">
                          <a:solidFill>
                            <a:srgbClr val="333333"/>
                          </a:solidFill>
                          <a:latin typeface="Calibri Light"/>
                        </a:rPr>
                        <a:t> </a:t>
                      </a:r>
                      <a:r>
                        <a:rPr lang="en-US" sz="1800" b="0" i="0" u="none" dirty="0" err="1">
                          <a:solidFill>
                            <a:srgbClr val="333333"/>
                          </a:solidFill>
                          <a:latin typeface="Calibri Light"/>
                        </a:rPr>
                        <a:t>popravljen</a:t>
                      </a:r>
                      <a:r>
                        <a:rPr lang="en-US" sz="1800" b="0" i="0" u="none" dirty="0">
                          <a:solidFill>
                            <a:srgbClr val="333333"/>
                          </a:solidFill>
                          <a:latin typeface="Calibri Light"/>
                        </a:rPr>
                        <a:t> </a:t>
                      </a:r>
                      <a:r>
                        <a:rPr lang="en-US" sz="1800" b="0" i="0" u="none" dirty="0" err="1">
                          <a:solidFill>
                            <a:srgbClr val="333333"/>
                          </a:solidFill>
                          <a:latin typeface="Calibri Light"/>
                        </a:rPr>
                        <a:t>tako</a:t>
                      </a:r>
                      <a:r>
                        <a:rPr lang="en-US" sz="1800" b="0" i="0" u="none" dirty="0">
                          <a:solidFill>
                            <a:srgbClr val="333333"/>
                          </a:solidFill>
                          <a:latin typeface="Calibri Light"/>
                        </a:rPr>
                        <a:t>, da je </a:t>
                      </a:r>
                      <a:r>
                        <a:rPr lang="en-US" sz="1800" b="0" i="0" u="none" dirty="0" err="1">
                          <a:solidFill>
                            <a:srgbClr val="333333"/>
                          </a:solidFill>
                          <a:latin typeface="Calibri Light"/>
                        </a:rPr>
                        <a:t>pokril</a:t>
                      </a:r>
                      <a:r>
                        <a:rPr lang="en-US" sz="1800" b="0" i="0" u="none" dirty="0">
                          <a:solidFill>
                            <a:srgbClr val="333333"/>
                          </a:solidFill>
                          <a:latin typeface="Calibri Light"/>
                        </a:rPr>
                        <a:t> </a:t>
                      </a:r>
                      <a:r>
                        <a:rPr lang="en-US" sz="1800" b="0" i="0" u="none" dirty="0" err="1">
                          <a:solidFill>
                            <a:srgbClr val="333333"/>
                          </a:solidFill>
                          <a:latin typeface="Calibri Light"/>
                        </a:rPr>
                        <a:t>časovno</a:t>
                      </a:r>
                      <a:r>
                        <a:rPr lang="en-US" sz="1800" b="0" i="0" u="none" dirty="0">
                          <a:solidFill>
                            <a:srgbClr val="333333"/>
                          </a:solidFill>
                          <a:latin typeface="Calibri Light"/>
                        </a:rPr>
                        <a:t> </a:t>
                      </a:r>
                      <a:r>
                        <a:rPr lang="en-US" sz="1800" b="0" i="0" u="none" dirty="0" err="1">
                          <a:solidFill>
                            <a:srgbClr val="333333"/>
                          </a:solidFill>
                          <a:latin typeface="Calibri Light"/>
                        </a:rPr>
                        <a:t>razliko</a:t>
                      </a:r>
                      <a:r>
                        <a:rPr lang="en-US" sz="1800" b="0" i="0" u="none" dirty="0">
                          <a:solidFill>
                            <a:srgbClr val="333333"/>
                          </a:solidFill>
                          <a:latin typeface="Calibri Light"/>
                        </a:rPr>
                        <a:t> med </a:t>
                      </a:r>
                      <a:r>
                        <a:rPr lang="en-US" sz="1800" b="0" i="0" u="none" dirty="0" err="1">
                          <a:solidFill>
                            <a:srgbClr val="333333"/>
                          </a:solidFill>
                          <a:latin typeface="Calibri Light"/>
                        </a:rPr>
                        <a:t>Nixonovim</a:t>
                      </a:r>
                      <a:r>
                        <a:rPr lang="en-US" sz="1800" b="0" i="0" u="none" dirty="0">
                          <a:solidFill>
                            <a:srgbClr val="333333"/>
                          </a:solidFill>
                          <a:latin typeface="Calibri Light"/>
                        </a:rPr>
                        <a:t> in </a:t>
                      </a:r>
                      <a:r>
                        <a:rPr lang="en-US" sz="1800" b="0" i="0" u="none" dirty="0" err="1">
                          <a:solidFill>
                            <a:srgbClr val="333333"/>
                          </a:solidFill>
                          <a:latin typeface="Calibri Light"/>
                        </a:rPr>
                        <a:t>Armstrongovim</a:t>
                      </a:r>
                      <a:r>
                        <a:rPr lang="en-US" sz="1800" b="0" i="0" u="none" dirty="0">
                          <a:solidFill>
                            <a:srgbClr val="333333"/>
                          </a:solidFill>
                          <a:latin typeface="Calibri Light"/>
                        </a:rPr>
                        <a:t> </a:t>
                      </a:r>
                      <a:r>
                        <a:rPr lang="en-US" sz="1800" b="0" i="0" u="none" dirty="0" err="1">
                          <a:solidFill>
                            <a:srgbClr val="333333"/>
                          </a:solidFill>
                          <a:latin typeface="Calibri Light"/>
                        </a:rPr>
                        <a:t>pogovorom</a:t>
                      </a:r>
                      <a:r>
                        <a:rPr lang="en-US" sz="1800" b="0" i="0" u="none" dirty="0">
                          <a:solidFill>
                            <a:srgbClr val="333333"/>
                          </a:solidFill>
                          <a:latin typeface="Calibri Light"/>
                        </a:rPr>
                        <a:t>.</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6" name="Slide Number Placeholder 5"/>
          <p:cNvSpPr>
            <a:spLocks noGrp="1"/>
          </p:cNvSpPr>
          <p:nvPr>
            <p:ph type="sldNum" sz="quarter" idx="12"/>
          </p:nvPr>
        </p:nvSpPr>
        <p:spPr/>
        <p:txBody>
          <a:bodyPr/>
          <a:lstStyle/>
          <a:p>
            <a:fld id="{2EAE999F-D427-4663-908F-DC07F1867F2D}" type="slidenum">
              <a:rPr lang="de-DE" altLang="de-DE" smtClean="0"/>
              <a:pPr/>
              <a:t>80</a:t>
            </a:fld>
            <a:endParaRPr lang="de-DE" altLang="de-DE"/>
          </a:p>
        </p:txBody>
      </p:sp>
    </p:spTree>
    <p:extLst>
      <p:ext uri="{BB962C8B-B14F-4D97-AF65-F5344CB8AC3E}">
        <p14:creationId xmlns:p14="http://schemas.microsoft.com/office/powerpoint/2010/main" val="335491977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b="0">
                <a:solidFill>
                  <a:srgbClr val="FF0000"/>
                </a:solidFill>
                <a:latin typeface="Calibri Light"/>
              </a:rPr>
              <a:t>Ne! </a:t>
            </a:r>
            <a:endParaRPr lang="de-DE" altLang="de-DE" sz="4000" b="0" dirty="0">
              <a:latin typeface="Calibri Light"/>
            </a:endParaRPr>
          </a:p>
        </p:txBody>
      </p:sp>
      <p:sp>
        <p:nvSpPr>
          <p:cNvPr id="14"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b="0">
                <a:solidFill>
                  <a:srgbClr val="000000"/>
                </a:solidFill>
                <a:latin typeface="Calibri Light"/>
                <a:ea typeface="ＭＳ Ｐゴシック" panose="020B0600070205080204" pitchFamily="34" charset="-128"/>
              </a:rPr>
              <a:t>Je bil pristanek na luni prirejen s strani ameriške vlade? </a:t>
            </a:r>
            <a:endParaRPr lang="de-DE" sz="2200" b="0" dirty="0">
              <a:solidFill>
                <a:srgbClr val="000000"/>
              </a:solidFill>
              <a:latin typeface="Calibri Light"/>
              <a:ea typeface="ＭＳ Ｐゴシック" panose="020B0600070205080204" pitchFamily="34" charset="-128"/>
            </a:endParaRPr>
          </a:p>
        </p:txBody>
      </p:sp>
      <p:sp>
        <p:nvSpPr>
          <p:cNvPr id="15"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a:latin typeface="+mj-lt"/>
              </a:rPr>
              <a:t>Vir: Nemška televizijska postaja ZDF: “ Vorsicht Verschwörung” (Pazite se zarot)</a:t>
            </a:r>
            <a:endParaRPr lang="de-DE" altLang="de-DE" sz="1200" b="0" dirty="0">
              <a:latin typeface="+mj-lt"/>
            </a:endParaRPr>
          </a:p>
        </p:txBody>
      </p:sp>
      <p:sp>
        <p:nvSpPr>
          <p:cNvPr id="16"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b="0" dirty="0" err="1">
                <a:latin typeface="Calibri Light"/>
              </a:rPr>
              <a:t>Režiser</a:t>
            </a:r>
            <a:r>
              <a:rPr lang="en-US" altLang="de-DE" sz="2400" b="0" dirty="0">
                <a:latin typeface="Calibri Light"/>
              </a:rPr>
              <a:t> Roland </a:t>
            </a:r>
            <a:r>
              <a:rPr lang="en-US" altLang="de-DE" sz="2400" b="0" dirty="0" err="1">
                <a:latin typeface="Calibri Light"/>
              </a:rPr>
              <a:t>Emmerich</a:t>
            </a:r>
            <a:r>
              <a:rPr lang="en-US" altLang="de-DE" sz="2400" b="0" dirty="0">
                <a:latin typeface="Calibri Light"/>
              </a:rPr>
              <a:t> (Dan </a:t>
            </a:r>
            <a:r>
              <a:rPr lang="en-US" altLang="de-DE" sz="2400" b="0" dirty="0" err="1">
                <a:latin typeface="Calibri Light"/>
              </a:rPr>
              <a:t>neodvisnosti</a:t>
            </a:r>
            <a:r>
              <a:rPr lang="en-US" altLang="de-DE" sz="2400" b="0" dirty="0">
                <a:latin typeface="Calibri Light"/>
              </a:rPr>
              <a:t>):</a:t>
            </a:r>
            <a:br>
              <a:rPr lang="en-US" altLang="de-DE" sz="2400" b="0">
                <a:latin typeface="Calibri Light"/>
              </a:rPr>
            </a:br>
            <a:r>
              <a:rPr lang="en-US" altLang="de-DE" sz="2400" b="0">
                <a:latin typeface="Calibri Light"/>
              </a:rPr>
              <a:t>“Pristanek </a:t>
            </a:r>
            <a:r>
              <a:rPr lang="en-US" altLang="de-DE" sz="2400" b="0" dirty="0" err="1">
                <a:latin typeface="Calibri Light"/>
              </a:rPr>
              <a:t>na</a:t>
            </a:r>
            <a:r>
              <a:rPr lang="en-US" altLang="de-DE" sz="2400" b="0" dirty="0">
                <a:latin typeface="Calibri Light"/>
              </a:rPr>
              <a:t> </a:t>
            </a:r>
            <a:r>
              <a:rPr lang="en-US" altLang="de-DE" sz="2400" b="0" dirty="0" err="1">
                <a:latin typeface="Calibri Light"/>
              </a:rPr>
              <a:t>luni</a:t>
            </a:r>
            <a:r>
              <a:rPr lang="en-US" altLang="de-DE" sz="2400" b="0" dirty="0">
                <a:latin typeface="Calibri Light"/>
              </a:rPr>
              <a:t> (…) je </a:t>
            </a:r>
            <a:r>
              <a:rPr lang="en-US" altLang="de-DE" sz="2400" b="0" dirty="0" err="1">
                <a:latin typeface="Calibri Light"/>
              </a:rPr>
              <a:t>bil</a:t>
            </a:r>
            <a:r>
              <a:rPr lang="en-US" altLang="de-DE" sz="2400" b="0" dirty="0">
                <a:latin typeface="Calibri Light"/>
              </a:rPr>
              <a:t> </a:t>
            </a:r>
            <a:r>
              <a:rPr lang="en-US" altLang="de-DE" sz="2400" b="0" dirty="0" err="1">
                <a:latin typeface="Calibri Light"/>
              </a:rPr>
              <a:t>preveč</a:t>
            </a:r>
            <a:r>
              <a:rPr lang="en-US" altLang="de-DE" sz="2400" b="0" dirty="0">
                <a:latin typeface="Calibri Light"/>
              </a:rPr>
              <a:t> </a:t>
            </a:r>
            <a:r>
              <a:rPr lang="en-US" altLang="de-DE" sz="2400" b="0" dirty="0" err="1">
                <a:latin typeface="Calibri Light"/>
              </a:rPr>
              <a:t>pristen</a:t>
            </a:r>
            <a:r>
              <a:rPr lang="en-US" altLang="de-DE" sz="2400" b="0" dirty="0">
                <a:latin typeface="Calibri Light"/>
              </a:rPr>
              <a:t>. </a:t>
            </a:r>
            <a:r>
              <a:rPr lang="en-US" altLang="de-DE" sz="2400" b="0" dirty="0" err="1">
                <a:latin typeface="Calibri Light"/>
              </a:rPr>
              <a:t>Tako</a:t>
            </a:r>
            <a:r>
              <a:rPr lang="en-US" altLang="de-DE" sz="2400" b="0" dirty="0">
                <a:latin typeface="Calibri Light"/>
              </a:rPr>
              <a:t> </a:t>
            </a:r>
            <a:r>
              <a:rPr lang="en-US" altLang="de-DE" sz="2400" b="0" dirty="0" err="1">
                <a:latin typeface="Calibri Light"/>
              </a:rPr>
              <a:t>stvar</a:t>
            </a:r>
            <a:r>
              <a:rPr lang="en-US" altLang="de-DE" sz="2400" b="0" dirty="0">
                <a:latin typeface="Calibri Light"/>
              </a:rPr>
              <a:t> je </a:t>
            </a:r>
            <a:r>
              <a:rPr lang="en-US" altLang="de-DE" sz="2400" b="0" dirty="0" err="1">
                <a:latin typeface="Calibri Light"/>
              </a:rPr>
              <a:t>bilo</a:t>
            </a:r>
            <a:r>
              <a:rPr lang="en-US" altLang="de-DE" sz="2400" b="0" dirty="0">
                <a:latin typeface="Calibri Light"/>
              </a:rPr>
              <a:t> v 60. </a:t>
            </a:r>
            <a:r>
              <a:rPr lang="en-US" altLang="de-DE" sz="2400" b="0" dirty="0" err="1">
                <a:latin typeface="Calibri Light"/>
              </a:rPr>
              <a:t>letih</a:t>
            </a:r>
            <a:r>
              <a:rPr lang="en-US" altLang="de-DE" sz="2400" b="0" dirty="0">
                <a:latin typeface="Calibri Light"/>
              </a:rPr>
              <a:t> </a:t>
            </a:r>
            <a:r>
              <a:rPr lang="en-US" altLang="de-DE" sz="2400" b="0" dirty="0" err="1">
                <a:latin typeface="Calibri Light"/>
              </a:rPr>
              <a:t>prejšnjega</a:t>
            </a:r>
            <a:r>
              <a:rPr lang="en-US" altLang="de-DE" sz="2400" b="0" dirty="0">
                <a:latin typeface="Calibri Light"/>
              </a:rPr>
              <a:t> </a:t>
            </a:r>
            <a:r>
              <a:rPr lang="en-US" altLang="de-DE" sz="2400" b="0" dirty="0" err="1">
                <a:latin typeface="Calibri Light"/>
              </a:rPr>
              <a:t>stoletja</a:t>
            </a:r>
            <a:r>
              <a:rPr lang="en-US" altLang="de-DE" sz="2400" b="0" dirty="0">
                <a:latin typeface="Calibri Light"/>
              </a:rPr>
              <a:t> </a:t>
            </a:r>
            <a:r>
              <a:rPr lang="en-US" altLang="de-DE" sz="2400" b="0" dirty="0" err="1">
                <a:latin typeface="Calibri Light"/>
              </a:rPr>
              <a:t>nemogoče</a:t>
            </a:r>
            <a:r>
              <a:rPr lang="en-US" altLang="de-DE" sz="2400" b="0" dirty="0">
                <a:latin typeface="Calibri Light"/>
              </a:rPr>
              <a:t> </a:t>
            </a:r>
            <a:r>
              <a:rPr lang="en-US" altLang="de-DE" sz="2400" b="0" dirty="0" err="1">
                <a:latin typeface="Calibri Light"/>
              </a:rPr>
              <a:t>potvoriti</a:t>
            </a:r>
            <a:r>
              <a:rPr lang="en-US" altLang="de-DE" sz="2400" b="0" dirty="0">
                <a:latin typeface="Calibri Light"/>
              </a:rPr>
              <a:t>. </a:t>
            </a:r>
            <a:r>
              <a:rPr lang="en-US" altLang="de-DE" sz="2400" b="0" dirty="0" err="1">
                <a:latin typeface="Calibri Light"/>
              </a:rPr>
              <a:t>Tudi</a:t>
            </a:r>
            <a:r>
              <a:rPr lang="en-US" altLang="de-DE" sz="2400" b="0" dirty="0">
                <a:latin typeface="Calibri Light"/>
              </a:rPr>
              <a:t> z </a:t>
            </a:r>
            <a:r>
              <a:rPr lang="en-US" altLang="de-DE" sz="2400" b="0" dirty="0" err="1">
                <a:latin typeface="Calibri Light"/>
              </a:rPr>
              <a:t>današnjo</a:t>
            </a:r>
            <a:r>
              <a:rPr lang="en-US" altLang="de-DE" sz="2400" b="0" dirty="0">
                <a:latin typeface="Calibri Light"/>
              </a:rPr>
              <a:t> </a:t>
            </a:r>
            <a:r>
              <a:rPr lang="en-US" altLang="de-DE" sz="2400" b="0" dirty="0" err="1">
                <a:latin typeface="Calibri Light"/>
              </a:rPr>
              <a:t>opremo</a:t>
            </a:r>
            <a:r>
              <a:rPr lang="en-US" altLang="de-DE" sz="2400" b="0" dirty="0">
                <a:latin typeface="Calibri Light"/>
              </a:rPr>
              <a:t> bi to </a:t>
            </a:r>
            <a:r>
              <a:rPr lang="en-US" altLang="de-DE" sz="2400" b="0" dirty="0" err="1">
                <a:latin typeface="Calibri Light"/>
              </a:rPr>
              <a:t>predstavljalo</a:t>
            </a:r>
            <a:r>
              <a:rPr lang="en-US" altLang="de-DE" sz="2400" b="0" dirty="0">
                <a:latin typeface="Calibri Light"/>
              </a:rPr>
              <a:t> </a:t>
            </a:r>
            <a:r>
              <a:rPr lang="en-US" altLang="de-DE" sz="2400" b="0" err="1">
                <a:latin typeface="Calibri Light"/>
              </a:rPr>
              <a:t>težave</a:t>
            </a:r>
            <a:r>
              <a:rPr lang="en-US" altLang="de-DE" sz="2400" b="0">
                <a:latin typeface="Calibri Light"/>
              </a:rPr>
              <a:t>.”</a:t>
            </a:r>
            <a:endParaRPr lang="de-DE" altLang="de-DE" sz="2400" b="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7 – Prehitro zaključevanje II</a:t>
            </a:r>
          </a:p>
        </p:txBody>
      </p:sp>
      <p:sp>
        <p:nvSpPr>
          <p:cNvPr id="6" name="Slide Number Placeholder 5"/>
          <p:cNvSpPr>
            <a:spLocks noGrp="1"/>
          </p:cNvSpPr>
          <p:nvPr>
            <p:ph type="sldNum" sz="quarter" idx="12"/>
          </p:nvPr>
        </p:nvSpPr>
        <p:spPr/>
        <p:txBody>
          <a:bodyPr/>
          <a:lstStyle/>
          <a:p>
            <a:fld id="{2EAE999F-D427-4663-908F-DC07F1867F2D}" type="slidenum">
              <a:rPr lang="de-DE" altLang="de-DE" smtClean="0"/>
              <a:pPr/>
              <a:t>81</a:t>
            </a:fld>
            <a:endParaRPr lang="de-DE" altLang="de-DE"/>
          </a:p>
        </p:txBody>
      </p:sp>
    </p:spTree>
    <p:extLst>
      <p:ext uri="{BB962C8B-B14F-4D97-AF65-F5344CB8AC3E}">
        <p14:creationId xmlns:p14="http://schemas.microsoft.com/office/powerpoint/2010/main" val="129504482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Kako so se ta moderna legenda in druge teorije zarote razvile?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SzPct val="100000"/>
            </a:pPr>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D8DCAA6B-4CD3-481D-9C46-4872C0C504CF}" type="slidenum">
              <a:rPr lang="de-DE" altLang="de-DE" smtClean="0"/>
              <a:pPr/>
              <a:t>82</a:t>
            </a:fld>
            <a:endParaRPr lang="de-DE" altLang="de-DE"/>
          </a:p>
        </p:txBody>
      </p:sp>
    </p:spTree>
    <p:extLst>
      <p:ext uri="{BB962C8B-B14F-4D97-AF65-F5344CB8AC3E}">
        <p14:creationId xmlns:p14="http://schemas.microsoft.com/office/powerpoint/2010/main" val="42848723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Kako so se ta moderna legenda in druge teorije zarote razvile?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100000"/>
              <a:buFont typeface="WingDings"/>
              <a:buChar char=""/>
            </a:pPr>
            <a:r>
              <a:rPr lang="sl-SI" altLang="de-DE" sz="2400">
                <a:solidFill>
                  <a:srgbClr val="333333"/>
                </a:solidFill>
              </a:rPr>
              <a:t>Pogosto so bolj vznemirljive od realnosti</a:t>
            </a:r>
            <a:r>
              <a:rPr lang="en-US" altLang="de-DE" sz="2400" dirty="0">
                <a:solidFill>
                  <a:srgbClr val="333333"/>
                </a:solidFill>
              </a:rPr>
              <a:t>.</a:t>
            </a:r>
          </a:p>
          <a:p>
            <a:pPr marL="342900" lvl="0" indent="-342900" defTabSz="914400" fontAlgn="base">
              <a:buClr>
                <a:srgbClr val="333333"/>
              </a:buClr>
              <a:buSzPct val="100000"/>
              <a:buFont typeface="WingDings"/>
              <a:buChar char=""/>
            </a:pPr>
            <a:r>
              <a:rPr lang="sl-SI" altLang="de-DE" sz="2400" dirty="0">
                <a:solidFill>
                  <a:srgbClr val="333333"/>
                </a:solidFill>
              </a:rPr>
              <a:t>Temeljijo na trditvah, ki jih je težko preveriti in</a:t>
            </a:r>
            <a:r>
              <a:rPr lang="en-US" altLang="de-DE" sz="2400" dirty="0">
                <a:solidFill>
                  <a:srgbClr val="333333"/>
                </a:solidFill>
              </a:rPr>
              <a:t> </a:t>
            </a:r>
            <a:r>
              <a:rPr lang="sl-SI" altLang="de-DE" sz="2400" dirty="0">
                <a:solidFill>
                  <a:srgbClr val="333333"/>
                </a:solidFill>
              </a:rPr>
              <a:t>jim ljudje zlahka verjamejo</a:t>
            </a:r>
            <a:r>
              <a:rPr lang="en-US" altLang="de-DE" sz="2400" dirty="0">
                <a:solidFill>
                  <a:srgbClr val="333333"/>
                </a:solidFill>
              </a:rPr>
              <a:t> (</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plapolanje zastave kaže na to, da je bila slika posneta na Zemlji</a:t>
            </a:r>
            <a:r>
              <a:rPr lang="en-US" altLang="de-DE" sz="2400" dirty="0">
                <a:solidFill>
                  <a:srgbClr val="333333"/>
                </a:solidFill>
              </a:rPr>
              <a:t>).</a:t>
            </a:r>
          </a:p>
          <a:p>
            <a:pPr marL="342900" lvl="0" indent="-342900" defTabSz="914400" fontAlgn="base">
              <a:buClr>
                <a:srgbClr val="333333"/>
              </a:buClr>
              <a:buSzPct val="100000"/>
              <a:buFont typeface="WingDings"/>
              <a:buChar char=""/>
            </a:pPr>
            <a:r>
              <a:rPr lang="sl-SI" altLang="de-DE" sz="2400" dirty="0">
                <a:solidFill>
                  <a:srgbClr val="333333"/>
                </a:solidFill>
              </a:rPr>
              <a:t>Prikrivanje drugačnih razlag</a:t>
            </a:r>
            <a:r>
              <a:rPr lang="en-US" altLang="de-DE" sz="2400" dirty="0">
                <a:solidFill>
                  <a:srgbClr val="333333"/>
                </a:solidFill>
              </a:rPr>
              <a:t> </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nebo brez zvezd lahko razložijo tehnične omejitve nočne fotografije</a:t>
            </a:r>
            <a:r>
              <a:rPr lang="en-US" altLang="de-DE" sz="2400" dirty="0">
                <a:solidFill>
                  <a:srgbClr val="333333"/>
                </a:solidFill>
              </a:rPr>
              <a:t>).</a:t>
            </a:r>
          </a:p>
          <a:p>
            <a:pPr marL="342900" lvl="0" indent="-342900" defTabSz="914400" fontAlgn="base">
              <a:buClr>
                <a:srgbClr val="333333"/>
              </a:buClr>
              <a:buSzPct val="100000"/>
              <a:buFont typeface="WingDings"/>
              <a:buChar char=""/>
            </a:pPr>
            <a:r>
              <a:rPr lang="sl-SI" altLang="de-DE" sz="2400" dirty="0">
                <a:solidFill>
                  <a:srgbClr val="333333"/>
                </a:solidFill>
              </a:rPr>
              <a:t>Moderne legende vzamejo dejstva iz konteksta</a:t>
            </a:r>
            <a:r>
              <a:rPr lang="en-US" altLang="de-DE" sz="2400" dirty="0">
                <a:solidFill>
                  <a:srgbClr val="333333"/>
                </a:solidFill>
              </a:rPr>
              <a:t> </a:t>
            </a:r>
            <a:r>
              <a:rPr lang="sl-SI" altLang="de-DE" sz="2400" dirty="0">
                <a:solidFill>
                  <a:srgbClr val="333333"/>
                </a:solidFill>
              </a:rPr>
              <a:t>in jih napihnejo čez vse meje.</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7 – Prehitro zaključevanje II</a:t>
            </a:r>
          </a:p>
        </p:txBody>
      </p:sp>
      <p:sp>
        <p:nvSpPr>
          <p:cNvPr id="7" name="Slide Number Placeholder 6"/>
          <p:cNvSpPr>
            <a:spLocks noGrp="1"/>
          </p:cNvSpPr>
          <p:nvPr>
            <p:ph type="sldNum" sz="quarter" idx="12"/>
          </p:nvPr>
        </p:nvSpPr>
        <p:spPr/>
        <p:txBody>
          <a:bodyPr/>
          <a:lstStyle/>
          <a:p>
            <a:fld id="{D8DCAA6B-4CD3-481D-9C46-4872C0C504CF}" type="slidenum">
              <a:rPr lang="de-DE" altLang="de-DE" smtClean="0"/>
              <a:pPr/>
              <a:t>83</a:t>
            </a:fld>
            <a:endParaRPr lang="de-DE" altLang="de-DE"/>
          </a:p>
        </p:txBody>
      </p:sp>
    </p:spTree>
    <p:extLst>
      <p:ext uri="{BB962C8B-B14F-4D97-AF65-F5344CB8AC3E}">
        <p14:creationId xmlns:p14="http://schemas.microsoft.com/office/powerpoint/2010/main" val="321066787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4770</Words>
  <Application>Microsoft Office PowerPoint</Application>
  <PresentationFormat>Benutzerdefiniert</PresentationFormat>
  <Paragraphs>709</Paragraphs>
  <Slides>83</Slides>
  <Notes>83</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83</vt:i4>
      </vt:variant>
    </vt:vector>
  </HeadingPairs>
  <TitlesOfParts>
    <vt:vector size="91" baseType="lpstr">
      <vt:lpstr>Calibri</vt:lpstr>
      <vt:lpstr>Times New Roman</vt:lpstr>
      <vt:lpstr>WingDings</vt:lpstr>
      <vt:lpstr>Verdana</vt:lpstr>
      <vt:lpstr>Arial</vt:lpstr>
      <vt:lpstr>Symbol</vt:lpstr>
      <vt:lpstr>Calibri Light</vt:lpstr>
      <vt:lpstr>UKE_PPT-Vorlage_16zu9</vt:lpstr>
      <vt:lpstr>MCT 7 A – Prehitro zaključevanje II</vt:lpstr>
      <vt:lpstr>Prehitri zaključki</vt:lpstr>
      <vt:lpstr>Prehitri zaključki</vt:lpstr>
      <vt:lpstr>Prehitri zaključki</vt:lpstr>
      <vt:lpstr>Prehitro sklepanje V kakšnih situacijah prehitro sklepamo, ne da bi poznali vsa dejstva?</vt:lpstr>
      <vt:lpstr>Prehitro sklepanje V kakšnih situacijah prehitro sklepamo, ne da bi poznali vsa dejstva?</vt:lpstr>
      <vt:lpstr>Prehitro sklepanje V kakšnih situacijah prehitro sklepamo, ne da bi poznali vsa dejstva?</vt:lpstr>
      <vt:lpstr>Prehitro sklepanje V kakšnih situacijah prehitro sklepamo, ne da bi poznali vsa dejstva?</vt:lpstr>
      <vt:lpstr>Prehitro sklepanje “v akciji”</vt:lpstr>
      <vt:lpstr>Prehitro sklepanje “v akciji” - sodobne legende - (za alternativo vajo poglejte na konec predstavitve)</vt:lpstr>
      <vt:lpstr>Prehitro sklepanje “v akciji” - sodobne legende -</vt:lpstr>
      <vt:lpstr>Prehitro sklepanje “v akciji” - sodobne legende -</vt:lpstr>
      <vt:lpstr>Prehitro sklepanje “v akciji” - sodobne legende -</vt:lpstr>
      <vt:lpstr>Kako nastanejo te teorije zarote?</vt:lpstr>
      <vt:lpstr>Kako nastanejo te teorije zarote?</vt:lpstr>
      <vt:lpstr>Kako nastanejo te teorije zarote?</vt:lpstr>
      <vt:lpstr>Zakaj to počnemo?</vt:lpstr>
      <vt:lpstr>Zakaj to počnemo?</vt:lpstr>
      <vt:lpstr>Kako prehitro zaključevanje vodi do napačnih razlag v času psihoze – primeri</vt:lpstr>
      <vt:lpstr>Vaja</vt:lpstr>
      <vt:lpstr>Vaja</vt:lpstr>
      <vt:lpstr>Vaja</vt:lpstr>
      <vt:lpstr>Vaja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Izbirno: video posnetki</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Uporaba v vsakdanjem življenju</vt:lpstr>
      <vt:lpstr>Uporaba v vsakdanjem življenju</vt:lpstr>
      <vt:lpstr>Uporaba v vsakdanjem življenju</vt:lpstr>
      <vt:lpstr>Uporaba v vsakdanjem življenju</vt:lpstr>
      <vt:lpstr>Uporaba v vsakdanjem življenju</vt:lpstr>
      <vt:lpstr>Uporaba v vsakdanjem življenju</vt:lpstr>
      <vt:lpstr>Kako je to povezano s psihozo?</vt:lpstr>
      <vt:lpstr>Kako je to povezano s psihozo?</vt:lpstr>
      <vt:lpstr>Kako je to povezano s psihozo?</vt:lpstr>
      <vt:lpstr>Hvala za vašo pozornost!</vt:lpstr>
      <vt:lpstr>PowerPoint-Präsentation</vt:lpstr>
      <vt:lpstr>Prehitro zaključevanje “v akciji” - Moderne legende -</vt:lpstr>
      <vt:lpstr>Prehitro zaključevanje “v akciji” - Moderne legende -</vt:lpstr>
      <vt:lpstr>Prehitro zaključevanje “v akciji” - Moderne legende -</vt:lpstr>
      <vt:lpstr>Prehitro zaključevanje “v akciji” - Moderne legende -</vt:lpstr>
      <vt:lpstr>Prehitro zaključevanje “v akciji” - Moderne legende -</vt:lpstr>
      <vt:lpstr>Prehitro zaključevanje “v akciji” - Moderne legende -</vt:lpstr>
      <vt:lpstr>Prehitro zaključevanje “v akciji” - Moderne legende -</vt:lpstr>
      <vt:lpstr>Kako so se ta moderna legenda in druge teorije zarote razvile?</vt:lpstr>
      <vt:lpstr>Kako so se ta moderna legenda in druge teorije zarote razvile?</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286</cp:revision>
  <dcterms:created xsi:type="dcterms:W3CDTF">2004-06-30T16:15:23Z</dcterms:created>
  <dcterms:modified xsi:type="dcterms:W3CDTF">2022-11-09T09:26:04Z</dcterms:modified>
</cp:coreProperties>
</file>